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8" r:id="rId7"/>
    <p:sldMasterId id="2147483663" r:id="rId8"/>
    <p:sldMasterId id="2147483666" r:id="rId9"/>
  </p:sldMasterIdLst>
  <p:notesMasterIdLst>
    <p:notesMasterId r:id="rId16"/>
  </p:notesMasterIdLst>
  <p:sldIdLst>
    <p:sldId id="266" r:id="rId10"/>
    <p:sldId id="316" r:id="rId11"/>
    <p:sldId id="317" r:id="rId12"/>
    <p:sldId id="315" r:id="rId13"/>
    <p:sldId id="318" r:id="rId14"/>
    <p:sldId id="319" r:id="rId15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3C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122DAB-CB3D-47B5-AE63-7C6E02CEB611}" v="1" dt="2026-04-30T08:15:21.142"/>
    <p1510:client id="{96F081AB-0D2F-CE70-3CC5-EF38E9F2D6CE}" v="5" dt="2026-04-30T08:50:09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96F081AB-0D2F-CE70-3CC5-EF38E9F2D6CE}"/>
    <pc:docChg chg="modSld">
      <pc:chgData name="Kate Piper (IMH)" userId="S::k.piper1@uwtsd.ac.uk::f69ee4e2-845b-4a1f-89c4-60fce9da139f" providerId="AD" clId="Web-{96F081AB-0D2F-CE70-3CC5-EF38E9F2D6CE}" dt="2026-04-30T08:50:09.461" v="4" actId="20577"/>
      <pc:docMkLst>
        <pc:docMk/>
      </pc:docMkLst>
      <pc:sldChg chg="modSp">
        <pc:chgData name="Kate Piper (IMH)" userId="S::k.piper1@uwtsd.ac.uk::f69ee4e2-845b-4a1f-89c4-60fce9da139f" providerId="AD" clId="Web-{96F081AB-0D2F-CE70-3CC5-EF38E9F2D6CE}" dt="2026-04-30T08:50:09.461" v="4" actId="20577"/>
        <pc:sldMkLst>
          <pc:docMk/>
          <pc:sldMk cId="3986525193" sldId="266"/>
        </pc:sldMkLst>
        <pc:spChg chg="mod">
          <ac:chgData name="Kate Piper (IMH)" userId="S::k.piper1@uwtsd.ac.uk::f69ee4e2-845b-4a1f-89c4-60fce9da139f" providerId="AD" clId="Web-{96F081AB-0D2F-CE70-3CC5-EF38E9F2D6CE}" dt="2026-04-30T08:50:09.461" v="4" actId="20577"/>
          <ac:spMkLst>
            <pc:docMk/>
            <pc:sldMk cId="3986525193" sldId="266"/>
            <ac:spMk id="2" creationId="{E1C7EAB8-6FCF-4D69-AE3E-78B1E4AEEA57}"/>
          </ac:spMkLst>
        </pc:spChg>
      </pc:sldChg>
    </pc:docChg>
  </pc:docChgLst>
  <pc:docChgLst>
    <pc:chgData name="Kate Piper (IMH)" userId="f69ee4e2-845b-4a1f-89c4-60fce9da139f" providerId="ADAL" clId="{5495BD67-6B1C-4244-BAED-E61C14CAA4B2}"/>
    <pc:docChg chg="custSel addSld delSld modSld sldOrd">
      <pc:chgData name="Kate Piper (IMH)" userId="f69ee4e2-845b-4a1f-89c4-60fce9da139f" providerId="ADAL" clId="{5495BD67-6B1C-4244-BAED-E61C14CAA4B2}" dt="2026-04-30T08:33:53.137" v="1258" actId="1076"/>
      <pc:docMkLst>
        <pc:docMk/>
      </pc:docMkLst>
      <pc:sldChg chg="del">
        <pc:chgData name="Kate Piper (IMH)" userId="f69ee4e2-845b-4a1f-89c4-60fce9da139f" providerId="ADAL" clId="{5495BD67-6B1C-4244-BAED-E61C14CAA4B2}" dt="2026-04-29T13:38:52.691" v="164" actId="47"/>
        <pc:sldMkLst>
          <pc:docMk/>
          <pc:sldMk cId="2454897809" sldId="314"/>
        </pc:sldMkLst>
      </pc:sldChg>
      <pc:sldChg chg="modSp mod">
        <pc:chgData name="Kate Piper (IMH)" userId="f69ee4e2-845b-4a1f-89c4-60fce9da139f" providerId="ADAL" clId="{5495BD67-6B1C-4244-BAED-E61C14CAA4B2}" dt="2026-04-30T08:28:44.109" v="1243" actId="20577"/>
        <pc:sldMkLst>
          <pc:docMk/>
          <pc:sldMk cId="3362896619" sldId="315"/>
        </pc:sldMkLst>
        <pc:spChg chg="mod">
          <ac:chgData name="Kate Piper (IMH)" userId="f69ee4e2-845b-4a1f-89c4-60fce9da139f" providerId="ADAL" clId="{5495BD67-6B1C-4244-BAED-E61C14CAA4B2}" dt="2026-04-29T13:47:26.159" v="803" actId="20577"/>
          <ac:spMkLst>
            <pc:docMk/>
            <pc:sldMk cId="3362896619" sldId="315"/>
            <ac:spMk id="2" creationId="{615E2F1D-C516-9C1F-E8BB-4A8768205888}"/>
          </ac:spMkLst>
        </pc:spChg>
        <pc:spChg chg="mod">
          <ac:chgData name="Kate Piper (IMH)" userId="f69ee4e2-845b-4a1f-89c4-60fce9da139f" providerId="ADAL" clId="{5495BD67-6B1C-4244-BAED-E61C14CAA4B2}" dt="2026-04-30T08:28:44.109" v="1243" actId="20577"/>
          <ac:spMkLst>
            <pc:docMk/>
            <pc:sldMk cId="3362896619" sldId="315"/>
            <ac:spMk id="3" creationId="{7A20F179-D031-8D52-A47D-D70B3977AE57}"/>
          </ac:spMkLst>
        </pc:spChg>
      </pc:sldChg>
      <pc:sldChg chg="delSp modSp mod delAnim">
        <pc:chgData name="Kate Piper (IMH)" userId="f69ee4e2-845b-4a1f-89c4-60fce9da139f" providerId="ADAL" clId="{5495BD67-6B1C-4244-BAED-E61C14CAA4B2}" dt="2026-04-29T13:38:49.710" v="163" actId="403"/>
        <pc:sldMkLst>
          <pc:docMk/>
          <pc:sldMk cId="760224090" sldId="316"/>
        </pc:sldMkLst>
        <pc:spChg chg="mod">
          <ac:chgData name="Kate Piper (IMH)" userId="f69ee4e2-845b-4a1f-89c4-60fce9da139f" providerId="ADAL" clId="{5495BD67-6B1C-4244-BAED-E61C14CAA4B2}" dt="2026-04-29T13:37:54.498" v="44" actId="20577"/>
          <ac:spMkLst>
            <pc:docMk/>
            <pc:sldMk cId="760224090" sldId="316"/>
            <ac:spMk id="2" creationId="{FA3CE3FD-44E2-2665-3D6B-9DB199DC22C5}"/>
          </ac:spMkLst>
        </pc:spChg>
        <pc:spChg chg="mod">
          <ac:chgData name="Kate Piper (IMH)" userId="f69ee4e2-845b-4a1f-89c4-60fce9da139f" providerId="ADAL" clId="{5495BD67-6B1C-4244-BAED-E61C14CAA4B2}" dt="2026-04-29T13:38:49.710" v="163" actId="403"/>
          <ac:spMkLst>
            <pc:docMk/>
            <pc:sldMk cId="760224090" sldId="316"/>
            <ac:spMk id="7" creationId="{C1EC1223-2A92-3C36-7168-A8479239649A}"/>
          </ac:spMkLst>
        </pc:spChg>
        <pc:spChg chg="del">
          <ac:chgData name="Kate Piper (IMH)" userId="f69ee4e2-845b-4a1f-89c4-60fce9da139f" providerId="ADAL" clId="{5495BD67-6B1C-4244-BAED-E61C14CAA4B2}" dt="2026-04-29T13:37:37.576" v="20" actId="478"/>
          <ac:spMkLst>
            <pc:docMk/>
            <pc:sldMk cId="760224090" sldId="316"/>
            <ac:spMk id="8" creationId="{75C05F30-5D26-05BB-EE9E-8153878B7F52}"/>
          </ac:spMkLst>
        </pc:spChg>
      </pc:sldChg>
      <pc:sldChg chg="addSp delSp modSp new mod ord modAnim">
        <pc:chgData name="Kate Piper (IMH)" userId="f69ee4e2-845b-4a1f-89c4-60fce9da139f" providerId="ADAL" clId="{5495BD67-6B1C-4244-BAED-E61C14CAA4B2}" dt="2026-04-30T08:15:29.094" v="915" actId="1076"/>
        <pc:sldMkLst>
          <pc:docMk/>
          <pc:sldMk cId="1161783036" sldId="317"/>
        </pc:sldMkLst>
        <pc:spChg chg="mod">
          <ac:chgData name="Kate Piper (IMH)" userId="f69ee4e2-845b-4a1f-89c4-60fce9da139f" providerId="ADAL" clId="{5495BD67-6B1C-4244-BAED-E61C14CAA4B2}" dt="2026-04-29T13:47:39.883" v="822" actId="20577"/>
          <ac:spMkLst>
            <pc:docMk/>
            <pc:sldMk cId="1161783036" sldId="317"/>
            <ac:spMk id="2" creationId="{E77DE033-7829-D4DB-E604-EDFA628CECFF}"/>
          </ac:spMkLst>
        </pc:spChg>
        <pc:spChg chg="del">
          <ac:chgData name="Kate Piper (IMH)" userId="f69ee4e2-845b-4a1f-89c4-60fce9da139f" providerId="ADAL" clId="{5495BD67-6B1C-4244-BAED-E61C14CAA4B2}" dt="2026-04-30T08:15:21.138" v="912"/>
          <ac:spMkLst>
            <pc:docMk/>
            <pc:sldMk cId="1161783036" sldId="317"/>
            <ac:spMk id="3" creationId="{04DEC9CB-A651-6D23-C831-4DBD51F7F311}"/>
          </ac:spMkLst>
        </pc:spChg>
        <pc:picChg chg="add mod">
          <ac:chgData name="Kate Piper (IMH)" userId="f69ee4e2-845b-4a1f-89c4-60fce9da139f" providerId="ADAL" clId="{5495BD67-6B1C-4244-BAED-E61C14CAA4B2}" dt="2026-04-30T08:15:29.094" v="915" actId="1076"/>
          <ac:picMkLst>
            <pc:docMk/>
            <pc:sldMk cId="1161783036" sldId="317"/>
            <ac:picMk id="4" creationId="{8E8409D7-851C-629D-0EA2-CAA7F9B66D9E}"/>
          </ac:picMkLst>
        </pc:picChg>
      </pc:sldChg>
      <pc:sldChg chg="modSp new mod">
        <pc:chgData name="Kate Piper (IMH)" userId="f69ee4e2-845b-4a1f-89c4-60fce9da139f" providerId="ADAL" clId="{5495BD67-6B1C-4244-BAED-E61C14CAA4B2}" dt="2026-04-30T08:23:34.476" v="1223" actId="20577"/>
        <pc:sldMkLst>
          <pc:docMk/>
          <pc:sldMk cId="568686581" sldId="318"/>
        </pc:sldMkLst>
        <pc:spChg chg="mod">
          <ac:chgData name="Kate Piper (IMH)" userId="f69ee4e2-845b-4a1f-89c4-60fce9da139f" providerId="ADAL" clId="{5495BD67-6B1C-4244-BAED-E61C14CAA4B2}" dt="2026-04-30T08:15:50.945" v="965" actId="20577"/>
          <ac:spMkLst>
            <pc:docMk/>
            <pc:sldMk cId="568686581" sldId="318"/>
            <ac:spMk id="2" creationId="{0B8DDB08-AE30-D003-5929-099A896D63C1}"/>
          </ac:spMkLst>
        </pc:spChg>
        <pc:spChg chg="mod">
          <ac:chgData name="Kate Piper (IMH)" userId="f69ee4e2-845b-4a1f-89c4-60fce9da139f" providerId="ADAL" clId="{5495BD67-6B1C-4244-BAED-E61C14CAA4B2}" dt="2026-04-30T08:23:34.476" v="1223" actId="20577"/>
          <ac:spMkLst>
            <pc:docMk/>
            <pc:sldMk cId="568686581" sldId="318"/>
            <ac:spMk id="3" creationId="{0CE55D9D-33BB-3C47-4CED-98081632D848}"/>
          </ac:spMkLst>
        </pc:spChg>
      </pc:sldChg>
      <pc:sldChg chg="addSp delSp modSp new mod">
        <pc:chgData name="Kate Piper (IMH)" userId="f69ee4e2-845b-4a1f-89c4-60fce9da139f" providerId="ADAL" clId="{5495BD67-6B1C-4244-BAED-E61C14CAA4B2}" dt="2026-04-30T08:33:53.137" v="1258" actId="1076"/>
        <pc:sldMkLst>
          <pc:docMk/>
          <pc:sldMk cId="1986348409" sldId="319"/>
        </pc:sldMkLst>
        <pc:spChg chg="del">
          <ac:chgData name="Kate Piper (IMH)" userId="f69ee4e2-845b-4a1f-89c4-60fce9da139f" providerId="ADAL" clId="{5495BD67-6B1C-4244-BAED-E61C14CAA4B2}" dt="2026-04-30T08:31:33.347" v="1245" actId="478"/>
          <ac:spMkLst>
            <pc:docMk/>
            <pc:sldMk cId="1986348409" sldId="319"/>
            <ac:spMk id="3" creationId="{DA2403A1-97D0-47E4-149E-EA893E6E9C15}"/>
          </ac:spMkLst>
        </pc:spChg>
        <pc:picChg chg="add mod modCrop">
          <ac:chgData name="Kate Piper (IMH)" userId="f69ee4e2-845b-4a1f-89c4-60fce9da139f" providerId="ADAL" clId="{5495BD67-6B1C-4244-BAED-E61C14CAA4B2}" dt="2026-04-30T08:32:01.958" v="1251" actId="1076"/>
          <ac:picMkLst>
            <pc:docMk/>
            <pc:sldMk cId="1986348409" sldId="319"/>
            <ac:picMk id="5" creationId="{F2EF7AFE-1919-F968-533C-0C9532AB6AE1}"/>
          </ac:picMkLst>
        </pc:picChg>
        <pc:picChg chg="add mod modCrop">
          <ac:chgData name="Kate Piper (IMH)" userId="f69ee4e2-845b-4a1f-89c4-60fce9da139f" providerId="ADAL" clId="{5495BD67-6B1C-4244-BAED-E61C14CAA4B2}" dt="2026-04-30T08:33:53.137" v="1258" actId="1076"/>
          <ac:picMkLst>
            <pc:docMk/>
            <pc:sldMk cId="1986348409" sldId="319"/>
            <ac:picMk id="7" creationId="{91EF2C2C-09EB-B3BD-0D99-A72487E0BAA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8427" cy="513508"/>
          </a:xfrm>
          <a:prstGeom prst="rect">
            <a:avLst/>
          </a:prstGeom>
        </p:spPr>
        <p:txBody>
          <a:bodyPr vert="horz" lIns="96085" tIns="48043" rIns="96085" bIns="4804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3" y="0"/>
            <a:ext cx="3078427" cy="513508"/>
          </a:xfrm>
          <a:prstGeom prst="rect">
            <a:avLst/>
          </a:prstGeom>
        </p:spPr>
        <p:txBody>
          <a:bodyPr vert="horz" lIns="96085" tIns="48043" rIns="96085" bIns="48043" rtlCol="0"/>
          <a:lstStyle>
            <a:lvl1pPr algn="r">
              <a:defRPr sz="1300"/>
            </a:lvl1pPr>
          </a:lstStyle>
          <a:p>
            <a:fld id="{CFD29349-3367-41C8-8572-BE5070C809EA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9525"/>
            <a:ext cx="6142037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85" tIns="48043" rIns="96085" bIns="4804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6085" tIns="48043" rIns="96085" bIns="4804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8427" cy="513507"/>
          </a:xfrm>
          <a:prstGeom prst="rect">
            <a:avLst/>
          </a:prstGeom>
        </p:spPr>
        <p:txBody>
          <a:bodyPr vert="horz" lIns="96085" tIns="48043" rIns="96085" bIns="4804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3" y="9721106"/>
            <a:ext cx="3078427" cy="513507"/>
          </a:xfrm>
          <a:prstGeom prst="rect">
            <a:avLst/>
          </a:prstGeom>
        </p:spPr>
        <p:txBody>
          <a:bodyPr vert="horz" lIns="96085" tIns="48043" rIns="96085" bIns="48043" rtlCol="0" anchor="b"/>
          <a:lstStyle>
            <a:lvl1pPr algn="r">
              <a:defRPr sz="1300"/>
            </a:lvl1pPr>
          </a:lstStyle>
          <a:p>
            <a:fld id="{D5E1E736-9848-4014-A259-9D00232E17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52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76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593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M2dhD9zR6hk?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US"/>
              <a:t>BMPE6001</a:t>
            </a:r>
          </a:p>
          <a:p>
            <a:r>
              <a:rPr lang="en-US"/>
              <a:t>Assessment in Physical Education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Exam prep!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750629" y="5521235"/>
            <a:ext cx="3810561" cy="676484"/>
          </a:xfrm>
        </p:spPr>
        <p:txBody>
          <a:bodyPr/>
          <a:lstStyle/>
          <a:p>
            <a:r>
              <a:rPr lang="en-US"/>
              <a:t>Kate Piper PhD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9276B-54CA-C116-AB8C-BE38A86D9E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E3FD-44E2-2665-3D6B-9DB199DC2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Lecture Objectives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EC1223-2A92-3C36-7168-A8479239649A}"/>
              </a:ext>
            </a:extLst>
          </p:cNvPr>
          <p:cNvSpPr txBox="1"/>
          <p:nvPr/>
        </p:nvSpPr>
        <p:spPr>
          <a:xfrm>
            <a:off x="811480" y="1863634"/>
            <a:ext cx="103082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Quiz and game: warm up games for exam revision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Reverse engineer questions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Example exam questions</a:t>
            </a:r>
          </a:p>
        </p:txBody>
      </p:sp>
    </p:spTree>
    <p:extLst>
      <p:ext uri="{BB962C8B-B14F-4D97-AF65-F5344CB8AC3E}">
        <p14:creationId xmlns:p14="http://schemas.microsoft.com/office/powerpoint/2010/main" val="760224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DE033-7829-D4DB-E604-EDFA628CE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Countdown whys</a:t>
            </a:r>
          </a:p>
        </p:txBody>
      </p:sp>
      <p:pic>
        <p:nvPicPr>
          <p:cNvPr id="4" name="Online Media 3" title="The Countdown Clock">
            <a:hlinkClick r:id="" action="ppaction://media"/>
            <a:extLst>
              <a:ext uri="{FF2B5EF4-FFF2-40B4-BE49-F238E27FC236}">
                <a16:creationId xmlns:a16="http://schemas.microsoft.com/office/drawing/2014/main" id="{8E8409D7-851C-629D-0EA2-CAA7F9B66D9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27300" y="1380708"/>
            <a:ext cx="7137400" cy="535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83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E2F1D-C516-9C1F-E8BB-4A8768205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Quick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0F179-D031-8D52-A47D-D70B3977A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Question 6:</a:t>
            </a:r>
          </a:p>
          <a:p>
            <a:pPr lvl="1"/>
            <a:r>
              <a:rPr lang="en-GB"/>
              <a:t>Evaluation and Diagnosis</a:t>
            </a:r>
          </a:p>
          <a:p>
            <a:pPr lvl="1"/>
            <a:r>
              <a:rPr lang="en-GB"/>
              <a:t>Observation</a:t>
            </a:r>
          </a:p>
          <a:p>
            <a:pPr lvl="1"/>
            <a:r>
              <a:rPr lang="en-GB"/>
              <a:t>Preparation</a:t>
            </a:r>
          </a:p>
          <a:p>
            <a:pPr lvl="1"/>
            <a:r>
              <a:rPr lang="en-GB"/>
              <a:t>Intervention</a:t>
            </a:r>
          </a:p>
        </p:txBody>
      </p:sp>
    </p:spTree>
    <p:extLst>
      <p:ext uri="{BB962C8B-B14F-4D97-AF65-F5344CB8AC3E}">
        <p14:creationId xmlns:p14="http://schemas.microsoft.com/office/powerpoint/2010/main" val="3362896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DDB08-AE30-D003-5929-099A896D6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Reverse Engineer the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55D9D-33BB-3C47-4CED-98081632D8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Main aims and purposes of assessment</a:t>
            </a:r>
          </a:p>
          <a:p>
            <a:r>
              <a:rPr lang="en-GB"/>
              <a:t>Methods of assessment</a:t>
            </a:r>
          </a:p>
          <a:p>
            <a:r>
              <a:rPr lang="en-GB"/>
              <a:t>Physical competence</a:t>
            </a:r>
          </a:p>
          <a:p>
            <a:r>
              <a:rPr lang="en-GB"/>
              <a:t>Physical literacy and holistic development</a:t>
            </a:r>
          </a:p>
          <a:p>
            <a:r>
              <a:rPr lang="en-GB"/>
              <a:t>Motivation and assessment</a:t>
            </a:r>
          </a:p>
          <a:p>
            <a:r>
              <a:rPr lang="en-GB"/>
              <a:t>Models based practice and assessment</a:t>
            </a:r>
          </a:p>
        </p:txBody>
      </p:sp>
    </p:spTree>
    <p:extLst>
      <p:ext uri="{BB962C8B-B14F-4D97-AF65-F5344CB8AC3E}">
        <p14:creationId xmlns:p14="http://schemas.microsoft.com/office/powerpoint/2010/main" val="568686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A74FC-3CC6-FD3A-2BA2-15435DC07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EF7AFE-1919-F968-533C-0C9532AB6A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67" t="5947" r="76123" b="56154"/>
          <a:stretch>
            <a:fillRect/>
          </a:stretch>
        </p:blipFill>
        <p:spPr>
          <a:xfrm>
            <a:off x="0" y="-191280"/>
            <a:ext cx="6344816" cy="72405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EF2C2C-09EB-B3BD-0D99-A72487E0BA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433" t="3604" r="72450" b="54981"/>
          <a:stretch>
            <a:fillRect/>
          </a:stretch>
        </p:blipFill>
        <p:spPr>
          <a:xfrm>
            <a:off x="5934268" y="119085"/>
            <a:ext cx="7109927" cy="6738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3484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5" ma:contentTypeDescription="Create a new document." ma:contentTypeScope="" ma:versionID="35e3e38ec0c3f9094e1ecc43647ae85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22755d4722aa5b72397dbf5bc6808bf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8adade81-dfd7-4fc4-8e22-5de8ead7edd1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056024C-4D26-425E-A1FC-E2F659D92CBA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</Words>
  <Application>Microsoft Office PowerPoint</Application>
  <PresentationFormat>Widescreen</PresentationFormat>
  <Paragraphs>24</Paragraphs>
  <Slides>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200_Text 1</vt:lpstr>
      <vt:lpstr>UWTSD 200_Text 6</vt:lpstr>
      <vt:lpstr>UWTSD Logo Variations with Image Behind</vt:lpstr>
      <vt:lpstr>PowerPoint Presentation</vt:lpstr>
      <vt:lpstr>Lecture Objectives</vt:lpstr>
      <vt:lpstr>Countdown whys</vt:lpstr>
      <vt:lpstr>Quick Questions</vt:lpstr>
      <vt:lpstr>Reverse Engineer the question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</cp:revision>
  <cp:lastPrinted>2022-11-11T21:36:49Z</cp:lastPrinted>
  <dcterms:created xsi:type="dcterms:W3CDTF">2021-03-09T15:35:42Z</dcterms:created>
  <dcterms:modified xsi:type="dcterms:W3CDTF">2026-04-30T08:50:42Z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