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00" r:id="rId5"/>
    <p:sldMasterId id="2147483707" r:id="rId6"/>
    <p:sldMasterId id="2147483705" r:id="rId7"/>
    <p:sldMasterId id="2147483709" r:id="rId8"/>
    <p:sldMasterId id="2147483678" r:id="rId9"/>
    <p:sldMasterId id="2147483667" r:id="rId10"/>
  </p:sldMasterIdLst>
  <p:notesMasterIdLst>
    <p:notesMasterId r:id="rId21"/>
  </p:notesMasterIdLst>
  <p:sldIdLst>
    <p:sldId id="427" r:id="rId11"/>
    <p:sldId id="257" r:id="rId12"/>
    <p:sldId id="430" r:id="rId13"/>
    <p:sldId id="439" r:id="rId14"/>
    <p:sldId id="437" r:id="rId15"/>
    <p:sldId id="435" r:id="rId16"/>
    <p:sldId id="438" r:id="rId17"/>
    <p:sldId id="441" r:id="rId18"/>
    <p:sldId id="440" r:id="rId19"/>
    <p:sldId id="43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D79723F-8BFD-40E8-9EDB-A4CF8FAC95FF}">
          <p14:sldIdLst>
            <p14:sldId id="427"/>
            <p14:sldId id="257"/>
            <p14:sldId id="430"/>
            <p14:sldId id="439"/>
            <p14:sldId id="437"/>
            <p14:sldId id="435"/>
            <p14:sldId id="438"/>
            <p14:sldId id="441"/>
          </p14:sldIdLst>
        </p14:section>
        <p14:section name="Untitled Section" id="{70F896AB-EC4B-4C40-9756-22387FA63DBE}">
          <p14:sldIdLst>
            <p14:sldId id="440"/>
            <p14:sldId id="43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C1"/>
    <a:srgbClr val="FFFEFB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58" autoAdjust="0"/>
    <p:restoredTop sz="94656"/>
  </p:normalViewPr>
  <p:slideViewPr>
    <p:cSldViewPr snapToGrid="0">
      <p:cViewPr varScale="1">
        <p:scale>
          <a:sx n="85" d="100"/>
          <a:sy n="85" d="100"/>
        </p:scale>
        <p:origin x="3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F1B137-E035-4AEE-B9D3-5015B6BC69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08C3A7-D058-487B-9BA9-4733CE66AA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 and use relevant understanding, methods and skills to address problems that are well-defined but complex and non-routine. </a:t>
          </a:r>
        </a:p>
      </dgm:t>
    </dgm:pt>
    <dgm:pt modelId="{1225FA54-361A-4E5F-9829-864214DD5538}" type="parTrans" cxnId="{54E7D0F8-F4E5-4C0F-9AA5-B92EEC1519AE}">
      <dgm:prSet/>
      <dgm:spPr/>
      <dgm:t>
        <a:bodyPr/>
        <a:lstStyle/>
        <a:p>
          <a:endParaRPr lang="en-US"/>
        </a:p>
      </dgm:t>
    </dgm:pt>
    <dgm:pt modelId="{F2B9A930-FCB1-4537-AADC-CE2CA1464B68}" type="sibTrans" cxnId="{54E7D0F8-F4E5-4C0F-9AA5-B92EEC1519AE}">
      <dgm:prSet/>
      <dgm:spPr/>
      <dgm:t>
        <a:bodyPr/>
        <a:lstStyle/>
        <a:p>
          <a:endParaRPr lang="en-US"/>
        </a:p>
      </dgm:t>
    </dgm:pt>
    <dgm:pt modelId="{3E4F1145-59C1-4392-A4C9-19CA76093D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Take responsibility for overall courses of action as well as exercising autonomy and judgement within broad parameters. </a:t>
          </a:r>
        </a:p>
      </dgm:t>
    </dgm:pt>
    <dgm:pt modelId="{EFB2D7C2-A852-4893-A360-1B016AE26E10}" type="parTrans" cxnId="{E42B17AE-E5C9-4A9C-8DFA-E525DB051970}">
      <dgm:prSet/>
      <dgm:spPr/>
      <dgm:t>
        <a:bodyPr/>
        <a:lstStyle/>
        <a:p>
          <a:endParaRPr lang="en-US"/>
        </a:p>
      </dgm:t>
    </dgm:pt>
    <dgm:pt modelId="{10C36828-2C9A-48C3-92F4-790A4BFB71D1}" type="sibTrans" cxnId="{E42B17AE-E5C9-4A9C-8DFA-E525DB051970}">
      <dgm:prSet/>
      <dgm:spPr/>
      <dgm:t>
        <a:bodyPr/>
        <a:lstStyle/>
        <a:p>
          <a:endParaRPr lang="en-US"/>
        </a:p>
      </dgm:t>
    </dgm:pt>
    <dgm:pt modelId="{1A3E74F2-B3DC-4E6E-A69B-DEFC7FC265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 understanding of different perspectives or approaches within an area of study or work. </a:t>
          </a:r>
        </a:p>
      </dgm:t>
    </dgm:pt>
    <dgm:pt modelId="{9DA38B51-66E2-41F4-9BDC-80FF39C3F4FD}" type="parTrans" cxnId="{A0C4CB40-724C-4017-82D9-9CCB0A3FC89E}">
      <dgm:prSet/>
      <dgm:spPr/>
      <dgm:t>
        <a:bodyPr/>
        <a:lstStyle/>
        <a:p>
          <a:endParaRPr lang="en-US"/>
        </a:p>
      </dgm:t>
    </dgm:pt>
    <dgm:pt modelId="{6B734373-9AC4-47BF-986C-966499EA1828}" type="sibTrans" cxnId="{A0C4CB40-724C-4017-82D9-9CCB0A3FC89E}">
      <dgm:prSet/>
      <dgm:spPr/>
      <dgm:t>
        <a:bodyPr/>
        <a:lstStyle/>
        <a:p>
          <a:endParaRPr lang="en-US"/>
        </a:p>
      </dgm:t>
    </dgm:pt>
    <dgm:pt modelId="{C1481E20-8827-4FFE-B9E4-95663C9565AF}" type="pres">
      <dgm:prSet presAssocID="{5EF1B137-E035-4AEE-B9D3-5015B6BC6957}" presName="root" presStyleCnt="0">
        <dgm:presLayoutVars>
          <dgm:dir/>
          <dgm:resizeHandles val="exact"/>
        </dgm:presLayoutVars>
      </dgm:prSet>
      <dgm:spPr/>
    </dgm:pt>
    <dgm:pt modelId="{EDA3CEAC-A064-49A0-9533-19CBF8719D89}" type="pres">
      <dgm:prSet presAssocID="{C808C3A7-D058-487B-9BA9-4733CE66AA21}" presName="compNode" presStyleCnt="0"/>
      <dgm:spPr/>
    </dgm:pt>
    <dgm:pt modelId="{923D53A2-3F11-4D62-BB9B-1D92A9C7B8B8}" type="pres">
      <dgm:prSet presAssocID="{C808C3A7-D058-487B-9BA9-4733CE66AA21}" presName="bgRect" presStyleLbl="bgShp" presStyleIdx="0" presStyleCnt="3"/>
      <dgm:spPr/>
    </dgm:pt>
    <dgm:pt modelId="{59DDE972-6CA7-49BE-9E56-C023BE071E46}" type="pres">
      <dgm:prSet presAssocID="{C808C3A7-D058-487B-9BA9-4733CE66AA2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2738392-F1B2-4F06-B2A9-0B9474279B07}" type="pres">
      <dgm:prSet presAssocID="{C808C3A7-D058-487B-9BA9-4733CE66AA21}" presName="spaceRect" presStyleCnt="0"/>
      <dgm:spPr/>
    </dgm:pt>
    <dgm:pt modelId="{FABF4C70-7224-44F0-B4AB-EBAF3D0F7EC7}" type="pres">
      <dgm:prSet presAssocID="{C808C3A7-D058-487B-9BA9-4733CE66AA21}" presName="parTx" presStyleLbl="revTx" presStyleIdx="0" presStyleCnt="3">
        <dgm:presLayoutVars>
          <dgm:chMax val="0"/>
          <dgm:chPref val="0"/>
        </dgm:presLayoutVars>
      </dgm:prSet>
      <dgm:spPr/>
    </dgm:pt>
    <dgm:pt modelId="{426717BD-EC91-4499-946D-018B239A0935}" type="pres">
      <dgm:prSet presAssocID="{F2B9A930-FCB1-4537-AADC-CE2CA1464B68}" presName="sibTrans" presStyleCnt="0"/>
      <dgm:spPr/>
    </dgm:pt>
    <dgm:pt modelId="{988D5DEB-88FC-4DDC-90FA-259BA81F1DD5}" type="pres">
      <dgm:prSet presAssocID="{3E4F1145-59C1-4392-A4C9-19CA76093D8C}" presName="compNode" presStyleCnt="0"/>
      <dgm:spPr/>
    </dgm:pt>
    <dgm:pt modelId="{F71C0BC8-5B5A-41BA-8E66-1523F28085EC}" type="pres">
      <dgm:prSet presAssocID="{3E4F1145-59C1-4392-A4C9-19CA76093D8C}" presName="bgRect" presStyleLbl="bgShp" presStyleIdx="1" presStyleCnt="3"/>
      <dgm:spPr/>
    </dgm:pt>
    <dgm:pt modelId="{883DC567-EA35-464A-B205-926C39399858}" type="pres">
      <dgm:prSet presAssocID="{3E4F1145-59C1-4392-A4C9-19CA76093D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4A4F89C-58D2-47BE-AA36-FBF6B37E5C2F}" type="pres">
      <dgm:prSet presAssocID="{3E4F1145-59C1-4392-A4C9-19CA76093D8C}" presName="spaceRect" presStyleCnt="0"/>
      <dgm:spPr/>
    </dgm:pt>
    <dgm:pt modelId="{D0A935D4-0C2F-4573-907F-A451FC936A58}" type="pres">
      <dgm:prSet presAssocID="{3E4F1145-59C1-4392-A4C9-19CA76093D8C}" presName="parTx" presStyleLbl="revTx" presStyleIdx="1" presStyleCnt="3">
        <dgm:presLayoutVars>
          <dgm:chMax val="0"/>
          <dgm:chPref val="0"/>
        </dgm:presLayoutVars>
      </dgm:prSet>
      <dgm:spPr/>
    </dgm:pt>
    <dgm:pt modelId="{697E7AE7-E077-48C2-834B-BFC06A349FA7}" type="pres">
      <dgm:prSet presAssocID="{10C36828-2C9A-48C3-92F4-790A4BFB71D1}" presName="sibTrans" presStyleCnt="0"/>
      <dgm:spPr/>
    </dgm:pt>
    <dgm:pt modelId="{999428DC-9D17-4FC0-8DAD-210224A0AA24}" type="pres">
      <dgm:prSet presAssocID="{1A3E74F2-B3DC-4E6E-A69B-DEFC7FC26590}" presName="compNode" presStyleCnt="0"/>
      <dgm:spPr/>
    </dgm:pt>
    <dgm:pt modelId="{11377EE5-E55A-4EE6-AC75-DD5D5BABF325}" type="pres">
      <dgm:prSet presAssocID="{1A3E74F2-B3DC-4E6E-A69B-DEFC7FC26590}" presName="bgRect" presStyleLbl="bgShp" presStyleIdx="2" presStyleCnt="3"/>
      <dgm:spPr/>
    </dgm:pt>
    <dgm:pt modelId="{0EFEC475-0C53-4AD8-AA6F-7010896B9B73}" type="pres">
      <dgm:prSet presAssocID="{1A3E74F2-B3DC-4E6E-A69B-DEFC7FC265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9CB03C6-9C1D-44F7-8E37-DF697DD283FD}" type="pres">
      <dgm:prSet presAssocID="{1A3E74F2-B3DC-4E6E-A69B-DEFC7FC26590}" presName="spaceRect" presStyleCnt="0"/>
      <dgm:spPr/>
    </dgm:pt>
    <dgm:pt modelId="{2F22B381-7260-4DEE-A60F-8088EA83D975}" type="pres">
      <dgm:prSet presAssocID="{1A3E74F2-B3DC-4E6E-A69B-DEFC7FC265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1FC300-4A7E-4BF8-9D34-2133E3113782}" type="presOf" srcId="{C808C3A7-D058-487B-9BA9-4733CE66AA21}" destId="{FABF4C70-7224-44F0-B4AB-EBAF3D0F7EC7}" srcOrd="0" destOrd="0" presId="urn:microsoft.com/office/officeart/2018/2/layout/IconVerticalSolidList"/>
    <dgm:cxn modelId="{372D5E04-EBBF-4C0E-BDD4-6157FD0BAEBE}" type="presOf" srcId="{3E4F1145-59C1-4392-A4C9-19CA76093D8C}" destId="{D0A935D4-0C2F-4573-907F-A451FC936A58}" srcOrd="0" destOrd="0" presId="urn:microsoft.com/office/officeart/2018/2/layout/IconVerticalSolidList"/>
    <dgm:cxn modelId="{A0C4CB40-724C-4017-82D9-9CCB0A3FC89E}" srcId="{5EF1B137-E035-4AEE-B9D3-5015B6BC6957}" destId="{1A3E74F2-B3DC-4E6E-A69B-DEFC7FC26590}" srcOrd="2" destOrd="0" parTransId="{9DA38B51-66E2-41F4-9BDC-80FF39C3F4FD}" sibTransId="{6B734373-9AC4-47BF-986C-966499EA1828}"/>
    <dgm:cxn modelId="{A866D069-C37D-4FC3-BE8A-D54057517B38}" type="presOf" srcId="{5EF1B137-E035-4AEE-B9D3-5015B6BC6957}" destId="{C1481E20-8827-4FFE-B9E4-95663C9565AF}" srcOrd="0" destOrd="0" presId="urn:microsoft.com/office/officeart/2018/2/layout/IconVerticalSolidList"/>
    <dgm:cxn modelId="{E42B17AE-E5C9-4A9C-8DFA-E525DB051970}" srcId="{5EF1B137-E035-4AEE-B9D3-5015B6BC6957}" destId="{3E4F1145-59C1-4392-A4C9-19CA76093D8C}" srcOrd="1" destOrd="0" parTransId="{EFB2D7C2-A852-4893-A360-1B016AE26E10}" sibTransId="{10C36828-2C9A-48C3-92F4-790A4BFB71D1}"/>
    <dgm:cxn modelId="{54E7D0F8-F4E5-4C0F-9AA5-B92EEC1519AE}" srcId="{5EF1B137-E035-4AEE-B9D3-5015B6BC6957}" destId="{C808C3A7-D058-487B-9BA9-4733CE66AA21}" srcOrd="0" destOrd="0" parTransId="{1225FA54-361A-4E5F-9829-864214DD5538}" sibTransId="{F2B9A930-FCB1-4537-AADC-CE2CA1464B68}"/>
    <dgm:cxn modelId="{6C7DA9FF-143E-4A8F-A1D2-DF6580EB7729}" type="presOf" srcId="{1A3E74F2-B3DC-4E6E-A69B-DEFC7FC26590}" destId="{2F22B381-7260-4DEE-A60F-8088EA83D975}" srcOrd="0" destOrd="0" presId="urn:microsoft.com/office/officeart/2018/2/layout/IconVerticalSolidList"/>
    <dgm:cxn modelId="{7D635CE3-3FEF-453F-AC7A-55D738C75455}" type="presParOf" srcId="{C1481E20-8827-4FFE-B9E4-95663C9565AF}" destId="{EDA3CEAC-A064-49A0-9533-19CBF8719D89}" srcOrd="0" destOrd="0" presId="urn:microsoft.com/office/officeart/2018/2/layout/IconVerticalSolidList"/>
    <dgm:cxn modelId="{B2A6F488-ED6E-4255-801F-83CF5656F765}" type="presParOf" srcId="{EDA3CEAC-A064-49A0-9533-19CBF8719D89}" destId="{923D53A2-3F11-4D62-BB9B-1D92A9C7B8B8}" srcOrd="0" destOrd="0" presId="urn:microsoft.com/office/officeart/2018/2/layout/IconVerticalSolidList"/>
    <dgm:cxn modelId="{4ED77A85-42A7-4999-BF74-0F735851882D}" type="presParOf" srcId="{EDA3CEAC-A064-49A0-9533-19CBF8719D89}" destId="{59DDE972-6CA7-49BE-9E56-C023BE071E46}" srcOrd="1" destOrd="0" presId="urn:microsoft.com/office/officeart/2018/2/layout/IconVerticalSolidList"/>
    <dgm:cxn modelId="{A97A801C-176D-40A5-BA26-011897119940}" type="presParOf" srcId="{EDA3CEAC-A064-49A0-9533-19CBF8719D89}" destId="{E2738392-F1B2-4F06-B2A9-0B9474279B07}" srcOrd="2" destOrd="0" presId="urn:microsoft.com/office/officeart/2018/2/layout/IconVerticalSolidList"/>
    <dgm:cxn modelId="{E55EF678-AAB5-4CD5-9E01-172E2DA286ED}" type="presParOf" srcId="{EDA3CEAC-A064-49A0-9533-19CBF8719D89}" destId="{FABF4C70-7224-44F0-B4AB-EBAF3D0F7EC7}" srcOrd="3" destOrd="0" presId="urn:microsoft.com/office/officeart/2018/2/layout/IconVerticalSolidList"/>
    <dgm:cxn modelId="{418AF23A-542D-43D1-A971-993A6731FF3E}" type="presParOf" srcId="{C1481E20-8827-4FFE-B9E4-95663C9565AF}" destId="{426717BD-EC91-4499-946D-018B239A0935}" srcOrd="1" destOrd="0" presId="urn:microsoft.com/office/officeart/2018/2/layout/IconVerticalSolidList"/>
    <dgm:cxn modelId="{23A04C3D-0B5B-49FD-B054-BC807678E8AF}" type="presParOf" srcId="{C1481E20-8827-4FFE-B9E4-95663C9565AF}" destId="{988D5DEB-88FC-4DDC-90FA-259BA81F1DD5}" srcOrd="2" destOrd="0" presId="urn:microsoft.com/office/officeart/2018/2/layout/IconVerticalSolidList"/>
    <dgm:cxn modelId="{AB0728ED-D3E2-4161-AAE4-6B00F98123E6}" type="presParOf" srcId="{988D5DEB-88FC-4DDC-90FA-259BA81F1DD5}" destId="{F71C0BC8-5B5A-41BA-8E66-1523F28085EC}" srcOrd="0" destOrd="0" presId="urn:microsoft.com/office/officeart/2018/2/layout/IconVerticalSolidList"/>
    <dgm:cxn modelId="{41569FBB-CB8D-4969-8B8C-C8D192BA3C3C}" type="presParOf" srcId="{988D5DEB-88FC-4DDC-90FA-259BA81F1DD5}" destId="{883DC567-EA35-464A-B205-926C39399858}" srcOrd="1" destOrd="0" presId="urn:microsoft.com/office/officeart/2018/2/layout/IconVerticalSolidList"/>
    <dgm:cxn modelId="{069F41D2-6C13-4CE8-8C27-7FDEA58CCFF8}" type="presParOf" srcId="{988D5DEB-88FC-4DDC-90FA-259BA81F1DD5}" destId="{94A4F89C-58D2-47BE-AA36-FBF6B37E5C2F}" srcOrd="2" destOrd="0" presId="urn:microsoft.com/office/officeart/2018/2/layout/IconVerticalSolidList"/>
    <dgm:cxn modelId="{8E5585BC-0C67-41E5-84A4-A4F88F5E1F6F}" type="presParOf" srcId="{988D5DEB-88FC-4DDC-90FA-259BA81F1DD5}" destId="{D0A935D4-0C2F-4573-907F-A451FC936A58}" srcOrd="3" destOrd="0" presId="urn:microsoft.com/office/officeart/2018/2/layout/IconVerticalSolidList"/>
    <dgm:cxn modelId="{D181B0DC-C8AC-4404-BBB1-C84E332D671E}" type="presParOf" srcId="{C1481E20-8827-4FFE-B9E4-95663C9565AF}" destId="{697E7AE7-E077-48C2-834B-BFC06A349FA7}" srcOrd="3" destOrd="0" presId="urn:microsoft.com/office/officeart/2018/2/layout/IconVerticalSolidList"/>
    <dgm:cxn modelId="{81FF7D77-C3E7-4917-9291-E94CF78D2967}" type="presParOf" srcId="{C1481E20-8827-4FFE-B9E4-95663C9565AF}" destId="{999428DC-9D17-4FC0-8DAD-210224A0AA24}" srcOrd="4" destOrd="0" presId="urn:microsoft.com/office/officeart/2018/2/layout/IconVerticalSolidList"/>
    <dgm:cxn modelId="{0F6C3A59-4678-47D4-A04C-EAF107874EE9}" type="presParOf" srcId="{999428DC-9D17-4FC0-8DAD-210224A0AA24}" destId="{11377EE5-E55A-4EE6-AC75-DD5D5BABF325}" srcOrd="0" destOrd="0" presId="urn:microsoft.com/office/officeart/2018/2/layout/IconVerticalSolidList"/>
    <dgm:cxn modelId="{F5228512-CC9A-4303-8065-CED24F6834CA}" type="presParOf" srcId="{999428DC-9D17-4FC0-8DAD-210224A0AA24}" destId="{0EFEC475-0C53-4AD8-AA6F-7010896B9B73}" srcOrd="1" destOrd="0" presId="urn:microsoft.com/office/officeart/2018/2/layout/IconVerticalSolidList"/>
    <dgm:cxn modelId="{B40FC9D0-55B1-4425-B74A-B8BA4B22DD74}" type="presParOf" srcId="{999428DC-9D17-4FC0-8DAD-210224A0AA24}" destId="{E9CB03C6-9C1D-44F7-8E37-DF697DD283FD}" srcOrd="2" destOrd="0" presId="urn:microsoft.com/office/officeart/2018/2/layout/IconVerticalSolidList"/>
    <dgm:cxn modelId="{CFEEEF21-5E18-4B38-B470-78D4683D7E4A}" type="presParOf" srcId="{999428DC-9D17-4FC0-8DAD-210224A0AA24}" destId="{2F22B381-7260-4DEE-A60F-8088EA83D9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1871E-2032-41C6-A933-0E52DE28A26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2F50F0-37C2-46DF-9237-9AAB3EA30663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800" dirty="0"/>
        </a:p>
      </dgm:t>
    </dgm:pt>
    <dgm:pt modelId="{B9CC828B-9D96-4166-AF16-36C226435CBF}" type="parTrans" cxnId="{5481ABC0-FD05-4BB2-A411-217CA6B624ED}">
      <dgm:prSet/>
      <dgm:spPr/>
      <dgm:t>
        <a:bodyPr/>
        <a:lstStyle/>
        <a:p>
          <a:endParaRPr lang="en-US"/>
        </a:p>
      </dgm:t>
    </dgm:pt>
    <dgm:pt modelId="{7D22873F-F083-46E5-8973-DB630D167E2E}" type="sibTrans" cxnId="{5481ABC0-FD05-4BB2-A411-217CA6B624ED}">
      <dgm:prSet/>
      <dgm:spPr/>
      <dgm:t>
        <a:bodyPr/>
        <a:lstStyle/>
        <a:p>
          <a:endParaRPr lang="en-US"/>
        </a:p>
      </dgm:t>
    </dgm:pt>
    <dgm:pt modelId="{BA4044D2-1EEA-4359-A13F-581A6F9037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 baseline="0" dirty="0"/>
            <a:t>  </a:t>
          </a:r>
          <a:endParaRPr lang="en-US" sz="2000" dirty="0"/>
        </a:p>
      </dgm:t>
    </dgm:pt>
    <dgm:pt modelId="{6A1478B7-77B3-4BC9-874C-5EAF1F8B7664}" type="parTrans" cxnId="{CBABB38F-E76C-4E51-9EDF-F62B5065DF40}">
      <dgm:prSet/>
      <dgm:spPr/>
      <dgm:t>
        <a:bodyPr/>
        <a:lstStyle/>
        <a:p>
          <a:endParaRPr lang="en-US"/>
        </a:p>
      </dgm:t>
    </dgm:pt>
    <dgm:pt modelId="{D707BB07-FB8F-480E-B571-7A6E08150DED}" type="sibTrans" cxnId="{CBABB38F-E76C-4E51-9EDF-F62B5065DF40}">
      <dgm:prSet/>
      <dgm:spPr/>
      <dgm:t>
        <a:bodyPr/>
        <a:lstStyle/>
        <a:p>
          <a:endParaRPr lang="en-US"/>
        </a:p>
      </dgm:t>
    </dgm:pt>
    <dgm:pt modelId="{BA91F417-A783-443C-93F2-A190A584B9BD}" type="pres">
      <dgm:prSet presAssocID="{0C41871E-2032-41C6-A933-0E52DE28A266}" presName="root" presStyleCnt="0">
        <dgm:presLayoutVars>
          <dgm:dir/>
          <dgm:resizeHandles val="exact"/>
        </dgm:presLayoutVars>
      </dgm:prSet>
      <dgm:spPr/>
    </dgm:pt>
    <dgm:pt modelId="{37473757-2E96-446C-BCE1-E678A3FBB531}" type="pres">
      <dgm:prSet presAssocID="{E12F50F0-37C2-46DF-9237-9AAB3EA30663}" presName="compNode" presStyleCnt="0"/>
      <dgm:spPr/>
    </dgm:pt>
    <dgm:pt modelId="{860DDFA0-402C-4C9A-838A-687F439310F3}" type="pres">
      <dgm:prSet presAssocID="{E12F50F0-37C2-46DF-9237-9AAB3EA30663}" presName="bgRect" presStyleLbl="bgShp" presStyleIdx="0" presStyleCnt="2" custScaleY="157368" custLinFactNeighborX="3581" custLinFactNeighborY="-7347"/>
      <dgm:spPr/>
    </dgm:pt>
    <dgm:pt modelId="{94BC0BA6-F4FA-4604-A14D-974BB554D65C}" type="pres">
      <dgm:prSet presAssocID="{E12F50F0-37C2-46DF-9237-9AAB3EA30663}" presName="iconRect" presStyleLbl="node1" presStyleIdx="0" presStyleCnt="2" custLinFactNeighborX="12343" custLinFactNeighborY="-1335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98AF59-37EB-4BC0-9C32-68DE78A6FBD1}" type="pres">
      <dgm:prSet presAssocID="{E12F50F0-37C2-46DF-9237-9AAB3EA30663}" presName="spaceRect" presStyleCnt="0"/>
      <dgm:spPr/>
    </dgm:pt>
    <dgm:pt modelId="{AF49626C-7AEB-44F3-BE91-EB2C915D1F60}" type="pres">
      <dgm:prSet presAssocID="{E12F50F0-37C2-46DF-9237-9AAB3EA30663}" presName="parTx" presStyleLbl="revTx" presStyleIdx="0" presStyleCnt="2" custScaleX="126745" custScaleY="100098" custLinFactNeighborX="-2936" custLinFactNeighborY="-24289">
        <dgm:presLayoutVars>
          <dgm:chMax val="0"/>
          <dgm:chPref val="0"/>
        </dgm:presLayoutVars>
      </dgm:prSet>
      <dgm:spPr/>
    </dgm:pt>
    <dgm:pt modelId="{2B077C75-6503-4A3B-80CE-2E44D7B2FC21}" type="pres">
      <dgm:prSet presAssocID="{7D22873F-F083-46E5-8973-DB630D167E2E}" presName="sibTrans" presStyleCnt="0"/>
      <dgm:spPr/>
    </dgm:pt>
    <dgm:pt modelId="{1BEBEA08-8569-4719-B0D3-4D020ABF53DC}" type="pres">
      <dgm:prSet presAssocID="{BA4044D2-1EEA-4359-A13F-581A6F90373A}" presName="compNode" presStyleCnt="0"/>
      <dgm:spPr/>
    </dgm:pt>
    <dgm:pt modelId="{F27D8B67-65CF-464A-846F-5F3B13C8E4DB}" type="pres">
      <dgm:prSet presAssocID="{BA4044D2-1EEA-4359-A13F-581A6F90373A}" presName="bgRect" presStyleLbl="bgShp" presStyleIdx="1" presStyleCnt="2" custScaleY="172362" custLinFactNeighborX="3581" custLinFactNeighborY="-7430"/>
      <dgm:spPr/>
    </dgm:pt>
    <dgm:pt modelId="{565B896B-AE00-4DDC-8DD1-A96C140A8384}" type="pres">
      <dgm:prSet presAssocID="{BA4044D2-1EEA-4359-A13F-581A6F90373A}" presName="iconRect" presStyleLbl="node1" presStyleIdx="1" presStyleCnt="2" custLinFactNeighborX="-39641" custLinFactNeighborY="-61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299DFE9-3514-4A52-AF22-DE4D111BA747}" type="pres">
      <dgm:prSet presAssocID="{BA4044D2-1EEA-4359-A13F-581A6F90373A}" presName="spaceRect" presStyleCnt="0"/>
      <dgm:spPr/>
    </dgm:pt>
    <dgm:pt modelId="{8CCA3BF9-4C9B-4226-81E4-FDA9AFB40ED2}" type="pres">
      <dgm:prSet presAssocID="{BA4044D2-1EEA-4359-A13F-581A6F90373A}" presName="parTx" presStyleLbl="revTx" presStyleIdx="1" presStyleCnt="2" custScaleX="115033" custScaleY="101752" custLinFactNeighborX="-6715" custLinFactNeighborY="-23376">
        <dgm:presLayoutVars>
          <dgm:chMax val="0"/>
          <dgm:chPref val="0"/>
        </dgm:presLayoutVars>
      </dgm:prSet>
      <dgm:spPr/>
    </dgm:pt>
  </dgm:ptLst>
  <dgm:cxnLst>
    <dgm:cxn modelId="{C3B46D3D-6606-4D36-ACC1-C8E4B664597F}" type="presOf" srcId="{0C41871E-2032-41C6-A933-0E52DE28A266}" destId="{BA91F417-A783-443C-93F2-A190A584B9BD}" srcOrd="0" destOrd="0" presId="urn:microsoft.com/office/officeart/2018/2/layout/IconVerticalSolidList"/>
    <dgm:cxn modelId="{CBABB38F-E76C-4E51-9EDF-F62B5065DF40}" srcId="{0C41871E-2032-41C6-A933-0E52DE28A266}" destId="{BA4044D2-1EEA-4359-A13F-581A6F90373A}" srcOrd="1" destOrd="0" parTransId="{6A1478B7-77B3-4BC9-874C-5EAF1F8B7664}" sibTransId="{D707BB07-FB8F-480E-B571-7A6E08150DED}"/>
    <dgm:cxn modelId="{5481ABC0-FD05-4BB2-A411-217CA6B624ED}" srcId="{0C41871E-2032-41C6-A933-0E52DE28A266}" destId="{E12F50F0-37C2-46DF-9237-9AAB3EA30663}" srcOrd="0" destOrd="0" parTransId="{B9CC828B-9D96-4166-AF16-36C226435CBF}" sibTransId="{7D22873F-F083-46E5-8973-DB630D167E2E}"/>
    <dgm:cxn modelId="{07CEAEC3-739C-4ADE-8F76-E257479EAC55}" type="presOf" srcId="{E12F50F0-37C2-46DF-9237-9AAB3EA30663}" destId="{AF49626C-7AEB-44F3-BE91-EB2C915D1F60}" srcOrd="0" destOrd="0" presId="urn:microsoft.com/office/officeart/2018/2/layout/IconVerticalSolidList"/>
    <dgm:cxn modelId="{0AE151DE-4718-43A7-AB51-78ABA417C1D6}" type="presOf" srcId="{BA4044D2-1EEA-4359-A13F-581A6F90373A}" destId="{8CCA3BF9-4C9B-4226-81E4-FDA9AFB40ED2}" srcOrd="0" destOrd="0" presId="urn:microsoft.com/office/officeart/2018/2/layout/IconVerticalSolidList"/>
    <dgm:cxn modelId="{8D648E5C-D83B-449A-8CDE-643667CF5A0B}" type="presParOf" srcId="{BA91F417-A783-443C-93F2-A190A584B9BD}" destId="{37473757-2E96-446C-BCE1-E678A3FBB531}" srcOrd="0" destOrd="0" presId="urn:microsoft.com/office/officeart/2018/2/layout/IconVerticalSolidList"/>
    <dgm:cxn modelId="{E485F144-8CEB-45DA-B18A-405C95F3EF3F}" type="presParOf" srcId="{37473757-2E96-446C-BCE1-E678A3FBB531}" destId="{860DDFA0-402C-4C9A-838A-687F439310F3}" srcOrd="0" destOrd="0" presId="urn:microsoft.com/office/officeart/2018/2/layout/IconVerticalSolidList"/>
    <dgm:cxn modelId="{0547E5B2-AD03-413C-8F96-0B406F74D6EF}" type="presParOf" srcId="{37473757-2E96-446C-BCE1-E678A3FBB531}" destId="{94BC0BA6-F4FA-4604-A14D-974BB554D65C}" srcOrd="1" destOrd="0" presId="urn:microsoft.com/office/officeart/2018/2/layout/IconVerticalSolidList"/>
    <dgm:cxn modelId="{7B38EFE0-843E-4A8A-9B30-80B10FC07137}" type="presParOf" srcId="{37473757-2E96-446C-BCE1-E678A3FBB531}" destId="{5298AF59-37EB-4BC0-9C32-68DE78A6FBD1}" srcOrd="2" destOrd="0" presId="urn:microsoft.com/office/officeart/2018/2/layout/IconVerticalSolidList"/>
    <dgm:cxn modelId="{FFE419C3-9A08-439A-9C41-B7DD7587E0F4}" type="presParOf" srcId="{37473757-2E96-446C-BCE1-E678A3FBB531}" destId="{AF49626C-7AEB-44F3-BE91-EB2C915D1F60}" srcOrd="3" destOrd="0" presId="urn:microsoft.com/office/officeart/2018/2/layout/IconVerticalSolidList"/>
    <dgm:cxn modelId="{CF29BCEE-06DA-4669-80AA-3DD57C0A0D58}" type="presParOf" srcId="{BA91F417-A783-443C-93F2-A190A584B9BD}" destId="{2B077C75-6503-4A3B-80CE-2E44D7B2FC21}" srcOrd="1" destOrd="0" presId="urn:microsoft.com/office/officeart/2018/2/layout/IconVerticalSolidList"/>
    <dgm:cxn modelId="{3EE85591-8A6B-4F77-B035-0D5170D62F9A}" type="presParOf" srcId="{BA91F417-A783-443C-93F2-A190A584B9BD}" destId="{1BEBEA08-8569-4719-B0D3-4D020ABF53DC}" srcOrd="2" destOrd="0" presId="urn:microsoft.com/office/officeart/2018/2/layout/IconVerticalSolidList"/>
    <dgm:cxn modelId="{350F875F-64A1-43EE-9EFC-2C054AD0AAD6}" type="presParOf" srcId="{1BEBEA08-8569-4719-B0D3-4D020ABF53DC}" destId="{F27D8B67-65CF-464A-846F-5F3B13C8E4DB}" srcOrd="0" destOrd="0" presId="urn:microsoft.com/office/officeart/2018/2/layout/IconVerticalSolidList"/>
    <dgm:cxn modelId="{5D2784B8-260D-4948-8E62-2BC068F621D5}" type="presParOf" srcId="{1BEBEA08-8569-4719-B0D3-4D020ABF53DC}" destId="{565B896B-AE00-4DDC-8DD1-A96C140A8384}" srcOrd="1" destOrd="0" presId="urn:microsoft.com/office/officeart/2018/2/layout/IconVerticalSolidList"/>
    <dgm:cxn modelId="{1B2A7A3F-B966-48B5-AA20-30E03C10312A}" type="presParOf" srcId="{1BEBEA08-8569-4719-B0D3-4D020ABF53DC}" destId="{2299DFE9-3514-4A52-AF22-DE4D111BA747}" srcOrd="2" destOrd="0" presId="urn:microsoft.com/office/officeart/2018/2/layout/IconVerticalSolidList"/>
    <dgm:cxn modelId="{4188A764-3358-460A-818E-09F2460E9BEF}" type="presParOf" srcId="{1BEBEA08-8569-4719-B0D3-4D020ABF53DC}" destId="{8CCA3BF9-4C9B-4226-81E4-FDA9AFB40E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D53A2-3F11-4D62-BB9B-1D92A9C7B8B8}">
      <dsp:nvSpPr>
        <dsp:cNvPr id="0" name=""/>
        <dsp:cNvSpPr/>
      </dsp:nvSpPr>
      <dsp:spPr>
        <a:xfrm>
          <a:off x="0" y="531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DDE972-6CA7-49BE-9E56-C023BE071E4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F4C70-7224-44F0-B4AB-EBAF3D0F7EC7}">
      <dsp:nvSpPr>
        <dsp:cNvPr id="0" name=""/>
        <dsp:cNvSpPr/>
      </dsp:nvSpPr>
      <dsp:spPr>
        <a:xfrm>
          <a:off x="1435590" y="531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Identify and use relevant understanding, methods and skills to address problems that are well-defined but complex and non-routine. </a:t>
          </a:r>
        </a:p>
      </dsp:txBody>
      <dsp:txXfrm>
        <a:off x="1435590" y="531"/>
        <a:ext cx="3957770" cy="1242935"/>
      </dsp:txXfrm>
    </dsp:sp>
    <dsp:sp modelId="{F71C0BC8-5B5A-41BA-8E66-1523F28085EC}">
      <dsp:nvSpPr>
        <dsp:cNvPr id="0" name=""/>
        <dsp:cNvSpPr/>
      </dsp:nvSpPr>
      <dsp:spPr>
        <a:xfrm>
          <a:off x="0" y="1554201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DC567-EA35-464A-B205-926C3939985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935D4-0C2F-4573-907F-A451FC936A58}">
      <dsp:nvSpPr>
        <dsp:cNvPr id="0" name=""/>
        <dsp:cNvSpPr/>
      </dsp:nvSpPr>
      <dsp:spPr>
        <a:xfrm>
          <a:off x="1435590" y="1554201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Take responsibility for overall courses of action as well as exercising autonomy and judgement within broad parameters. </a:t>
          </a:r>
        </a:p>
      </dsp:txBody>
      <dsp:txXfrm>
        <a:off x="1435590" y="1554201"/>
        <a:ext cx="3957770" cy="1242935"/>
      </dsp:txXfrm>
    </dsp:sp>
    <dsp:sp modelId="{11377EE5-E55A-4EE6-AC75-DD5D5BABF325}">
      <dsp:nvSpPr>
        <dsp:cNvPr id="0" name=""/>
        <dsp:cNvSpPr/>
      </dsp:nvSpPr>
      <dsp:spPr>
        <a:xfrm>
          <a:off x="0" y="3107870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EC475-0C53-4AD8-AA6F-7010896B9B7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2B381-7260-4DEE-A60F-8088EA83D975}">
      <dsp:nvSpPr>
        <dsp:cNvPr id="0" name=""/>
        <dsp:cNvSpPr/>
      </dsp:nvSpPr>
      <dsp:spPr>
        <a:xfrm>
          <a:off x="1435590" y="3107870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Reflect understanding of different perspectives or approaches within an area of study or work. </a:t>
          </a:r>
        </a:p>
      </dsp:txBody>
      <dsp:txXfrm>
        <a:off x="1435590" y="3107870"/>
        <a:ext cx="3957770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DDFA0-402C-4C9A-838A-687F439310F3}">
      <dsp:nvSpPr>
        <dsp:cNvPr id="0" name=""/>
        <dsp:cNvSpPr/>
      </dsp:nvSpPr>
      <dsp:spPr>
        <a:xfrm>
          <a:off x="-87446" y="0"/>
          <a:ext cx="5832962" cy="18778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BC0BA6-F4FA-4604-A14D-974BB554D65C}">
      <dsp:nvSpPr>
        <dsp:cNvPr id="0" name=""/>
        <dsp:cNvSpPr/>
      </dsp:nvSpPr>
      <dsp:spPr>
        <a:xfrm>
          <a:off x="145653" y="529833"/>
          <a:ext cx="656309" cy="6563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9626C-7AEB-44F3-BE91-EB2C915D1F60}">
      <dsp:nvSpPr>
        <dsp:cNvPr id="0" name=""/>
        <dsp:cNvSpPr/>
      </dsp:nvSpPr>
      <dsp:spPr>
        <a:xfrm>
          <a:off x="355868" y="58589"/>
          <a:ext cx="5642707" cy="1194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90" tIns="126290" rIns="126290" bIns="12629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355868" y="58589"/>
        <a:ext cx="5642707" cy="1194459"/>
      </dsp:txXfrm>
    </dsp:sp>
    <dsp:sp modelId="{F27D8B67-65CF-464A-846F-5F3B13C8E4DB}">
      <dsp:nvSpPr>
        <dsp:cNvPr id="0" name=""/>
        <dsp:cNvSpPr/>
      </dsp:nvSpPr>
      <dsp:spPr>
        <a:xfrm>
          <a:off x="-87446" y="2094247"/>
          <a:ext cx="5832962" cy="20567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B896B-AE00-4DDC-8DD1-A96C140A8384}">
      <dsp:nvSpPr>
        <dsp:cNvPr id="0" name=""/>
        <dsp:cNvSpPr/>
      </dsp:nvSpPr>
      <dsp:spPr>
        <a:xfrm>
          <a:off x="0" y="2879140"/>
          <a:ext cx="656309" cy="6563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A3BF9-4C9B-4226-81E4-FDA9AFB40ED2}">
      <dsp:nvSpPr>
        <dsp:cNvPr id="0" name=""/>
        <dsp:cNvSpPr/>
      </dsp:nvSpPr>
      <dsp:spPr>
        <a:xfrm>
          <a:off x="448336" y="2325256"/>
          <a:ext cx="5121287" cy="1214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90" tIns="126290" rIns="126290" bIns="12629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  </a:t>
          </a:r>
          <a:endParaRPr lang="en-US" sz="2000" kern="1200" dirty="0"/>
        </a:p>
      </dsp:txBody>
      <dsp:txXfrm>
        <a:off x="448336" y="2325256"/>
        <a:ext cx="5121287" cy="1214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FFE7C-848B-43E2-ACB8-F33DED107A92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28B4A-4482-4B54-8122-4C1FD01D4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70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4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8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3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8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0C2D85-C4BA-FACE-DEC8-8477FBC9E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0C2D85-C4BA-FACE-DEC8-8477FBC9E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727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15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83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99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5D61B-8FAA-B321-FF9A-FE3A7EA7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991DFD-94E4-1CBD-A486-A1C530D2029D}"/>
              </a:ext>
            </a:extLst>
          </p:cNvPr>
          <p:cNvSpPr/>
          <p:nvPr userDrawn="1"/>
        </p:nvSpPr>
        <p:spPr>
          <a:xfrm>
            <a:off x="304800" y="351272"/>
            <a:ext cx="4003964" cy="6188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1FE36-9C77-46F7-B90F-3F4A8C12EE4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615884"/>
            <a:ext cx="6587836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68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0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DF573-19F1-5457-EAE0-5B62EA28C8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8297" y="1008851"/>
            <a:ext cx="4144915" cy="47088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92932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-34636" y="0"/>
            <a:ext cx="5382366" cy="6816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279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Today’s session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-1"/>
            <a:ext cx="4467966" cy="685799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2F463C0-A99F-2DA6-2F77-6253A82DD5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8435" y="351272"/>
            <a:ext cx="3651096" cy="6063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3405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8234" y="412027"/>
            <a:ext cx="6411751" cy="6033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7724034" y="0"/>
            <a:ext cx="4467966" cy="6857999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E55F1-844D-F464-C948-A55AB0FC1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4590" t="2546" r="13526" b="7757"/>
          <a:stretch/>
        </p:blipFill>
        <p:spPr>
          <a:xfrm>
            <a:off x="8252186" y="635151"/>
            <a:ext cx="3520714" cy="52126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277092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070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00F78-CE05-9C24-4E41-011BE3931F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1148" y="351272"/>
            <a:ext cx="3793997" cy="61152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40735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t">
            <a:normAutofit/>
          </a:bodyPr>
          <a:lstStyle>
            <a:lvl1pPr algn="ctr"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3E09862-20B9-0EE7-75A4-62D667331962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45D58D7-FEB5-CDE4-8CC2-7C45E57368E6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B49302F-7824-9C05-224A-A13E7F7BBC3E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241673-B686-1853-0153-D0A0F2C5B6A9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61819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87378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067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51272"/>
            <a:ext cx="6340114" cy="913557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Learning objectives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40114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98786-524E-7727-AE80-97279622C9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16351" y="351271"/>
            <a:ext cx="4254424" cy="61754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11950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5156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5156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716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5156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5156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65631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52578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5257800" cy="6932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52578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66340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494818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13864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283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5962" y="1524000"/>
            <a:ext cx="6587837" cy="498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4765964" y="1219474"/>
            <a:ext cx="6587836" cy="55541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7312A0C-AD68-B861-C72A-129146B43827}"/>
              </a:ext>
            </a:extLst>
          </p:cNvPr>
          <p:cNvSpPr/>
          <p:nvPr userDrawn="1"/>
        </p:nvSpPr>
        <p:spPr>
          <a:xfrm>
            <a:off x="0" y="0"/>
            <a:ext cx="4641273" cy="6858000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4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3" r:id="rId2"/>
    <p:sldLayoutId id="2147483685" r:id="rId3"/>
    <p:sldLayoutId id="2147483698" r:id="rId4"/>
    <p:sldLayoutId id="2147483686" r:id="rId5"/>
    <p:sldLayoutId id="2147483696" r:id="rId6"/>
    <p:sldLayoutId id="2147483699" r:id="rId7"/>
    <p:sldLayoutId id="2147483688" r:id="rId8"/>
    <p:sldLayoutId id="214748369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6387379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6310313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13153"/>
            <a:ext cx="6387379" cy="2452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37673"/>
            <a:ext cx="6387379" cy="34528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184947"/>
            <a:ext cx="6387379" cy="24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59709E2-8E2C-A41E-CFEA-BCCF26D41864}"/>
              </a:ext>
            </a:extLst>
          </p:cNvPr>
          <p:cNvSpPr/>
          <p:nvPr userDrawn="1"/>
        </p:nvSpPr>
        <p:spPr>
          <a:xfrm>
            <a:off x="7294418" y="0"/>
            <a:ext cx="4897582" cy="68825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4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0269-8B5B-4CD4-10B3-3B3A100381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Personal Academic &amp; Professional Development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(PAD)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BMNS4015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A28A403-9AB9-5686-1E40-DCFE63989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791832"/>
          </a:xfrm>
        </p:spPr>
        <p:txBody>
          <a:bodyPr>
            <a:normAutofit/>
          </a:bodyPr>
          <a:lstStyle/>
          <a:p>
            <a:r>
              <a:rPr lang="en-GB" dirty="0"/>
              <a:t>With Donna Morgan &amp; Natalie Davies</a:t>
            </a:r>
          </a:p>
        </p:txBody>
      </p:sp>
    </p:spTree>
    <p:extLst>
      <p:ext uri="{BB962C8B-B14F-4D97-AF65-F5344CB8AC3E}">
        <p14:creationId xmlns:p14="http://schemas.microsoft.com/office/powerpoint/2010/main" val="36150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D66EE-68A0-BCC0-29FC-3C223BB5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PAD BMNS4015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8A28-B503-7144-4E63-1E175D90616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7040487" cy="4780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600" dirty="0">
                <a:cs typeface="Calibri"/>
              </a:rPr>
              <a:t>Cert HE Healthcare Practice</a:t>
            </a:r>
            <a:endParaRPr lang="en-US" dirty="0"/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ea typeface="Calibri" panose="020F0502020204030204"/>
              <a:cs typeface="Calibri"/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ea typeface="Calibri" panose="020F0502020204030204"/>
                <a:cs typeface="Calibri"/>
              </a:rPr>
              <a:t>Wednesday’s 9 </a:t>
            </a:r>
            <a:r>
              <a:rPr lang="en-GB" dirty="0" err="1">
                <a:ea typeface="Calibri" panose="020F0502020204030204"/>
                <a:cs typeface="Calibri"/>
              </a:rPr>
              <a:t>til</a:t>
            </a:r>
            <a:r>
              <a:rPr lang="en-GB" dirty="0">
                <a:ea typeface="Calibri" panose="020F0502020204030204"/>
                <a:cs typeface="Calibri"/>
              </a:rPr>
              <a:t> 1 – Carmarthen Campus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ea typeface="Calibri" panose="020F0502020204030204"/>
                <a:cs typeface="Calibri"/>
              </a:rPr>
              <a:t>Fridays 9 </a:t>
            </a:r>
            <a:r>
              <a:rPr lang="en-GB" dirty="0" err="1">
                <a:ea typeface="Calibri" panose="020F0502020204030204"/>
                <a:cs typeface="Calibri"/>
              </a:rPr>
              <a:t>til</a:t>
            </a:r>
            <a:r>
              <a:rPr lang="en-GB" dirty="0">
                <a:ea typeface="Calibri" panose="020F0502020204030204"/>
                <a:cs typeface="Calibri"/>
              </a:rPr>
              <a:t> 1 – Swansea Campus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ea typeface="Calibri" panose="020F0502020204030204"/>
              <a:cs typeface="Calibri"/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ea typeface="Calibri" panose="020F0502020204030204"/>
                <a:cs typeface="Calibri"/>
              </a:rPr>
              <a:t>Reading Week – w/c 27</a:t>
            </a:r>
            <a:r>
              <a:rPr lang="en-GB" baseline="30000" dirty="0">
                <a:ea typeface="Calibri" panose="020F0502020204030204"/>
                <a:cs typeface="Calibri"/>
              </a:rPr>
              <a:t>th</a:t>
            </a:r>
            <a:r>
              <a:rPr lang="en-GB" dirty="0">
                <a:ea typeface="Calibri" panose="020F0502020204030204"/>
                <a:cs typeface="Calibri"/>
              </a:rPr>
              <a:t> October 2025 (</a:t>
            </a:r>
            <a:r>
              <a:rPr lang="en-GB" dirty="0" err="1">
                <a:ea typeface="Calibri" panose="020F0502020204030204"/>
                <a:cs typeface="Calibri"/>
              </a:rPr>
              <a:t>wk</a:t>
            </a:r>
            <a:r>
              <a:rPr lang="en-GB" dirty="0">
                <a:ea typeface="Calibri" panose="020F0502020204030204"/>
                <a:cs typeface="Calibri"/>
              </a:rPr>
              <a:t> 5)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BE2C3DD-DDB3-A1B5-2C95-D0DCBCD0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46AD9-BB60-9594-ED3D-112A6404439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Screening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Introductions</a:t>
            </a:r>
            <a:endParaRPr lang="en-US" sz="2400" dirty="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Module Information</a:t>
            </a:r>
            <a:endParaRPr lang="en-US" sz="2400" dirty="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Assignments</a:t>
            </a:r>
            <a:endParaRPr lang="en-US" sz="2400" dirty="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Homework – Written Task</a:t>
            </a:r>
            <a:endParaRPr lang="en-US" sz="2400" dirty="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Q &amp; A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8886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57" name="Arc 205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Overview Images – Browse 170,350 Stock Photos, Vectors, and Video | Adobe  Stock">
            <a:extLst>
              <a:ext uri="{FF2B5EF4-FFF2-40B4-BE49-F238E27FC236}">
                <a16:creationId xmlns:a16="http://schemas.microsoft.com/office/drawing/2014/main" id="{DDFAA5A8-86CC-9154-0B56-48AE3F2D5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785507"/>
            <a:ext cx="4777381" cy="311724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E96E0-E8F9-BB8C-BD19-7969EA5AB30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dirty="0"/>
              <a:t>PAPD is an UNDERPINNING module </a:t>
            </a:r>
          </a:p>
          <a:p>
            <a:pPr marL="0"/>
            <a:r>
              <a:rPr lang="en-US" dirty="0"/>
              <a:t>This means it has been written to support the other  modules in your timetable this year</a:t>
            </a:r>
          </a:p>
          <a:p>
            <a:pPr marL="0"/>
            <a:r>
              <a:rPr lang="en-US" dirty="0"/>
              <a:t>You will have guided taught lectures, and often workshops where you practice your skills (class tutorials).</a:t>
            </a:r>
          </a:p>
          <a:p>
            <a:pPr mar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10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5" name="Rectangle 103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37D75-C9F1-5EF8-4CB4-E7ACEA142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Level of Study 4</a:t>
            </a:r>
          </a:p>
        </p:txBody>
      </p:sp>
      <p:sp>
        <p:nvSpPr>
          <p:cNvPr id="1076" name="Freeform: Shape 103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077" name="Content Placeholder 2">
            <a:extLst>
              <a:ext uri="{FF2B5EF4-FFF2-40B4-BE49-F238E27FC236}">
                <a16:creationId xmlns:a16="http://schemas.microsoft.com/office/drawing/2014/main" id="{FB09EBE3-6F63-899B-257E-A1B7938D5199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78" name="Oval 103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B9B6695-8A6A-47B5-9C37-07D3D5DAA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5609" y="2054392"/>
            <a:ext cx="5660410" cy="382077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9" name="Freeform: Shape 103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80" name="Straight Connector 103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1" name="Freeform: Shape 104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82" name="Freeform: Shape 104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83" name="Freeform: Shape 104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065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145EEF3-7F6C-F07A-FE2A-B7987051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latin typeface="+mj-lt"/>
              </a:rPr>
              <a:t>Module Aims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B35C6B-41B1-CD87-74F4-BD0E5F6D96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0854" y="1424198"/>
            <a:ext cx="5980708" cy="4752765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b="0" i="0" u="none" strike="noStrike" baseline="0" dirty="0"/>
          </a:p>
          <a:p>
            <a:pPr marL="0" algn="ctr"/>
            <a:r>
              <a:rPr lang="en-GB" dirty="0"/>
              <a:t>To develop the underlying academic, research-based and personal competencies in order to promote self-development, resilience and reflective skills related to working, and engaging as professionals, within the health and care employment sector.</a:t>
            </a:r>
            <a:endParaRPr lang="en-US" dirty="0"/>
          </a:p>
        </p:txBody>
      </p:sp>
      <p:pic>
        <p:nvPicPr>
          <p:cNvPr id="3074" name="Picture 2" descr="Aims &amp; Objective | Aryabhatta International School">
            <a:extLst>
              <a:ext uri="{FF2B5EF4-FFF2-40B4-BE49-F238E27FC236}">
                <a16:creationId xmlns:a16="http://schemas.microsoft.com/office/drawing/2014/main" id="{38CF766A-946F-C52D-A54D-59FBE0726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00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0375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107" name="Content Placeholder 2">
            <a:extLst>
              <a:ext uri="{FF2B5EF4-FFF2-40B4-BE49-F238E27FC236}">
                <a16:creationId xmlns:a16="http://schemas.microsoft.com/office/drawing/2014/main" id="{89EDE511-0382-AFFC-ED24-B1AC4127670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52718400"/>
              </p:ext>
            </p:extLst>
          </p:nvPr>
        </p:nvGraphicFramePr>
        <p:xfrm>
          <a:off x="263037" y="1964110"/>
          <a:ext cx="5832962" cy="4246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Food Science and Technology Learning Outcomes | College of Agricultural  Sciences">
            <a:extLst>
              <a:ext uri="{FF2B5EF4-FFF2-40B4-BE49-F238E27FC236}">
                <a16:creationId xmlns:a16="http://schemas.microsoft.com/office/drawing/2014/main" id="{5034CE14-DB3B-F665-8D12-6BA919BB5D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3650" y="3098922"/>
            <a:ext cx="5178206" cy="225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E645E5-D893-A571-3C38-8FB6DDB310E2}"/>
              </a:ext>
            </a:extLst>
          </p:cNvPr>
          <p:cNvSpPr txBox="1"/>
          <p:nvPr/>
        </p:nvSpPr>
        <p:spPr>
          <a:xfrm>
            <a:off x="2942140" y="725210"/>
            <a:ext cx="6307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Upon successful completion of this module, the learner should…..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8128BF-CBA4-7D8E-8126-606893D3AEA6}"/>
              </a:ext>
            </a:extLst>
          </p:cNvPr>
          <p:cNvSpPr txBox="1"/>
          <p:nvPr/>
        </p:nvSpPr>
        <p:spPr>
          <a:xfrm>
            <a:off x="1164601" y="2223287"/>
            <a:ext cx="4029834" cy="1197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identify and apply a range of academic, research and professional skills undertaken throughout the process of Higher Education learning;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FE09A5-61AB-B943-8A07-09748E2BE976}"/>
              </a:ext>
            </a:extLst>
          </p:cNvPr>
          <p:cNvSpPr txBox="1"/>
          <p:nvPr/>
        </p:nvSpPr>
        <p:spPr>
          <a:xfrm>
            <a:off x="1254265" y="4353515"/>
            <a:ext cx="44192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demonstrate understanding, application, and reflection on personal qualities and skills required to work effectively within the health and social care sector.</a:t>
            </a:r>
          </a:p>
        </p:txBody>
      </p:sp>
    </p:spTree>
    <p:extLst>
      <p:ext uri="{BB962C8B-B14F-4D97-AF65-F5344CB8AC3E}">
        <p14:creationId xmlns:p14="http://schemas.microsoft.com/office/powerpoint/2010/main" val="2355033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18233-4EAF-AFD6-DD19-2425C5D48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252" y="-176829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Moodle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456FBC65-785D-4D17-4619-06EA3C4257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58315" y="1649913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756B2-DAB0-90D8-E334-78E580BE13C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8535" y="1001043"/>
            <a:ext cx="10801153" cy="54994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Moodle is the University’s VLE and is used to support learning and teaching</a:t>
            </a:r>
          </a:p>
          <a:p>
            <a:pPr marL="0" indent="0">
              <a:buNone/>
            </a:pPr>
            <a:r>
              <a:rPr lang="en-US" sz="2400" b="1" dirty="0"/>
              <a:t>It can be accessed by enrolled students from anywhere in the world using the internet and a web browser.</a:t>
            </a:r>
          </a:p>
          <a:p>
            <a:pPr marL="0" indent="0">
              <a:buNone/>
            </a:pPr>
            <a:r>
              <a:rPr lang="en-US" sz="2400" b="1" dirty="0"/>
              <a:t>Some of Moodle’s features allow students to: </a:t>
            </a:r>
          </a:p>
          <a:p>
            <a:pPr lvl="0"/>
            <a:r>
              <a:rPr lang="en-US" sz="2400" b="1" dirty="0"/>
              <a:t>Access course materials</a:t>
            </a:r>
          </a:p>
          <a:p>
            <a:pPr lvl="0"/>
            <a:r>
              <a:rPr lang="en-US" sz="2400" b="1" dirty="0"/>
              <a:t>Facilitate communication between students and tutors </a:t>
            </a:r>
          </a:p>
          <a:p>
            <a:pPr lvl="0"/>
            <a:r>
              <a:rPr lang="en-US" sz="2400" b="1" dirty="0"/>
              <a:t>Support group tasks </a:t>
            </a:r>
          </a:p>
          <a:p>
            <a:pPr lvl="0"/>
            <a:r>
              <a:rPr lang="en-US" sz="2400" b="1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US" sz="2400" b="1" dirty="0"/>
              <a:t>Moodle can be used for administration tasks such as: </a:t>
            </a:r>
          </a:p>
          <a:p>
            <a:pPr lvl="0"/>
            <a:r>
              <a:rPr lang="en-US" sz="2400" b="1" dirty="0"/>
              <a:t>Displaying announcements e.g. lecture venue changed</a:t>
            </a:r>
          </a:p>
          <a:p>
            <a:pPr lvl="0"/>
            <a:r>
              <a:rPr lang="en-US" sz="2400" b="1" dirty="0"/>
              <a:t>Submission of assignments electronically </a:t>
            </a:r>
          </a:p>
          <a:p>
            <a:pPr lvl="0"/>
            <a:r>
              <a:rPr lang="en-US" sz="2400" b="1" dirty="0"/>
              <a:t>Administration of online surveys, such as module questionnaires.</a:t>
            </a:r>
          </a:p>
          <a:p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320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6BC8DD5A-2177-6753-E2F9-C07A00190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0509C-234E-3ED7-1B02-6229D5ACB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01" y="274104"/>
            <a:ext cx="9906199" cy="1157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Assessments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FD0E0621-C1E4-2871-6724-A67C9FF54F1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757500232"/>
              </p:ext>
            </p:extLst>
          </p:nvPr>
        </p:nvGraphicFramePr>
        <p:xfrm>
          <a:off x="4672977" y="1679732"/>
          <a:ext cx="7091165" cy="49041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1499">
                  <a:extLst>
                    <a:ext uri="{9D8B030D-6E8A-4147-A177-3AD203B41FA5}">
                      <a16:colId xmlns:a16="http://schemas.microsoft.com/office/drawing/2014/main" val="1144929915"/>
                    </a:ext>
                  </a:extLst>
                </a:gridCol>
                <a:gridCol w="3719666">
                  <a:extLst>
                    <a:ext uri="{9D8B030D-6E8A-4147-A177-3AD203B41FA5}">
                      <a16:colId xmlns:a16="http://schemas.microsoft.com/office/drawing/2014/main" val="2297841902"/>
                    </a:ext>
                  </a:extLst>
                </a:gridCol>
              </a:tblGrid>
              <a:tr h="1235888">
                <a:tc>
                  <a:txBody>
                    <a:bodyPr/>
                    <a:lstStyle/>
                    <a:p>
                      <a:r>
                        <a:rPr lang="en-GB" dirty="0"/>
                        <a:t>Assignment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Assignment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9185717"/>
                  </a:ext>
                </a:extLst>
              </a:tr>
              <a:tr h="3668276">
                <a:tc>
                  <a:txBody>
                    <a:bodyPr/>
                    <a:lstStyle/>
                    <a:p>
                      <a:r>
                        <a:rPr lang="en-GB" dirty="0"/>
                        <a:t>10-minute mock interview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+CV</a:t>
                      </a:r>
                    </a:p>
                    <a:p>
                      <a:r>
                        <a:rPr lang="en-GB" dirty="0"/>
                        <a:t>+PDP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Interview to be undertaken – </a:t>
                      </a:r>
                    </a:p>
                    <a:p>
                      <a:r>
                        <a:rPr lang="en-GB" dirty="0"/>
                        <a:t>w/c 3rd November 2025</a:t>
                      </a:r>
                    </a:p>
                    <a:p>
                      <a:r>
                        <a:rPr lang="en-GB" dirty="0"/>
                        <a:t>(times to be confirmed)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CV &amp; PDP to be submitted by –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Friday 7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November @ 23:55 hrs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SWOT Analysis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To be submitted by - </a:t>
                      </a:r>
                    </a:p>
                    <a:p>
                      <a:r>
                        <a:rPr lang="en-GB" dirty="0"/>
                        <a:t>Friday 12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December @23:55hrs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185656"/>
                  </a:ext>
                </a:extLst>
              </a:tr>
            </a:tbl>
          </a:graphicData>
        </a:graphic>
      </p:graphicFrame>
      <p:pic>
        <p:nvPicPr>
          <p:cNvPr id="5122" name="Picture 2" descr="Independent Living Assessments - Southwestern Center for Independent Living">
            <a:extLst>
              <a:ext uri="{FF2B5EF4-FFF2-40B4-BE49-F238E27FC236}">
                <a16:creationId xmlns:a16="http://schemas.microsoft.com/office/drawing/2014/main" id="{04842936-1F86-907E-5D9B-5435D3D6B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783988"/>
            <a:ext cx="4614863" cy="397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750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DE7A3B-2D2F-D94D-A9D8-4EA9983F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175656"/>
            <a:ext cx="6340114" cy="5153891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44770779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FE6E523-EF1A-4DB5-9AC2-1C00AF514A88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7A25810009EC4BB1E2995EA89B9917" ma:contentTypeVersion="8" ma:contentTypeDescription="Create a new document." ma:contentTypeScope="" ma:versionID="460069bb8f31f31e6c1ac15173e2d838">
  <xsd:schema xmlns:xsd="http://www.w3.org/2001/XMLSchema" xmlns:xs="http://www.w3.org/2001/XMLSchema" xmlns:p="http://schemas.microsoft.com/office/2006/metadata/properties" xmlns:ns2="1312bf59-367e-47f3-88b8-171688ec5f59" xmlns:ns3="991c7ee6-3f51-4e6a-bb6c-7fecfb40caac" targetNamespace="http://schemas.microsoft.com/office/2006/metadata/properties" ma:root="true" ma:fieldsID="a82491691a3dc552cd9a9df2b62a8c27" ns2:_="" ns3:_="">
    <xsd:import namespace="1312bf59-367e-47f3-88b8-171688ec5f59"/>
    <xsd:import namespace="991c7ee6-3f51-4e6a-bb6c-7fecfb40c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2bf59-367e-47f3-88b8-171688ec5f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1c7ee6-3f51-4e6a-bb6c-7fecfb40c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4CF7B1-4A46-4EF6-8D8B-9459B50556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03C509-9A9B-4F10-BCD5-3C52AD145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FAD822E-C5A5-4ECC-A2C9-7D1815C864FB}">
  <ds:schemaRefs>
    <ds:schemaRef ds:uri="1312bf59-367e-47f3-88b8-171688ec5f59"/>
    <ds:schemaRef ds:uri="991c7ee6-3f51-4e6a-bb6c-7fecfb40caa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410</Words>
  <Application>Microsoft Office PowerPoint</Application>
  <PresentationFormat>Widescreen</PresentationFormat>
  <Paragraphs>64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Arial Nova</vt:lpstr>
      <vt:lpstr>Calibri</vt:lpstr>
      <vt:lpstr>3_Office Theme</vt:lpstr>
      <vt:lpstr>Custom Design</vt:lpstr>
      <vt:lpstr>2_Custom Design</vt:lpstr>
      <vt:lpstr>1_Custom Design</vt:lpstr>
      <vt:lpstr>3_Custom Design</vt:lpstr>
      <vt:lpstr>2_Office Theme</vt:lpstr>
      <vt:lpstr>1_Office Theme</vt:lpstr>
      <vt:lpstr>Personal Academic &amp; Professional Development (PAD) BMNS4015</vt:lpstr>
      <vt:lpstr>PAD BMNS4015</vt:lpstr>
      <vt:lpstr>PowerPoint Presentation</vt:lpstr>
      <vt:lpstr>PowerPoint Presentation</vt:lpstr>
      <vt:lpstr>Level of Study 4</vt:lpstr>
      <vt:lpstr>Module Aims</vt:lpstr>
      <vt:lpstr>PowerPoint Presentation</vt:lpstr>
      <vt:lpstr>Moodle</vt:lpstr>
      <vt:lpstr>Assessments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Donna Morgan</cp:lastModifiedBy>
  <cp:revision>7</cp:revision>
  <dcterms:created xsi:type="dcterms:W3CDTF">2022-09-22T13:51:00Z</dcterms:created>
  <dcterms:modified xsi:type="dcterms:W3CDTF">2025-10-01T08:06:55Z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0x010100227A25810009EC4BB1E2995EA89B9917</vt:lpwstr>
  </property>
</Properties>
</file>