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84" r:id="rId4"/>
    <p:sldId id="270" r:id="rId5"/>
    <p:sldId id="282" r:id="rId6"/>
    <p:sldId id="289" r:id="rId7"/>
    <p:sldId id="283" r:id="rId8"/>
    <p:sldId id="265" r:id="rId9"/>
    <p:sldId id="266" r:id="rId10"/>
    <p:sldId id="267" r:id="rId11"/>
    <p:sldId id="288" r:id="rId12"/>
    <p:sldId id="287" r:id="rId13"/>
    <p:sldId id="268" r:id="rId14"/>
    <p:sldId id="275" r:id="rId15"/>
    <p:sldId id="274" r:id="rId16"/>
    <p:sldId id="269" r:id="rId17"/>
    <p:sldId id="286" r:id="rId18"/>
    <p:sldId id="278" r:id="rId19"/>
    <p:sldId id="279" r:id="rId20"/>
    <p:sldId id="258" r:id="rId21"/>
    <p:sldId id="257"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7744E13-FED1-4C9D-82B9-5C0C06778DC4}" v="36" dt="2025-02-28T21:41:26.13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70" d="100"/>
          <a:sy n="70" d="100"/>
        </p:scale>
        <p:origin x="504" y="-5"/>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tableStyles" Target="tableStyles.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presProps" Target="presProps.xml"/><Relationship Id="rId28" Type="http://schemas.microsoft.com/office/2015/10/relationships/revisionInfo" Target="revisionInfo.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Elena Cristina Martinica" userId="4f5452d9df93d32d" providerId="LiveId" clId="{47744E13-FED1-4C9D-82B9-5C0C06778DC4}"/>
    <pc:docChg chg="undo custSel addSld delSld modSld sldOrd">
      <pc:chgData name="Elena Cristina Martinica" userId="4f5452d9df93d32d" providerId="LiveId" clId="{47744E13-FED1-4C9D-82B9-5C0C06778DC4}" dt="2025-02-28T21:44:37.674" v="1505" actId="20577"/>
      <pc:docMkLst>
        <pc:docMk/>
      </pc:docMkLst>
      <pc:sldChg chg="addSp delSp modSp mod">
        <pc:chgData name="Elena Cristina Martinica" userId="4f5452d9df93d32d" providerId="LiveId" clId="{47744E13-FED1-4C9D-82B9-5C0C06778DC4}" dt="2025-02-27T21:27:57.293" v="157" actId="26606"/>
        <pc:sldMkLst>
          <pc:docMk/>
          <pc:sldMk cId="2256063186" sldId="256"/>
        </pc:sldMkLst>
        <pc:spChg chg="mod">
          <ac:chgData name="Elena Cristina Martinica" userId="4f5452d9df93d32d" providerId="LiveId" clId="{47744E13-FED1-4C9D-82B9-5C0C06778DC4}" dt="2025-02-27T21:27:57.293" v="157" actId="26606"/>
          <ac:spMkLst>
            <pc:docMk/>
            <pc:sldMk cId="2256063186" sldId="256"/>
            <ac:spMk id="2" creationId="{5243FCAF-1A01-4051-BF90-9B11F2732291}"/>
          </ac:spMkLst>
        </pc:spChg>
        <pc:spChg chg="mod">
          <ac:chgData name="Elena Cristina Martinica" userId="4f5452d9df93d32d" providerId="LiveId" clId="{47744E13-FED1-4C9D-82B9-5C0C06778DC4}" dt="2025-02-27T21:27:57.293" v="157" actId="26606"/>
          <ac:spMkLst>
            <pc:docMk/>
            <pc:sldMk cId="2256063186" sldId="256"/>
            <ac:spMk id="3" creationId="{C61D0ECF-7DB3-F019-0782-197CABF55991}"/>
          </ac:spMkLst>
        </pc:spChg>
        <pc:spChg chg="del">
          <ac:chgData name="Elena Cristina Martinica" userId="4f5452d9df93d32d" providerId="LiveId" clId="{47744E13-FED1-4C9D-82B9-5C0C06778DC4}" dt="2025-02-27T21:27:57.293" v="157" actId="26606"/>
          <ac:spMkLst>
            <pc:docMk/>
            <pc:sldMk cId="2256063186" sldId="256"/>
            <ac:spMk id="10" creationId="{854DEE1C-7FD6-4FA0-A96A-BDF952F199AB}"/>
          </ac:spMkLst>
        </pc:spChg>
        <pc:spChg chg="add">
          <ac:chgData name="Elena Cristina Martinica" userId="4f5452d9df93d32d" providerId="LiveId" clId="{47744E13-FED1-4C9D-82B9-5C0C06778DC4}" dt="2025-02-27T21:27:57.293" v="157" actId="26606"/>
          <ac:spMkLst>
            <pc:docMk/>
            <pc:sldMk cId="2256063186" sldId="256"/>
            <ac:spMk id="15" creationId="{FA69AAE0-49D5-4C8B-8BA2-55898C00E05E}"/>
          </ac:spMkLst>
        </pc:spChg>
        <pc:picChg chg="mod">
          <ac:chgData name="Elena Cristina Martinica" userId="4f5452d9df93d32d" providerId="LiveId" clId="{47744E13-FED1-4C9D-82B9-5C0C06778DC4}" dt="2025-02-27T21:27:57.293" v="157" actId="26606"/>
          <ac:picMkLst>
            <pc:docMk/>
            <pc:sldMk cId="2256063186" sldId="256"/>
            <ac:picMk id="5" creationId="{D53BDD43-734E-BECA-CD51-ABDA74444509}"/>
          </ac:picMkLst>
        </pc:picChg>
        <pc:picChg chg="add mod ord">
          <ac:chgData name="Elena Cristina Martinica" userId="4f5452d9df93d32d" providerId="LiveId" clId="{47744E13-FED1-4C9D-82B9-5C0C06778DC4}" dt="2025-02-27T21:27:57.293" v="157" actId="26606"/>
          <ac:picMkLst>
            <pc:docMk/>
            <pc:sldMk cId="2256063186" sldId="256"/>
            <ac:picMk id="6" creationId="{AD56F728-82C2-C940-4024-5181E9742513}"/>
          </ac:picMkLst>
        </pc:picChg>
      </pc:sldChg>
      <pc:sldChg chg="delSp modSp mod">
        <pc:chgData name="Elena Cristina Martinica" userId="4f5452d9df93d32d" providerId="LiveId" clId="{47744E13-FED1-4C9D-82B9-5C0C06778DC4}" dt="2025-02-28T21:44:37.674" v="1505" actId="20577"/>
        <pc:sldMkLst>
          <pc:docMk/>
          <pc:sldMk cId="620549845" sldId="257"/>
        </pc:sldMkLst>
        <pc:spChg chg="mod">
          <ac:chgData name="Elena Cristina Martinica" userId="4f5452d9df93d32d" providerId="LiveId" clId="{47744E13-FED1-4C9D-82B9-5C0C06778DC4}" dt="2025-02-28T00:07:43.791" v="1269" actId="14100"/>
          <ac:spMkLst>
            <pc:docMk/>
            <pc:sldMk cId="620549845" sldId="257"/>
            <ac:spMk id="2" creationId="{25B0791C-B38E-DFB2-3465-1C270F5B6520}"/>
          </ac:spMkLst>
        </pc:spChg>
        <pc:spChg chg="mod">
          <ac:chgData name="Elena Cristina Martinica" userId="4f5452d9df93d32d" providerId="LiveId" clId="{47744E13-FED1-4C9D-82B9-5C0C06778DC4}" dt="2025-02-28T21:44:37.674" v="1505" actId="20577"/>
          <ac:spMkLst>
            <pc:docMk/>
            <pc:sldMk cId="620549845" sldId="257"/>
            <ac:spMk id="3" creationId="{6A64F82B-160E-D44F-0E0A-9060B1C89FBB}"/>
          </ac:spMkLst>
        </pc:spChg>
        <pc:picChg chg="del">
          <ac:chgData name="Elena Cristina Martinica" userId="4f5452d9df93d32d" providerId="LiveId" clId="{47744E13-FED1-4C9D-82B9-5C0C06778DC4}" dt="2025-02-27T23:36:27.393" v="1008" actId="478"/>
          <ac:picMkLst>
            <pc:docMk/>
            <pc:sldMk cId="620549845" sldId="257"/>
            <ac:picMk id="4" creationId="{800C7F94-4FA1-5B49-CC41-A5CEEB600CED}"/>
          </ac:picMkLst>
        </pc:picChg>
        <pc:picChg chg="del">
          <ac:chgData name="Elena Cristina Martinica" userId="4f5452d9df93d32d" providerId="LiveId" clId="{47744E13-FED1-4C9D-82B9-5C0C06778DC4}" dt="2025-02-27T23:36:34.785" v="1009" actId="478"/>
          <ac:picMkLst>
            <pc:docMk/>
            <pc:sldMk cId="620549845" sldId="257"/>
            <ac:picMk id="5" creationId="{9BADD920-93F9-EB6F-D9F2-15151C0D18CF}"/>
          </ac:picMkLst>
        </pc:picChg>
      </pc:sldChg>
      <pc:sldChg chg="addSp delSp modSp mod ord setBg">
        <pc:chgData name="Elena Cristina Martinica" userId="4f5452d9df93d32d" providerId="LiveId" clId="{47744E13-FED1-4C9D-82B9-5C0C06778DC4}" dt="2025-02-27T23:28:32.723" v="1005" actId="14100"/>
        <pc:sldMkLst>
          <pc:docMk/>
          <pc:sldMk cId="900703835" sldId="258"/>
        </pc:sldMkLst>
        <pc:spChg chg="mod ord">
          <ac:chgData name="Elena Cristina Martinica" userId="4f5452d9df93d32d" providerId="LiveId" clId="{47744E13-FED1-4C9D-82B9-5C0C06778DC4}" dt="2025-02-27T23:27:55.259" v="998" actId="14100"/>
          <ac:spMkLst>
            <pc:docMk/>
            <pc:sldMk cId="900703835" sldId="258"/>
            <ac:spMk id="2" creationId="{FC8D0BB8-2E5A-5ACE-4950-3A3F6DDE93F4}"/>
          </ac:spMkLst>
        </pc:spChg>
        <pc:spChg chg="mod ord">
          <ac:chgData name="Elena Cristina Martinica" userId="4f5452d9df93d32d" providerId="LiveId" clId="{47744E13-FED1-4C9D-82B9-5C0C06778DC4}" dt="2025-02-27T23:28:32.723" v="1005" actId="14100"/>
          <ac:spMkLst>
            <pc:docMk/>
            <pc:sldMk cId="900703835" sldId="258"/>
            <ac:spMk id="3" creationId="{194CCB4B-AA4E-9BCA-B35D-52DE74661E94}"/>
          </ac:spMkLst>
        </pc:spChg>
        <pc:spChg chg="add del">
          <ac:chgData name="Elena Cristina Martinica" userId="4f5452d9df93d32d" providerId="LiveId" clId="{47744E13-FED1-4C9D-82B9-5C0C06778DC4}" dt="2025-02-27T23:27:44.684" v="997" actId="26606"/>
          <ac:spMkLst>
            <pc:docMk/>
            <pc:sldMk cId="900703835" sldId="258"/>
            <ac:spMk id="10" creationId="{79BB35BC-D5C2-4C8B-A22A-A71E6191913B}"/>
          </ac:spMkLst>
        </pc:spChg>
        <pc:spChg chg="add del">
          <ac:chgData name="Elena Cristina Martinica" userId="4f5452d9df93d32d" providerId="LiveId" clId="{47744E13-FED1-4C9D-82B9-5C0C06778DC4}" dt="2025-02-27T23:27:40.204" v="994" actId="26606"/>
          <ac:spMkLst>
            <pc:docMk/>
            <pc:sldMk cId="900703835" sldId="258"/>
            <ac:spMk id="12" creationId="{4F7EBAE4-9945-4473-9E34-B2C66EA0F03D}"/>
          </ac:spMkLst>
        </pc:spChg>
        <pc:spChg chg="add del">
          <ac:chgData name="Elena Cristina Martinica" userId="4f5452d9df93d32d" providerId="LiveId" clId="{47744E13-FED1-4C9D-82B9-5C0C06778DC4}" dt="2025-02-27T23:27:40.204" v="994" actId="26606"/>
          <ac:spMkLst>
            <pc:docMk/>
            <pc:sldMk cId="900703835" sldId="258"/>
            <ac:spMk id="13" creationId="{70BEB1E7-2F88-40BC-B73D-42E5B6F80BFC}"/>
          </ac:spMkLst>
        </pc:spChg>
        <pc:spChg chg="add del">
          <ac:chgData name="Elena Cristina Martinica" userId="4f5452d9df93d32d" providerId="LiveId" clId="{47744E13-FED1-4C9D-82B9-5C0C06778DC4}" dt="2025-02-27T23:27:29.158" v="988" actId="26606"/>
          <ac:spMkLst>
            <pc:docMk/>
            <pc:sldMk cId="900703835" sldId="258"/>
            <ac:spMk id="15" creationId="{79BB35BC-D5C2-4C8B-A22A-A71E6191913B}"/>
          </ac:spMkLst>
        </pc:spChg>
        <pc:spChg chg="add del">
          <ac:chgData name="Elena Cristina Martinica" userId="4f5452d9df93d32d" providerId="LiveId" clId="{47744E13-FED1-4C9D-82B9-5C0C06778DC4}" dt="2025-02-27T23:27:31.964" v="990" actId="26606"/>
          <ac:spMkLst>
            <pc:docMk/>
            <pc:sldMk cId="900703835" sldId="258"/>
            <ac:spMk id="17" creationId="{D1EA859B-E555-4109-94F3-6700E046E008}"/>
          </ac:spMkLst>
        </pc:spChg>
        <pc:spChg chg="add del">
          <ac:chgData name="Elena Cristina Martinica" userId="4f5452d9df93d32d" providerId="LiveId" clId="{47744E13-FED1-4C9D-82B9-5C0C06778DC4}" dt="2025-02-27T23:27:31.964" v="990" actId="26606"/>
          <ac:spMkLst>
            <pc:docMk/>
            <pc:sldMk cId="900703835" sldId="258"/>
            <ac:spMk id="18" creationId="{04812C46-200A-4DEB-A05E-3ED6C68C2387}"/>
          </ac:spMkLst>
        </pc:spChg>
        <pc:spChg chg="add del">
          <ac:chgData name="Elena Cristina Martinica" userId="4f5452d9df93d32d" providerId="LiveId" clId="{47744E13-FED1-4C9D-82B9-5C0C06778DC4}" dt="2025-02-27T23:27:40.204" v="994" actId="26606"/>
          <ac:spMkLst>
            <pc:docMk/>
            <pc:sldMk cId="900703835" sldId="258"/>
            <ac:spMk id="19" creationId="{A7B99495-F43F-4D80-A44F-2CB4764EB90B}"/>
          </ac:spMkLst>
        </pc:spChg>
        <pc:picChg chg="add mod ord">
          <ac:chgData name="Elena Cristina Martinica" userId="4f5452d9df93d32d" providerId="LiveId" clId="{47744E13-FED1-4C9D-82B9-5C0C06778DC4}" dt="2025-02-27T23:27:44.684" v="997" actId="26606"/>
          <ac:picMkLst>
            <pc:docMk/>
            <pc:sldMk cId="900703835" sldId="258"/>
            <ac:picMk id="5" creationId="{5383B83C-8E82-7619-858B-FB783870ADF4}"/>
          </ac:picMkLst>
        </pc:picChg>
        <pc:cxnChg chg="add del">
          <ac:chgData name="Elena Cristina Martinica" userId="4f5452d9df93d32d" providerId="LiveId" clId="{47744E13-FED1-4C9D-82B9-5C0C06778DC4}" dt="2025-02-27T23:27:44.668" v="996" actId="26606"/>
          <ac:cxnSpMkLst>
            <pc:docMk/>
            <pc:sldMk cId="900703835" sldId="258"/>
            <ac:cxnSpMk id="21" creationId="{1503BFE4-729B-D9D0-C17B-501E6AF1127A}"/>
          </ac:cxnSpMkLst>
        </pc:cxnChg>
        <pc:cxnChg chg="add">
          <ac:chgData name="Elena Cristina Martinica" userId="4f5452d9df93d32d" providerId="LiveId" clId="{47744E13-FED1-4C9D-82B9-5C0C06778DC4}" dt="2025-02-27T23:27:44.684" v="997" actId="26606"/>
          <ac:cxnSpMkLst>
            <pc:docMk/>
            <pc:sldMk cId="900703835" sldId="258"/>
            <ac:cxnSpMk id="23" creationId="{1503BFE4-729B-D9D0-C17B-501E6AF1127A}"/>
          </ac:cxnSpMkLst>
        </pc:cxnChg>
      </pc:sldChg>
      <pc:sldChg chg="del">
        <pc:chgData name="Elena Cristina Martinica" userId="4f5452d9df93d32d" providerId="LiveId" clId="{47744E13-FED1-4C9D-82B9-5C0C06778DC4}" dt="2025-02-27T22:45:18.093" v="911" actId="2696"/>
        <pc:sldMkLst>
          <pc:docMk/>
          <pc:sldMk cId="670810745" sldId="259"/>
        </pc:sldMkLst>
      </pc:sldChg>
      <pc:sldChg chg="del">
        <pc:chgData name="Elena Cristina Martinica" userId="4f5452d9df93d32d" providerId="LiveId" clId="{47744E13-FED1-4C9D-82B9-5C0C06778DC4}" dt="2025-02-27T22:45:21.655" v="912" actId="2696"/>
        <pc:sldMkLst>
          <pc:docMk/>
          <pc:sldMk cId="811357050" sldId="260"/>
        </pc:sldMkLst>
      </pc:sldChg>
      <pc:sldChg chg="del">
        <pc:chgData name="Elena Cristina Martinica" userId="4f5452d9df93d32d" providerId="LiveId" clId="{47744E13-FED1-4C9D-82B9-5C0C06778DC4}" dt="2025-02-27T22:45:24.724" v="913" actId="2696"/>
        <pc:sldMkLst>
          <pc:docMk/>
          <pc:sldMk cId="64029086" sldId="261"/>
        </pc:sldMkLst>
      </pc:sldChg>
      <pc:sldChg chg="del">
        <pc:chgData name="Elena Cristina Martinica" userId="4f5452d9df93d32d" providerId="LiveId" clId="{47744E13-FED1-4C9D-82B9-5C0C06778DC4}" dt="2025-02-27T23:38:43.989" v="1011" actId="2696"/>
        <pc:sldMkLst>
          <pc:docMk/>
          <pc:sldMk cId="950594706" sldId="262"/>
        </pc:sldMkLst>
      </pc:sldChg>
      <pc:sldChg chg="del">
        <pc:chgData name="Elena Cristina Martinica" userId="4f5452d9df93d32d" providerId="LiveId" clId="{47744E13-FED1-4C9D-82B9-5C0C06778DC4}" dt="2025-02-27T22:45:29.616" v="914" actId="2696"/>
        <pc:sldMkLst>
          <pc:docMk/>
          <pc:sldMk cId="1101492916" sldId="263"/>
        </pc:sldMkLst>
      </pc:sldChg>
      <pc:sldChg chg="modSp del mod">
        <pc:chgData name="Elena Cristina Martinica" userId="4f5452d9df93d32d" providerId="LiveId" clId="{47744E13-FED1-4C9D-82B9-5C0C06778DC4}" dt="2025-02-28T00:02:31.342" v="1248" actId="2696"/>
        <pc:sldMkLst>
          <pc:docMk/>
          <pc:sldMk cId="2846259582" sldId="264"/>
        </pc:sldMkLst>
        <pc:spChg chg="mod">
          <ac:chgData name="Elena Cristina Martinica" userId="4f5452d9df93d32d" providerId="LiveId" clId="{47744E13-FED1-4C9D-82B9-5C0C06778DC4}" dt="2025-02-28T00:01:30.171" v="1244" actId="20577"/>
          <ac:spMkLst>
            <pc:docMk/>
            <pc:sldMk cId="2846259582" sldId="264"/>
            <ac:spMk id="3" creationId="{2E1B33D1-AD4B-F05C-AFDB-433CC131ADD0}"/>
          </ac:spMkLst>
        </pc:spChg>
      </pc:sldChg>
      <pc:sldChg chg="addSp modSp del mod">
        <pc:chgData name="Elena Cristina Martinica" userId="4f5452d9df93d32d" providerId="LiveId" clId="{47744E13-FED1-4C9D-82B9-5C0C06778DC4}" dt="2025-02-27T22:34:01.609" v="852" actId="2696"/>
        <pc:sldMkLst>
          <pc:docMk/>
          <pc:sldMk cId="4017560666" sldId="264"/>
        </pc:sldMkLst>
        <pc:spChg chg="add">
          <ac:chgData name="Elena Cristina Martinica" userId="4f5452d9df93d32d" providerId="LiveId" clId="{47744E13-FED1-4C9D-82B9-5C0C06778DC4}" dt="2025-02-27T22:32:58.992" v="851" actId="22"/>
          <ac:spMkLst>
            <pc:docMk/>
            <pc:sldMk cId="4017560666" sldId="264"/>
            <ac:spMk id="4" creationId="{1DF55A43-49E2-80E8-8FF0-1A591DD424EA}"/>
          </ac:spMkLst>
        </pc:spChg>
        <pc:spChg chg="mod">
          <ac:chgData name="Elena Cristina Martinica" userId="4f5452d9df93d32d" providerId="LiveId" clId="{47744E13-FED1-4C9D-82B9-5C0C06778DC4}" dt="2025-02-27T22:22:48.018" v="850" actId="20577"/>
          <ac:spMkLst>
            <pc:docMk/>
            <pc:sldMk cId="4017560666" sldId="264"/>
            <ac:spMk id="78" creationId="{BF990CE4-A15E-5B02-CFC9-1A06120D0D4C}"/>
          </ac:spMkLst>
        </pc:spChg>
      </pc:sldChg>
      <pc:sldChg chg="modSp mod">
        <pc:chgData name="Elena Cristina Martinica" userId="4f5452d9df93d32d" providerId="LiveId" clId="{47744E13-FED1-4C9D-82B9-5C0C06778DC4}" dt="2025-02-28T21:30:33.353" v="1364" actId="20577"/>
        <pc:sldMkLst>
          <pc:docMk/>
          <pc:sldMk cId="2962461616" sldId="267"/>
        </pc:sldMkLst>
        <pc:spChg chg="mod">
          <ac:chgData name="Elena Cristina Martinica" userId="4f5452d9df93d32d" providerId="LiveId" clId="{47744E13-FED1-4C9D-82B9-5C0C06778DC4}" dt="2025-02-28T21:30:33.353" v="1364" actId="20577"/>
          <ac:spMkLst>
            <pc:docMk/>
            <pc:sldMk cId="2962461616" sldId="267"/>
            <ac:spMk id="19" creationId="{5A199824-D027-0899-78F3-593E8EB47A73}"/>
          </ac:spMkLst>
        </pc:spChg>
      </pc:sldChg>
      <pc:sldChg chg="addSp delSp modSp mod setBg">
        <pc:chgData name="Elena Cristina Martinica" userId="4f5452d9df93d32d" providerId="LiveId" clId="{47744E13-FED1-4C9D-82B9-5C0C06778DC4}" dt="2025-02-28T19:50:04.354" v="1361" actId="255"/>
        <pc:sldMkLst>
          <pc:docMk/>
          <pc:sldMk cId="3339951188" sldId="270"/>
        </pc:sldMkLst>
        <pc:spChg chg="mod">
          <ac:chgData name="Elena Cristina Martinica" userId="4f5452d9df93d32d" providerId="LiveId" clId="{47744E13-FED1-4C9D-82B9-5C0C06778DC4}" dt="2025-02-28T19:49:49.580" v="1360" actId="26606"/>
          <ac:spMkLst>
            <pc:docMk/>
            <pc:sldMk cId="3339951188" sldId="270"/>
            <ac:spMk id="2" creationId="{36FA9A4C-0D59-C42A-173C-3A16E09E1B59}"/>
          </ac:spMkLst>
        </pc:spChg>
        <pc:spChg chg="mod">
          <ac:chgData name="Elena Cristina Martinica" userId="4f5452d9df93d32d" providerId="LiveId" clId="{47744E13-FED1-4C9D-82B9-5C0C06778DC4}" dt="2025-02-28T19:50:04.354" v="1361" actId="255"/>
          <ac:spMkLst>
            <pc:docMk/>
            <pc:sldMk cId="3339951188" sldId="270"/>
            <ac:spMk id="3" creationId="{7AB16F2E-019F-B174-389A-F59F40183399}"/>
          </ac:spMkLst>
        </pc:spChg>
        <pc:spChg chg="add del">
          <ac:chgData name="Elena Cristina Martinica" userId="4f5452d9df93d32d" providerId="LiveId" clId="{47744E13-FED1-4C9D-82B9-5C0C06778DC4}" dt="2025-02-28T19:49:47.393" v="1357" actId="26606"/>
          <ac:spMkLst>
            <pc:docMk/>
            <pc:sldMk cId="3339951188" sldId="270"/>
            <ac:spMk id="10" creationId="{04812C46-200A-4DEB-A05E-3ED6C68C2387}"/>
          </ac:spMkLst>
        </pc:spChg>
        <pc:spChg chg="add del">
          <ac:chgData name="Elena Cristina Martinica" userId="4f5452d9df93d32d" providerId="LiveId" clId="{47744E13-FED1-4C9D-82B9-5C0C06778DC4}" dt="2025-02-28T19:49:47.393" v="1357" actId="26606"/>
          <ac:spMkLst>
            <pc:docMk/>
            <pc:sldMk cId="3339951188" sldId="270"/>
            <ac:spMk id="12" creationId="{D1EA859B-E555-4109-94F3-6700E046E008}"/>
          </ac:spMkLst>
        </pc:spChg>
        <pc:spChg chg="add del">
          <ac:chgData name="Elena Cristina Martinica" userId="4f5452d9df93d32d" providerId="LiveId" clId="{47744E13-FED1-4C9D-82B9-5C0C06778DC4}" dt="2025-02-28T19:49:49.558" v="1359" actId="26606"/>
          <ac:spMkLst>
            <pc:docMk/>
            <pc:sldMk cId="3339951188" sldId="270"/>
            <ac:spMk id="17" creationId="{3BA513B0-82FF-4F41-8178-885375D1CFB5}"/>
          </ac:spMkLst>
        </pc:spChg>
        <pc:spChg chg="add">
          <ac:chgData name="Elena Cristina Martinica" userId="4f5452d9df93d32d" providerId="LiveId" clId="{47744E13-FED1-4C9D-82B9-5C0C06778DC4}" dt="2025-02-28T19:49:49.580" v="1360" actId="26606"/>
          <ac:spMkLst>
            <pc:docMk/>
            <pc:sldMk cId="3339951188" sldId="270"/>
            <ac:spMk id="20" creationId="{D1D34770-47A8-402C-AF23-2B653F2D88C1}"/>
          </ac:spMkLst>
        </pc:spChg>
        <pc:grpChg chg="add del">
          <ac:chgData name="Elena Cristina Martinica" userId="4f5452d9df93d32d" providerId="LiveId" clId="{47744E13-FED1-4C9D-82B9-5C0C06778DC4}" dt="2025-02-28T19:49:49.558" v="1359" actId="26606"/>
          <ac:grpSpMkLst>
            <pc:docMk/>
            <pc:sldMk cId="3339951188" sldId="270"/>
            <ac:grpSpMk id="18" creationId="{93DB8501-F9F2-4ACD-B56A-9019CD5006D6}"/>
          </ac:grpSpMkLst>
        </pc:grpChg>
        <pc:picChg chg="add mod ord">
          <ac:chgData name="Elena Cristina Martinica" userId="4f5452d9df93d32d" providerId="LiveId" clId="{47744E13-FED1-4C9D-82B9-5C0C06778DC4}" dt="2025-02-28T19:49:49.580" v="1360" actId="26606"/>
          <ac:picMkLst>
            <pc:docMk/>
            <pc:sldMk cId="3339951188" sldId="270"/>
            <ac:picMk id="5" creationId="{8264A9EE-FBD4-A01C-C268-CDFF40938113}"/>
          </ac:picMkLst>
        </pc:picChg>
      </pc:sldChg>
      <pc:sldChg chg="modSp del mod">
        <pc:chgData name="Elena Cristina Martinica" userId="4f5452d9df93d32d" providerId="LiveId" clId="{47744E13-FED1-4C9D-82B9-5C0C06778DC4}" dt="2025-02-28T00:06:15.780" v="1261" actId="2696"/>
        <pc:sldMkLst>
          <pc:docMk/>
          <pc:sldMk cId="1578004659" sldId="271"/>
        </pc:sldMkLst>
        <pc:spChg chg="mod">
          <ac:chgData name="Elena Cristina Martinica" userId="4f5452d9df93d32d" providerId="LiveId" clId="{47744E13-FED1-4C9D-82B9-5C0C06778DC4}" dt="2025-02-27T21:22:52.748" v="101" actId="20577"/>
          <ac:spMkLst>
            <pc:docMk/>
            <pc:sldMk cId="1578004659" sldId="271"/>
            <ac:spMk id="3" creationId="{2385D3A5-84FB-F59C-5512-FF33D173978A}"/>
          </ac:spMkLst>
        </pc:spChg>
      </pc:sldChg>
      <pc:sldChg chg="modSp new del mod">
        <pc:chgData name="Elena Cristina Martinica" userId="4f5452d9df93d32d" providerId="LiveId" clId="{47744E13-FED1-4C9D-82B9-5C0C06778DC4}" dt="2025-02-27T22:45:08.572" v="910" actId="2696"/>
        <pc:sldMkLst>
          <pc:docMk/>
          <pc:sldMk cId="2182853523" sldId="272"/>
        </pc:sldMkLst>
        <pc:spChg chg="mod">
          <ac:chgData name="Elena Cristina Martinica" userId="4f5452d9df93d32d" providerId="LiveId" clId="{47744E13-FED1-4C9D-82B9-5C0C06778DC4}" dt="2025-02-27T08:33:43.131" v="49" actId="20577"/>
          <ac:spMkLst>
            <pc:docMk/>
            <pc:sldMk cId="2182853523" sldId="272"/>
            <ac:spMk id="2" creationId="{12A51082-4FB4-66F0-FFCC-BFD7FF82E9F6}"/>
          </ac:spMkLst>
        </pc:spChg>
      </pc:sldChg>
      <pc:sldChg chg="modSp mod">
        <pc:chgData name="Elena Cristina Martinica" userId="4f5452d9df93d32d" providerId="LiveId" clId="{47744E13-FED1-4C9D-82B9-5C0C06778DC4}" dt="2025-02-27T15:58:02.572" v="89" actId="20577"/>
        <pc:sldMkLst>
          <pc:docMk/>
          <pc:sldMk cId="2165408509" sldId="274"/>
        </pc:sldMkLst>
        <pc:spChg chg="mod">
          <ac:chgData name="Elena Cristina Martinica" userId="4f5452d9df93d32d" providerId="LiveId" clId="{47744E13-FED1-4C9D-82B9-5C0C06778DC4}" dt="2025-02-27T15:58:02.572" v="89" actId="20577"/>
          <ac:spMkLst>
            <pc:docMk/>
            <pc:sldMk cId="2165408509" sldId="274"/>
            <ac:spMk id="2" creationId="{BB2F295A-DE07-AE91-512D-E07E88CD8FF6}"/>
          </ac:spMkLst>
        </pc:spChg>
      </pc:sldChg>
      <pc:sldChg chg="modSp mod">
        <pc:chgData name="Elena Cristina Martinica" userId="4f5452d9df93d32d" providerId="LiveId" clId="{47744E13-FED1-4C9D-82B9-5C0C06778DC4}" dt="2025-02-27T15:56:55.951" v="54" actId="27636"/>
        <pc:sldMkLst>
          <pc:docMk/>
          <pc:sldMk cId="3167974571" sldId="275"/>
        </pc:sldMkLst>
        <pc:spChg chg="mod">
          <ac:chgData name="Elena Cristina Martinica" userId="4f5452d9df93d32d" providerId="LiveId" clId="{47744E13-FED1-4C9D-82B9-5C0C06778DC4}" dt="2025-02-27T15:56:55.951" v="54" actId="27636"/>
          <ac:spMkLst>
            <pc:docMk/>
            <pc:sldMk cId="3167974571" sldId="275"/>
            <ac:spMk id="3" creationId="{052718E5-784F-331C-A65C-38A459A310CB}"/>
          </ac:spMkLst>
        </pc:spChg>
      </pc:sldChg>
      <pc:sldChg chg="del">
        <pc:chgData name="Elena Cristina Martinica" userId="4f5452d9df93d32d" providerId="LiveId" clId="{47744E13-FED1-4C9D-82B9-5C0C06778DC4}" dt="2025-02-28T19:48:45.243" v="1352" actId="2696"/>
        <pc:sldMkLst>
          <pc:docMk/>
          <pc:sldMk cId="2700395289" sldId="280"/>
        </pc:sldMkLst>
      </pc:sldChg>
      <pc:sldChg chg="del">
        <pc:chgData name="Elena Cristina Martinica" userId="4f5452d9df93d32d" providerId="LiveId" clId="{47744E13-FED1-4C9D-82B9-5C0C06778DC4}" dt="2025-02-28T00:06:54.111" v="1262" actId="2696"/>
        <pc:sldMkLst>
          <pc:docMk/>
          <pc:sldMk cId="69663104" sldId="281"/>
        </pc:sldMkLst>
      </pc:sldChg>
      <pc:sldChg chg="addSp delSp modSp new mod setBg">
        <pc:chgData name="Elena Cristina Martinica" userId="4f5452d9df93d32d" providerId="LiveId" clId="{47744E13-FED1-4C9D-82B9-5C0C06778DC4}" dt="2025-02-27T23:07:51.744" v="933" actId="20577"/>
        <pc:sldMkLst>
          <pc:docMk/>
          <pc:sldMk cId="3366954785" sldId="282"/>
        </pc:sldMkLst>
        <pc:spChg chg="mod ord">
          <ac:chgData name="Elena Cristina Martinica" userId="4f5452d9df93d32d" providerId="LiveId" clId="{47744E13-FED1-4C9D-82B9-5C0C06778DC4}" dt="2025-02-27T21:49:03.124" v="435" actId="14100"/>
          <ac:spMkLst>
            <pc:docMk/>
            <pc:sldMk cId="3366954785" sldId="282"/>
            <ac:spMk id="2" creationId="{3B2B2616-BC56-7C23-DEEE-C04362C994DE}"/>
          </ac:spMkLst>
        </pc:spChg>
        <pc:spChg chg="del mod ord">
          <ac:chgData name="Elena Cristina Martinica" userId="4f5452d9df93d32d" providerId="LiveId" clId="{47744E13-FED1-4C9D-82B9-5C0C06778DC4}" dt="2025-02-27T21:47:52.650" v="423" actId="26606"/>
          <ac:spMkLst>
            <pc:docMk/>
            <pc:sldMk cId="3366954785" sldId="282"/>
            <ac:spMk id="3" creationId="{64C62DD8-F823-AA7A-54B6-43CB95A0FC6D}"/>
          </ac:spMkLst>
        </pc:spChg>
        <pc:spChg chg="add del">
          <ac:chgData name="Elena Cristina Martinica" userId="4f5452d9df93d32d" providerId="LiveId" clId="{47744E13-FED1-4C9D-82B9-5C0C06778DC4}" dt="2025-02-27T21:46:11.771" v="360" actId="26606"/>
          <ac:spMkLst>
            <pc:docMk/>
            <pc:sldMk cId="3366954785" sldId="282"/>
            <ac:spMk id="10" creationId="{E8A8EAB8-D2FF-444D-B34B-7D32F106AD0E}"/>
          </ac:spMkLst>
        </pc:spChg>
        <pc:spChg chg="add del">
          <ac:chgData name="Elena Cristina Martinica" userId="4f5452d9df93d32d" providerId="LiveId" clId="{47744E13-FED1-4C9D-82B9-5C0C06778DC4}" dt="2025-02-27T21:46:17.778" v="362" actId="26606"/>
          <ac:spMkLst>
            <pc:docMk/>
            <pc:sldMk cId="3366954785" sldId="282"/>
            <ac:spMk id="16" creationId="{23E547B5-89CF-4EC0-96DE-25771AED0799}"/>
          </ac:spMkLst>
        </pc:spChg>
        <pc:spChg chg="add del">
          <ac:chgData name="Elena Cristina Martinica" userId="4f5452d9df93d32d" providerId="LiveId" clId="{47744E13-FED1-4C9D-82B9-5C0C06778DC4}" dt="2025-02-27T21:46:17.778" v="362" actId="26606"/>
          <ac:spMkLst>
            <pc:docMk/>
            <pc:sldMk cId="3366954785" sldId="282"/>
            <ac:spMk id="17" creationId="{3F0B8CEB-8279-4E5E-A0CE-1FC9F71736F2}"/>
          </ac:spMkLst>
        </pc:spChg>
        <pc:spChg chg="add del">
          <ac:chgData name="Elena Cristina Martinica" userId="4f5452d9df93d32d" providerId="LiveId" clId="{47744E13-FED1-4C9D-82B9-5C0C06778DC4}" dt="2025-02-27T21:46:31.905" v="364" actId="26606"/>
          <ac:spMkLst>
            <pc:docMk/>
            <pc:sldMk cId="3366954785" sldId="282"/>
            <ac:spMk id="19" creationId="{9F79630B-0F0B-446E-A637-38FA8F61D10E}"/>
          </ac:spMkLst>
        </pc:spChg>
        <pc:spChg chg="add del">
          <ac:chgData name="Elena Cristina Martinica" userId="4f5452d9df93d32d" providerId="LiveId" clId="{47744E13-FED1-4C9D-82B9-5C0C06778DC4}" dt="2025-02-27T21:46:31.905" v="364" actId="26606"/>
          <ac:spMkLst>
            <pc:docMk/>
            <pc:sldMk cId="3366954785" sldId="282"/>
            <ac:spMk id="20" creationId="{B3437C99-FC8E-4311-B48A-F0C4C329B154}"/>
          </ac:spMkLst>
        </pc:spChg>
        <pc:spChg chg="add del">
          <ac:chgData name="Elena Cristina Martinica" userId="4f5452d9df93d32d" providerId="LiveId" clId="{47744E13-FED1-4C9D-82B9-5C0C06778DC4}" dt="2025-02-27T21:47:52.650" v="423" actId="26606"/>
          <ac:spMkLst>
            <pc:docMk/>
            <pc:sldMk cId="3366954785" sldId="282"/>
            <ac:spMk id="22" creationId="{79BB35BC-D5C2-4C8B-A22A-A71E6191913B}"/>
          </ac:spMkLst>
        </pc:spChg>
        <pc:spChg chg="add del">
          <ac:chgData name="Elena Cristina Martinica" userId="4f5452d9df93d32d" providerId="LiveId" clId="{47744E13-FED1-4C9D-82B9-5C0C06778DC4}" dt="2025-02-27T21:47:52.614" v="422" actId="26606"/>
          <ac:spMkLst>
            <pc:docMk/>
            <pc:sldMk cId="3366954785" sldId="282"/>
            <ac:spMk id="27" creationId="{45D37F4E-DDB4-456B-97E0-9937730A039F}"/>
          </ac:spMkLst>
        </pc:spChg>
        <pc:spChg chg="add del">
          <ac:chgData name="Elena Cristina Martinica" userId="4f5452d9df93d32d" providerId="LiveId" clId="{47744E13-FED1-4C9D-82B9-5C0C06778DC4}" dt="2025-02-27T21:47:52.614" v="422" actId="26606"/>
          <ac:spMkLst>
            <pc:docMk/>
            <pc:sldMk cId="3366954785" sldId="282"/>
            <ac:spMk id="29" creationId="{B2DD41CD-8F47-4F56-AD12-4E2FF7696987}"/>
          </ac:spMkLst>
        </pc:spChg>
        <pc:spChg chg="add del">
          <ac:chgData name="Elena Cristina Martinica" userId="4f5452d9df93d32d" providerId="LiveId" clId="{47744E13-FED1-4C9D-82B9-5C0C06778DC4}" dt="2025-02-27T21:48:39.853" v="431" actId="26606"/>
          <ac:spMkLst>
            <pc:docMk/>
            <pc:sldMk cId="3366954785" sldId="282"/>
            <ac:spMk id="31" creationId="{79BB35BC-D5C2-4C8B-A22A-A71E6191913B}"/>
          </ac:spMkLst>
        </pc:spChg>
        <pc:spChg chg="add">
          <ac:chgData name="Elena Cristina Martinica" userId="4f5452d9df93d32d" providerId="LiveId" clId="{47744E13-FED1-4C9D-82B9-5C0C06778DC4}" dt="2025-02-27T21:48:39.853" v="431" actId="26606"/>
          <ac:spMkLst>
            <pc:docMk/>
            <pc:sldMk cId="3366954785" sldId="282"/>
            <ac:spMk id="36" creationId="{1A9F7B4E-B03D-4F64-BE33-00D074458D45}"/>
          </ac:spMkLst>
        </pc:spChg>
        <pc:spChg chg="add">
          <ac:chgData name="Elena Cristina Martinica" userId="4f5452d9df93d32d" providerId="LiveId" clId="{47744E13-FED1-4C9D-82B9-5C0C06778DC4}" dt="2025-02-27T21:48:39.853" v="431" actId="26606"/>
          <ac:spMkLst>
            <pc:docMk/>
            <pc:sldMk cId="3366954785" sldId="282"/>
            <ac:spMk id="38" creationId="{7E2BE7F7-CA89-4002-ACCE-A478AEA24F5E}"/>
          </ac:spMkLst>
        </pc:spChg>
        <pc:graphicFrameChg chg="add mod modGraphic">
          <ac:chgData name="Elena Cristina Martinica" userId="4f5452d9df93d32d" providerId="LiveId" clId="{47744E13-FED1-4C9D-82B9-5C0C06778DC4}" dt="2025-02-27T23:07:51.744" v="933" actId="20577"/>
          <ac:graphicFrameMkLst>
            <pc:docMk/>
            <pc:sldMk cId="3366954785" sldId="282"/>
            <ac:graphicFrameMk id="24" creationId="{A418951D-3D7E-A3F1-2CEC-74C654BC2345}"/>
          </ac:graphicFrameMkLst>
        </pc:graphicFrameChg>
        <pc:picChg chg="add mod ord">
          <ac:chgData name="Elena Cristina Martinica" userId="4f5452d9df93d32d" providerId="LiveId" clId="{47744E13-FED1-4C9D-82B9-5C0C06778DC4}" dt="2025-02-27T21:48:39.853" v="431" actId="26606"/>
          <ac:picMkLst>
            <pc:docMk/>
            <pc:sldMk cId="3366954785" sldId="282"/>
            <ac:picMk id="5" creationId="{FF4FD7AB-F311-FC4E-95F1-88AC5ADB2A55}"/>
          </ac:picMkLst>
        </pc:picChg>
        <pc:cxnChg chg="add del">
          <ac:chgData name="Elena Cristina Martinica" userId="4f5452d9df93d32d" providerId="LiveId" clId="{47744E13-FED1-4C9D-82B9-5C0C06778DC4}" dt="2025-02-27T21:46:11.771" v="360" actId="26606"/>
          <ac:cxnSpMkLst>
            <pc:docMk/>
            <pc:sldMk cId="3366954785" sldId="282"/>
            <ac:cxnSpMk id="12" creationId="{EEA38897-7BA3-4408-8083-3235339C4A60}"/>
          </ac:cxnSpMkLst>
        </pc:cxnChg>
        <pc:cxnChg chg="add del">
          <ac:chgData name="Elena Cristina Martinica" userId="4f5452d9df93d32d" providerId="LiveId" clId="{47744E13-FED1-4C9D-82B9-5C0C06778DC4}" dt="2025-02-27T21:46:11.771" v="360" actId="26606"/>
          <ac:cxnSpMkLst>
            <pc:docMk/>
            <pc:sldMk cId="3366954785" sldId="282"/>
            <ac:cxnSpMk id="14" creationId="{F11AD06B-AB20-4097-8606-5DA00DBACE88}"/>
          </ac:cxnSpMkLst>
        </pc:cxnChg>
      </pc:sldChg>
      <pc:sldChg chg="addSp delSp modSp new mod setBg">
        <pc:chgData name="Elena Cristina Martinica" userId="4f5452d9df93d32d" providerId="LiveId" clId="{47744E13-FED1-4C9D-82B9-5C0C06778DC4}" dt="2025-02-27T22:19:34.308" v="842" actId="20577"/>
        <pc:sldMkLst>
          <pc:docMk/>
          <pc:sldMk cId="1895981052" sldId="283"/>
        </pc:sldMkLst>
        <pc:spChg chg="mod">
          <ac:chgData name="Elena Cristina Martinica" userId="4f5452d9df93d32d" providerId="LiveId" clId="{47744E13-FED1-4C9D-82B9-5C0C06778DC4}" dt="2025-02-27T22:15:42.683" v="723" actId="26606"/>
          <ac:spMkLst>
            <pc:docMk/>
            <pc:sldMk cId="1895981052" sldId="283"/>
            <ac:spMk id="2" creationId="{52A56CB3-31BF-8262-B493-7D4B07CCBDBB}"/>
          </ac:spMkLst>
        </pc:spChg>
        <pc:spChg chg="mod ord">
          <ac:chgData name="Elena Cristina Martinica" userId="4f5452d9df93d32d" providerId="LiveId" clId="{47744E13-FED1-4C9D-82B9-5C0C06778DC4}" dt="2025-02-27T22:19:34.308" v="842" actId="20577"/>
          <ac:spMkLst>
            <pc:docMk/>
            <pc:sldMk cId="1895981052" sldId="283"/>
            <ac:spMk id="3" creationId="{57870950-E0C3-80FE-5C74-3C46B7E5DE84}"/>
          </ac:spMkLst>
        </pc:spChg>
        <pc:spChg chg="add del">
          <ac:chgData name="Elena Cristina Martinica" userId="4f5452d9df93d32d" providerId="LiveId" clId="{47744E13-FED1-4C9D-82B9-5C0C06778DC4}" dt="2025-02-27T22:11:29.510" v="700" actId="26606"/>
          <ac:spMkLst>
            <pc:docMk/>
            <pc:sldMk cId="1895981052" sldId="283"/>
            <ac:spMk id="10" creationId="{B95B9BA8-1D69-4796-85F5-B6D0BD52354B}"/>
          </ac:spMkLst>
        </pc:spChg>
        <pc:spChg chg="add del">
          <ac:chgData name="Elena Cristina Martinica" userId="4f5452d9df93d32d" providerId="LiveId" clId="{47744E13-FED1-4C9D-82B9-5C0C06778DC4}" dt="2025-02-27T22:11:33.114" v="702" actId="26606"/>
          <ac:spMkLst>
            <pc:docMk/>
            <pc:sldMk cId="1895981052" sldId="283"/>
            <ac:spMk id="12" creationId="{5871FC61-DD4E-47D4-81FD-8A7E7D12B371}"/>
          </ac:spMkLst>
        </pc:spChg>
        <pc:spChg chg="add del">
          <ac:chgData name="Elena Cristina Martinica" userId="4f5452d9df93d32d" providerId="LiveId" clId="{47744E13-FED1-4C9D-82B9-5C0C06778DC4}" dt="2025-02-27T22:11:33.114" v="702" actId="26606"/>
          <ac:spMkLst>
            <pc:docMk/>
            <pc:sldMk cId="1895981052" sldId="283"/>
            <ac:spMk id="13" creationId="{8181FC64-B306-4821-98E2-780662EFC486}"/>
          </ac:spMkLst>
        </pc:spChg>
        <pc:spChg chg="add del">
          <ac:chgData name="Elena Cristina Martinica" userId="4f5452d9df93d32d" providerId="LiveId" clId="{47744E13-FED1-4C9D-82B9-5C0C06778DC4}" dt="2025-02-27T22:11:33.114" v="702" actId="26606"/>
          <ac:spMkLst>
            <pc:docMk/>
            <pc:sldMk cId="1895981052" sldId="283"/>
            <ac:spMk id="14" creationId="{F9EC3F91-A75C-4F74-867E-E4C28C13546B}"/>
          </ac:spMkLst>
        </pc:spChg>
        <pc:spChg chg="add del">
          <ac:chgData name="Elena Cristina Martinica" userId="4f5452d9df93d32d" providerId="LiveId" clId="{47744E13-FED1-4C9D-82B9-5C0C06778DC4}" dt="2025-02-27T22:11:33.114" v="702" actId="26606"/>
          <ac:spMkLst>
            <pc:docMk/>
            <pc:sldMk cId="1895981052" sldId="283"/>
            <ac:spMk id="16" creationId="{829A1E2C-5AC8-40FC-99E9-832069D39792}"/>
          </ac:spMkLst>
        </pc:spChg>
        <pc:spChg chg="add del">
          <ac:chgData name="Elena Cristina Martinica" userId="4f5452d9df93d32d" providerId="LiveId" clId="{47744E13-FED1-4C9D-82B9-5C0C06778DC4}" dt="2025-02-27T22:11:49.497" v="704" actId="26606"/>
          <ac:spMkLst>
            <pc:docMk/>
            <pc:sldMk cId="1895981052" sldId="283"/>
            <ac:spMk id="18" creationId="{7A5F0580-5EE9-419F-96EE-B6529EF6E7D0}"/>
          </ac:spMkLst>
        </pc:spChg>
        <pc:spChg chg="add del">
          <ac:chgData name="Elena Cristina Martinica" userId="4f5452d9df93d32d" providerId="LiveId" clId="{47744E13-FED1-4C9D-82B9-5C0C06778DC4}" dt="2025-02-27T22:11:49.497" v="704" actId="26606"/>
          <ac:spMkLst>
            <pc:docMk/>
            <pc:sldMk cId="1895981052" sldId="283"/>
            <ac:spMk id="19" creationId="{0288C6B4-AFC3-407F-A595-EFFD38D4CCAF}"/>
          </ac:spMkLst>
        </pc:spChg>
        <pc:spChg chg="add del">
          <ac:chgData name="Elena Cristina Martinica" userId="4f5452d9df93d32d" providerId="LiveId" clId="{47744E13-FED1-4C9D-82B9-5C0C06778DC4}" dt="2025-02-27T22:11:49.497" v="704" actId="26606"/>
          <ac:spMkLst>
            <pc:docMk/>
            <pc:sldMk cId="1895981052" sldId="283"/>
            <ac:spMk id="20" creationId="{CF236821-17FE-429B-8D2C-08E13A64EA40}"/>
          </ac:spMkLst>
        </pc:spChg>
        <pc:spChg chg="add del">
          <ac:chgData name="Elena Cristina Martinica" userId="4f5452d9df93d32d" providerId="LiveId" clId="{47744E13-FED1-4C9D-82B9-5C0C06778DC4}" dt="2025-02-27T22:11:49.497" v="704" actId="26606"/>
          <ac:spMkLst>
            <pc:docMk/>
            <pc:sldMk cId="1895981052" sldId="283"/>
            <ac:spMk id="21" creationId="{C0BDBCD2-E081-43AB-9119-C55465E59757}"/>
          </ac:spMkLst>
        </pc:spChg>
        <pc:spChg chg="add del">
          <ac:chgData name="Elena Cristina Martinica" userId="4f5452d9df93d32d" providerId="LiveId" clId="{47744E13-FED1-4C9D-82B9-5C0C06778DC4}" dt="2025-02-27T22:11:49.497" v="704" actId="26606"/>
          <ac:spMkLst>
            <pc:docMk/>
            <pc:sldMk cId="1895981052" sldId="283"/>
            <ac:spMk id="22" creationId="{98E79BE4-34FE-485A-98A5-92CE8F7C4743}"/>
          </ac:spMkLst>
        </pc:spChg>
        <pc:spChg chg="add del">
          <ac:chgData name="Elena Cristina Martinica" userId="4f5452d9df93d32d" providerId="LiveId" clId="{47744E13-FED1-4C9D-82B9-5C0C06778DC4}" dt="2025-02-27T22:15:19.148" v="722" actId="26606"/>
          <ac:spMkLst>
            <pc:docMk/>
            <pc:sldMk cId="1895981052" sldId="283"/>
            <ac:spMk id="24" creationId="{2B97F24A-32CE-4C1C-A50D-3016B394DCFB}"/>
          </ac:spMkLst>
        </pc:spChg>
        <pc:spChg chg="add del">
          <ac:chgData name="Elena Cristina Martinica" userId="4f5452d9df93d32d" providerId="LiveId" clId="{47744E13-FED1-4C9D-82B9-5C0C06778DC4}" dt="2025-02-27T22:15:19.148" v="722" actId="26606"/>
          <ac:spMkLst>
            <pc:docMk/>
            <pc:sldMk cId="1895981052" sldId="283"/>
            <ac:spMk id="25" creationId="{CD8B4F24-440B-49E9-B85D-733523DC064B}"/>
          </ac:spMkLst>
        </pc:spChg>
        <pc:spChg chg="add del">
          <ac:chgData name="Elena Cristina Martinica" userId="4f5452d9df93d32d" providerId="LiveId" clId="{47744E13-FED1-4C9D-82B9-5C0C06778DC4}" dt="2025-02-27T22:15:42.683" v="723" actId="26606"/>
          <ac:spMkLst>
            <pc:docMk/>
            <pc:sldMk cId="1895981052" sldId="283"/>
            <ac:spMk id="30" creationId="{2B97F24A-32CE-4C1C-A50D-3016B394DCFB}"/>
          </ac:spMkLst>
        </pc:spChg>
        <pc:spChg chg="add del">
          <ac:chgData name="Elena Cristina Martinica" userId="4f5452d9df93d32d" providerId="LiveId" clId="{47744E13-FED1-4C9D-82B9-5C0C06778DC4}" dt="2025-02-27T22:15:42.683" v="723" actId="26606"/>
          <ac:spMkLst>
            <pc:docMk/>
            <pc:sldMk cId="1895981052" sldId="283"/>
            <ac:spMk id="32" creationId="{CD8B4F24-440B-49E9-B85D-733523DC064B}"/>
          </ac:spMkLst>
        </pc:spChg>
        <pc:picChg chg="add mod ord">
          <ac:chgData name="Elena Cristina Martinica" userId="4f5452d9df93d32d" providerId="LiveId" clId="{47744E13-FED1-4C9D-82B9-5C0C06778DC4}" dt="2025-02-27T22:15:42.683" v="723" actId="26606"/>
          <ac:picMkLst>
            <pc:docMk/>
            <pc:sldMk cId="1895981052" sldId="283"/>
            <ac:picMk id="5" creationId="{9F35A25D-A0CF-2FE8-072E-6984D0B586EC}"/>
          </ac:picMkLst>
        </pc:picChg>
      </pc:sldChg>
      <pc:sldChg chg="addSp delSp modSp new mod setBg">
        <pc:chgData name="Elena Cristina Martinica" userId="4f5452d9df93d32d" providerId="LiveId" clId="{47744E13-FED1-4C9D-82B9-5C0C06778DC4}" dt="2025-02-27T22:39:58.861" v="909" actId="255"/>
        <pc:sldMkLst>
          <pc:docMk/>
          <pc:sldMk cId="729858393" sldId="284"/>
        </pc:sldMkLst>
        <pc:spChg chg="del mod">
          <ac:chgData name="Elena Cristina Martinica" userId="4f5452d9df93d32d" providerId="LiveId" clId="{47744E13-FED1-4C9D-82B9-5C0C06778DC4}" dt="2025-02-27T22:36:46.809" v="885" actId="21"/>
          <ac:spMkLst>
            <pc:docMk/>
            <pc:sldMk cId="729858393" sldId="284"/>
            <ac:spMk id="2" creationId="{5A4F691E-3841-6B61-F842-35C6779AB31E}"/>
          </ac:spMkLst>
        </pc:spChg>
        <pc:spChg chg="add del mod">
          <ac:chgData name="Elena Cristina Martinica" userId="4f5452d9df93d32d" providerId="LiveId" clId="{47744E13-FED1-4C9D-82B9-5C0C06778DC4}" dt="2025-02-27T22:39:32.527" v="907" actId="26606"/>
          <ac:spMkLst>
            <pc:docMk/>
            <pc:sldMk cId="729858393" sldId="284"/>
            <ac:spMk id="3" creationId="{99AC62AE-9F08-B3A0-5653-086C5DF8974F}"/>
          </ac:spMkLst>
        </pc:spChg>
        <pc:spChg chg="add del">
          <ac:chgData name="Elena Cristina Martinica" userId="4f5452d9df93d32d" providerId="LiveId" clId="{47744E13-FED1-4C9D-82B9-5C0C06778DC4}" dt="2025-02-27T22:35:43.596" v="878" actId="26606"/>
          <ac:spMkLst>
            <pc:docMk/>
            <pc:sldMk cId="729858393" sldId="284"/>
            <ac:spMk id="10" creationId="{04812C46-200A-4DEB-A05E-3ED6C68C2387}"/>
          </ac:spMkLst>
        </pc:spChg>
        <pc:spChg chg="add del">
          <ac:chgData name="Elena Cristina Martinica" userId="4f5452d9df93d32d" providerId="LiveId" clId="{47744E13-FED1-4C9D-82B9-5C0C06778DC4}" dt="2025-02-27T22:35:43.596" v="878" actId="26606"/>
          <ac:spMkLst>
            <pc:docMk/>
            <pc:sldMk cId="729858393" sldId="284"/>
            <ac:spMk id="12" creationId="{D1EA859B-E555-4109-94F3-6700E046E008}"/>
          </ac:spMkLst>
        </pc:spChg>
        <pc:spChg chg="add del">
          <ac:chgData name="Elena Cristina Martinica" userId="4f5452d9df93d32d" providerId="LiveId" clId="{47744E13-FED1-4C9D-82B9-5C0C06778DC4}" dt="2025-02-27T22:36:03.941" v="880" actId="26606"/>
          <ac:spMkLst>
            <pc:docMk/>
            <pc:sldMk cId="729858393" sldId="284"/>
            <ac:spMk id="14" creationId="{04812C46-200A-4DEB-A05E-3ED6C68C2387}"/>
          </ac:spMkLst>
        </pc:spChg>
        <pc:spChg chg="add del">
          <ac:chgData name="Elena Cristina Martinica" userId="4f5452d9df93d32d" providerId="LiveId" clId="{47744E13-FED1-4C9D-82B9-5C0C06778DC4}" dt="2025-02-27T22:36:03.941" v="880" actId="26606"/>
          <ac:spMkLst>
            <pc:docMk/>
            <pc:sldMk cId="729858393" sldId="284"/>
            <ac:spMk id="15" creationId="{D1EA859B-E555-4109-94F3-6700E046E008}"/>
          </ac:spMkLst>
        </pc:spChg>
        <pc:spChg chg="add del">
          <ac:chgData name="Elena Cristina Martinica" userId="4f5452d9df93d32d" providerId="LiveId" clId="{47744E13-FED1-4C9D-82B9-5C0C06778DC4}" dt="2025-02-27T22:39:32.527" v="907" actId="26606"/>
          <ac:spMkLst>
            <pc:docMk/>
            <pc:sldMk cId="729858393" sldId="284"/>
            <ac:spMk id="16" creationId="{55D4142C-5077-457F-A6AD-3FECFDB39685}"/>
          </ac:spMkLst>
        </pc:spChg>
        <pc:spChg chg="add del">
          <ac:chgData name="Elena Cristina Martinica" userId="4f5452d9df93d32d" providerId="LiveId" clId="{47744E13-FED1-4C9D-82B9-5C0C06778DC4}" dt="2025-02-27T22:39:32.527" v="907" actId="26606"/>
          <ac:spMkLst>
            <pc:docMk/>
            <pc:sldMk cId="729858393" sldId="284"/>
            <ac:spMk id="17" creationId="{6B5E2835-4E47-45B3-9CFE-732FF7B05472}"/>
          </ac:spMkLst>
        </pc:spChg>
        <pc:spChg chg="add del">
          <ac:chgData name="Elena Cristina Martinica" userId="4f5452d9df93d32d" providerId="LiveId" clId="{47744E13-FED1-4C9D-82B9-5C0C06778DC4}" dt="2025-02-27T22:39:32.527" v="907" actId="26606"/>
          <ac:spMkLst>
            <pc:docMk/>
            <pc:sldMk cId="729858393" sldId="284"/>
            <ac:spMk id="18" creationId="{7A5F0580-5EE9-419F-96EE-B6529EF6E7D0}"/>
          </ac:spMkLst>
        </pc:spChg>
        <pc:spChg chg="add del">
          <ac:chgData name="Elena Cristina Martinica" userId="4f5452d9df93d32d" providerId="LiveId" clId="{47744E13-FED1-4C9D-82B9-5C0C06778DC4}" dt="2025-02-27T22:39:32.527" v="907" actId="26606"/>
          <ac:spMkLst>
            <pc:docMk/>
            <pc:sldMk cId="729858393" sldId="284"/>
            <ac:spMk id="19" creationId="{5B45AD5D-AA52-4F7B-9362-576A39AD9E09}"/>
          </ac:spMkLst>
        </pc:spChg>
        <pc:spChg chg="add del">
          <ac:chgData name="Elena Cristina Martinica" userId="4f5452d9df93d32d" providerId="LiveId" clId="{47744E13-FED1-4C9D-82B9-5C0C06778DC4}" dt="2025-02-27T22:39:32.527" v="907" actId="26606"/>
          <ac:spMkLst>
            <pc:docMk/>
            <pc:sldMk cId="729858393" sldId="284"/>
            <ac:spMk id="20" creationId="{AEDD7960-4866-4399-BEF6-DD1431AB4E34}"/>
          </ac:spMkLst>
        </pc:spChg>
        <pc:spChg chg="add del">
          <ac:chgData name="Elena Cristina Martinica" userId="4f5452d9df93d32d" providerId="LiveId" clId="{47744E13-FED1-4C9D-82B9-5C0C06778DC4}" dt="2025-02-27T22:38:15.072" v="894" actId="26606"/>
          <ac:spMkLst>
            <pc:docMk/>
            <pc:sldMk cId="729858393" sldId="284"/>
            <ac:spMk id="25" creationId="{560AFAAC-EA6C-45A9-9E03-C9C9F0193B4F}"/>
          </ac:spMkLst>
        </pc:spChg>
        <pc:spChg chg="add del">
          <ac:chgData name="Elena Cristina Martinica" userId="4f5452d9df93d32d" providerId="LiveId" clId="{47744E13-FED1-4C9D-82B9-5C0C06778DC4}" dt="2025-02-27T22:38:15.072" v="894" actId="26606"/>
          <ac:spMkLst>
            <pc:docMk/>
            <pc:sldMk cId="729858393" sldId="284"/>
            <ac:spMk id="27" creationId="{83549E37-C86B-4401-90BD-D8BF83859F14}"/>
          </ac:spMkLst>
        </pc:spChg>
        <pc:spChg chg="add del">
          <ac:chgData name="Elena Cristina Martinica" userId="4f5452d9df93d32d" providerId="LiveId" clId="{47744E13-FED1-4C9D-82B9-5C0C06778DC4}" dt="2025-02-27T22:38:15.072" v="894" actId="26606"/>
          <ac:spMkLst>
            <pc:docMk/>
            <pc:sldMk cId="729858393" sldId="284"/>
            <ac:spMk id="29" creationId="{8A17784E-76D8-4521-A77D-0D2EBB923004}"/>
          </ac:spMkLst>
        </pc:spChg>
        <pc:spChg chg="add del">
          <ac:chgData name="Elena Cristina Martinica" userId="4f5452d9df93d32d" providerId="LiveId" clId="{47744E13-FED1-4C9D-82B9-5C0C06778DC4}" dt="2025-02-27T22:38:15.072" v="894" actId="26606"/>
          <ac:spMkLst>
            <pc:docMk/>
            <pc:sldMk cId="729858393" sldId="284"/>
            <ac:spMk id="31" creationId="{C0036C6B-F09C-4EAB-AE02-8D056EE74856}"/>
          </ac:spMkLst>
        </pc:spChg>
        <pc:spChg chg="del">
          <ac:chgData name="Elena Cristina Martinica" userId="4f5452d9df93d32d" providerId="LiveId" clId="{47744E13-FED1-4C9D-82B9-5C0C06778DC4}" dt="2025-02-27T22:38:15.072" v="894" actId="26606"/>
          <ac:spMkLst>
            <pc:docMk/>
            <pc:sldMk cId="729858393" sldId="284"/>
            <ac:spMk id="33" creationId="{FC8D5885-2804-4D3C-BE31-902E4D3279B0}"/>
          </ac:spMkLst>
        </pc:spChg>
        <pc:spChg chg="add del">
          <ac:chgData name="Elena Cristina Martinica" userId="4f5452d9df93d32d" providerId="LiveId" clId="{47744E13-FED1-4C9D-82B9-5C0C06778DC4}" dt="2025-02-27T22:38:22.101" v="896" actId="26606"/>
          <ac:spMkLst>
            <pc:docMk/>
            <pc:sldMk cId="729858393" sldId="284"/>
            <ac:spMk id="35" creationId="{2EB492CD-616E-47F8-933B-5E2D952A0593}"/>
          </ac:spMkLst>
        </pc:spChg>
        <pc:spChg chg="add del">
          <ac:chgData name="Elena Cristina Martinica" userId="4f5452d9df93d32d" providerId="LiveId" clId="{47744E13-FED1-4C9D-82B9-5C0C06778DC4}" dt="2025-02-27T22:38:22.101" v="896" actId="26606"/>
          <ac:spMkLst>
            <pc:docMk/>
            <pc:sldMk cId="729858393" sldId="284"/>
            <ac:spMk id="36" creationId="{59383CF9-23B5-4335-9B21-1791C4CF1C75}"/>
          </ac:spMkLst>
        </pc:spChg>
        <pc:spChg chg="add del">
          <ac:chgData name="Elena Cristina Martinica" userId="4f5452d9df93d32d" providerId="LiveId" clId="{47744E13-FED1-4C9D-82B9-5C0C06778DC4}" dt="2025-02-27T22:38:22.101" v="896" actId="26606"/>
          <ac:spMkLst>
            <pc:docMk/>
            <pc:sldMk cId="729858393" sldId="284"/>
            <ac:spMk id="37" creationId="{0007FE00-9498-4706-B255-6437B0252C02}"/>
          </ac:spMkLst>
        </pc:spChg>
        <pc:spChg chg="add del">
          <ac:chgData name="Elena Cristina Martinica" userId="4f5452d9df93d32d" providerId="LiveId" clId="{47744E13-FED1-4C9D-82B9-5C0C06778DC4}" dt="2025-02-27T22:38:27.240" v="898" actId="26606"/>
          <ac:spMkLst>
            <pc:docMk/>
            <pc:sldMk cId="729858393" sldId="284"/>
            <ac:spMk id="39" creationId="{6B5E2835-4E47-45B3-9CFE-732FF7B05472}"/>
          </ac:spMkLst>
        </pc:spChg>
        <pc:spChg chg="del">
          <ac:chgData name="Elena Cristina Martinica" userId="4f5452d9df93d32d" providerId="LiveId" clId="{47744E13-FED1-4C9D-82B9-5C0C06778DC4}" dt="2025-02-27T22:38:27.240" v="898" actId="26606"/>
          <ac:spMkLst>
            <pc:docMk/>
            <pc:sldMk cId="729858393" sldId="284"/>
            <ac:spMk id="40" creationId="{5B45AD5D-AA52-4F7B-9362-576A39AD9E09}"/>
          </ac:spMkLst>
        </pc:spChg>
        <pc:spChg chg="add del">
          <ac:chgData name="Elena Cristina Martinica" userId="4f5452d9df93d32d" providerId="LiveId" clId="{47744E13-FED1-4C9D-82B9-5C0C06778DC4}" dt="2025-02-27T22:38:27.240" v="898" actId="26606"/>
          <ac:spMkLst>
            <pc:docMk/>
            <pc:sldMk cId="729858393" sldId="284"/>
            <ac:spMk id="41" creationId="{AEDD7960-4866-4399-BEF6-DD1431AB4E34}"/>
          </ac:spMkLst>
        </pc:spChg>
        <pc:spChg chg="add del">
          <ac:chgData name="Elena Cristina Martinica" userId="4f5452d9df93d32d" providerId="LiveId" clId="{47744E13-FED1-4C9D-82B9-5C0C06778DC4}" dt="2025-02-27T22:38:27.240" v="898" actId="26606"/>
          <ac:spMkLst>
            <pc:docMk/>
            <pc:sldMk cId="729858393" sldId="284"/>
            <ac:spMk id="42" creationId="{55D4142C-5077-457F-A6AD-3FECFDB39685}"/>
          </ac:spMkLst>
        </pc:spChg>
        <pc:spChg chg="add del">
          <ac:chgData name="Elena Cristina Martinica" userId="4f5452d9df93d32d" providerId="LiveId" clId="{47744E13-FED1-4C9D-82B9-5C0C06778DC4}" dt="2025-02-27T22:38:27.240" v="898" actId="26606"/>
          <ac:spMkLst>
            <pc:docMk/>
            <pc:sldMk cId="729858393" sldId="284"/>
            <ac:spMk id="43" creationId="{7A5F0580-5EE9-419F-96EE-B6529EF6E7D0}"/>
          </ac:spMkLst>
        </pc:spChg>
        <pc:spChg chg="add del">
          <ac:chgData name="Elena Cristina Martinica" userId="4f5452d9df93d32d" providerId="LiveId" clId="{47744E13-FED1-4C9D-82B9-5C0C06778DC4}" dt="2025-02-27T22:38:30.935" v="900" actId="26606"/>
          <ac:spMkLst>
            <pc:docMk/>
            <pc:sldMk cId="729858393" sldId="284"/>
            <ac:spMk id="45" creationId="{6B5E2835-4E47-45B3-9CFE-732FF7B05472}"/>
          </ac:spMkLst>
        </pc:spChg>
        <pc:spChg chg="add del">
          <ac:chgData name="Elena Cristina Martinica" userId="4f5452d9df93d32d" providerId="LiveId" clId="{47744E13-FED1-4C9D-82B9-5C0C06778DC4}" dt="2025-02-27T22:38:30.935" v="900" actId="26606"/>
          <ac:spMkLst>
            <pc:docMk/>
            <pc:sldMk cId="729858393" sldId="284"/>
            <ac:spMk id="46" creationId="{5B45AD5D-AA52-4F7B-9362-576A39AD9E09}"/>
          </ac:spMkLst>
        </pc:spChg>
        <pc:spChg chg="add del">
          <ac:chgData name="Elena Cristina Martinica" userId="4f5452d9df93d32d" providerId="LiveId" clId="{47744E13-FED1-4C9D-82B9-5C0C06778DC4}" dt="2025-02-27T22:38:30.935" v="900" actId="26606"/>
          <ac:spMkLst>
            <pc:docMk/>
            <pc:sldMk cId="729858393" sldId="284"/>
            <ac:spMk id="47" creationId="{AEDD7960-4866-4399-BEF6-DD1431AB4E34}"/>
          </ac:spMkLst>
        </pc:spChg>
        <pc:spChg chg="add del">
          <ac:chgData name="Elena Cristina Martinica" userId="4f5452d9df93d32d" providerId="LiveId" clId="{47744E13-FED1-4C9D-82B9-5C0C06778DC4}" dt="2025-02-27T22:38:30.935" v="900" actId="26606"/>
          <ac:spMkLst>
            <pc:docMk/>
            <pc:sldMk cId="729858393" sldId="284"/>
            <ac:spMk id="48" creationId="{55D4142C-5077-457F-A6AD-3FECFDB39685}"/>
          </ac:spMkLst>
        </pc:spChg>
        <pc:spChg chg="del">
          <ac:chgData name="Elena Cristina Martinica" userId="4f5452d9df93d32d" providerId="LiveId" clId="{47744E13-FED1-4C9D-82B9-5C0C06778DC4}" dt="2025-02-27T22:38:30.935" v="900" actId="26606"/>
          <ac:spMkLst>
            <pc:docMk/>
            <pc:sldMk cId="729858393" sldId="284"/>
            <ac:spMk id="49" creationId="{7A5F0580-5EE9-419F-96EE-B6529EF6E7D0}"/>
          </ac:spMkLst>
        </pc:spChg>
        <pc:spChg chg="add del">
          <ac:chgData name="Elena Cristina Martinica" userId="4f5452d9df93d32d" providerId="LiveId" clId="{47744E13-FED1-4C9D-82B9-5C0C06778DC4}" dt="2025-02-27T22:39:20.442" v="902" actId="26606"/>
          <ac:spMkLst>
            <pc:docMk/>
            <pc:sldMk cId="729858393" sldId="284"/>
            <ac:spMk id="52" creationId="{6B5E2835-4E47-45B3-9CFE-732FF7B05472}"/>
          </ac:spMkLst>
        </pc:spChg>
        <pc:spChg chg="add del">
          <ac:chgData name="Elena Cristina Martinica" userId="4f5452d9df93d32d" providerId="LiveId" clId="{47744E13-FED1-4C9D-82B9-5C0C06778DC4}" dt="2025-02-27T22:39:20.442" v="902" actId="26606"/>
          <ac:spMkLst>
            <pc:docMk/>
            <pc:sldMk cId="729858393" sldId="284"/>
            <ac:spMk id="53" creationId="{5B45AD5D-AA52-4F7B-9362-576A39AD9E09}"/>
          </ac:spMkLst>
        </pc:spChg>
        <pc:spChg chg="add del">
          <ac:chgData name="Elena Cristina Martinica" userId="4f5452d9df93d32d" providerId="LiveId" clId="{47744E13-FED1-4C9D-82B9-5C0C06778DC4}" dt="2025-02-27T22:39:20.442" v="902" actId="26606"/>
          <ac:spMkLst>
            <pc:docMk/>
            <pc:sldMk cId="729858393" sldId="284"/>
            <ac:spMk id="54" creationId="{AEDD7960-4866-4399-BEF6-DD1431AB4E34}"/>
          </ac:spMkLst>
        </pc:spChg>
        <pc:spChg chg="add del">
          <ac:chgData name="Elena Cristina Martinica" userId="4f5452d9df93d32d" providerId="LiveId" clId="{47744E13-FED1-4C9D-82B9-5C0C06778DC4}" dt="2025-02-27T22:39:20.442" v="902" actId="26606"/>
          <ac:spMkLst>
            <pc:docMk/>
            <pc:sldMk cId="729858393" sldId="284"/>
            <ac:spMk id="55" creationId="{55D4142C-5077-457F-A6AD-3FECFDB39685}"/>
          </ac:spMkLst>
        </pc:spChg>
        <pc:spChg chg="add del">
          <ac:chgData name="Elena Cristina Martinica" userId="4f5452d9df93d32d" providerId="LiveId" clId="{47744E13-FED1-4C9D-82B9-5C0C06778DC4}" dt="2025-02-27T22:39:20.442" v="902" actId="26606"/>
          <ac:spMkLst>
            <pc:docMk/>
            <pc:sldMk cId="729858393" sldId="284"/>
            <ac:spMk id="56" creationId="{7A5F0580-5EE9-419F-96EE-B6529EF6E7D0}"/>
          </ac:spMkLst>
        </pc:spChg>
        <pc:spChg chg="add del">
          <ac:chgData name="Elena Cristina Martinica" userId="4f5452d9df93d32d" providerId="LiveId" clId="{47744E13-FED1-4C9D-82B9-5C0C06778DC4}" dt="2025-02-27T22:39:23.424" v="904" actId="26606"/>
          <ac:spMkLst>
            <pc:docMk/>
            <pc:sldMk cId="729858393" sldId="284"/>
            <ac:spMk id="59" creationId="{9427AF5F-9A0E-42B7-A252-FD64C9885F9C}"/>
          </ac:spMkLst>
        </pc:spChg>
        <pc:spChg chg="add del">
          <ac:chgData name="Elena Cristina Martinica" userId="4f5452d9df93d32d" providerId="LiveId" clId="{47744E13-FED1-4C9D-82B9-5C0C06778DC4}" dt="2025-02-27T22:39:23.424" v="904" actId="26606"/>
          <ac:spMkLst>
            <pc:docMk/>
            <pc:sldMk cId="729858393" sldId="284"/>
            <ac:spMk id="60" creationId="{99AC62AE-9F08-B3A0-5653-086C5DF8974F}"/>
          </ac:spMkLst>
        </pc:spChg>
        <pc:spChg chg="add del">
          <ac:chgData name="Elena Cristina Martinica" userId="4f5452d9df93d32d" providerId="LiveId" clId="{47744E13-FED1-4C9D-82B9-5C0C06778DC4}" dt="2025-02-27T22:39:32.514" v="906" actId="26606"/>
          <ac:spMkLst>
            <pc:docMk/>
            <pc:sldMk cId="729858393" sldId="284"/>
            <ac:spMk id="62" creationId="{D009D6D5-DAC2-4A8B-A17A-E206B9012D09}"/>
          </ac:spMkLst>
        </pc:spChg>
        <pc:spChg chg="add del">
          <ac:chgData name="Elena Cristina Martinica" userId="4f5452d9df93d32d" providerId="LiveId" clId="{47744E13-FED1-4C9D-82B9-5C0C06778DC4}" dt="2025-02-27T22:39:32.514" v="906" actId="26606"/>
          <ac:spMkLst>
            <pc:docMk/>
            <pc:sldMk cId="729858393" sldId="284"/>
            <ac:spMk id="63" creationId="{99AC62AE-9F08-B3A0-5653-086C5DF8974F}"/>
          </ac:spMkLst>
        </pc:spChg>
        <pc:spChg chg="add mod">
          <ac:chgData name="Elena Cristina Martinica" userId="4f5452d9df93d32d" providerId="LiveId" clId="{47744E13-FED1-4C9D-82B9-5C0C06778DC4}" dt="2025-02-27T22:39:58.861" v="909" actId="255"/>
          <ac:spMkLst>
            <pc:docMk/>
            <pc:sldMk cId="729858393" sldId="284"/>
            <ac:spMk id="65" creationId="{99AC62AE-9F08-B3A0-5653-086C5DF8974F}"/>
          </ac:spMkLst>
        </pc:spChg>
        <pc:grpChg chg="add">
          <ac:chgData name="Elena Cristina Martinica" userId="4f5452d9df93d32d" providerId="LiveId" clId="{47744E13-FED1-4C9D-82B9-5C0C06778DC4}" dt="2025-02-27T22:39:32.527" v="907" actId="26606"/>
          <ac:grpSpMkLst>
            <pc:docMk/>
            <pc:sldMk cId="729858393" sldId="284"/>
            <ac:grpSpMk id="66" creationId="{1FD67D68-9B83-C338-8342-3348D8F22347}"/>
          </ac:grpSpMkLst>
        </pc:grpChg>
        <pc:picChg chg="add mod ord">
          <ac:chgData name="Elena Cristina Martinica" userId="4f5452d9df93d32d" providerId="LiveId" clId="{47744E13-FED1-4C9D-82B9-5C0C06778DC4}" dt="2025-02-27T22:39:32.527" v="907" actId="26606"/>
          <ac:picMkLst>
            <pc:docMk/>
            <pc:sldMk cId="729858393" sldId="284"/>
            <ac:picMk id="5" creationId="{3EAA1B34-08E9-18B9-227B-49136E9831CD}"/>
          </ac:picMkLst>
        </pc:picChg>
      </pc:sldChg>
      <pc:sldChg chg="modSp add del mod">
        <pc:chgData name="Elena Cristina Martinica" userId="4f5452d9df93d32d" providerId="LiveId" clId="{47744E13-FED1-4C9D-82B9-5C0C06778DC4}" dt="2025-02-28T19:47:29.485" v="1348" actId="2696"/>
        <pc:sldMkLst>
          <pc:docMk/>
          <pc:sldMk cId="435114679" sldId="285"/>
        </pc:sldMkLst>
        <pc:spChg chg="mod">
          <ac:chgData name="Elena Cristina Martinica" userId="4f5452d9df93d32d" providerId="LiveId" clId="{47744E13-FED1-4C9D-82B9-5C0C06778DC4}" dt="2025-02-27T23:56:38.247" v="1199" actId="14100"/>
          <ac:spMkLst>
            <pc:docMk/>
            <pc:sldMk cId="435114679" sldId="285"/>
            <ac:spMk id="3" creationId="{1AB3E377-86DB-F5CE-D94D-74011AD1DA2D}"/>
          </ac:spMkLst>
        </pc:spChg>
      </pc:sldChg>
      <pc:sldChg chg="new del">
        <pc:chgData name="Elena Cristina Martinica" userId="4f5452d9df93d32d" providerId="LiveId" clId="{47744E13-FED1-4C9D-82B9-5C0C06778DC4}" dt="2025-02-27T23:50:28.988" v="1175" actId="2696"/>
        <pc:sldMkLst>
          <pc:docMk/>
          <pc:sldMk cId="3258817005" sldId="286"/>
        </pc:sldMkLst>
      </pc:sldChg>
      <pc:sldChg chg="del">
        <pc:chgData name="Elena Cristina Martinica" userId="4f5452d9df93d32d" providerId="LiveId" clId="{47744E13-FED1-4C9D-82B9-5C0C06778DC4}" dt="2025-02-28T19:48:27.038" v="1351" actId="2696"/>
        <pc:sldMkLst>
          <pc:docMk/>
          <pc:sldMk cId="2162471840" sldId="288"/>
        </pc:sldMkLst>
      </pc:sldChg>
      <pc:sldChg chg="new del">
        <pc:chgData name="Elena Cristina Martinica" userId="4f5452d9df93d32d" providerId="LiveId" clId="{47744E13-FED1-4C9D-82B9-5C0C06778DC4}" dt="2025-02-28T19:48:12.190" v="1350" actId="2696"/>
        <pc:sldMkLst>
          <pc:docMk/>
          <pc:sldMk cId="2989736018" sldId="288"/>
        </pc:sldMkLst>
      </pc:sldChg>
      <pc:sldChg chg="addSp delSp modSp new mod setBg">
        <pc:chgData name="Elena Cristina Martinica" userId="4f5452d9df93d32d" providerId="LiveId" clId="{47744E13-FED1-4C9D-82B9-5C0C06778DC4}" dt="2025-02-28T21:42:28.791" v="1432" actId="20577"/>
        <pc:sldMkLst>
          <pc:docMk/>
          <pc:sldMk cId="1811878521" sldId="289"/>
        </pc:sldMkLst>
        <pc:spChg chg="mod">
          <ac:chgData name="Elena Cristina Martinica" userId="4f5452d9df93d32d" providerId="LiveId" clId="{47744E13-FED1-4C9D-82B9-5C0C06778DC4}" dt="2025-02-28T21:41:47.093" v="1415" actId="26606"/>
          <ac:spMkLst>
            <pc:docMk/>
            <pc:sldMk cId="1811878521" sldId="289"/>
            <ac:spMk id="2" creationId="{5FBCE032-B09F-24ED-EA78-9366DF20120D}"/>
          </ac:spMkLst>
        </pc:spChg>
        <pc:spChg chg="mod ord">
          <ac:chgData name="Elena Cristina Martinica" userId="4f5452d9df93d32d" providerId="LiveId" clId="{47744E13-FED1-4C9D-82B9-5C0C06778DC4}" dt="2025-02-28T21:42:28.791" v="1432" actId="20577"/>
          <ac:spMkLst>
            <pc:docMk/>
            <pc:sldMk cId="1811878521" sldId="289"/>
            <ac:spMk id="3" creationId="{6D0844C3-F0F8-239D-1B6B-F8CCBC298F20}"/>
          </ac:spMkLst>
        </pc:spChg>
        <pc:spChg chg="add del">
          <ac:chgData name="Elena Cristina Martinica" userId="4f5452d9df93d32d" providerId="LiveId" clId="{47744E13-FED1-4C9D-82B9-5C0C06778DC4}" dt="2025-02-28T21:41:37.967" v="1408" actId="26606"/>
          <ac:spMkLst>
            <pc:docMk/>
            <pc:sldMk cId="1811878521" sldId="289"/>
            <ac:spMk id="10" creationId="{F13C74B1-5B17-4795-BED0-7140497B445A}"/>
          </ac:spMkLst>
        </pc:spChg>
        <pc:spChg chg="add del">
          <ac:chgData name="Elena Cristina Martinica" userId="4f5452d9df93d32d" providerId="LiveId" clId="{47744E13-FED1-4C9D-82B9-5C0C06778DC4}" dt="2025-02-28T21:41:37.967" v="1408" actId="26606"/>
          <ac:spMkLst>
            <pc:docMk/>
            <pc:sldMk cId="1811878521" sldId="289"/>
            <ac:spMk id="12" creationId="{D4974D33-8DC5-464E-8C6D-BE58F0669C17}"/>
          </ac:spMkLst>
        </pc:spChg>
        <pc:spChg chg="add del">
          <ac:chgData name="Elena Cristina Martinica" userId="4f5452d9df93d32d" providerId="LiveId" clId="{47744E13-FED1-4C9D-82B9-5C0C06778DC4}" dt="2025-02-28T21:41:40.615" v="1410" actId="26606"/>
          <ac:spMkLst>
            <pc:docMk/>
            <pc:sldMk cId="1811878521" sldId="289"/>
            <ac:spMk id="14" creationId="{04812C46-200A-4DEB-A05E-3ED6C68C2387}"/>
          </ac:spMkLst>
        </pc:spChg>
        <pc:spChg chg="add del">
          <ac:chgData name="Elena Cristina Martinica" userId="4f5452d9df93d32d" providerId="LiveId" clId="{47744E13-FED1-4C9D-82B9-5C0C06778DC4}" dt="2025-02-28T21:41:40.615" v="1410" actId="26606"/>
          <ac:spMkLst>
            <pc:docMk/>
            <pc:sldMk cId="1811878521" sldId="289"/>
            <ac:spMk id="15" creationId="{D1EA859B-E555-4109-94F3-6700E046E008}"/>
          </ac:spMkLst>
        </pc:spChg>
        <pc:spChg chg="add del">
          <ac:chgData name="Elena Cristina Martinica" userId="4f5452d9df93d32d" providerId="LiveId" clId="{47744E13-FED1-4C9D-82B9-5C0C06778DC4}" dt="2025-02-28T21:41:44.372" v="1412" actId="26606"/>
          <ac:spMkLst>
            <pc:docMk/>
            <pc:sldMk cId="1811878521" sldId="289"/>
            <ac:spMk id="17" creationId="{2C61293E-6EBE-43EF-A52C-9BEBFD7679D4}"/>
          </ac:spMkLst>
        </pc:spChg>
        <pc:spChg chg="add del">
          <ac:chgData name="Elena Cristina Martinica" userId="4f5452d9df93d32d" providerId="LiveId" clId="{47744E13-FED1-4C9D-82B9-5C0C06778DC4}" dt="2025-02-28T21:41:44.372" v="1412" actId="26606"/>
          <ac:spMkLst>
            <pc:docMk/>
            <pc:sldMk cId="1811878521" sldId="289"/>
            <ac:spMk id="18" creationId="{21540236-BFD5-4A9D-8840-4703E7F76825}"/>
          </ac:spMkLst>
        </pc:spChg>
        <pc:spChg chg="add del">
          <ac:chgData name="Elena Cristina Martinica" userId="4f5452d9df93d32d" providerId="LiveId" clId="{47744E13-FED1-4C9D-82B9-5C0C06778DC4}" dt="2025-02-28T21:41:47.072" v="1414" actId="26606"/>
          <ac:spMkLst>
            <pc:docMk/>
            <pc:sldMk cId="1811878521" sldId="289"/>
            <ac:spMk id="20" creationId="{E45CA849-654C-4173-AD99-B3A2528275F5}"/>
          </ac:spMkLst>
        </pc:spChg>
        <pc:spChg chg="add del">
          <ac:chgData name="Elena Cristina Martinica" userId="4f5452d9df93d32d" providerId="LiveId" clId="{47744E13-FED1-4C9D-82B9-5C0C06778DC4}" dt="2025-02-28T21:41:47.072" v="1414" actId="26606"/>
          <ac:spMkLst>
            <pc:docMk/>
            <pc:sldMk cId="1811878521" sldId="289"/>
            <ac:spMk id="21" creationId="{3E23A947-2D45-4208-AE2B-64948C87A3EB}"/>
          </ac:spMkLst>
        </pc:spChg>
        <pc:spChg chg="add del">
          <ac:chgData name="Elena Cristina Martinica" userId="4f5452d9df93d32d" providerId="LiveId" clId="{47744E13-FED1-4C9D-82B9-5C0C06778DC4}" dt="2025-02-28T21:41:47.072" v="1414" actId="26606"/>
          <ac:spMkLst>
            <pc:docMk/>
            <pc:sldMk cId="1811878521" sldId="289"/>
            <ac:spMk id="22" creationId="{E5BBB0F9-6A59-4D02-A9C7-A2D6516684CE}"/>
          </ac:spMkLst>
        </pc:spChg>
        <pc:spChg chg="add">
          <ac:chgData name="Elena Cristina Martinica" userId="4f5452d9df93d32d" providerId="LiveId" clId="{47744E13-FED1-4C9D-82B9-5C0C06778DC4}" dt="2025-02-28T21:41:47.093" v="1415" actId="26606"/>
          <ac:spMkLst>
            <pc:docMk/>
            <pc:sldMk cId="1811878521" sldId="289"/>
            <ac:spMk id="24" creationId="{E8A8EAB8-D2FF-444D-B34B-7D32F106AD0E}"/>
          </ac:spMkLst>
        </pc:spChg>
        <pc:picChg chg="add mod ord">
          <ac:chgData name="Elena Cristina Martinica" userId="4f5452d9df93d32d" providerId="LiveId" clId="{47744E13-FED1-4C9D-82B9-5C0C06778DC4}" dt="2025-02-28T21:41:53.783" v="1417" actId="962"/>
          <ac:picMkLst>
            <pc:docMk/>
            <pc:sldMk cId="1811878521" sldId="289"/>
            <ac:picMk id="5" creationId="{1FC08FAC-EDA1-631C-67F4-4803B279069B}"/>
          </ac:picMkLst>
        </pc:picChg>
        <pc:cxnChg chg="add">
          <ac:chgData name="Elena Cristina Martinica" userId="4f5452d9df93d32d" providerId="LiveId" clId="{47744E13-FED1-4C9D-82B9-5C0C06778DC4}" dt="2025-02-28T21:41:47.093" v="1415" actId="26606"/>
          <ac:cxnSpMkLst>
            <pc:docMk/>
            <pc:sldMk cId="1811878521" sldId="289"/>
            <ac:cxnSpMk id="25" creationId="{EEA38897-7BA3-4408-8083-3235339C4A60}"/>
          </ac:cxnSpMkLst>
        </pc:cxnChg>
        <pc:cxnChg chg="add">
          <ac:chgData name="Elena Cristina Martinica" userId="4f5452d9df93d32d" providerId="LiveId" clId="{47744E13-FED1-4C9D-82B9-5C0C06778DC4}" dt="2025-02-28T21:41:47.093" v="1415" actId="26606"/>
          <ac:cxnSpMkLst>
            <pc:docMk/>
            <pc:sldMk cId="1811878521" sldId="289"/>
            <ac:cxnSpMk id="26" creationId="{F11AD06B-AB20-4097-8606-5DA00DBACE88}"/>
          </ac:cxnSpMkLst>
        </pc:cxnChg>
      </pc:sldChg>
    </pc:docChg>
  </pc:docChgLst>
</pc:chgInfo>
</file>

<file path=ppt/diagrams/_rels/data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svg"/><Relationship Id="rId1" Type="http://schemas.openxmlformats.org/officeDocument/2006/relationships/image" Target="../media/image9.png"/><Relationship Id="rId6" Type="http://schemas.openxmlformats.org/officeDocument/2006/relationships/image" Target="../media/image14.svg"/><Relationship Id="rId5" Type="http://schemas.openxmlformats.org/officeDocument/2006/relationships/image" Target="../media/image13.png"/><Relationship Id="rId4" Type="http://schemas.openxmlformats.org/officeDocument/2006/relationships/image" Target="../media/image12.svg"/></Relationships>
</file>

<file path=ppt/diagrams/_rels/data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svg"/><Relationship Id="rId1" Type="http://schemas.openxmlformats.org/officeDocument/2006/relationships/image" Target="../media/image9.png"/><Relationship Id="rId6" Type="http://schemas.openxmlformats.org/officeDocument/2006/relationships/image" Target="../media/image19.svg"/><Relationship Id="rId5" Type="http://schemas.openxmlformats.org/officeDocument/2006/relationships/image" Target="../media/image18.png"/><Relationship Id="rId4" Type="http://schemas.openxmlformats.org/officeDocument/2006/relationships/image" Target="../media/image17.svg"/></Relationships>
</file>

<file path=ppt/diagrams/_rels/drawing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svg"/><Relationship Id="rId1" Type="http://schemas.openxmlformats.org/officeDocument/2006/relationships/image" Target="../media/image9.png"/><Relationship Id="rId6" Type="http://schemas.openxmlformats.org/officeDocument/2006/relationships/image" Target="../media/image14.svg"/><Relationship Id="rId5" Type="http://schemas.openxmlformats.org/officeDocument/2006/relationships/image" Target="../media/image13.png"/><Relationship Id="rId4" Type="http://schemas.openxmlformats.org/officeDocument/2006/relationships/image" Target="../media/image12.svg"/></Relationships>
</file>

<file path=ppt/diagrams/_rels/drawing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svg"/><Relationship Id="rId1" Type="http://schemas.openxmlformats.org/officeDocument/2006/relationships/image" Target="../media/image9.png"/><Relationship Id="rId6" Type="http://schemas.openxmlformats.org/officeDocument/2006/relationships/image" Target="../media/image19.svg"/><Relationship Id="rId5" Type="http://schemas.openxmlformats.org/officeDocument/2006/relationships/image" Target="../media/image18.png"/><Relationship Id="rId4" Type="http://schemas.openxmlformats.org/officeDocument/2006/relationships/image" Target="../media/image17.svg"/></Relationships>
</file>

<file path=ppt/diagrams/colors1.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68FA79F-C088-467D-BC93-0E8AE073973E}" type="doc">
      <dgm:prSet loTypeId="urn:microsoft.com/office/officeart/2005/8/layout/vList2" loCatId="list" qsTypeId="urn:microsoft.com/office/officeart/2005/8/quickstyle/simple1" qsCatId="simple" csTypeId="urn:microsoft.com/office/officeart/2005/8/colors/accent0_3" csCatId="mainScheme" phldr="1"/>
      <dgm:spPr/>
      <dgm:t>
        <a:bodyPr/>
        <a:lstStyle/>
        <a:p>
          <a:endParaRPr lang="en-US"/>
        </a:p>
      </dgm:t>
    </dgm:pt>
    <dgm:pt modelId="{28CEBE8F-3956-47D9-B6FB-C9037570CF68}">
      <dgm:prSet/>
      <dgm:spPr/>
      <dgm:t>
        <a:bodyPr/>
        <a:lstStyle/>
        <a:p>
          <a:r>
            <a:rPr lang="en-US" b="0" i="0" dirty="0"/>
            <a:t>Police can stop for a roadside screening or field impairment test if they suspect drug use if you commit a traffic offence, or if you're involved in a collision. They can test for cannabis and cocaine on-site and check for other drugs like ecstasy, LSD, ketamine, and heroin at the police station.</a:t>
          </a:r>
          <a:endParaRPr lang="en-US" dirty="0"/>
        </a:p>
      </dgm:t>
    </dgm:pt>
    <dgm:pt modelId="{D45B0FCF-AD39-4FBB-A1DB-95B98E563025}" type="parTrans" cxnId="{F06F103C-89FA-4C71-A078-6D246ECEDCB4}">
      <dgm:prSet/>
      <dgm:spPr/>
      <dgm:t>
        <a:bodyPr/>
        <a:lstStyle/>
        <a:p>
          <a:endParaRPr lang="en-US"/>
        </a:p>
      </dgm:t>
    </dgm:pt>
    <dgm:pt modelId="{547512AA-9532-4524-A937-54AAB0CB4D34}" type="sibTrans" cxnId="{F06F103C-89FA-4C71-A078-6D246ECEDCB4}">
      <dgm:prSet/>
      <dgm:spPr/>
      <dgm:t>
        <a:bodyPr/>
        <a:lstStyle/>
        <a:p>
          <a:endParaRPr lang="en-US"/>
        </a:p>
      </dgm:t>
    </dgm:pt>
    <dgm:pt modelId="{14157C28-A795-43EC-88D5-00210762B455}">
      <dgm:prSet/>
      <dgm:spPr/>
      <dgm:t>
        <a:bodyPr/>
        <a:lstStyle/>
        <a:p>
          <a:r>
            <a:rPr lang="en-US"/>
            <a:t>If you are caught driving under the influence of drugs, you may face the following penalties:</a:t>
          </a:r>
        </a:p>
      </dgm:t>
    </dgm:pt>
    <dgm:pt modelId="{EFD8E0DF-6603-4CD7-A4AA-A99E26317F7A}" type="parTrans" cxnId="{45F4A0D9-62F0-4014-A573-E5DF17683F05}">
      <dgm:prSet/>
      <dgm:spPr/>
      <dgm:t>
        <a:bodyPr/>
        <a:lstStyle/>
        <a:p>
          <a:endParaRPr lang="en-US"/>
        </a:p>
      </dgm:t>
    </dgm:pt>
    <dgm:pt modelId="{182ADF9B-B6AD-440F-A91A-A75AD9E69ED7}" type="sibTrans" cxnId="{45F4A0D9-62F0-4014-A573-E5DF17683F05}">
      <dgm:prSet/>
      <dgm:spPr/>
      <dgm:t>
        <a:bodyPr/>
        <a:lstStyle/>
        <a:p>
          <a:endParaRPr lang="en-US"/>
        </a:p>
      </dgm:t>
    </dgm:pt>
    <dgm:pt modelId="{491A5D3C-C126-4182-BCEA-155838FDAB23}">
      <dgm:prSet/>
      <dgm:spPr/>
      <dgm:t>
        <a:bodyPr/>
        <a:lstStyle/>
        <a:p>
          <a:r>
            <a:rPr lang="en-US"/>
            <a:t>- A criminal record,</a:t>
          </a:r>
        </a:p>
      </dgm:t>
    </dgm:pt>
    <dgm:pt modelId="{322487F9-7930-4D54-A792-C1C5F332E723}" type="parTrans" cxnId="{DA37F8BC-2408-490C-9D79-A6D76579D5A2}">
      <dgm:prSet/>
      <dgm:spPr/>
      <dgm:t>
        <a:bodyPr/>
        <a:lstStyle/>
        <a:p>
          <a:endParaRPr lang="en-US"/>
        </a:p>
      </dgm:t>
    </dgm:pt>
    <dgm:pt modelId="{3C0E853C-CEA3-4468-BE0C-D7460FAAC2A6}" type="sibTrans" cxnId="{DA37F8BC-2408-490C-9D79-A6D76579D5A2}">
      <dgm:prSet/>
      <dgm:spPr/>
      <dgm:t>
        <a:bodyPr/>
        <a:lstStyle/>
        <a:p>
          <a:endParaRPr lang="en-US"/>
        </a:p>
      </dgm:t>
    </dgm:pt>
    <dgm:pt modelId="{1B6061DF-B905-4DED-87E5-FE22981C8F9E}">
      <dgm:prSet/>
      <dgm:spPr/>
      <dgm:t>
        <a:bodyPr/>
        <a:lstStyle/>
        <a:p>
          <a:r>
            <a:rPr lang="en-US"/>
            <a:t>- Up to six months in prison,</a:t>
          </a:r>
        </a:p>
      </dgm:t>
    </dgm:pt>
    <dgm:pt modelId="{5962528A-CAC9-4525-8D4C-D089A788AB2C}" type="parTrans" cxnId="{F78F449E-CCC5-46C6-AAA3-D35F668FAB96}">
      <dgm:prSet/>
      <dgm:spPr/>
      <dgm:t>
        <a:bodyPr/>
        <a:lstStyle/>
        <a:p>
          <a:endParaRPr lang="en-US"/>
        </a:p>
      </dgm:t>
    </dgm:pt>
    <dgm:pt modelId="{D318310B-D6B6-40E1-A630-CB13A5A6CA13}" type="sibTrans" cxnId="{F78F449E-CCC5-46C6-AAA3-D35F668FAB96}">
      <dgm:prSet/>
      <dgm:spPr/>
      <dgm:t>
        <a:bodyPr/>
        <a:lstStyle/>
        <a:p>
          <a:endParaRPr lang="en-US"/>
        </a:p>
      </dgm:t>
    </dgm:pt>
    <dgm:pt modelId="{3357D05E-7964-4EE7-A807-EFC63E524E4E}">
      <dgm:prSet/>
      <dgm:spPr/>
      <dgm:t>
        <a:bodyPr/>
        <a:lstStyle/>
        <a:p>
          <a:r>
            <a:rPr lang="en-US"/>
            <a:t>- An unlimited fine,</a:t>
          </a:r>
        </a:p>
      </dgm:t>
    </dgm:pt>
    <dgm:pt modelId="{3FDAC4BE-1DDA-49D6-AFC5-5B1F03B8E56D}" type="parTrans" cxnId="{99B74FEE-0C70-4E28-944A-A503B77C95BB}">
      <dgm:prSet/>
      <dgm:spPr/>
      <dgm:t>
        <a:bodyPr/>
        <a:lstStyle/>
        <a:p>
          <a:endParaRPr lang="en-US"/>
        </a:p>
      </dgm:t>
    </dgm:pt>
    <dgm:pt modelId="{DD7477D2-9078-42E6-8AEA-795AF5B07FE0}" type="sibTrans" cxnId="{99B74FEE-0C70-4E28-944A-A503B77C95BB}">
      <dgm:prSet/>
      <dgm:spPr/>
      <dgm:t>
        <a:bodyPr/>
        <a:lstStyle/>
        <a:p>
          <a:endParaRPr lang="en-US"/>
        </a:p>
      </dgm:t>
    </dgm:pt>
    <dgm:pt modelId="{5228E943-7D4D-4A3E-BBC5-A4182184DFF6}">
      <dgm:prSet/>
      <dgm:spPr/>
      <dgm:t>
        <a:bodyPr/>
        <a:lstStyle/>
        <a:p>
          <a:r>
            <a:rPr lang="en-US"/>
            <a:t>- A driving ban of at least one year (three years for a second conviction within ten years).</a:t>
          </a:r>
        </a:p>
      </dgm:t>
    </dgm:pt>
    <dgm:pt modelId="{C1D0E0F5-A851-4D75-B543-F3DCAE60B22F}" type="parTrans" cxnId="{7FCD4AB8-9432-4547-AE4B-A9F2BB74581B}">
      <dgm:prSet/>
      <dgm:spPr/>
      <dgm:t>
        <a:bodyPr/>
        <a:lstStyle/>
        <a:p>
          <a:endParaRPr lang="en-US"/>
        </a:p>
      </dgm:t>
    </dgm:pt>
    <dgm:pt modelId="{8D5A0623-876D-4CF5-A960-EE9EABB44811}" type="sibTrans" cxnId="{7FCD4AB8-9432-4547-AE4B-A9F2BB74581B}">
      <dgm:prSet/>
      <dgm:spPr/>
      <dgm:t>
        <a:bodyPr/>
        <a:lstStyle/>
        <a:p>
          <a:endParaRPr lang="en-US"/>
        </a:p>
      </dgm:t>
    </dgm:pt>
    <dgm:pt modelId="{382AA3DF-E7DE-4EBA-BB37-23D115469DAC}">
      <dgm:prSet/>
      <dgm:spPr/>
      <dgm:t>
        <a:bodyPr/>
        <a:lstStyle/>
        <a:p>
          <a:r>
            <a:rPr lang="en-US"/>
            <a:t>A driver who causes someone’s death while under the influence of drugs can be charged with causing death by careless driving (Section 3A of the Road Traffic Act 1988). The maximum penalty is 14 years imprisonment for offences committed before June 28, 2022, and life imprisonment for those committed on or after that date. (Police.UK).</a:t>
          </a:r>
        </a:p>
      </dgm:t>
    </dgm:pt>
    <dgm:pt modelId="{C07C4833-A7DE-4E7D-936F-1746AB6FC93D}" type="parTrans" cxnId="{DBD2F7C0-D4F5-4604-86B4-B982D2BCDF99}">
      <dgm:prSet/>
      <dgm:spPr/>
      <dgm:t>
        <a:bodyPr/>
        <a:lstStyle/>
        <a:p>
          <a:endParaRPr lang="en-US"/>
        </a:p>
      </dgm:t>
    </dgm:pt>
    <dgm:pt modelId="{4CE1AC59-6913-4DFF-B963-CF078782872D}" type="sibTrans" cxnId="{DBD2F7C0-D4F5-4604-86B4-B982D2BCDF99}">
      <dgm:prSet/>
      <dgm:spPr/>
      <dgm:t>
        <a:bodyPr/>
        <a:lstStyle/>
        <a:p>
          <a:endParaRPr lang="en-US"/>
        </a:p>
      </dgm:t>
    </dgm:pt>
    <dgm:pt modelId="{4AA08A41-9633-44BE-BB2B-4824094DE572}" type="pres">
      <dgm:prSet presAssocID="{C68FA79F-C088-467D-BC93-0E8AE073973E}" presName="linear" presStyleCnt="0">
        <dgm:presLayoutVars>
          <dgm:animLvl val="lvl"/>
          <dgm:resizeHandles val="exact"/>
        </dgm:presLayoutVars>
      </dgm:prSet>
      <dgm:spPr/>
    </dgm:pt>
    <dgm:pt modelId="{E582070D-DEF9-41BE-B557-F654266C3079}" type="pres">
      <dgm:prSet presAssocID="{28CEBE8F-3956-47D9-B6FB-C9037570CF68}" presName="parentText" presStyleLbl="node1" presStyleIdx="0" presStyleCnt="7">
        <dgm:presLayoutVars>
          <dgm:chMax val="0"/>
          <dgm:bulletEnabled val="1"/>
        </dgm:presLayoutVars>
      </dgm:prSet>
      <dgm:spPr/>
    </dgm:pt>
    <dgm:pt modelId="{FFC07D2B-56FB-41ED-AA22-5D952579A2F0}" type="pres">
      <dgm:prSet presAssocID="{547512AA-9532-4524-A937-54AAB0CB4D34}" presName="spacer" presStyleCnt="0"/>
      <dgm:spPr/>
    </dgm:pt>
    <dgm:pt modelId="{04E04EB0-BB59-4B33-9C7B-F8DF9031B1BF}" type="pres">
      <dgm:prSet presAssocID="{14157C28-A795-43EC-88D5-00210762B455}" presName="parentText" presStyleLbl="node1" presStyleIdx="1" presStyleCnt="7">
        <dgm:presLayoutVars>
          <dgm:chMax val="0"/>
          <dgm:bulletEnabled val="1"/>
        </dgm:presLayoutVars>
      </dgm:prSet>
      <dgm:spPr/>
    </dgm:pt>
    <dgm:pt modelId="{6FC62928-9467-46EF-ADA9-7236B55682BD}" type="pres">
      <dgm:prSet presAssocID="{182ADF9B-B6AD-440F-A91A-A75AD9E69ED7}" presName="spacer" presStyleCnt="0"/>
      <dgm:spPr/>
    </dgm:pt>
    <dgm:pt modelId="{BE00A3ED-84F9-4527-B482-C95610F6D4E6}" type="pres">
      <dgm:prSet presAssocID="{491A5D3C-C126-4182-BCEA-155838FDAB23}" presName="parentText" presStyleLbl="node1" presStyleIdx="2" presStyleCnt="7">
        <dgm:presLayoutVars>
          <dgm:chMax val="0"/>
          <dgm:bulletEnabled val="1"/>
        </dgm:presLayoutVars>
      </dgm:prSet>
      <dgm:spPr/>
    </dgm:pt>
    <dgm:pt modelId="{0CFCC45E-ECCD-4FA5-B4AF-38CFCF3E1E6E}" type="pres">
      <dgm:prSet presAssocID="{3C0E853C-CEA3-4468-BE0C-D7460FAAC2A6}" presName="spacer" presStyleCnt="0"/>
      <dgm:spPr/>
    </dgm:pt>
    <dgm:pt modelId="{BBE53FB2-B72D-4399-BBAE-A095B618BD43}" type="pres">
      <dgm:prSet presAssocID="{1B6061DF-B905-4DED-87E5-FE22981C8F9E}" presName="parentText" presStyleLbl="node1" presStyleIdx="3" presStyleCnt="7">
        <dgm:presLayoutVars>
          <dgm:chMax val="0"/>
          <dgm:bulletEnabled val="1"/>
        </dgm:presLayoutVars>
      </dgm:prSet>
      <dgm:spPr/>
    </dgm:pt>
    <dgm:pt modelId="{9AB45A43-A46A-4CF4-9E44-C15FE6A03F8D}" type="pres">
      <dgm:prSet presAssocID="{D318310B-D6B6-40E1-A630-CB13A5A6CA13}" presName="spacer" presStyleCnt="0"/>
      <dgm:spPr/>
    </dgm:pt>
    <dgm:pt modelId="{56CF0A3F-F479-4E68-B962-1B4A4C4807A4}" type="pres">
      <dgm:prSet presAssocID="{3357D05E-7964-4EE7-A807-EFC63E524E4E}" presName="parentText" presStyleLbl="node1" presStyleIdx="4" presStyleCnt="7">
        <dgm:presLayoutVars>
          <dgm:chMax val="0"/>
          <dgm:bulletEnabled val="1"/>
        </dgm:presLayoutVars>
      </dgm:prSet>
      <dgm:spPr/>
    </dgm:pt>
    <dgm:pt modelId="{905BDE5B-D86C-4A15-BE54-D020BFA603F5}" type="pres">
      <dgm:prSet presAssocID="{DD7477D2-9078-42E6-8AEA-795AF5B07FE0}" presName="spacer" presStyleCnt="0"/>
      <dgm:spPr/>
    </dgm:pt>
    <dgm:pt modelId="{AD9D3CE3-16BA-41ED-BFC4-3C540CA0A79F}" type="pres">
      <dgm:prSet presAssocID="{5228E943-7D4D-4A3E-BBC5-A4182184DFF6}" presName="parentText" presStyleLbl="node1" presStyleIdx="5" presStyleCnt="7">
        <dgm:presLayoutVars>
          <dgm:chMax val="0"/>
          <dgm:bulletEnabled val="1"/>
        </dgm:presLayoutVars>
      </dgm:prSet>
      <dgm:spPr/>
    </dgm:pt>
    <dgm:pt modelId="{01D89F1E-08C6-471E-A1ED-A0E4A1B49016}" type="pres">
      <dgm:prSet presAssocID="{8D5A0623-876D-4CF5-A960-EE9EABB44811}" presName="spacer" presStyleCnt="0"/>
      <dgm:spPr/>
    </dgm:pt>
    <dgm:pt modelId="{288EDD7F-5AB0-44B6-99ED-A142965ACE01}" type="pres">
      <dgm:prSet presAssocID="{382AA3DF-E7DE-4EBA-BB37-23D115469DAC}" presName="parentText" presStyleLbl="node1" presStyleIdx="6" presStyleCnt="7">
        <dgm:presLayoutVars>
          <dgm:chMax val="0"/>
          <dgm:bulletEnabled val="1"/>
        </dgm:presLayoutVars>
      </dgm:prSet>
      <dgm:spPr/>
    </dgm:pt>
  </dgm:ptLst>
  <dgm:cxnLst>
    <dgm:cxn modelId="{140ED60F-225E-4312-9B8E-2CACE371BF79}" type="presOf" srcId="{C68FA79F-C088-467D-BC93-0E8AE073973E}" destId="{4AA08A41-9633-44BE-BB2B-4824094DE572}" srcOrd="0" destOrd="0" presId="urn:microsoft.com/office/officeart/2005/8/layout/vList2"/>
    <dgm:cxn modelId="{2CE1CD36-57DD-4132-990E-032871A2F598}" type="presOf" srcId="{491A5D3C-C126-4182-BCEA-155838FDAB23}" destId="{BE00A3ED-84F9-4527-B482-C95610F6D4E6}" srcOrd="0" destOrd="0" presId="urn:microsoft.com/office/officeart/2005/8/layout/vList2"/>
    <dgm:cxn modelId="{F06F103C-89FA-4C71-A078-6D246ECEDCB4}" srcId="{C68FA79F-C088-467D-BC93-0E8AE073973E}" destId="{28CEBE8F-3956-47D9-B6FB-C9037570CF68}" srcOrd="0" destOrd="0" parTransId="{D45B0FCF-AD39-4FBB-A1DB-95B98E563025}" sibTransId="{547512AA-9532-4524-A937-54AAB0CB4D34}"/>
    <dgm:cxn modelId="{0E90764A-05CF-4B19-AF3D-A5F26955CD41}" type="presOf" srcId="{382AA3DF-E7DE-4EBA-BB37-23D115469DAC}" destId="{288EDD7F-5AB0-44B6-99ED-A142965ACE01}" srcOrd="0" destOrd="0" presId="urn:microsoft.com/office/officeart/2005/8/layout/vList2"/>
    <dgm:cxn modelId="{43E87085-7D16-4067-A588-32F63A1F7CD5}" type="presOf" srcId="{28CEBE8F-3956-47D9-B6FB-C9037570CF68}" destId="{E582070D-DEF9-41BE-B557-F654266C3079}" srcOrd="0" destOrd="0" presId="urn:microsoft.com/office/officeart/2005/8/layout/vList2"/>
    <dgm:cxn modelId="{F78F449E-CCC5-46C6-AAA3-D35F668FAB96}" srcId="{C68FA79F-C088-467D-BC93-0E8AE073973E}" destId="{1B6061DF-B905-4DED-87E5-FE22981C8F9E}" srcOrd="3" destOrd="0" parTransId="{5962528A-CAC9-4525-8D4C-D089A788AB2C}" sibTransId="{D318310B-D6B6-40E1-A630-CB13A5A6CA13}"/>
    <dgm:cxn modelId="{925CF9B6-4B36-41E9-9C14-76EBF67D63B3}" type="presOf" srcId="{1B6061DF-B905-4DED-87E5-FE22981C8F9E}" destId="{BBE53FB2-B72D-4399-BBAE-A095B618BD43}" srcOrd="0" destOrd="0" presId="urn:microsoft.com/office/officeart/2005/8/layout/vList2"/>
    <dgm:cxn modelId="{7FCD4AB8-9432-4547-AE4B-A9F2BB74581B}" srcId="{C68FA79F-C088-467D-BC93-0E8AE073973E}" destId="{5228E943-7D4D-4A3E-BBC5-A4182184DFF6}" srcOrd="5" destOrd="0" parTransId="{C1D0E0F5-A851-4D75-B543-F3DCAE60B22F}" sibTransId="{8D5A0623-876D-4CF5-A960-EE9EABB44811}"/>
    <dgm:cxn modelId="{8C5835B9-67B0-448C-9901-4251EDE8E63B}" type="presOf" srcId="{3357D05E-7964-4EE7-A807-EFC63E524E4E}" destId="{56CF0A3F-F479-4E68-B962-1B4A4C4807A4}" srcOrd="0" destOrd="0" presId="urn:microsoft.com/office/officeart/2005/8/layout/vList2"/>
    <dgm:cxn modelId="{DA37F8BC-2408-490C-9D79-A6D76579D5A2}" srcId="{C68FA79F-C088-467D-BC93-0E8AE073973E}" destId="{491A5D3C-C126-4182-BCEA-155838FDAB23}" srcOrd="2" destOrd="0" parTransId="{322487F9-7930-4D54-A792-C1C5F332E723}" sibTransId="{3C0E853C-CEA3-4468-BE0C-D7460FAAC2A6}"/>
    <dgm:cxn modelId="{DBD2F7C0-D4F5-4604-86B4-B982D2BCDF99}" srcId="{C68FA79F-C088-467D-BC93-0E8AE073973E}" destId="{382AA3DF-E7DE-4EBA-BB37-23D115469DAC}" srcOrd="6" destOrd="0" parTransId="{C07C4833-A7DE-4E7D-936F-1746AB6FC93D}" sibTransId="{4CE1AC59-6913-4DFF-B963-CF078782872D}"/>
    <dgm:cxn modelId="{973D87C3-4EB3-4357-A510-18D444E3C635}" type="presOf" srcId="{5228E943-7D4D-4A3E-BBC5-A4182184DFF6}" destId="{AD9D3CE3-16BA-41ED-BFC4-3C540CA0A79F}" srcOrd="0" destOrd="0" presId="urn:microsoft.com/office/officeart/2005/8/layout/vList2"/>
    <dgm:cxn modelId="{45F4A0D9-62F0-4014-A573-E5DF17683F05}" srcId="{C68FA79F-C088-467D-BC93-0E8AE073973E}" destId="{14157C28-A795-43EC-88D5-00210762B455}" srcOrd="1" destOrd="0" parTransId="{EFD8E0DF-6603-4CD7-A4AA-A99E26317F7A}" sibTransId="{182ADF9B-B6AD-440F-A91A-A75AD9E69ED7}"/>
    <dgm:cxn modelId="{6D243FDE-AE3D-4872-8D24-02C3CE181199}" type="presOf" srcId="{14157C28-A795-43EC-88D5-00210762B455}" destId="{04E04EB0-BB59-4B33-9C7B-F8DF9031B1BF}" srcOrd="0" destOrd="0" presId="urn:microsoft.com/office/officeart/2005/8/layout/vList2"/>
    <dgm:cxn modelId="{99B74FEE-0C70-4E28-944A-A503B77C95BB}" srcId="{C68FA79F-C088-467D-BC93-0E8AE073973E}" destId="{3357D05E-7964-4EE7-A807-EFC63E524E4E}" srcOrd="4" destOrd="0" parTransId="{3FDAC4BE-1DDA-49D6-AFC5-5B1F03B8E56D}" sibTransId="{DD7477D2-9078-42E6-8AEA-795AF5B07FE0}"/>
    <dgm:cxn modelId="{BDA99D29-D34F-4F95-9DCD-5C841866FD98}" type="presParOf" srcId="{4AA08A41-9633-44BE-BB2B-4824094DE572}" destId="{E582070D-DEF9-41BE-B557-F654266C3079}" srcOrd="0" destOrd="0" presId="urn:microsoft.com/office/officeart/2005/8/layout/vList2"/>
    <dgm:cxn modelId="{46C40E73-73A4-43C7-864C-65E6E43425B5}" type="presParOf" srcId="{4AA08A41-9633-44BE-BB2B-4824094DE572}" destId="{FFC07D2B-56FB-41ED-AA22-5D952579A2F0}" srcOrd="1" destOrd="0" presId="urn:microsoft.com/office/officeart/2005/8/layout/vList2"/>
    <dgm:cxn modelId="{1B1E2516-1B50-4930-9E64-C388C28ED82E}" type="presParOf" srcId="{4AA08A41-9633-44BE-BB2B-4824094DE572}" destId="{04E04EB0-BB59-4B33-9C7B-F8DF9031B1BF}" srcOrd="2" destOrd="0" presId="urn:microsoft.com/office/officeart/2005/8/layout/vList2"/>
    <dgm:cxn modelId="{E3AFBCEF-4CEA-489C-BBB2-73BE30A3709E}" type="presParOf" srcId="{4AA08A41-9633-44BE-BB2B-4824094DE572}" destId="{6FC62928-9467-46EF-ADA9-7236B55682BD}" srcOrd="3" destOrd="0" presId="urn:microsoft.com/office/officeart/2005/8/layout/vList2"/>
    <dgm:cxn modelId="{AB8C26D6-7C82-4AD1-A886-D91CFE742CFC}" type="presParOf" srcId="{4AA08A41-9633-44BE-BB2B-4824094DE572}" destId="{BE00A3ED-84F9-4527-B482-C95610F6D4E6}" srcOrd="4" destOrd="0" presId="urn:microsoft.com/office/officeart/2005/8/layout/vList2"/>
    <dgm:cxn modelId="{4CAA0307-A5DF-497A-A4D7-D831B808360A}" type="presParOf" srcId="{4AA08A41-9633-44BE-BB2B-4824094DE572}" destId="{0CFCC45E-ECCD-4FA5-B4AF-38CFCF3E1E6E}" srcOrd="5" destOrd="0" presId="urn:microsoft.com/office/officeart/2005/8/layout/vList2"/>
    <dgm:cxn modelId="{1A0F38CA-46BD-43FD-A51F-FD8275A70FE6}" type="presParOf" srcId="{4AA08A41-9633-44BE-BB2B-4824094DE572}" destId="{BBE53FB2-B72D-4399-BBAE-A095B618BD43}" srcOrd="6" destOrd="0" presId="urn:microsoft.com/office/officeart/2005/8/layout/vList2"/>
    <dgm:cxn modelId="{E1327B40-93D5-4D80-B4D6-106852BF4C3F}" type="presParOf" srcId="{4AA08A41-9633-44BE-BB2B-4824094DE572}" destId="{9AB45A43-A46A-4CF4-9E44-C15FE6A03F8D}" srcOrd="7" destOrd="0" presId="urn:microsoft.com/office/officeart/2005/8/layout/vList2"/>
    <dgm:cxn modelId="{D208C297-300C-48F9-967C-3D7C4C7E7FB2}" type="presParOf" srcId="{4AA08A41-9633-44BE-BB2B-4824094DE572}" destId="{56CF0A3F-F479-4E68-B962-1B4A4C4807A4}" srcOrd="8" destOrd="0" presId="urn:microsoft.com/office/officeart/2005/8/layout/vList2"/>
    <dgm:cxn modelId="{B6AF36D7-D329-4C05-9FF0-D6EBB5A10589}" type="presParOf" srcId="{4AA08A41-9633-44BE-BB2B-4824094DE572}" destId="{905BDE5B-D86C-4A15-BE54-D020BFA603F5}" srcOrd="9" destOrd="0" presId="urn:microsoft.com/office/officeart/2005/8/layout/vList2"/>
    <dgm:cxn modelId="{0ADA2BB9-E0A6-4673-A175-976193073245}" type="presParOf" srcId="{4AA08A41-9633-44BE-BB2B-4824094DE572}" destId="{AD9D3CE3-16BA-41ED-BFC4-3C540CA0A79F}" srcOrd="10" destOrd="0" presId="urn:microsoft.com/office/officeart/2005/8/layout/vList2"/>
    <dgm:cxn modelId="{890EFF7E-140D-4C9C-BA40-B24D9FF346AF}" type="presParOf" srcId="{4AA08A41-9633-44BE-BB2B-4824094DE572}" destId="{01D89F1E-08C6-471E-A1ED-A0E4A1B49016}" srcOrd="11" destOrd="0" presId="urn:microsoft.com/office/officeart/2005/8/layout/vList2"/>
    <dgm:cxn modelId="{FD61E7CA-3B40-474F-AA8B-C6312FACE3E2}" type="presParOf" srcId="{4AA08A41-9633-44BE-BB2B-4824094DE572}" destId="{288EDD7F-5AB0-44B6-99ED-A142965ACE01}" srcOrd="12"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D02006F-D77C-4287-B1DA-D521DF74197C}" type="doc">
      <dgm:prSet loTypeId="urn:microsoft.com/office/officeart/2018/2/layout/IconVerticalSolidList" loCatId="icon" qsTypeId="urn:microsoft.com/office/officeart/2005/8/quickstyle/simple1" qsCatId="simple" csTypeId="urn:microsoft.com/office/officeart/2005/8/colors/colorful2" csCatId="colorful" phldr="1"/>
      <dgm:spPr/>
      <dgm:t>
        <a:bodyPr/>
        <a:lstStyle/>
        <a:p>
          <a:endParaRPr lang="en-US"/>
        </a:p>
      </dgm:t>
    </dgm:pt>
    <dgm:pt modelId="{E13F6FB5-5239-4953-83D5-52AE86DE3ED9}">
      <dgm:prSet/>
      <dgm:spPr/>
      <dgm:t>
        <a:bodyPr/>
        <a:lstStyle/>
        <a:p>
          <a:pPr>
            <a:lnSpc>
              <a:spcPct val="100000"/>
            </a:lnSpc>
          </a:pPr>
          <a:r>
            <a:rPr lang="en-US"/>
            <a:t>In 2020, 4,561 drug poisoning deaths.</a:t>
          </a:r>
        </a:p>
      </dgm:t>
    </dgm:pt>
    <dgm:pt modelId="{8D3F403A-3D3C-4FDD-83DF-89EFBAF8670E}" type="parTrans" cxnId="{66395E0D-1584-4748-8293-3F3AB425A05D}">
      <dgm:prSet/>
      <dgm:spPr/>
      <dgm:t>
        <a:bodyPr/>
        <a:lstStyle/>
        <a:p>
          <a:endParaRPr lang="en-US"/>
        </a:p>
      </dgm:t>
    </dgm:pt>
    <dgm:pt modelId="{366F5852-30FC-41DE-8EA7-B48360AAB455}" type="sibTrans" cxnId="{66395E0D-1584-4748-8293-3F3AB425A05D}">
      <dgm:prSet/>
      <dgm:spPr/>
      <dgm:t>
        <a:bodyPr/>
        <a:lstStyle/>
        <a:p>
          <a:endParaRPr lang="en-US"/>
        </a:p>
      </dgm:t>
    </dgm:pt>
    <dgm:pt modelId="{000DF56F-8D45-4A9A-A2C9-872BC7501C79}">
      <dgm:prSet/>
      <dgm:spPr/>
      <dgm:t>
        <a:bodyPr/>
        <a:lstStyle/>
        <a:p>
          <a:pPr>
            <a:lnSpc>
              <a:spcPct val="100000"/>
            </a:lnSpc>
          </a:pPr>
          <a:r>
            <a:rPr lang="en-US"/>
            <a:t>In 2019, 4,393  drug poisoning deaths.</a:t>
          </a:r>
        </a:p>
      </dgm:t>
    </dgm:pt>
    <dgm:pt modelId="{206B0FEF-F140-4FEF-8E59-4B03DD26982F}" type="parTrans" cxnId="{61EFD145-18FC-4D23-B2DB-98E6B25A5A98}">
      <dgm:prSet/>
      <dgm:spPr/>
      <dgm:t>
        <a:bodyPr/>
        <a:lstStyle/>
        <a:p>
          <a:endParaRPr lang="en-US"/>
        </a:p>
      </dgm:t>
    </dgm:pt>
    <dgm:pt modelId="{41879D5C-688C-480F-B61A-8240CA8BE333}" type="sibTrans" cxnId="{61EFD145-18FC-4D23-B2DB-98E6B25A5A98}">
      <dgm:prSet/>
      <dgm:spPr/>
      <dgm:t>
        <a:bodyPr/>
        <a:lstStyle/>
        <a:p>
          <a:endParaRPr lang="en-US"/>
        </a:p>
      </dgm:t>
    </dgm:pt>
    <dgm:pt modelId="{B205DB37-8520-4A4F-9D0A-B837F7F4F94D}">
      <dgm:prSet/>
      <dgm:spPr/>
      <dgm:t>
        <a:bodyPr/>
        <a:lstStyle/>
        <a:p>
          <a:pPr>
            <a:lnSpc>
              <a:spcPct val="100000"/>
            </a:lnSpc>
          </a:pPr>
          <a:r>
            <a:rPr lang="en-GB"/>
            <a:t>(Office for National Statistics 2021).</a:t>
          </a:r>
          <a:endParaRPr lang="en-US"/>
        </a:p>
      </dgm:t>
    </dgm:pt>
    <dgm:pt modelId="{57CC3120-67C5-4698-8B5A-438DD2D8557B}" type="parTrans" cxnId="{644F7E1D-20EC-4315-9053-12BF2D7236B6}">
      <dgm:prSet/>
      <dgm:spPr/>
      <dgm:t>
        <a:bodyPr/>
        <a:lstStyle/>
        <a:p>
          <a:endParaRPr lang="en-US"/>
        </a:p>
      </dgm:t>
    </dgm:pt>
    <dgm:pt modelId="{EF548D11-B5CD-4870-94B9-BABD219BB283}" type="sibTrans" cxnId="{644F7E1D-20EC-4315-9053-12BF2D7236B6}">
      <dgm:prSet/>
      <dgm:spPr/>
      <dgm:t>
        <a:bodyPr/>
        <a:lstStyle/>
        <a:p>
          <a:endParaRPr lang="en-US"/>
        </a:p>
      </dgm:t>
    </dgm:pt>
    <dgm:pt modelId="{8FFF028E-65C6-4EE3-B14D-17A11D6E880D}" type="pres">
      <dgm:prSet presAssocID="{5D02006F-D77C-4287-B1DA-D521DF74197C}" presName="root" presStyleCnt="0">
        <dgm:presLayoutVars>
          <dgm:dir/>
          <dgm:resizeHandles val="exact"/>
        </dgm:presLayoutVars>
      </dgm:prSet>
      <dgm:spPr/>
    </dgm:pt>
    <dgm:pt modelId="{FF596077-408A-4775-AD12-2B0402B6B84D}" type="pres">
      <dgm:prSet presAssocID="{E13F6FB5-5239-4953-83D5-52AE86DE3ED9}" presName="compNode" presStyleCnt="0"/>
      <dgm:spPr/>
    </dgm:pt>
    <dgm:pt modelId="{6E452C98-5F65-462F-AB8E-88FBB78346DC}" type="pres">
      <dgm:prSet presAssocID="{E13F6FB5-5239-4953-83D5-52AE86DE3ED9}" presName="bgRect" presStyleLbl="bgShp" presStyleIdx="0" presStyleCnt="3"/>
      <dgm:spPr/>
    </dgm:pt>
    <dgm:pt modelId="{12E0A4A8-399E-434C-842A-F11867E986BD}" type="pres">
      <dgm:prSet presAssocID="{E13F6FB5-5239-4953-83D5-52AE86DE3ED9}"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Danger"/>
        </a:ext>
      </dgm:extLst>
    </dgm:pt>
    <dgm:pt modelId="{C7E7E60A-66DE-47FB-8EE0-A66D0456FCD7}" type="pres">
      <dgm:prSet presAssocID="{E13F6FB5-5239-4953-83D5-52AE86DE3ED9}" presName="spaceRect" presStyleCnt="0"/>
      <dgm:spPr/>
    </dgm:pt>
    <dgm:pt modelId="{DE9049D4-BCD4-460D-812F-DDBB779DA8D2}" type="pres">
      <dgm:prSet presAssocID="{E13F6FB5-5239-4953-83D5-52AE86DE3ED9}" presName="parTx" presStyleLbl="revTx" presStyleIdx="0" presStyleCnt="3">
        <dgm:presLayoutVars>
          <dgm:chMax val="0"/>
          <dgm:chPref val="0"/>
        </dgm:presLayoutVars>
      </dgm:prSet>
      <dgm:spPr/>
    </dgm:pt>
    <dgm:pt modelId="{F626D871-CEF6-4560-9CDD-5F5A91E16CC7}" type="pres">
      <dgm:prSet presAssocID="{366F5852-30FC-41DE-8EA7-B48360AAB455}" presName="sibTrans" presStyleCnt="0"/>
      <dgm:spPr/>
    </dgm:pt>
    <dgm:pt modelId="{9CCF4AC4-47B1-47E7-83D6-860713BD3682}" type="pres">
      <dgm:prSet presAssocID="{000DF56F-8D45-4A9A-A2C9-872BC7501C79}" presName="compNode" presStyleCnt="0"/>
      <dgm:spPr/>
    </dgm:pt>
    <dgm:pt modelId="{A7F19170-29B0-4DDA-BC5B-03DBCD62C1E4}" type="pres">
      <dgm:prSet presAssocID="{000DF56F-8D45-4A9A-A2C9-872BC7501C79}" presName="bgRect" presStyleLbl="bgShp" presStyleIdx="1" presStyleCnt="3"/>
      <dgm:spPr/>
    </dgm:pt>
    <dgm:pt modelId="{8732BFD9-106A-4DA7-BAD6-DCCD87068A8D}" type="pres">
      <dgm:prSet presAssocID="{000DF56F-8D45-4A9A-A2C9-872BC7501C79}"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Danger"/>
        </a:ext>
      </dgm:extLst>
    </dgm:pt>
    <dgm:pt modelId="{3257E4CC-9FAB-4E9A-B491-BADE19C0C35A}" type="pres">
      <dgm:prSet presAssocID="{000DF56F-8D45-4A9A-A2C9-872BC7501C79}" presName="spaceRect" presStyleCnt="0"/>
      <dgm:spPr/>
    </dgm:pt>
    <dgm:pt modelId="{113858B7-A314-47EF-A079-119A468F997D}" type="pres">
      <dgm:prSet presAssocID="{000DF56F-8D45-4A9A-A2C9-872BC7501C79}" presName="parTx" presStyleLbl="revTx" presStyleIdx="1" presStyleCnt="3">
        <dgm:presLayoutVars>
          <dgm:chMax val="0"/>
          <dgm:chPref val="0"/>
        </dgm:presLayoutVars>
      </dgm:prSet>
      <dgm:spPr/>
    </dgm:pt>
    <dgm:pt modelId="{150CD6A2-78C4-4BB3-AF4E-34747A3271B2}" type="pres">
      <dgm:prSet presAssocID="{41879D5C-688C-480F-B61A-8240CA8BE333}" presName="sibTrans" presStyleCnt="0"/>
      <dgm:spPr/>
    </dgm:pt>
    <dgm:pt modelId="{33495623-31CB-4B44-A7BD-E10F3721CB9F}" type="pres">
      <dgm:prSet presAssocID="{B205DB37-8520-4A4F-9D0A-B837F7F4F94D}" presName="compNode" presStyleCnt="0"/>
      <dgm:spPr/>
    </dgm:pt>
    <dgm:pt modelId="{6E371FE5-9BF1-4361-B520-4104D43F2D01}" type="pres">
      <dgm:prSet presAssocID="{B205DB37-8520-4A4F-9D0A-B837F7F4F94D}" presName="bgRect" presStyleLbl="bgShp" presStyleIdx="2" presStyleCnt="3"/>
      <dgm:spPr/>
    </dgm:pt>
    <dgm:pt modelId="{9BE080C9-808F-492D-BB0E-A350199514D0}" type="pres">
      <dgm:prSet presAssocID="{B205DB37-8520-4A4F-9D0A-B837F7F4F94D}"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Diploma Roll"/>
        </a:ext>
      </dgm:extLst>
    </dgm:pt>
    <dgm:pt modelId="{07605F01-5411-4BF2-BF3A-7ADE5DA46040}" type="pres">
      <dgm:prSet presAssocID="{B205DB37-8520-4A4F-9D0A-B837F7F4F94D}" presName="spaceRect" presStyleCnt="0"/>
      <dgm:spPr/>
    </dgm:pt>
    <dgm:pt modelId="{139DF14A-C2A4-41EE-A8F9-FE24E746FF97}" type="pres">
      <dgm:prSet presAssocID="{B205DB37-8520-4A4F-9D0A-B837F7F4F94D}" presName="parTx" presStyleLbl="revTx" presStyleIdx="2" presStyleCnt="3">
        <dgm:presLayoutVars>
          <dgm:chMax val="0"/>
          <dgm:chPref val="0"/>
        </dgm:presLayoutVars>
      </dgm:prSet>
      <dgm:spPr/>
    </dgm:pt>
  </dgm:ptLst>
  <dgm:cxnLst>
    <dgm:cxn modelId="{66395E0D-1584-4748-8293-3F3AB425A05D}" srcId="{5D02006F-D77C-4287-B1DA-D521DF74197C}" destId="{E13F6FB5-5239-4953-83D5-52AE86DE3ED9}" srcOrd="0" destOrd="0" parTransId="{8D3F403A-3D3C-4FDD-83DF-89EFBAF8670E}" sibTransId="{366F5852-30FC-41DE-8EA7-B48360AAB455}"/>
    <dgm:cxn modelId="{A8984E12-B268-4037-8825-AABC94B05E87}" type="presOf" srcId="{5D02006F-D77C-4287-B1DA-D521DF74197C}" destId="{8FFF028E-65C6-4EE3-B14D-17A11D6E880D}" srcOrd="0" destOrd="0" presId="urn:microsoft.com/office/officeart/2018/2/layout/IconVerticalSolidList"/>
    <dgm:cxn modelId="{644F7E1D-20EC-4315-9053-12BF2D7236B6}" srcId="{5D02006F-D77C-4287-B1DA-D521DF74197C}" destId="{B205DB37-8520-4A4F-9D0A-B837F7F4F94D}" srcOrd="2" destOrd="0" parTransId="{57CC3120-67C5-4698-8B5A-438DD2D8557B}" sibTransId="{EF548D11-B5CD-4870-94B9-BABD219BB283}"/>
    <dgm:cxn modelId="{3704AB42-33BE-4A86-B17A-3FE3719DD6C8}" type="presOf" srcId="{000DF56F-8D45-4A9A-A2C9-872BC7501C79}" destId="{113858B7-A314-47EF-A079-119A468F997D}" srcOrd="0" destOrd="0" presId="urn:microsoft.com/office/officeart/2018/2/layout/IconVerticalSolidList"/>
    <dgm:cxn modelId="{61EFD145-18FC-4D23-B2DB-98E6B25A5A98}" srcId="{5D02006F-D77C-4287-B1DA-D521DF74197C}" destId="{000DF56F-8D45-4A9A-A2C9-872BC7501C79}" srcOrd="1" destOrd="0" parTransId="{206B0FEF-F140-4FEF-8E59-4B03DD26982F}" sibTransId="{41879D5C-688C-480F-B61A-8240CA8BE333}"/>
    <dgm:cxn modelId="{EC7F0ACF-1879-45C8-9DF0-4F60D2F87DD4}" type="presOf" srcId="{E13F6FB5-5239-4953-83D5-52AE86DE3ED9}" destId="{DE9049D4-BCD4-460D-812F-DDBB779DA8D2}" srcOrd="0" destOrd="0" presId="urn:microsoft.com/office/officeart/2018/2/layout/IconVerticalSolidList"/>
    <dgm:cxn modelId="{8D4A2CF4-A44A-4FDF-B6C7-06A78FEECD88}" type="presOf" srcId="{B205DB37-8520-4A4F-9D0A-B837F7F4F94D}" destId="{139DF14A-C2A4-41EE-A8F9-FE24E746FF97}" srcOrd="0" destOrd="0" presId="urn:microsoft.com/office/officeart/2018/2/layout/IconVerticalSolidList"/>
    <dgm:cxn modelId="{DA152697-9040-4626-A509-5589D68B92A2}" type="presParOf" srcId="{8FFF028E-65C6-4EE3-B14D-17A11D6E880D}" destId="{FF596077-408A-4775-AD12-2B0402B6B84D}" srcOrd="0" destOrd="0" presId="urn:microsoft.com/office/officeart/2018/2/layout/IconVerticalSolidList"/>
    <dgm:cxn modelId="{C0AF9DFA-9997-482B-A622-907D070921DE}" type="presParOf" srcId="{FF596077-408A-4775-AD12-2B0402B6B84D}" destId="{6E452C98-5F65-462F-AB8E-88FBB78346DC}" srcOrd="0" destOrd="0" presId="urn:microsoft.com/office/officeart/2018/2/layout/IconVerticalSolidList"/>
    <dgm:cxn modelId="{6084AB80-30C9-4FD8-BCBB-270A047B4892}" type="presParOf" srcId="{FF596077-408A-4775-AD12-2B0402B6B84D}" destId="{12E0A4A8-399E-434C-842A-F11867E986BD}" srcOrd="1" destOrd="0" presId="urn:microsoft.com/office/officeart/2018/2/layout/IconVerticalSolidList"/>
    <dgm:cxn modelId="{F682852A-11C1-46A7-9887-7B6CFB824842}" type="presParOf" srcId="{FF596077-408A-4775-AD12-2B0402B6B84D}" destId="{C7E7E60A-66DE-47FB-8EE0-A66D0456FCD7}" srcOrd="2" destOrd="0" presId="urn:microsoft.com/office/officeart/2018/2/layout/IconVerticalSolidList"/>
    <dgm:cxn modelId="{0BECC9A4-6A2B-47B3-AC9B-3A1B90F4C556}" type="presParOf" srcId="{FF596077-408A-4775-AD12-2B0402B6B84D}" destId="{DE9049D4-BCD4-460D-812F-DDBB779DA8D2}" srcOrd="3" destOrd="0" presId="urn:microsoft.com/office/officeart/2018/2/layout/IconVerticalSolidList"/>
    <dgm:cxn modelId="{73DBB695-D456-4C50-AB1D-CD68DCFC73E0}" type="presParOf" srcId="{8FFF028E-65C6-4EE3-B14D-17A11D6E880D}" destId="{F626D871-CEF6-4560-9CDD-5F5A91E16CC7}" srcOrd="1" destOrd="0" presId="urn:microsoft.com/office/officeart/2018/2/layout/IconVerticalSolidList"/>
    <dgm:cxn modelId="{0A47FF1D-D72E-40B3-A05A-7F532CD9EAAF}" type="presParOf" srcId="{8FFF028E-65C6-4EE3-B14D-17A11D6E880D}" destId="{9CCF4AC4-47B1-47E7-83D6-860713BD3682}" srcOrd="2" destOrd="0" presId="urn:microsoft.com/office/officeart/2018/2/layout/IconVerticalSolidList"/>
    <dgm:cxn modelId="{994EB965-367C-474B-B657-C835238D5270}" type="presParOf" srcId="{9CCF4AC4-47B1-47E7-83D6-860713BD3682}" destId="{A7F19170-29B0-4DDA-BC5B-03DBCD62C1E4}" srcOrd="0" destOrd="0" presId="urn:microsoft.com/office/officeart/2018/2/layout/IconVerticalSolidList"/>
    <dgm:cxn modelId="{35CB854B-71A0-4077-9547-CA8492A2FD2E}" type="presParOf" srcId="{9CCF4AC4-47B1-47E7-83D6-860713BD3682}" destId="{8732BFD9-106A-4DA7-BAD6-DCCD87068A8D}" srcOrd="1" destOrd="0" presId="urn:microsoft.com/office/officeart/2018/2/layout/IconVerticalSolidList"/>
    <dgm:cxn modelId="{32C75187-7727-448D-8305-67399774763A}" type="presParOf" srcId="{9CCF4AC4-47B1-47E7-83D6-860713BD3682}" destId="{3257E4CC-9FAB-4E9A-B491-BADE19C0C35A}" srcOrd="2" destOrd="0" presId="urn:microsoft.com/office/officeart/2018/2/layout/IconVerticalSolidList"/>
    <dgm:cxn modelId="{0C4D2403-221F-483D-9542-70B1C0C8214C}" type="presParOf" srcId="{9CCF4AC4-47B1-47E7-83D6-860713BD3682}" destId="{113858B7-A314-47EF-A079-119A468F997D}" srcOrd="3" destOrd="0" presId="urn:microsoft.com/office/officeart/2018/2/layout/IconVerticalSolidList"/>
    <dgm:cxn modelId="{4FA7B9A5-7798-4A11-A56B-AAAA10970C00}" type="presParOf" srcId="{8FFF028E-65C6-4EE3-B14D-17A11D6E880D}" destId="{150CD6A2-78C4-4BB3-AF4E-34747A3271B2}" srcOrd="3" destOrd="0" presId="urn:microsoft.com/office/officeart/2018/2/layout/IconVerticalSolidList"/>
    <dgm:cxn modelId="{B25A7C47-6F5E-4EA3-8B9F-8175F2CD992B}" type="presParOf" srcId="{8FFF028E-65C6-4EE3-B14D-17A11D6E880D}" destId="{33495623-31CB-4B44-A7BD-E10F3721CB9F}" srcOrd="4" destOrd="0" presId="urn:microsoft.com/office/officeart/2018/2/layout/IconVerticalSolidList"/>
    <dgm:cxn modelId="{59606AA3-384F-4707-90BD-61EF573A813E}" type="presParOf" srcId="{33495623-31CB-4B44-A7BD-E10F3721CB9F}" destId="{6E371FE5-9BF1-4361-B520-4104D43F2D01}" srcOrd="0" destOrd="0" presId="urn:microsoft.com/office/officeart/2018/2/layout/IconVerticalSolidList"/>
    <dgm:cxn modelId="{748AF593-7A8D-4002-9436-00283EDE5CAE}" type="presParOf" srcId="{33495623-31CB-4B44-A7BD-E10F3721CB9F}" destId="{9BE080C9-808F-492D-BB0E-A350199514D0}" srcOrd="1" destOrd="0" presId="urn:microsoft.com/office/officeart/2018/2/layout/IconVerticalSolidList"/>
    <dgm:cxn modelId="{29D262E3-F039-40E1-B5EF-DE666F89AC0B}" type="presParOf" srcId="{33495623-31CB-4B44-A7BD-E10F3721CB9F}" destId="{07605F01-5411-4BF2-BF3A-7ADE5DA46040}" srcOrd="2" destOrd="0" presId="urn:microsoft.com/office/officeart/2018/2/layout/IconVerticalSolidList"/>
    <dgm:cxn modelId="{B6FDC82A-8CB1-4B1C-92D9-94A73BD3F920}" type="presParOf" srcId="{33495623-31CB-4B44-A7BD-E10F3721CB9F}" destId="{139DF14A-C2A4-41EE-A8F9-FE24E746FF97}"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58FDAF1C-4B7C-4328-BAD6-440E08517FA6}"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D33DAB87-C5BA-4716-828D-5A23A941A813}">
      <dgm:prSet/>
      <dgm:spPr/>
      <dgm:t>
        <a:bodyPr/>
        <a:lstStyle/>
        <a:p>
          <a:pPr>
            <a:lnSpc>
              <a:spcPct val="100000"/>
            </a:lnSpc>
          </a:pPr>
          <a:r>
            <a:rPr lang="en-US"/>
            <a:t>In 2022, 4,907 drug poisoning deaths.</a:t>
          </a:r>
        </a:p>
      </dgm:t>
    </dgm:pt>
    <dgm:pt modelId="{B1134884-3456-4879-8ADC-1A9A4E38245F}" type="parTrans" cxnId="{F7771CEE-ECAD-410B-934C-B90DED12C8B3}">
      <dgm:prSet/>
      <dgm:spPr/>
      <dgm:t>
        <a:bodyPr/>
        <a:lstStyle/>
        <a:p>
          <a:endParaRPr lang="en-US"/>
        </a:p>
      </dgm:t>
    </dgm:pt>
    <dgm:pt modelId="{21368BCE-5EF8-472E-9404-142970596312}" type="sibTrans" cxnId="{F7771CEE-ECAD-410B-934C-B90DED12C8B3}">
      <dgm:prSet/>
      <dgm:spPr/>
      <dgm:t>
        <a:bodyPr/>
        <a:lstStyle/>
        <a:p>
          <a:endParaRPr lang="en-US"/>
        </a:p>
      </dgm:t>
    </dgm:pt>
    <dgm:pt modelId="{9787E46C-7241-46FA-972E-1B58C5B769F1}">
      <dgm:prSet/>
      <dgm:spPr/>
      <dgm:t>
        <a:bodyPr/>
        <a:lstStyle/>
        <a:p>
          <a:pPr>
            <a:lnSpc>
              <a:spcPct val="100000"/>
            </a:lnSpc>
          </a:pPr>
          <a:r>
            <a:rPr lang="en-US"/>
            <a:t>The age-standardized mortality rate due to drug poisoning has been increasing each year since 2012.</a:t>
          </a:r>
        </a:p>
      </dgm:t>
    </dgm:pt>
    <dgm:pt modelId="{F8BDA83E-277B-4B6E-A2E0-0527EB74A6DB}" type="parTrans" cxnId="{2FF531FF-B9DD-4123-916E-9FF78F5FB2CF}">
      <dgm:prSet/>
      <dgm:spPr/>
      <dgm:t>
        <a:bodyPr/>
        <a:lstStyle/>
        <a:p>
          <a:endParaRPr lang="en-US"/>
        </a:p>
      </dgm:t>
    </dgm:pt>
    <dgm:pt modelId="{1E26BBF3-97F0-4EA4-9406-E9C31BFBB0A6}" type="sibTrans" cxnId="{2FF531FF-B9DD-4123-916E-9FF78F5FB2CF}">
      <dgm:prSet/>
      <dgm:spPr/>
      <dgm:t>
        <a:bodyPr/>
        <a:lstStyle/>
        <a:p>
          <a:endParaRPr lang="en-US"/>
        </a:p>
      </dgm:t>
    </dgm:pt>
    <dgm:pt modelId="{B1FCAEF0-8E36-411C-8F6B-F9EC18254044}">
      <dgm:prSet/>
      <dgm:spPr/>
      <dgm:t>
        <a:bodyPr/>
        <a:lstStyle/>
        <a:p>
          <a:pPr>
            <a:lnSpc>
              <a:spcPct val="100000"/>
            </a:lnSpc>
          </a:pPr>
          <a:r>
            <a:rPr lang="en-US"/>
            <a:t>(Office for National Statistics 2022).</a:t>
          </a:r>
        </a:p>
      </dgm:t>
    </dgm:pt>
    <dgm:pt modelId="{F9225DBF-C28D-4E66-A661-DFCB7F14D9E9}" type="parTrans" cxnId="{5FCECD2B-58D8-49FF-90B4-C54A9D957374}">
      <dgm:prSet/>
      <dgm:spPr/>
      <dgm:t>
        <a:bodyPr/>
        <a:lstStyle/>
        <a:p>
          <a:endParaRPr lang="en-US"/>
        </a:p>
      </dgm:t>
    </dgm:pt>
    <dgm:pt modelId="{03CF1CF1-7B0A-482A-85CB-C2E53BC008B9}" type="sibTrans" cxnId="{5FCECD2B-58D8-49FF-90B4-C54A9D957374}">
      <dgm:prSet/>
      <dgm:spPr/>
      <dgm:t>
        <a:bodyPr/>
        <a:lstStyle/>
        <a:p>
          <a:endParaRPr lang="en-US"/>
        </a:p>
      </dgm:t>
    </dgm:pt>
    <dgm:pt modelId="{0E2ADDB4-16E2-4674-88F8-76CEEB6112BD}" type="pres">
      <dgm:prSet presAssocID="{58FDAF1C-4B7C-4328-BAD6-440E08517FA6}" presName="root" presStyleCnt="0">
        <dgm:presLayoutVars>
          <dgm:dir/>
          <dgm:resizeHandles val="exact"/>
        </dgm:presLayoutVars>
      </dgm:prSet>
      <dgm:spPr/>
    </dgm:pt>
    <dgm:pt modelId="{4DB3ACA3-A65F-408E-8B88-8EF2D748C76A}" type="pres">
      <dgm:prSet presAssocID="{D33DAB87-C5BA-4716-828D-5A23A941A813}" presName="compNode" presStyleCnt="0"/>
      <dgm:spPr/>
    </dgm:pt>
    <dgm:pt modelId="{8ADA5EC4-179A-4808-8CC8-8D89DA26BF37}" type="pres">
      <dgm:prSet presAssocID="{D33DAB87-C5BA-4716-828D-5A23A941A813}" presName="bgRect" presStyleLbl="bgShp" presStyleIdx="0" presStyleCnt="3"/>
      <dgm:spPr/>
    </dgm:pt>
    <dgm:pt modelId="{37AF47BF-558F-4BEF-A1DC-086FF4B635AA}" type="pres">
      <dgm:prSet presAssocID="{D33DAB87-C5BA-4716-828D-5A23A941A813}"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Danger"/>
        </a:ext>
      </dgm:extLst>
    </dgm:pt>
    <dgm:pt modelId="{200D6F51-A50F-446B-B34A-63F83744421C}" type="pres">
      <dgm:prSet presAssocID="{D33DAB87-C5BA-4716-828D-5A23A941A813}" presName="spaceRect" presStyleCnt="0"/>
      <dgm:spPr/>
    </dgm:pt>
    <dgm:pt modelId="{2AE47D46-A267-4DAA-A618-F46F109CF469}" type="pres">
      <dgm:prSet presAssocID="{D33DAB87-C5BA-4716-828D-5A23A941A813}" presName="parTx" presStyleLbl="revTx" presStyleIdx="0" presStyleCnt="3">
        <dgm:presLayoutVars>
          <dgm:chMax val="0"/>
          <dgm:chPref val="0"/>
        </dgm:presLayoutVars>
      </dgm:prSet>
      <dgm:spPr/>
    </dgm:pt>
    <dgm:pt modelId="{55CB1AF9-98AA-4D04-9A25-91C993768D99}" type="pres">
      <dgm:prSet presAssocID="{21368BCE-5EF8-472E-9404-142970596312}" presName="sibTrans" presStyleCnt="0"/>
      <dgm:spPr/>
    </dgm:pt>
    <dgm:pt modelId="{8747A7FF-B660-4389-87DA-5FAAD778726D}" type="pres">
      <dgm:prSet presAssocID="{9787E46C-7241-46FA-972E-1B58C5B769F1}" presName="compNode" presStyleCnt="0"/>
      <dgm:spPr/>
    </dgm:pt>
    <dgm:pt modelId="{9E6D1B2A-9A9C-4F02-8450-44E24521758F}" type="pres">
      <dgm:prSet presAssocID="{9787E46C-7241-46FA-972E-1B58C5B769F1}" presName="bgRect" presStyleLbl="bgShp" presStyleIdx="1" presStyleCnt="3"/>
      <dgm:spPr/>
    </dgm:pt>
    <dgm:pt modelId="{47EA97AC-FF37-46F1-AB24-68EA49988C98}" type="pres">
      <dgm:prSet presAssocID="{9787E46C-7241-46FA-972E-1B58C5B769F1}"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Medicine"/>
        </a:ext>
      </dgm:extLst>
    </dgm:pt>
    <dgm:pt modelId="{1256043A-982F-4E0A-BD36-F7E9964D420B}" type="pres">
      <dgm:prSet presAssocID="{9787E46C-7241-46FA-972E-1B58C5B769F1}" presName="spaceRect" presStyleCnt="0"/>
      <dgm:spPr/>
    </dgm:pt>
    <dgm:pt modelId="{B0835D94-6E8D-4725-8A1B-F7971346861A}" type="pres">
      <dgm:prSet presAssocID="{9787E46C-7241-46FA-972E-1B58C5B769F1}" presName="parTx" presStyleLbl="revTx" presStyleIdx="1" presStyleCnt="3">
        <dgm:presLayoutVars>
          <dgm:chMax val="0"/>
          <dgm:chPref val="0"/>
        </dgm:presLayoutVars>
      </dgm:prSet>
      <dgm:spPr/>
    </dgm:pt>
    <dgm:pt modelId="{D076AD1D-89A6-4222-A1EE-5FDA57CD5078}" type="pres">
      <dgm:prSet presAssocID="{1E26BBF3-97F0-4EA4-9406-E9C31BFBB0A6}" presName="sibTrans" presStyleCnt="0"/>
      <dgm:spPr/>
    </dgm:pt>
    <dgm:pt modelId="{C0FEEE87-5DBF-42F2-A7C9-41DEAC02B72D}" type="pres">
      <dgm:prSet presAssocID="{B1FCAEF0-8E36-411C-8F6B-F9EC18254044}" presName="compNode" presStyleCnt="0"/>
      <dgm:spPr/>
    </dgm:pt>
    <dgm:pt modelId="{D75CB03D-1296-4310-BC7E-4675B49C0FA1}" type="pres">
      <dgm:prSet presAssocID="{B1FCAEF0-8E36-411C-8F6B-F9EC18254044}" presName="bgRect" presStyleLbl="bgShp" presStyleIdx="2" presStyleCnt="3"/>
      <dgm:spPr/>
    </dgm:pt>
    <dgm:pt modelId="{7568047B-0D84-4E95-BAE7-6A3A1BDC1D52}" type="pres">
      <dgm:prSet presAssocID="{B1FCAEF0-8E36-411C-8F6B-F9EC18254044}"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City"/>
        </a:ext>
      </dgm:extLst>
    </dgm:pt>
    <dgm:pt modelId="{4D457211-5517-4C88-9125-B2A94CA89FA1}" type="pres">
      <dgm:prSet presAssocID="{B1FCAEF0-8E36-411C-8F6B-F9EC18254044}" presName="spaceRect" presStyleCnt="0"/>
      <dgm:spPr/>
    </dgm:pt>
    <dgm:pt modelId="{C7BB924C-C560-4451-BB11-B4A57FF014E5}" type="pres">
      <dgm:prSet presAssocID="{B1FCAEF0-8E36-411C-8F6B-F9EC18254044}" presName="parTx" presStyleLbl="revTx" presStyleIdx="2" presStyleCnt="3">
        <dgm:presLayoutVars>
          <dgm:chMax val="0"/>
          <dgm:chPref val="0"/>
        </dgm:presLayoutVars>
      </dgm:prSet>
      <dgm:spPr/>
    </dgm:pt>
  </dgm:ptLst>
  <dgm:cxnLst>
    <dgm:cxn modelId="{5FCECD2B-58D8-49FF-90B4-C54A9D957374}" srcId="{58FDAF1C-4B7C-4328-BAD6-440E08517FA6}" destId="{B1FCAEF0-8E36-411C-8F6B-F9EC18254044}" srcOrd="2" destOrd="0" parTransId="{F9225DBF-C28D-4E66-A661-DFCB7F14D9E9}" sibTransId="{03CF1CF1-7B0A-482A-85CB-C2E53BC008B9}"/>
    <dgm:cxn modelId="{8A183682-BCE6-43DC-B04A-68376A6961B3}" type="presOf" srcId="{58FDAF1C-4B7C-4328-BAD6-440E08517FA6}" destId="{0E2ADDB4-16E2-4674-88F8-76CEEB6112BD}" srcOrd="0" destOrd="0" presId="urn:microsoft.com/office/officeart/2018/2/layout/IconVerticalSolidList"/>
    <dgm:cxn modelId="{56524EAE-51A5-4E7C-9609-86E4ACC7F527}" type="presOf" srcId="{D33DAB87-C5BA-4716-828D-5A23A941A813}" destId="{2AE47D46-A267-4DAA-A618-F46F109CF469}" srcOrd="0" destOrd="0" presId="urn:microsoft.com/office/officeart/2018/2/layout/IconVerticalSolidList"/>
    <dgm:cxn modelId="{F7771CEE-ECAD-410B-934C-B90DED12C8B3}" srcId="{58FDAF1C-4B7C-4328-BAD6-440E08517FA6}" destId="{D33DAB87-C5BA-4716-828D-5A23A941A813}" srcOrd="0" destOrd="0" parTransId="{B1134884-3456-4879-8ADC-1A9A4E38245F}" sibTransId="{21368BCE-5EF8-472E-9404-142970596312}"/>
    <dgm:cxn modelId="{1E9C59F2-2042-4E12-B968-4B28E7EFA23E}" type="presOf" srcId="{9787E46C-7241-46FA-972E-1B58C5B769F1}" destId="{B0835D94-6E8D-4725-8A1B-F7971346861A}" srcOrd="0" destOrd="0" presId="urn:microsoft.com/office/officeart/2018/2/layout/IconVerticalSolidList"/>
    <dgm:cxn modelId="{A814D7FD-78FF-490B-BF72-569B07750ADB}" type="presOf" srcId="{B1FCAEF0-8E36-411C-8F6B-F9EC18254044}" destId="{C7BB924C-C560-4451-BB11-B4A57FF014E5}" srcOrd="0" destOrd="0" presId="urn:microsoft.com/office/officeart/2018/2/layout/IconVerticalSolidList"/>
    <dgm:cxn modelId="{2FF531FF-B9DD-4123-916E-9FF78F5FB2CF}" srcId="{58FDAF1C-4B7C-4328-BAD6-440E08517FA6}" destId="{9787E46C-7241-46FA-972E-1B58C5B769F1}" srcOrd="1" destOrd="0" parTransId="{F8BDA83E-277B-4B6E-A2E0-0527EB74A6DB}" sibTransId="{1E26BBF3-97F0-4EA4-9406-E9C31BFBB0A6}"/>
    <dgm:cxn modelId="{C0CD9E56-6DB6-4EE6-ADDB-9E6DF3F71210}" type="presParOf" srcId="{0E2ADDB4-16E2-4674-88F8-76CEEB6112BD}" destId="{4DB3ACA3-A65F-408E-8B88-8EF2D748C76A}" srcOrd="0" destOrd="0" presId="urn:microsoft.com/office/officeart/2018/2/layout/IconVerticalSolidList"/>
    <dgm:cxn modelId="{59B631E6-7AB4-4BE5-A572-41DDC4483628}" type="presParOf" srcId="{4DB3ACA3-A65F-408E-8B88-8EF2D748C76A}" destId="{8ADA5EC4-179A-4808-8CC8-8D89DA26BF37}" srcOrd="0" destOrd="0" presId="urn:microsoft.com/office/officeart/2018/2/layout/IconVerticalSolidList"/>
    <dgm:cxn modelId="{3C6CC153-23F6-476A-AB82-C4547E7CF931}" type="presParOf" srcId="{4DB3ACA3-A65F-408E-8B88-8EF2D748C76A}" destId="{37AF47BF-558F-4BEF-A1DC-086FF4B635AA}" srcOrd="1" destOrd="0" presId="urn:microsoft.com/office/officeart/2018/2/layout/IconVerticalSolidList"/>
    <dgm:cxn modelId="{BDEA6D72-76AD-4238-9862-88ED39663AA1}" type="presParOf" srcId="{4DB3ACA3-A65F-408E-8B88-8EF2D748C76A}" destId="{200D6F51-A50F-446B-B34A-63F83744421C}" srcOrd="2" destOrd="0" presId="urn:microsoft.com/office/officeart/2018/2/layout/IconVerticalSolidList"/>
    <dgm:cxn modelId="{4980226F-EC58-4822-A547-57F6046A68C6}" type="presParOf" srcId="{4DB3ACA3-A65F-408E-8B88-8EF2D748C76A}" destId="{2AE47D46-A267-4DAA-A618-F46F109CF469}" srcOrd="3" destOrd="0" presId="urn:microsoft.com/office/officeart/2018/2/layout/IconVerticalSolidList"/>
    <dgm:cxn modelId="{FA4A1CC9-01AC-4712-9B28-590F37FFD8E0}" type="presParOf" srcId="{0E2ADDB4-16E2-4674-88F8-76CEEB6112BD}" destId="{55CB1AF9-98AA-4D04-9A25-91C993768D99}" srcOrd="1" destOrd="0" presId="urn:microsoft.com/office/officeart/2018/2/layout/IconVerticalSolidList"/>
    <dgm:cxn modelId="{6F49A465-F872-4FE2-8E0A-FFEB42B45949}" type="presParOf" srcId="{0E2ADDB4-16E2-4674-88F8-76CEEB6112BD}" destId="{8747A7FF-B660-4389-87DA-5FAAD778726D}" srcOrd="2" destOrd="0" presId="urn:microsoft.com/office/officeart/2018/2/layout/IconVerticalSolidList"/>
    <dgm:cxn modelId="{B249D160-0D42-4C03-BD2E-3EA8D520FD36}" type="presParOf" srcId="{8747A7FF-B660-4389-87DA-5FAAD778726D}" destId="{9E6D1B2A-9A9C-4F02-8450-44E24521758F}" srcOrd="0" destOrd="0" presId="urn:microsoft.com/office/officeart/2018/2/layout/IconVerticalSolidList"/>
    <dgm:cxn modelId="{63BE50DC-CC74-49D5-9469-687D773EA63B}" type="presParOf" srcId="{8747A7FF-B660-4389-87DA-5FAAD778726D}" destId="{47EA97AC-FF37-46F1-AB24-68EA49988C98}" srcOrd="1" destOrd="0" presId="urn:microsoft.com/office/officeart/2018/2/layout/IconVerticalSolidList"/>
    <dgm:cxn modelId="{D910F71D-B011-4FCF-9BDE-D3E8F7543868}" type="presParOf" srcId="{8747A7FF-B660-4389-87DA-5FAAD778726D}" destId="{1256043A-982F-4E0A-BD36-F7E9964D420B}" srcOrd="2" destOrd="0" presId="urn:microsoft.com/office/officeart/2018/2/layout/IconVerticalSolidList"/>
    <dgm:cxn modelId="{ABEFAA91-FA22-4B3D-BC5C-4A9860B5BAC1}" type="presParOf" srcId="{8747A7FF-B660-4389-87DA-5FAAD778726D}" destId="{B0835D94-6E8D-4725-8A1B-F7971346861A}" srcOrd="3" destOrd="0" presId="urn:microsoft.com/office/officeart/2018/2/layout/IconVerticalSolidList"/>
    <dgm:cxn modelId="{E348CC8B-00CB-41CF-B5FC-3A3027065086}" type="presParOf" srcId="{0E2ADDB4-16E2-4674-88F8-76CEEB6112BD}" destId="{D076AD1D-89A6-4222-A1EE-5FDA57CD5078}" srcOrd="3" destOrd="0" presId="urn:microsoft.com/office/officeart/2018/2/layout/IconVerticalSolidList"/>
    <dgm:cxn modelId="{5CFF3343-A862-40D2-97A4-CA10F48E13DA}" type="presParOf" srcId="{0E2ADDB4-16E2-4674-88F8-76CEEB6112BD}" destId="{C0FEEE87-5DBF-42F2-A7C9-41DEAC02B72D}" srcOrd="4" destOrd="0" presId="urn:microsoft.com/office/officeart/2018/2/layout/IconVerticalSolidList"/>
    <dgm:cxn modelId="{6DB669AD-B5B3-4FBC-8A66-78027A3DFAAF}" type="presParOf" srcId="{C0FEEE87-5DBF-42F2-A7C9-41DEAC02B72D}" destId="{D75CB03D-1296-4310-BC7E-4675B49C0FA1}" srcOrd="0" destOrd="0" presId="urn:microsoft.com/office/officeart/2018/2/layout/IconVerticalSolidList"/>
    <dgm:cxn modelId="{962CC17D-0952-402D-B6C6-AC77EDAB6DCD}" type="presParOf" srcId="{C0FEEE87-5DBF-42F2-A7C9-41DEAC02B72D}" destId="{7568047B-0D84-4E95-BAE7-6A3A1BDC1D52}" srcOrd="1" destOrd="0" presId="urn:microsoft.com/office/officeart/2018/2/layout/IconVerticalSolidList"/>
    <dgm:cxn modelId="{8E89C0B4-67C7-483A-B2BB-CB4B05EACBCE}" type="presParOf" srcId="{C0FEEE87-5DBF-42F2-A7C9-41DEAC02B72D}" destId="{4D457211-5517-4C88-9125-B2A94CA89FA1}" srcOrd="2" destOrd="0" presId="urn:microsoft.com/office/officeart/2018/2/layout/IconVerticalSolidList"/>
    <dgm:cxn modelId="{5B16D450-C4A6-4AC7-AB2A-43DDD0E11F29}" type="presParOf" srcId="{C0FEEE87-5DBF-42F2-A7C9-41DEAC02B72D}" destId="{C7BB924C-C560-4451-BB11-B4A57FF014E5}"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582070D-DEF9-41BE-B557-F654266C3079}">
      <dsp:nvSpPr>
        <dsp:cNvPr id="0" name=""/>
        <dsp:cNvSpPr/>
      </dsp:nvSpPr>
      <dsp:spPr>
        <a:xfrm>
          <a:off x="0" y="120629"/>
          <a:ext cx="11353800" cy="783168"/>
        </a:xfrm>
        <a:prstGeom prst="roundRect">
          <a:avLst/>
        </a:prstGeom>
        <a:solidFill>
          <a:schemeClr val="dk2">
            <a:hueOff val="0"/>
            <a:satOff val="0"/>
            <a:lumOff val="0"/>
            <a:alphaOff val="0"/>
          </a:schemeClr>
        </a:solidFill>
        <a:ln w="1905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US" sz="1400" b="0" i="0" kern="1200" dirty="0"/>
            <a:t>Police can stop for a roadside screening or field impairment test if they suspect drug use if you commit a traffic offence, or if you're involved in a collision. They can test for cannabis and cocaine on-site and check for other drugs like ecstasy, LSD, ketamine, and heroin at the police station.</a:t>
          </a:r>
          <a:endParaRPr lang="en-US" sz="1400" kern="1200" dirty="0"/>
        </a:p>
      </dsp:txBody>
      <dsp:txXfrm>
        <a:off x="38231" y="158860"/>
        <a:ext cx="11277338" cy="706706"/>
      </dsp:txXfrm>
    </dsp:sp>
    <dsp:sp modelId="{04E04EB0-BB59-4B33-9C7B-F8DF9031B1BF}">
      <dsp:nvSpPr>
        <dsp:cNvPr id="0" name=""/>
        <dsp:cNvSpPr/>
      </dsp:nvSpPr>
      <dsp:spPr>
        <a:xfrm>
          <a:off x="0" y="944118"/>
          <a:ext cx="11353800" cy="783168"/>
        </a:xfrm>
        <a:prstGeom prst="roundRect">
          <a:avLst/>
        </a:prstGeom>
        <a:solidFill>
          <a:schemeClr val="dk2">
            <a:hueOff val="0"/>
            <a:satOff val="0"/>
            <a:lumOff val="0"/>
            <a:alphaOff val="0"/>
          </a:schemeClr>
        </a:solidFill>
        <a:ln w="1905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US" sz="1400" kern="1200"/>
            <a:t>If you are caught driving under the influence of drugs, you may face the following penalties:</a:t>
          </a:r>
        </a:p>
      </dsp:txBody>
      <dsp:txXfrm>
        <a:off x="38231" y="982349"/>
        <a:ext cx="11277338" cy="706706"/>
      </dsp:txXfrm>
    </dsp:sp>
    <dsp:sp modelId="{BE00A3ED-84F9-4527-B482-C95610F6D4E6}">
      <dsp:nvSpPr>
        <dsp:cNvPr id="0" name=""/>
        <dsp:cNvSpPr/>
      </dsp:nvSpPr>
      <dsp:spPr>
        <a:xfrm>
          <a:off x="0" y="1767607"/>
          <a:ext cx="11353800" cy="783168"/>
        </a:xfrm>
        <a:prstGeom prst="roundRect">
          <a:avLst/>
        </a:prstGeom>
        <a:solidFill>
          <a:schemeClr val="dk2">
            <a:hueOff val="0"/>
            <a:satOff val="0"/>
            <a:lumOff val="0"/>
            <a:alphaOff val="0"/>
          </a:schemeClr>
        </a:solidFill>
        <a:ln w="1905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US" sz="1400" kern="1200"/>
            <a:t>- A criminal record,</a:t>
          </a:r>
        </a:p>
      </dsp:txBody>
      <dsp:txXfrm>
        <a:off x="38231" y="1805838"/>
        <a:ext cx="11277338" cy="706706"/>
      </dsp:txXfrm>
    </dsp:sp>
    <dsp:sp modelId="{BBE53FB2-B72D-4399-BBAE-A095B618BD43}">
      <dsp:nvSpPr>
        <dsp:cNvPr id="0" name=""/>
        <dsp:cNvSpPr/>
      </dsp:nvSpPr>
      <dsp:spPr>
        <a:xfrm>
          <a:off x="0" y="2591096"/>
          <a:ext cx="11353800" cy="783168"/>
        </a:xfrm>
        <a:prstGeom prst="roundRect">
          <a:avLst/>
        </a:prstGeom>
        <a:solidFill>
          <a:schemeClr val="dk2">
            <a:hueOff val="0"/>
            <a:satOff val="0"/>
            <a:lumOff val="0"/>
            <a:alphaOff val="0"/>
          </a:schemeClr>
        </a:solidFill>
        <a:ln w="1905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US" sz="1400" kern="1200"/>
            <a:t>- Up to six months in prison,</a:t>
          </a:r>
        </a:p>
      </dsp:txBody>
      <dsp:txXfrm>
        <a:off x="38231" y="2629327"/>
        <a:ext cx="11277338" cy="706706"/>
      </dsp:txXfrm>
    </dsp:sp>
    <dsp:sp modelId="{56CF0A3F-F479-4E68-B962-1B4A4C4807A4}">
      <dsp:nvSpPr>
        <dsp:cNvPr id="0" name=""/>
        <dsp:cNvSpPr/>
      </dsp:nvSpPr>
      <dsp:spPr>
        <a:xfrm>
          <a:off x="0" y="3414584"/>
          <a:ext cx="11353800" cy="783168"/>
        </a:xfrm>
        <a:prstGeom prst="roundRect">
          <a:avLst/>
        </a:prstGeom>
        <a:solidFill>
          <a:schemeClr val="dk2">
            <a:hueOff val="0"/>
            <a:satOff val="0"/>
            <a:lumOff val="0"/>
            <a:alphaOff val="0"/>
          </a:schemeClr>
        </a:solidFill>
        <a:ln w="1905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US" sz="1400" kern="1200"/>
            <a:t>- An unlimited fine,</a:t>
          </a:r>
        </a:p>
      </dsp:txBody>
      <dsp:txXfrm>
        <a:off x="38231" y="3452815"/>
        <a:ext cx="11277338" cy="706706"/>
      </dsp:txXfrm>
    </dsp:sp>
    <dsp:sp modelId="{AD9D3CE3-16BA-41ED-BFC4-3C540CA0A79F}">
      <dsp:nvSpPr>
        <dsp:cNvPr id="0" name=""/>
        <dsp:cNvSpPr/>
      </dsp:nvSpPr>
      <dsp:spPr>
        <a:xfrm>
          <a:off x="0" y="4238073"/>
          <a:ext cx="11353800" cy="783168"/>
        </a:xfrm>
        <a:prstGeom prst="roundRect">
          <a:avLst/>
        </a:prstGeom>
        <a:solidFill>
          <a:schemeClr val="dk2">
            <a:hueOff val="0"/>
            <a:satOff val="0"/>
            <a:lumOff val="0"/>
            <a:alphaOff val="0"/>
          </a:schemeClr>
        </a:solidFill>
        <a:ln w="1905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US" sz="1400" kern="1200"/>
            <a:t>- A driving ban of at least one year (three years for a second conviction within ten years).</a:t>
          </a:r>
        </a:p>
      </dsp:txBody>
      <dsp:txXfrm>
        <a:off x="38231" y="4276304"/>
        <a:ext cx="11277338" cy="706706"/>
      </dsp:txXfrm>
    </dsp:sp>
    <dsp:sp modelId="{288EDD7F-5AB0-44B6-99ED-A142965ACE01}">
      <dsp:nvSpPr>
        <dsp:cNvPr id="0" name=""/>
        <dsp:cNvSpPr/>
      </dsp:nvSpPr>
      <dsp:spPr>
        <a:xfrm>
          <a:off x="0" y="5061562"/>
          <a:ext cx="11353800" cy="783168"/>
        </a:xfrm>
        <a:prstGeom prst="roundRect">
          <a:avLst/>
        </a:prstGeom>
        <a:solidFill>
          <a:schemeClr val="dk2">
            <a:hueOff val="0"/>
            <a:satOff val="0"/>
            <a:lumOff val="0"/>
            <a:alphaOff val="0"/>
          </a:schemeClr>
        </a:solidFill>
        <a:ln w="1905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US" sz="1400" kern="1200"/>
            <a:t>A driver who causes someone’s death while under the influence of drugs can be charged with causing death by careless driving (Section 3A of the Road Traffic Act 1988). The maximum penalty is 14 years imprisonment for offences committed before June 28, 2022, and life imprisonment for those committed on or after that date. (Police.UK).</a:t>
          </a:r>
        </a:p>
      </dsp:txBody>
      <dsp:txXfrm>
        <a:off x="38231" y="5099793"/>
        <a:ext cx="11277338" cy="70670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E452C98-5F65-462F-AB8E-88FBB78346DC}">
      <dsp:nvSpPr>
        <dsp:cNvPr id="0" name=""/>
        <dsp:cNvSpPr/>
      </dsp:nvSpPr>
      <dsp:spPr>
        <a:xfrm>
          <a:off x="0" y="531"/>
          <a:ext cx="5217173" cy="1242935"/>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2E0A4A8-399E-434C-842A-F11867E986BD}">
      <dsp:nvSpPr>
        <dsp:cNvPr id="0" name=""/>
        <dsp:cNvSpPr/>
      </dsp:nvSpPr>
      <dsp:spPr>
        <a:xfrm>
          <a:off x="375988" y="280191"/>
          <a:ext cx="683614" cy="683614"/>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E9049D4-BCD4-460D-812F-DDBB779DA8D2}">
      <dsp:nvSpPr>
        <dsp:cNvPr id="0" name=""/>
        <dsp:cNvSpPr/>
      </dsp:nvSpPr>
      <dsp:spPr>
        <a:xfrm>
          <a:off x="1435590" y="531"/>
          <a:ext cx="3781582" cy="12429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44" tIns="131544" rIns="131544" bIns="131544" numCol="1" spcCol="1270" anchor="ctr" anchorCtr="0">
          <a:noAutofit/>
        </a:bodyPr>
        <a:lstStyle/>
        <a:p>
          <a:pPr marL="0" lvl="0" indent="0" algn="l" defTabSz="1111250">
            <a:lnSpc>
              <a:spcPct val="100000"/>
            </a:lnSpc>
            <a:spcBef>
              <a:spcPct val="0"/>
            </a:spcBef>
            <a:spcAft>
              <a:spcPct val="35000"/>
            </a:spcAft>
            <a:buNone/>
          </a:pPr>
          <a:r>
            <a:rPr lang="en-US" sz="2500" kern="1200"/>
            <a:t>In 2020, 4,561 drug poisoning deaths.</a:t>
          </a:r>
        </a:p>
      </dsp:txBody>
      <dsp:txXfrm>
        <a:off x="1435590" y="531"/>
        <a:ext cx="3781582" cy="1242935"/>
      </dsp:txXfrm>
    </dsp:sp>
    <dsp:sp modelId="{A7F19170-29B0-4DDA-BC5B-03DBCD62C1E4}">
      <dsp:nvSpPr>
        <dsp:cNvPr id="0" name=""/>
        <dsp:cNvSpPr/>
      </dsp:nvSpPr>
      <dsp:spPr>
        <a:xfrm>
          <a:off x="0" y="1554201"/>
          <a:ext cx="5217173" cy="1242935"/>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732BFD9-106A-4DA7-BAD6-DCCD87068A8D}">
      <dsp:nvSpPr>
        <dsp:cNvPr id="0" name=""/>
        <dsp:cNvSpPr/>
      </dsp:nvSpPr>
      <dsp:spPr>
        <a:xfrm>
          <a:off x="375988" y="1833861"/>
          <a:ext cx="683614" cy="683614"/>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13858B7-A314-47EF-A079-119A468F997D}">
      <dsp:nvSpPr>
        <dsp:cNvPr id="0" name=""/>
        <dsp:cNvSpPr/>
      </dsp:nvSpPr>
      <dsp:spPr>
        <a:xfrm>
          <a:off x="1435590" y="1554201"/>
          <a:ext cx="3781582" cy="12429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44" tIns="131544" rIns="131544" bIns="131544" numCol="1" spcCol="1270" anchor="ctr" anchorCtr="0">
          <a:noAutofit/>
        </a:bodyPr>
        <a:lstStyle/>
        <a:p>
          <a:pPr marL="0" lvl="0" indent="0" algn="l" defTabSz="1111250">
            <a:lnSpc>
              <a:spcPct val="100000"/>
            </a:lnSpc>
            <a:spcBef>
              <a:spcPct val="0"/>
            </a:spcBef>
            <a:spcAft>
              <a:spcPct val="35000"/>
            </a:spcAft>
            <a:buNone/>
          </a:pPr>
          <a:r>
            <a:rPr lang="en-US" sz="2500" kern="1200"/>
            <a:t>In 2019, 4,393  drug poisoning deaths.</a:t>
          </a:r>
        </a:p>
      </dsp:txBody>
      <dsp:txXfrm>
        <a:off x="1435590" y="1554201"/>
        <a:ext cx="3781582" cy="1242935"/>
      </dsp:txXfrm>
    </dsp:sp>
    <dsp:sp modelId="{6E371FE5-9BF1-4361-B520-4104D43F2D01}">
      <dsp:nvSpPr>
        <dsp:cNvPr id="0" name=""/>
        <dsp:cNvSpPr/>
      </dsp:nvSpPr>
      <dsp:spPr>
        <a:xfrm>
          <a:off x="0" y="3107870"/>
          <a:ext cx="5217173" cy="1242935"/>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BE080C9-808F-492D-BB0E-A350199514D0}">
      <dsp:nvSpPr>
        <dsp:cNvPr id="0" name=""/>
        <dsp:cNvSpPr/>
      </dsp:nvSpPr>
      <dsp:spPr>
        <a:xfrm>
          <a:off x="375988" y="3387531"/>
          <a:ext cx="683614" cy="683614"/>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39DF14A-C2A4-41EE-A8F9-FE24E746FF97}">
      <dsp:nvSpPr>
        <dsp:cNvPr id="0" name=""/>
        <dsp:cNvSpPr/>
      </dsp:nvSpPr>
      <dsp:spPr>
        <a:xfrm>
          <a:off x="1435590" y="3107870"/>
          <a:ext cx="3781582" cy="12429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44" tIns="131544" rIns="131544" bIns="131544" numCol="1" spcCol="1270" anchor="ctr" anchorCtr="0">
          <a:noAutofit/>
        </a:bodyPr>
        <a:lstStyle/>
        <a:p>
          <a:pPr marL="0" lvl="0" indent="0" algn="l" defTabSz="1111250">
            <a:lnSpc>
              <a:spcPct val="100000"/>
            </a:lnSpc>
            <a:spcBef>
              <a:spcPct val="0"/>
            </a:spcBef>
            <a:spcAft>
              <a:spcPct val="35000"/>
            </a:spcAft>
            <a:buNone/>
          </a:pPr>
          <a:r>
            <a:rPr lang="en-GB" sz="2500" kern="1200"/>
            <a:t>(Office for National Statistics 2021).</a:t>
          </a:r>
          <a:endParaRPr lang="en-US" sz="2500" kern="1200"/>
        </a:p>
      </dsp:txBody>
      <dsp:txXfrm>
        <a:off x="1435590" y="3107870"/>
        <a:ext cx="3781582" cy="124293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ADA5EC4-179A-4808-8CC8-8D89DA26BF37}">
      <dsp:nvSpPr>
        <dsp:cNvPr id="0" name=""/>
        <dsp:cNvSpPr/>
      </dsp:nvSpPr>
      <dsp:spPr>
        <a:xfrm>
          <a:off x="0" y="531"/>
          <a:ext cx="5217173" cy="1242935"/>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7AF47BF-558F-4BEF-A1DC-086FF4B635AA}">
      <dsp:nvSpPr>
        <dsp:cNvPr id="0" name=""/>
        <dsp:cNvSpPr/>
      </dsp:nvSpPr>
      <dsp:spPr>
        <a:xfrm>
          <a:off x="375988" y="280191"/>
          <a:ext cx="683614" cy="683614"/>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AE47D46-A267-4DAA-A618-F46F109CF469}">
      <dsp:nvSpPr>
        <dsp:cNvPr id="0" name=""/>
        <dsp:cNvSpPr/>
      </dsp:nvSpPr>
      <dsp:spPr>
        <a:xfrm>
          <a:off x="1435590" y="531"/>
          <a:ext cx="3781582" cy="12429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44" tIns="131544" rIns="131544" bIns="131544" numCol="1" spcCol="1270" anchor="ctr" anchorCtr="0">
          <a:noAutofit/>
        </a:bodyPr>
        <a:lstStyle/>
        <a:p>
          <a:pPr marL="0" lvl="0" indent="0" algn="l" defTabSz="755650">
            <a:lnSpc>
              <a:spcPct val="100000"/>
            </a:lnSpc>
            <a:spcBef>
              <a:spcPct val="0"/>
            </a:spcBef>
            <a:spcAft>
              <a:spcPct val="35000"/>
            </a:spcAft>
            <a:buNone/>
          </a:pPr>
          <a:r>
            <a:rPr lang="en-US" sz="1700" kern="1200"/>
            <a:t>In 2022, 4,907 drug poisoning deaths.</a:t>
          </a:r>
        </a:p>
      </dsp:txBody>
      <dsp:txXfrm>
        <a:off x="1435590" y="531"/>
        <a:ext cx="3781582" cy="1242935"/>
      </dsp:txXfrm>
    </dsp:sp>
    <dsp:sp modelId="{9E6D1B2A-9A9C-4F02-8450-44E24521758F}">
      <dsp:nvSpPr>
        <dsp:cNvPr id="0" name=""/>
        <dsp:cNvSpPr/>
      </dsp:nvSpPr>
      <dsp:spPr>
        <a:xfrm>
          <a:off x="0" y="1554201"/>
          <a:ext cx="5217173" cy="1242935"/>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7EA97AC-FF37-46F1-AB24-68EA49988C98}">
      <dsp:nvSpPr>
        <dsp:cNvPr id="0" name=""/>
        <dsp:cNvSpPr/>
      </dsp:nvSpPr>
      <dsp:spPr>
        <a:xfrm>
          <a:off x="375988" y="1833861"/>
          <a:ext cx="683614" cy="683614"/>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0835D94-6E8D-4725-8A1B-F7971346861A}">
      <dsp:nvSpPr>
        <dsp:cNvPr id="0" name=""/>
        <dsp:cNvSpPr/>
      </dsp:nvSpPr>
      <dsp:spPr>
        <a:xfrm>
          <a:off x="1435590" y="1554201"/>
          <a:ext cx="3781582" cy="12429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44" tIns="131544" rIns="131544" bIns="131544" numCol="1" spcCol="1270" anchor="ctr" anchorCtr="0">
          <a:noAutofit/>
        </a:bodyPr>
        <a:lstStyle/>
        <a:p>
          <a:pPr marL="0" lvl="0" indent="0" algn="l" defTabSz="755650">
            <a:lnSpc>
              <a:spcPct val="100000"/>
            </a:lnSpc>
            <a:spcBef>
              <a:spcPct val="0"/>
            </a:spcBef>
            <a:spcAft>
              <a:spcPct val="35000"/>
            </a:spcAft>
            <a:buNone/>
          </a:pPr>
          <a:r>
            <a:rPr lang="en-US" sz="1700" kern="1200"/>
            <a:t>The age-standardized mortality rate due to drug poisoning has been increasing each year since 2012.</a:t>
          </a:r>
        </a:p>
      </dsp:txBody>
      <dsp:txXfrm>
        <a:off x="1435590" y="1554201"/>
        <a:ext cx="3781582" cy="1242935"/>
      </dsp:txXfrm>
    </dsp:sp>
    <dsp:sp modelId="{D75CB03D-1296-4310-BC7E-4675B49C0FA1}">
      <dsp:nvSpPr>
        <dsp:cNvPr id="0" name=""/>
        <dsp:cNvSpPr/>
      </dsp:nvSpPr>
      <dsp:spPr>
        <a:xfrm>
          <a:off x="0" y="3107870"/>
          <a:ext cx="5217173" cy="1242935"/>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568047B-0D84-4E95-BAE7-6A3A1BDC1D52}">
      <dsp:nvSpPr>
        <dsp:cNvPr id="0" name=""/>
        <dsp:cNvSpPr/>
      </dsp:nvSpPr>
      <dsp:spPr>
        <a:xfrm>
          <a:off x="375988" y="3387531"/>
          <a:ext cx="683614" cy="683614"/>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7BB924C-C560-4451-BB11-B4A57FF014E5}">
      <dsp:nvSpPr>
        <dsp:cNvPr id="0" name=""/>
        <dsp:cNvSpPr/>
      </dsp:nvSpPr>
      <dsp:spPr>
        <a:xfrm>
          <a:off x="1435590" y="3107870"/>
          <a:ext cx="3781582" cy="12429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44" tIns="131544" rIns="131544" bIns="131544" numCol="1" spcCol="1270" anchor="ctr" anchorCtr="0">
          <a:noAutofit/>
        </a:bodyPr>
        <a:lstStyle/>
        <a:p>
          <a:pPr marL="0" lvl="0" indent="0" algn="l" defTabSz="755650">
            <a:lnSpc>
              <a:spcPct val="100000"/>
            </a:lnSpc>
            <a:spcBef>
              <a:spcPct val="0"/>
            </a:spcBef>
            <a:spcAft>
              <a:spcPct val="35000"/>
            </a:spcAft>
            <a:buNone/>
          </a:pPr>
          <a:r>
            <a:rPr lang="en-US" sz="1700" kern="1200"/>
            <a:t>(Office for National Statistics 2022).</a:t>
          </a:r>
        </a:p>
      </dsp:txBody>
      <dsp:txXfrm>
        <a:off x="1435590" y="3107870"/>
        <a:ext cx="3781582" cy="1242935"/>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3.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514BCE-0FDB-AECC-42BE-86B5BE57EDF4}"/>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EFD09BAC-718A-C8B8-DD38-18BD1CEC59E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E08B85D5-5429-985E-CB55-46D23BAA51B2}"/>
              </a:ext>
            </a:extLst>
          </p:cNvPr>
          <p:cNvSpPr>
            <a:spLocks noGrp="1"/>
          </p:cNvSpPr>
          <p:nvPr>
            <p:ph type="dt" sz="half" idx="10"/>
          </p:nvPr>
        </p:nvSpPr>
        <p:spPr/>
        <p:txBody>
          <a:bodyPr/>
          <a:lstStyle/>
          <a:p>
            <a:fld id="{C38346BB-D63E-4628-8474-8648015B0D4F}" type="datetimeFigureOut">
              <a:rPr lang="en-GB" smtClean="0"/>
              <a:t>28/02/2025</a:t>
            </a:fld>
            <a:endParaRPr lang="en-GB"/>
          </a:p>
        </p:txBody>
      </p:sp>
      <p:sp>
        <p:nvSpPr>
          <p:cNvPr id="5" name="Footer Placeholder 4">
            <a:extLst>
              <a:ext uri="{FF2B5EF4-FFF2-40B4-BE49-F238E27FC236}">
                <a16:creationId xmlns:a16="http://schemas.microsoft.com/office/drawing/2014/main" id="{7631A5BA-4747-539D-E22C-3D5E5BDEBFE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38CE3EC-42AC-0049-21DA-E597F3DF4C2B}"/>
              </a:ext>
            </a:extLst>
          </p:cNvPr>
          <p:cNvSpPr>
            <a:spLocks noGrp="1"/>
          </p:cNvSpPr>
          <p:nvPr>
            <p:ph type="sldNum" sz="quarter" idx="12"/>
          </p:nvPr>
        </p:nvSpPr>
        <p:spPr/>
        <p:txBody>
          <a:bodyPr/>
          <a:lstStyle/>
          <a:p>
            <a:fld id="{715164BF-F481-46B7-BF27-A0C4B797EB45}" type="slidenum">
              <a:rPr lang="en-GB" smtClean="0"/>
              <a:t>‹#›</a:t>
            </a:fld>
            <a:endParaRPr lang="en-GB"/>
          </a:p>
        </p:txBody>
      </p:sp>
    </p:spTree>
    <p:extLst>
      <p:ext uri="{BB962C8B-B14F-4D97-AF65-F5344CB8AC3E}">
        <p14:creationId xmlns:p14="http://schemas.microsoft.com/office/powerpoint/2010/main" val="30533762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92FB99-6A4D-8DAF-3855-50C48E56A4A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8319939-9A1F-712D-5FF5-26D131C9C5F7}"/>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33C24D1-C9B7-65D8-8B8B-7501DA5D8F08}"/>
              </a:ext>
            </a:extLst>
          </p:cNvPr>
          <p:cNvSpPr>
            <a:spLocks noGrp="1"/>
          </p:cNvSpPr>
          <p:nvPr>
            <p:ph type="dt" sz="half" idx="10"/>
          </p:nvPr>
        </p:nvSpPr>
        <p:spPr/>
        <p:txBody>
          <a:bodyPr/>
          <a:lstStyle/>
          <a:p>
            <a:fld id="{C38346BB-D63E-4628-8474-8648015B0D4F}" type="datetimeFigureOut">
              <a:rPr lang="en-GB" smtClean="0"/>
              <a:t>28/02/2025</a:t>
            </a:fld>
            <a:endParaRPr lang="en-GB"/>
          </a:p>
        </p:txBody>
      </p:sp>
      <p:sp>
        <p:nvSpPr>
          <p:cNvPr id="5" name="Footer Placeholder 4">
            <a:extLst>
              <a:ext uri="{FF2B5EF4-FFF2-40B4-BE49-F238E27FC236}">
                <a16:creationId xmlns:a16="http://schemas.microsoft.com/office/drawing/2014/main" id="{19783F85-2317-51B3-E9F1-A8D9E169DB6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9E784A9-CCAD-D857-D0D9-693D81C76A7A}"/>
              </a:ext>
            </a:extLst>
          </p:cNvPr>
          <p:cNvSpPr>
            <a:spLocks noGrp="1"/>
          </p:cNvSpPr>
          <p:nvPr>
            <p:ph type="sldNum" sz="quarter" idx="12"/>
          </p:nvPr>
        </p:nvSpPr>
        <p:spPr/>
        <p:txBody>
          <a:bodyPr/>
          <a:lstStyle/>
          <a:p>
            <a:fld id="{715164BF-F481-46B7-BF27-A0C4B797EB45}" type="slidenum">
              <a:rPr lang="en-GB" smtClean="0"/>
              <a:t>‹#›</a:t>
            </a:fld>
            <a:endParaRPr lang="en-GB"/>
          </a:p>
        </p:txBody>
      </p:sp>
    </p:spTree>
    <p:extLst>
      <p:ext uri="{BB962C8B-B14F-4D97-AF65-F5344CB8AC3E}">
        <p14:creationId xmlns:p14="http://schemas.microsoft.com/office/powerpoint/2010/main" val="18935956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DEDA64-CD59-2D75-2502-1FB83602E70D}"/>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BB0C13CA-5D78-8B24-23BC-92B03ACCEF51}"/>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C3C4BA4-9BE8-E073-98FC-BE276962E9C3}"/>
              </a:ext>
            </a:extLst>
          </p:cNvPr>
          <p:cNvSpPr>
            <a:spLocks noGrp="1"/>
          </p:cNvSpPr>
          <p:nvPr>
            <p:ph type="dt" sz="half" idx="10"/>
          </p:nvPr>
        </p:nvSpPr>
        <p:spPr/>
        <p:txBody>
          <a:bodyPr/>
          <a:lstStyle/>
          <a:p>
            <a:fld id="{C38346BB-D63E-4628-8474-8648015B0D4F}" type="datetimeFigureOut">
              <a:rPr lang="en-GB" smtClean="0"/>
              <a:t>28/02/2025</a:t>
            </a:fld>
            <a:endParaRPr lang="en-GB"/>
          </a:p>
        </p:txBody>
      </p:sp>
      <p:sp>
        <p:nvSpPr>
          <p:cNvPr id="5" name="Footer Placeholder 4">
            <a:extLst>
              <a:ext uri="{FF2B5EF4-FFF2-40B4-BE49-F238E27FC236}">
                <a16:creationId xmlns:a16="http://schemas.microsoft.com/office/drawing/2014/main" id="{C4D5CD78-CC20-D291-B242-44CCF119515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F8858AE-7797-A340-A294-E8B995B4CA96}"/>
              </a:ext>
            </a:extLst>
          </p:cNvPr>
          <p:cNvSpPr>
            <a:spLocks noGrp="1"/>
          </p:cNvSpPr>
          <p:nvPr>
            <p:ph type="sldNum" sz="quarter" idx="12"/>
          </p:nvPr>
        </p:nvSpPr>
        <p:spPr/>
        <p:txBody>
          <a:bodyPr/>
          <a:lstStyle/>
          <a:p>
            <a:fld id="{715164BF-F481-46B7-BF27-A0C4B797EB45}" type="slidenum">
              <a:rPr lang="en-GB" smtClean="0"/>
              <a:t>‹#›</a:t>
            </a:fld>
            <a:endParaRPr lang="en-GB"/>
          </a:p>
        </p:txBody>
      </p:sp>
    </p:spTree>
    <p:extLst>
      <p:ext uri="{BB962C8B-B14F-4D97-AF65-F5344CB8AC3E}">
        <p14:creationId xmlns:p14="http://schemas.microsoft.com/office/powerpoint/2010/main" val="27218210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430ED5-B8A1-9ABF-BECF-3E702724FE3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9B9828B-3026-F652-CB2E-C35102AC4A39}"/>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E89940F5-B8BE-A82E-B84A-A82DA0BF47D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1ECFA705-1B8E-76D7-41F7-6BF30D4963B7}"/>
              </a:ext>
            </a:extLst>
          </p:cNvPr>
          <p:cNvSpPr>
            <a:spLocks noGrp="1"/>
          </p:cNvSpPr>
          <p:nvPr>
            <p:ph type="dt" sz="half" idx="10"/>
          </p:nvPr>
        </p:nvSpPr>
        <p:spPr/>
        <p:txBody>
          <a:bodyPr/>
          <a:lstStyle/>
          <a:p>
            <a:fld id="{C38346BB-D63E-4628-8474-8648015B0D4F}" type="datetimeFigureOut">
              <a:rPr lang="en-GB" smtClean="0"/>
              <a:t>28/02/2025</a:t>
            </a:fld>
            <a:endParaRPr lang="en-GB"/>
          </a:p>
        </p:txBody>
      </p:sp>
      <p:sp>
        <p:nvSpPr>
          <p:cNvPr id="6" name="Footer Placeholder 5">
            <a:extLst>
              <a:ext uri="{FF2B5EF4-FFF2-40B4-BE49-F238E27FC236}">
                <a16:creationId xmlns:a16="http://schemas.microsoft.com/office/drawing/2014/main" id="{9E666283-148A-913D-46AA-8E2B614CDA1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D5B6158-FF57-6748-B96B-919392C9E18B}"/>
              </a:ext>
            </a:extLst>
          </p:cNvPr>
          <p:cNvSpPr>
            <a:spLocks noGrp="1"/>
          </p:cNvSpPr>
          <p:nvPr>
            <p:ph type="sldNum" sz="quarter" idx="12"/>
          </p:nvPr>
        </p:nvSpPr>
        <p:spPr/>
        <p:txBody>
          <a:bodyPr/>
          <a:lstStyle/>
          <a:p>
            <a:fld id="{715164BF-F481-46B7-BF27-A0C4B797EB45}" type="slidenum">
              <a:rPr lang="en-GB" smtClean="0"/>
              <a:t>‹#›</a:t>
            </a:fld>
            <a:endParaRPr lang="en-GB"/>
          </a:p>
        </p:txBody>
      </p:sp>
    </p:spTree>
    <p:extLst>
      <p:ext uri="{BB962C8B-B14F-4D97-AF65-F5344CB8AC3E}">
        <p14:creationId xmlns:p14="http://schemas.microsoft.com/office/powerpoint/2010/main" val="4712528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DC510F-F100-4835-ED12-9FB687CA1EFD}"/>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5F14D2B-8C9B-E686-597F-F151B92F534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A2B6A40-9291-3EF6-319D-764E5CBAB7B9}"/>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E381CAE5-505C-1B7A-A098-A753DD777F4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733ABD6-99AD-F2D2-6AE6-231E1B13AFF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54F39232-E31B-BE4B-87B8-63E7EC944D5D}"/>
              </a:ext>
            </a:extLst>
          </p:cNvPr>
          <p:cNvSpPr>
            <a:spLocks noGrp="1"/>
          </p:cNvSpPr>
          <p:nvPr>
            <p:ph type="dt" sz="half" idx="10"/>
          </p:nvPr>
        </p:nvSpPr>
        <p:spPr/>
        <p:txBody>
          <a:bodyPr/>
          <a:lstStyle/>
          <a:p>
            <a:fld id="{C38346BB-D63E-4628-8474-8648015B0D4F}" type="datetimeFigureOut">
              <a:rPr lang="en-GB" smtClean="0"/>
              <a:t>28/02/2025</a:t>
            </a:fld>
            <a:endParaRPr lang="en-GB"/>
          </a:p>
        </p:txBody>
      </p:sp>
      <p:sp>
        <p:nvSpPr>
          <p:cNvPr id="8" name="Footer Placeholder 7">
            <a:extLst>
              <a:ext uri="{FF2B5EF4-FFF2-40B4-BE49-F238E27FC236}">
                <a16:creationId xmlns:a16="http://schemas.microsoft.com/office/drawing/2014/main" id="{D279A740-7A5D-23C9-BAD9-B846FE38B068}"/>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DE59B9D7-9C9F-798F-9DB5-27449CF16AA2}"/>
              </a:ext>
            </a:extLst>
          </p:cNvPr>
          <p:cNvSpPr>
            <a:spLocks noGrp="1"/>
          </p:cNvSpPr>
          <p:nvPr>
            <p:ph type="sldNum" sz="quarter" idx="12"/>
          </p:nvPr>
        </p:nvSpPr>
        <p:spPr/>
        <p:txBody>
          <a:bodyPr/>
          <a:lstStyle/>
          <a:p>
            <a:fld id="{715164BF-F481-46B7-BF27-A0C4B797EB45}" type="slidenum">
              <a:rPr lang="en-GB" smtClean="0"/>
              <a:t>‹#›</a:t>
            </a:fld>
            <a:endParaRPr lang="en-GB"/>
          </a:p>
        </p:txBody>
      </p:sp>
    </p:spTree>
    <p:extLst>
      <p:ext uri="{BB962C8B-B14F-4D97-AF65-F5344CB8AC3E}">
        <p14:creationId xmlns:p14="http://schemas.microsoft.com/office/powerpoint/2010/main" val="424317303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B0A750-401C-9558-137F-07885B6DA197}"/>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7C3C3CE7-EC86-3EDB-2BEE-8FF550EEA5A0}"/>
              </a:ext>
            </a:extLst>
          </p:cNvPr>
          <p:cNvSpPr>
            <a:spLocks noGrp="1"/>
          </p:cNvSpPr>
          <p:nvPr>
            <p:ph type="dt" sz="half" idx="10"/>
          </p:nvPr>
        </p:nvSpPr>
        <p:spPr/>
        <p:txBody>
          <a:bodyPr/>
          <a:lstStyle/>
          <a:p>
            <a:fld id="{C38346BB-D63E-4628-8474-8648015B0D4F}" type="datetimeFigureOut">
              <a:rPr lang="en-GB" smtClean="0"/>
              <a:t>28/02/2025</a:t>
            </a:fld>
            <a:endParaRPr lang="en-GB"/>
          </a:p>
        </p:txBody>
      </p:sp>
      <p:sp>
        <p:nvSpPr>
          <p:cNvPr id="4" name="Footer Placeholder 3">
            <a:extLst>
              <a:ext uri="{FF2B5EF4-FFF2-40B4-BE49-F238E27FC236}">
                <a16:creationId xmlns:a16="http://schemas.microsoft.com/office/drawing/2014/main" id="{F4736887-8A15-DA83-95E6-B98E4BF696E6}"/>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B8C30C70-4927-41AC-D474-3F1FF12E8995}"/>
              </a:ext>
            </a:extLst>
          </p:cNvPr>
          <p:cNvSpPr>
            <a:spLocks noGrp="1"/>
          </p:cNvSpPr>
          <p:nvPr>
            <p:ph type="sldNum" sz="quarter" idx="12"/>
          </p:nvPr>
        </p:nvSpPr>
        <p:spPr/>
        <p:txBody>
          <a:bodyPr/>
          <a:lstStyle/>
          <a:p>
            <a:fld id="{715164BF-F481-46B7-BF27-A0C4B797EB45}" type="slidenum">
              <a:rPr lang="en-GB" smtClean="0"/>
              <a:t>‹#›</a:t>
            </a:fld>
            <a:endParaRPr lang="en-GB"/>
          </a:p>
        </p:txBody>
      </p:sp>
    </p:spTree>
    <p:extLst>
      <p:ext uri="{BB962C8B-B14F-4D97-AF65-F5344CB8AC3E}">
        <p14:creationId xmlns:p14="http://schemas.microsoft.com/office/powerpoint/2010/main" val="11172675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7426436-D119-9517-84AD-DE74802EF747}"/>
              </a:ext>
            </a:extLst>
          </p:cNvPr>
          <p:cNvSpPr>
            <a:spLocks noGrp="1"/>
          </p:cNvSpPr>
          <p:nvPr>
            <p:ph type="dt" sz="half" idx="10"/>
          </p:nvPr>
        </p:nvSpPr>
        <p:spPr/>
        <p:txBody>
          <a:bodyPr/>
          <a:lstStyle/>
          <a:p>
            <a:fld id="{C38346BB-D63E-4628-8474-8648015B0D4F}" type="datetimeFigureOut">
              <a:rPr lang="en-GB" smtClean="0"/>
              <a:t>28/02/2025</a:t>
            </a:fld>
            <a:endParaRPr lang="en-GB"/>
          </a:p>
        </p:txBody>
      </p:sp>
      <p:sp>
        <p:nvSpPr>
          <p:cNvPr id="3" name="Footer Placeholder 2">
            <a:extLst>
              <a:ext uri="{FF2B5EF4-FFF2-40B4-BE49-F238E27FC236}">
                <a16:creationId xmlns:a16="http://schemas.microsoft.com/office/drawing/2014/main" id="{E166DD4F-DCCA-8874-E635-CA5EF9B24266}"/>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1BE21E5E-75D7-2AEA-06C1-2DCA9989D920}"/>
              </a:ext>
            </a:extLst>
          </p:cNvPr>
          <p:cNvSpPr>
            <a:spLocks noGrp="1"/>
          </p:cNvSpPr>
          <p:nvPr>
            <p:ph type="sldNum" sz="quarter" idx="12"/>
          </p:nvPr>
        </p:nvSpPr>
        <p:spPr/>
        <p:txBody>
          <a:bodyPr/>
          <a:lstStyle/>
          <a:p>
            <a:fld id="{715164BF-F481-46B7-BF27-A0C4B797EB45}" type="slidenum">
              <a:rPr lang="en-GB" smtClean="0"/>
              <a:t>‹#›</a:t>
            </a:fld>
            <a:endParaRPr lang="en-GB"/>
          </a:p>
        </p:txBody>
      </p:sp>
    </p:spTree>
    <p:extLst>
      <p:ext uri="{BB962C8B-B14F-4D97-AF65-F5344CB8AC3E}">
        <p14:creationId xmlns:p14="http://schemas.microsoft.com/office/powerpoint/2010/main" val="190174400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93738F-6EA5-E410-CE0B-3B1A9F5B4F3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D0F0B75D-CE0A-6A79-0839-F1F81372922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93682C3D-9104-EE8B-7BCD-E28511ED98A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40E01B5-B8DD-D808-BAA8-8E96D68363E6}"/>
              </a:ext>
            </a:extLst>
          </p:cNvPr>
          <p:cNvSpPr>
            <a:spLocks noGrp="1"/>
          </p:cNvSpPr>
          <p:nvPr>
            <p:ph type="dt" sz="half" idx="10"/>
          </p:nvPr>
        </p:nvSpPr>
        <p:spPr/>
        <p:txBody>
          <a:bodyPr/>
          <a:lstStyle/>
          <a:p>
            <a:fld id="{C38346BB-D63E-4628-8474-8648015B0D4F}" type="datetimeFigureOut">
              <a:rPr lang="en-GB" smtClean="0"/>
              <a:t>28/02/2025</a:t>
            </a:fld>
            <a:endParaRPr lang="en-GB"/>
          </a:p>
        </p:txBody>
      </p:sp>
      <p:sp>
        <p:nvSpPr>
          <p:cNvPr id="6" name="Footer Placeholder 5">
            <a:extLst>
              <a:ext uri="{FF2B5EF4-FFF2-40B4-BE49-F238E27FC236}">
                <a16:creationId xmlns:a16="http://schemas.microsoft.com/office/drawing/2014/main" id="{89898566-A1E5-2863-1EFE-2997D0C366C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C798FFF-F03E-E003-F842-5717A1DCF7AD}"/>
              </a:ext>
            </a:extLst>
          </p:cNvPr>
          <p:cNvSpPr>
            <a:spLocks noGrp="1"/>
          </p:cNvSpPr>
          <p:nvPr>
            <p:ph type="sldNum" sz="quarter" idx="12"/>
          </p:nvPr>
        </p:nvSpPr>
        <p:spPr/>
        <p:txBody>
          <a:bodyPr/>
          <a:lstStyle/>
          <a:p>
            <a:fld id="{715164BF-F481-46B7-BF27-A0C4B797EB45}" type="slidenum">
              <a:rPr lang="en-GB" smtClean="0"/>
              <a:t>‹#›</a:t>
            </a:fld>
            <a:endParaRPr lang="en-GB"/>
          </a:p>
        </p:txBody>
      </p:sp>
    </p:spTree>
    <p:extLst>
      <p:ext uri="{BB962C8B-B14F-4D97-AF65-F5344CB8AC3E}">
        <p14:creationId xmlns:p14="http://schemas.microsoft.com/office/powerpoint/2010/main" val="40812399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157FED-7DBB-DEC9-3F94-49D78B112F2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A2E50702-BB91-E7AF-A34F-83964945BE8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546FBA77-C5ED-D9A7-6289-D4AE8ED68E7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30372FD-07A4-46EE-4832-CB60C2C51402}"/>
              </a:ext>
            </a:extLst>
          </p:cNvPr>
          <p:cNvSpPr>
            <a:spLocks noGrp="1"/>
          </p:cNvSpPr>
          <p:nvPr>
            <p:ph type="dt" sz="half" idx="10"/>
          </p:nvPr>
        </p:nvSpPr>
        <p:spPr/>
        <p:txBody>
          <a:bodyPr/>
          <a:lstStyle/>
          <a:p>
            <a:fld id="{C38346BB-D63E-4628-8474-8648015B0D4F}" type="datetimeFigureOut">
              <a:rPr lang="en-GB" smtClean="0"/>
              <a:t>28/02/2025</a:t>
            </a:fld>
            <a:endParaRPr lang="en-GB"/>
          </a:p>
        </p:txBody>
      </p:sp>
      <p:sp>
        <p:nvSpPr>
          <p:cNvPr id="6" name="Footer Placeholder 5">
            <a:extLst>
              <a:ext uri="{FF2B5EF4-FFF2-40B4-BE49-F238E27FC236}">
                <a16:creationId xmlns:a16="http://schemas.microsoft.com/office/drawing/2014/main" id="{232C26DA-BA0E-D341-6728-DCA31B412BF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C43680A-CAE9-B1BB-2665-0312C2ADB08B}"/>
              </a:ext>
            </a:extLst>
          </p:cNvPr>
          <p:cNvSpPr>
            <a:spLocks noGrp="1"/>
          </p:cNvSpPr>
          <p:nvPr>
            <p:ph type="sldNum" sz="quarter" idx="12"/>
          </p:nvPr>
        </p:nvSpPr>
        <p:spPr/>
        <p:txBody>
          <a:bodyPr/>
          <a:lstStyle/>
          <a:p>
            <a:fld id="{715164BF-F481-46B7-BF27-A0C4B797EB45}" type="slidenum">
              <a:rPr lang="en-GB" smtClean="0"/>
              <a:t>‹#›</a:t>
            </a:fld>
            <a:endParaRPr lang="en-GB"/>
          </a:p>
        </p:txBody>
      </p:sp>
    </p:spTree>
    <p:extLst>
      <p:ext uri="{BB962C8B-B14F-4D97-AF65-F5344CB8AC3E}">
        <p14:creationId xmlns:p14="http://schemas.microsoft.com/office/powerpoint/2010/main" val="4166835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7DC1DC-107F-32B3-976D-2849E9B77B5F}"/>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EC1BD7D-E6D2-1ECE-98AE-50CADF1ACF53}"/>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9138F75-9A6A-B8D4-BE51-752D3D3FE660}"/>
              </a:ext>
            </a:extLst>
          </p:cNvPr>
          <p:cNvSpPr>
            <a:spLocks noGrp="1"/>
          </p:cNvSpPr>
          <p:nvPr>
            <p:ph type="dt" sz="half" idx="10"/>
          </p:nvPr>
        </p:nvSpPr>
        <p:spPr/>
        <p:txBody>
          <a:bodyPr/>
          <a:lstStyle/>
          <a:p>
            <a:fld id="{C38346BB-D63E-4628-8474-8648015B0D4F}" type="datetimeFigureOut">
              <a:rPr lang="en-GB" smtClean="0"/>
              <a:t>28/02/2025</a:t>
            </a:fld>
            <a:endParaRPr lang="en-GB"/>
          </a:p>
        </p:txBody>
      </p:sp>
      <p:sp>
        <p:nvSpPr>
          <p:cNvPr id="5" name="Footer Placeholder 4">
            <a:extLst>
              <a:ext uri="{FF2B5EF4-FFF2-40B4-BE49-F238E27FC236}">
                <a16:creationId xmlns:a16="http://schemas.microsoft.com/office/drawing/2014/main" id="{45C41032-48BB-1473-E003-4F4A00A6038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54C4D59-78AE-7E56-8885-993337D6A160}"/>
              </a:ext>
            </a:extLst>
          </p:cNvPr>
          <p:cNvSpPr>
            <a:spLocks noGrp="1"/>
          </p:cNvSpPr>
          <p:nvPr>
            <p:ph type="sldNum" sz="quarter" idx="12"/>
          </p:nvPr>
        </p:nvSpPr>
        <p:spPr/>
        <p:txBody>
          <a:bodyPr/>
          <a:lstStyle/>
          <a:p>
            <a:fld id="{715164BF-F481-46B7-BF27-A0C4B797EB45}" type="slidenum">
              <a:rPr lang="en-GB" smtClean="0"/>
              <a:t>‹#›</a:t>
            </a:fld>
            <a:endParaRPr lang="en-GB"/>
          </a:p>
        </p:txBody>
      </p:sp>
    </p:spTree>
    <p:extLst>
      <p:ext uri="{BB962C8B-B14F-4D97-AF65-F5344CB8AC3E}">
        <p14:creationId xmlns:p14="http://schemas.microsoft.com/office/powerpoint/2010/main" val="5883306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366F1E5-4EE8-5776-DE6F-E8ECF4912C1B}"/>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C16DDA2-29B7-D31C-5EF4-78976C80030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DA88E6D-C2E8-B851-47D6-084DFF8DA4A0}"/>
              </a:ext>
            </a:extLst>
          </p:cNvPr>
          <p:cNvSpPr>
            <a:spLocks noGrp="1"/>
          </p:cNvSpPr>
          <p:nvPr>
            <p:ph type="dt" sz="half" idx="10"/>
          </p:nvPr>
        </p:nvSpPr>
        <p:spPr/>
        <p:txBody>
          <a:bodyPr/>
          <a:lstStyle/>
          <a:p>
            <a:fld id="{C38346BB-D63E-4628-8474-8648015B0D4F}" type="datetimeFigureOut">
              <a:rPr lang="en-GB" smtClean="0"/>
              <a:t>28/02/2025</a:t>
            </a:fld>
            <a:endParaRPr lang="en-GB"/>
          </a:p>
        </p:txBody>
      </p:sp>
      <p:sp>
        <p:nvSpPr>
          <p:cNvPr id="5" name="Footer Placeholder 4">
            <a:extLst>
              <a:ext uri="{FF2B5EF4-FFF2-40B4-BE49-F238E27FC236}">
                <a16:creationId xmlns:a16="http://schemas.microsoft.com/office/drawing/2014/main" id="{61448C01-F6BB-59EE-948D-7DA5E443DAE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3C24FE9-49CB-BE87-394C-EBE7A4BCB757}"/>
              </a:ext>
            </a:extLst>
          </p:cNvPr>
          <p:cNvSpPr>
            <a:spLocks noGrp="1"/>
          </p:cNvSpPr>
          <p:nvPr>
            <p:ph type="sldNum" sz="quarter" idx="12"/>
          </p:nvPr>
        </p:nvSpPr>
        <p:spPr/>
        <p:txBody>
          <a:bodyPr/>
          <a:lstStyle/>
          <a:p>
            <a:fld id="{715164BF-F481-46B7-BF27-A0C4B797EB45}" type="slidenum">
              <a:rPr lang="en-GB" smtClean="0"/>
              <a:t>‹#›</a:t>
            </a:fld>
            <a:endParaRPr lang="en-GB"/>
          </a:p>
        </p:txBody>
      </p:sp>
    </p:spTree>
    <p:extLst>
      <p:ext uri="{BB962C8B-B14F-4D97-AF65-F5344CB8AC3E}">
        <p14:creationId xmlns:p14="http://schemas.microsoft.com/office/powerpoint/2010/main" val="308920718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5B51B0-D185-0968-E50E-53571FC348E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E287CF1B-8B1A-16D9-4522-B1F0F62EF91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50CDA187-C979-5498-9876-E5DED4C305CA}"/>
              </a:ext>
            </a:extLst>
          </p:cNvPr>
          <p:cNvSpPr>
            <a:spLocks noGrp="1"/>
          </p:cNvSpPr>
          <p:nvPr>
            <p:ph type="dt" sz="half" idx="10"/>
          </p:nvPr>
        </p:nvSpPr>
        <p:spPr/>
        <p:txBody>
          <a:bodyPr/>
          <a:lstStyle/>
          <a:p>
            <a:fld id="{AC0B5160-0122-4CDA-9669-BBD73A2A39C4}" type="datetimeFigureOut">
              <a:rPr lang="en-GB" smtClean="0"/>
              <a:t>28/02/2025</a:t>
            </a:fld>
            <a:endParaRPr lang="en-GB"/>
          </a:p>
        </p:txBody>
      </p:sp>
      <p:sp>
        <p:nvSpPr>
          <p:cNvPr id="5" name="Footer Placeholder 4">
            <a:extLst>
              <a:ext uri="{FF2B5EF4-FFF2-40B4-BE49-F238E27FC236}">
                <a16:creationId xmlns:a16="http://schemas.microsoft.com/office/drawing/2014/main" id="{9CA4D6F3-1E52-7752-94E9-6D88AA30AAD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B8DC361-724B-1FD5-C0F0-3002CBAEE758}"/>
              </a:ext>
            </a:extLst>
          </p:cNvPr>
          <p:cNvSpPr>
            <a:spLocks noGrp="1"/>
          </p:cNvSpPr>
          <p:nvPr>
            <p:ph type="sldNum" sz="quarter" idx="12"/>
          </p:nvPr>
        </p:nvSpPr>
        <p:spPr/>
        <p:txBody>
          <a:bodyPr/>
          <a:lstStyle/>
          <a:p>
            <a:fld id="{4029232F-7435-41EC-8B50-F471DF846416}" type="slidenum">
              <a:rPr lang="en-GB" smtClean="0"/>
              <a:t>‹#›</a:t>
            </a:fld>
            <a:endParaRPr lang="en-GB"/>
          </a:p>
        </p:txBody>
      </p:sp>
    </p:spTree>
    <p:extLst>
      <p:ext uri="{BB962C8B-B14F-4D97-AF65-F5344CB8AC3E}">
        <p14:creationId xmlns:p14="http://schemas.microsoft.com/office/powerpoint/2010/main" val="350555282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22DA0B-2D0A-6EC8-9BE1-F931C409C3F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E5AA9A2-14E9-1009-4202-82948ADE29D7}"/>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7270FD4-E227-D285-22D1-35BF95482BD9}"/>
              </a:ext>
            </a:extLst>
          </p:cNvPr>
          <p:cNvSpPr>
            <a:spLocks noGrp="1"/>
          </p:cNvSpPr>
          <p:nvPr>
            <p:ph type="dt" sz="half" idx="10"/>
          </p:nvPr>
        </p:nvSpPr>
        <p:spPr/>
        <p:txBody>
          <a:bodyPr/>
          <a:lstStyle/>
          <a:p>
            <a:fld id="{AC0B5160-0122-4CDA-9669-BBD73A2A39C4}" type="datetimeFigureOut">
              <a:rPr lang="en-GB" smtClean="0"/>
              <a:t>28/02/2025</a:t>
            </a:fld>
            <a:endParaRPr lang="en-GB"/>
          </a:p>
        </p:txBody>
      </p:sp>
      <p:sp>
        <p:nvSpPr>
          <p:cNvPr id="5" name="Footer Placeholder 4">
            <a:extLst>
              <a:ext uri="{FF2B5EF4-FFF2-40B4-BE49-F238E27FC236}">
                <a16:creationId xmlns:a16="http://schemas.microsoft.com/office/drawing/2014/main" id="{0B290BFA-7F34-8DC2-D9C1-B5A81EC3EF2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B4F46F5-3725-28C8-2637-10968D444A36}"/>
              </a:ext>
            </a:extLst>
          </p:cNvPr>
          <p:cNvSpPr>
            <a:spLocks noGrp="1"/>
          </p:cNvSpPr>
          <p:nvPr>
            <p:ph type="sldNum" sz="quarter" idx="12"/>
          </p:nvPr>
        </p:nvSpPr>
        <p:spPr/>
        <p:txBody>
          <a:bodyPr/>
          <a:lstStyle/>
          <a:p>
            <a:fld id="{4029232F-7435-41EC-8B50-F471DF846416}" type="slidenum">
              <a:rPr lang="en-GB" smtClean="0"/>
              <a:t>‹#›</a:t>
            </a:fld>
            <a:endParaRPr lang="en-GB"/>
          </a:p>
        </p:txBody>
      </p:sp>
    </p:spTree>
    <p:extLst>
      <p:ext uri="{BB962C8B-B14F-4D97-AF65-F5344CB8AC3E}">
        <p14:creationId xmlns:p14="http://schemas.microsoft.com/office/powerpoint/2010/main" val="60016293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E4F7A0-D541-4470-EED2-CBBE8942055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82047571-8E32-565C-9B71-2C8B0BBB7EF1}"/>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C6B7BC67-467D-86D7-8575-B85E23EC33C5}"/>
              </a:ext>
            </a:extLst>
          </p:cNvPr>
          <p:cNvSpPr>
            <a:spLocks noGrp="1"/>
          </p:cNvSpPr>
          <p:nvPr>
            <p:ph type="dt" sz="half" idx="10"/>
          </p:nvPr>
        </p:nvSpPr>
        <p:spPr/>
        <p:txBody>
          <a:bodyPr/>
          <a:lstStyle/>
          <a:p>
            <a:fld id="{AC0B5160-0122-4CDA-9669-BBD73A2A39C4}" type="datetimeFigureOut">
              <a:rPr lang="en-GB" smtClean="0"/>
              <a:t>28/02/2025</a:t>
            </a:fld>
            <a:endParaRPr lang="en-GB"/>
          </a:p>
        </p:txBody>
      </p:sp>
      <p:sp>
        <p:nvSpPr>
          <p:cNvPr id="5" name="Footer Placeholder 4">
            <a:extLst>
              <a:ext uri="{FF2B5EF4-FFF2-40B4-BE49-F238E27FC236}">
                <a16:creationId xmlns:a16="http://schemas.microsoft.com/office/drawing/2014/main" id="{DF94058B-A8EF-9B04-6A74-FFA4F184484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44DFB71-9A62-607F-2F2D-59BD54075A5F}"/>
              </a:ext>
            </a:extLst>
          </p:cNvPr>
          <p:cNvSpPr>
            <a:spLocks noGrp="1"/>
          </p:cNvSpPr>
          <p:nvPr>
            <p:ph type="sldNum" sz="quarter" idx="12"/>
          </p:nvPr>
        </p:nvSpPr>
        <p:spPr/>
        <p:txBody>
          <a:bodyPr/>
          <a:lstStyle/>
          <a:p>
            <a:fld id="{4029232F-7435-41EC-8B50-F471DF846416}" type="slidenum">
              <a:rPr lang="en-GB" smtClean="0"/>
              <a:t>‹#›</a:t>
            </a:fld>
            <a:endParaRPr lang="en-GB"/>
          </a:p>
        </p:txBody>
      </p:sp>
    </p:spTree>
    <p:extLst>
      <p:ext uri="{BB962C8B-B14F-4D97-AF65-F5344CB8AC3E}">
        <p14:creationId xmlns:p14="http://schemas.microsoft.com/office/powerpoint/2010/main" val="256567466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74F649-5438-B6A8-B030-EB03BFCF94A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C6DB572-664D-C0D1-CE86-83BE71F5DF9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3C35DB72-C432-AEEC-698A-4AAB6282C236}"/>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719C88EF-3CF4-4B33-D5F8-60B4EEA5D952}"/>
              </a:ext>
            </a:extLst>
          </p:cNvPr>
          <p:cNvSpPr>
            <a:spLocks noGrp="1"/>
          </p:cNvSpPr>
          <p:nvPr>
            <p:ph type="dt" sz="half" idx="10"/>
          </p:nvPr>
        </p:nvSpPr>
        <p:spPr/>
        <p:txBody>
          <a:bodyPr/>
          <a:lstStyle/>
          <a:p>
            <a:fld id="{AC0B5160-0122-4CDA-9669-BBD73A2A39C4}" type="datetimeFigureOut">
              <a:rPr lang="en-GB" smtClean="0"/>
              <a:t>28/02/2025</a:t>
            </a:fld>
            <a:endParaRPr lang="en-GB"/>
          </a:p>
        </p:txBody>
      </p:sp>
      <p:sp>
        <p:nvSpPr>
          <p:cNvPr id="6" name="Footer Placeholder 5">
            <a:extLst>
              <a:ext uri="{FF2B5EF4-FFF2-40B4-BE49-F238E27FC236}">
                <a16:creationId xmlns:a16="http://schemas.microsoft.com/office/drawing/2014/main" id="{3279AF66-36EE-290D-B4B9-117C20FA9BB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16816D2-961B-C8DB-8BAC-788067B57F46}"/>
              </a:ext>
            </a:extLst>
          </p:cNvPr>
          <p:cNvSpPr>
            <a:spLocks noGrp="1"/>
          </p:cNvSpPr>
          <p:nvPr>
            <p:ph type="sldNum" sz="quarter" idx="12"/>
          </p:nvPr>
        </p:nvSpPr>
        <p:spPr/>
        <p:txBody>
          <a:bodyPr/>
          <a:lstStyle/>
          <a:p>
            <a:fld id="{4029232F-7435-41EC-8B50-F471DF846416}" type="slidenum">
              <a:rPr lang="en-GB" smtClean="0"/>
              <a:t>‹#›</a:t>
            </a:fld>
            <a:endParaRPr lang="en-GB"/>
          </a:p>
        </p:txBody>
      </p:sp>
    </p:spTree>
    <p:extLst>
      <p:ext uri="{BB962C8B-B14F-4D97-AF65-F5344CB8AC3E}">
        <p14:creationId xmlns:p14="http://schemas.microsoft.com/office/powerpoint/2010/main" val="153490976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27A791-7C50-F64A-FE34-DEDA6AEBD3BB}"/>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E89B7987-5A26-C627-B5A3-8E1C39D0AED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F46E4A2E-CE5A-C25B-B716-EB70321DAE49}"/>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128BDD2F-684A-ADA4-5991-69A3CA6E790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6A612EF-963D-49CB-0452-7021D34D91B8}"/>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7277672C-297E-3FAC-DD41-399CD3332A90}"/>
              </a:ext>
            </a:extLst>
          </p:cNvPr>
          <p:cNvSpPr>
            <a:spLocks noGrp="1"/>
          </p:cNvSpPr>
          <p:nvPr>
            <p:ph type="dt" sz="half" idx="10"/>
          </p:nvPr>
        </p:nvSpPr>
        <p:spPr/>
        <p:txBody>
          <a:bodyPr/>
          <a:lstStyle/>
          <a:p>
            <a:fld id="{AC0B5160-0122-4CDA-9669-BBD73A2A39C4}" type="datetimeFigureOut">
              <a:rPr lang="en-GB" smtClean="0"/>
              <a:t>28/02/2025</a:t>
            </a:fld>
            <a:endParaRPr lang="en-GB"/>
          </a:p>
        </p:txBody>
      </p:sp>
      <p:sp>
        <p:nvSpPr>
          <p:cNvPr id="8" name="Footer Placeholder 7">
            <a:extLst>
              <a:ext uri="{FF2B5EF4-FFF2-40B4-BE49-F238E27FC236}">
                <a16:creationId xmlns:a16="http://schemas.microsoft.com/office/drawing/2014/main" id="{3C1CF4C1-35D3-9270-24CB-A9B9DE3FA68B}"/>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4DF09FDF-30EE-D0A4-F52B-0639D5EFC8D3}"/>
              </a:ext>
            </a:extLst>
          </p:cNvPr>
          <p:cNvSpPr>
            <a:spLocks noGrp="1"/>
          </p:cNvSpPr>
          <p:nvPr>
            <p:ph type="sldNum" sz="quarter" idx="12"/>
          </p:nvPr>
        </p:nvSpPr>
        <p:spPr/>
        <p:txBody>
          <a:bodyPr/>
          <a:lstStyle/>
          <a:p>
            <a:fld id="{4029232F-7435-41EC-8B50-F471DF846416}" type="slidenum">
              <a:rPr lang="en-GB" smtClean="0"/>
              <a:t>‹#›</a:t>
            </a:fld>
            <a:endParaRPr lang="en-GB"/>
          </a:p>
        </p:txBody>
      </p:sp>
    </p:spTree>
    <p:extLst>
      <p:ext uri="{BB962C8B-B14F-4D97-AF65-F5344CB8AC3E}">
        <p14:creationId xmlns:p14="http://schemas.microsoft.com/office/powerpoint/2010/main" val="87037388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0FCD2A-FF5D-DE88-67FC-03B73F2E843F}"/>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5D9F904E-F5B7-D608-BAD8-E142CE66D99C}"/>
              </a:ext>
            </a:extLst>
          </p:cNvPr>
          <p:cNvSpPr>
            <a:spLocks noGrp="1"/>
          </p:cNvSpPr>
          <p:nvPr>
            <p:ph type="dt" sz="half" idx="10"/>
          </p:nvPr>
        </p:nvSpPr>
        <p:spPr/>
        <p:txBody>
          <a:bodyPr/>
          <a:lstStyle/>
          <a:p>
            <a:fld id="{AC0B5160-0122-4CDA-9669-BBD73A2A39C4}" type="datetimeFigureOut">
              <a:rPr lang="en-GB" smtClean="0"/>
              <a:t>28/02/2025</a:t>
            </a:fld>
            <a:endParaRPr lang="en-GB"/>
          </a:p>
        </p:txBody>
      </p:sp>
      <p:sp>
        <p:nvSpPr>
          <p:cNvPr id="4" name="Footer Placeholder 3">
            <a:extLst>
              <a:ext uri="{FF2B5EF4-FFF2-40B4-BE49-F238E27FC236}">
                <a16:creationId xmlns:a16="http://schemas.microsoft.com/office/drawing/2014/main" id="{E50740B4-EECA-BB84-2158-13E12B377BF5}"/>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84AE79EA-9A3D-32A5-4F1C-89CD5E37ECF6}"/>
              </a:ext>
            </a:extLst>
          </p:cNvPr>
          <p:cNvSpPr>
            <a:spLocks noGrp="1"/>
          </p:cNvSpPr>
          <p:nvPr>
            <p:ph type="sldNum" sz="quarter" idx="12"/>
          </p:nvPr>
        </p:nvSpPr>
        <p:spPr/>
        <p:txBody>
          <a:bodyPr/>
          <a:lstStyle/>
          <a:p>
            <a:fld id="{4029232F-7435-41EC-8B50-F471DF846416}" type="slidenum">
              <a:rPr lang="en-GB" smtClean="0"/>
              <a:t>‹#›</a:t>
            </a:fld>
            <a:endParaRPr lang="en-GB"/>
          </a:p>
        </p:txBody>
      </p:sp>
    </p:spTree>
    <p:extLst>
      <p:ext uri="{BB962C8B-B14F-4D97-AF65-F5344CB8AC3E}">
        <p14:creationId xmlns:p14="http://schemas.microsoft.com/office/powerpoint/2010/main" val="44474270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D4CF9F7-F58F-0F71-2067-7D16653E1647}"/>
              </a:ext>
            </a:extLst>
          </p:cNvPr>
          <p:cNvSpPr>
            <a:spLocks noGrp="1"/>
          </p:cNvSpPr>
          <p:nvPr>
            <p:ph type="dt" sz="half" idx="10"/>
          </p:nvPr>
        </p:nvSpPr>
        <p:spPr/>
        <p:txBody>
          <a:bodyPr/>
          <a:lstStyle/>
          <a:p>
            <a:fld id="{AC0B5160-0122-4CDA-9669-BBD73A2A39C4}" type="datetimeFigureOut">
              <a:rPr lang="en-GB" smtClean="0"/>
              <a:t>28/02/2025</a:t>
            </a:fld>
            <a:endParaRPr lang="en-GB"/>
          </a:p>
        </p:txBody>
      </p:sp>
      <p:sp>
        <p:nvSpPr>
          <p:cNvPr id="3" name="Footer Placeholder 2">
            <a:extLst>
              <a:ext uri="{FF2B5EF4-FFF2-40B4-BE49-F238E27FC236}">
                <a16:creationId xmlns:a16="http://schemas.microsoft.com/office/drawing/2014/main" id="{A436970D-9406-A065-7301-F37086839DAC}"/>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456D22E8-8F44-C177-DBC7-478C86FCB762}"/>
              </a:ext>
            </a:extLst>
          </p:cNvPr>
          <p:cNvSpPr>
            <a:spLocks noGrp="1"/>
          </p:cNvSpPr>
          <p:nvPr>
            <p:ph type="sldNum" sz="quarter" idx="12"/>
          </p:nvPr>
        </p:nvSpPr>
        <p:spPr/>
        <p:txBody>
          <a:bodyPr/>
          <a:lstStyle/>
          <a:p>
            <a:fld id="{4029232F-7435-41EC-8B50-F471DF846416}" type="slidenum">
              <a:rPr lang="en-GB" smtClean="0"/>
              <a:t>‹#›</a:t>
            </a:fld>
            <a:endParaRPr lang="en-GB"/>
          </a:p>
        </p:txBody>
      </p:sp>
    </p:spTree>
    <p:extLst>
      <p:ext uri="{BB962C8B-B14F-4D97-AF65-F5344CB8AC3E}">
        <p14:creationId xmlns:p14="http://schemas.microsoft.com/office/powerpoint/2010/main" val="380937998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6758C6-33B2-682A-72F4-92A39439D6A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3AB03682-DB29-479E-8EEF-88D119C79F9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04B86A07-D9B9-CBC2-6B48-7ABFF9B32C3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6EFAB30-C790-C735-4489-0F0875545979}"/>
              </a:ext>
            </a:extLst>
          </p:cNvPr>
          <p:cNvSpPr>
            <a:spLocks noGrp="1"/>
          </p:cNvSpPr>
          <p:nvPr>
            <p:ph type="dt" sz="half" idx="10"/>
          </p:nvPr>
        </p:nvSpPr>
        <p:spPr/>
        <p:txBody>
          <a:bodyPr/>
          <a:lstStyle/>
          <a:p>
            <a:fld id="{AC0B5160-0122-4CDA-9669-BBD73A2A39C4}" type="datetimeFigureOut">
              <a:rPr lang="en-GB" smtClean="0"/>
              <a:t>28/02/2025</a:t>
            </a:fld>
            <a:endParaRPr lang="en-GB"/>
          </a:p>
        </p:txBody>
      </p:sp>
      <p:sp>
        <p:nvSpPr>
          <p:cNvPr id="6" name="Footer Placeholder 5">
            <a:extLst>
              <a:ext uri="{FF2B5EF4-FFF2-40B4-BE49-F238E27FC236}">
                <a16:creationId xmlns:a16="http://schemas.microsoft.com/office/drawing/2014/main" id="{09E36C4A-8F10-20AE-9365-BCEB0A92CEF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851D29D-3EA4-AA7B-AD92-23E7C03D6E11}"/>
              </a:ext>
            </a:extLst>
          </p:cNvPr>
          <p:cNvSpPr>
            <a:spLocks noGrp="1"/>
          </p:cNvSpPr>
          <p:nvPr>
            <p:ph type="sldNum" sz="quarter" idx="12"/>
          </p:nvPr>
        </p:nvSpPr>
        <p:spPr/>
        <p:txBody>
          <a:bodyPr/>
          <a:lstStyle/>
          <a:p>
            <a:fld id="{4029232F-7435-41EC-8B50-F471DF846416}" type="slidenum">
              <a:rPr lang="en-GB" smtClean="0"/>
              <a:t>‹#›</a:t>
            </a:fld>
            <a:endParaRPr lang="en-GB"/>
          </a:p>
        </p:txBody>
      </p:sp>
    </p:spTree>
    <p:extLst>
      <p:ext uri="{BB962C8B-B14F-4D97-AF65-F5344CB8AC3E}">
        <p14:creationId xmlns:p14="http://schemas.microsoft.com/office/powerpoint/2010/main" val="194170268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F6E686-862C-EAF6-1886-8B9962F3043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641183BE-4F60-650A-914E-427FC72B860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0D9F046E-E381-AE13-6869-321AD37482F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6BF1EFD-1A3B-B4ED-790A-8133BCF3133A}"/>
              </a:ext>
            </a:extLst>
          </p:cNvPr>
          <p:cNvSpPr>
            <a:spLocks noGrp="1"/>
          </p:cNvSpPr>
          <p:nvPr>
            <p:ph type="dt" sz="half" idx="10"/>
          </p:nvPr>
        </p:nvSpPr>
        <p:spPr/>
        <p:txBody>
          <a:bodyPr/>
          <a:lstStyle/>
          <a:p>
            <a:fld id="{AC0B5160-0122-4CDA-9669-BBD73A2A39C4}" type="datetimeFigureOut">
              <a:rPr lang="en-GB" smtClean="0"/>
              <a:t>28/02/2025</a:t>
            </a:fld>
            <a:endParaRPr lang="en-GB"/>
          </a:p>
        </p:txBody>
      </p:sp>
      <p:sp>
        <p:nvSpPr>
          <p:cNvPr id="6" name="Footer Placeholder 5">
            <a:extLst>
              <a:ext uri="{FF2B5EF4-FFF2-40B4-BE49-F238E27FC236}">
                <a16:creationId xmlns:a16="http://schemas.microsoft.com/office/drawing/2014/main" id="{F3E043FD-6B93-00E0-3028-08081C488F1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64B3C55-5A92-160A-05B2-EE2703F4521B}"/>
              </a:ext>
            </a:extLst>
          </p:cNvPr>
          <p:cNvSpPr>
            <a:spLocks noGrp="1"/>
          </p:cNvSpPr>
          <p:nvPr>
            <p:ph type="sldNum" sz="quarter" idx="12"/>
          </p:nvPr>
        </p:nvSpPr>
        <p:spPr/>
        <p:txBody>
          <a:bodyPr/>
          <a:lstStyle/>
          <a:p>
            <a:fld id="{4029232F-7435-41EC-8B50-F471DF846416}" type="slidenum">
              <a:rPr lang="en-GB" smtClean="0"/>
              <a:t>‹#›</a:t>
            </a:fld>
            <a:endParaRPr lang="en-GB"/>
          </a:p>
        </p:txBody>
      </p:sp>
    </p:spTree>
    <p:extLst>
      <p:ext uri="{BB962C8B-B14F-4D97-AF65-F5344CB8AC3E}">
        <p14:creationId xmlns:p14="http://schemas.microsoft.com/office/powerpoint/2010/main" val="260032540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233F2F-54F2-9131-0D88-F75FF11D7FB2}"/>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031CAF5-F31F-3A45-B0A6-C9E5DC772FC2}"/>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9711F77-2242-AAA5-6091-696805B85B63}"/>
              </a:ext>
            </a:extLst>
          </p:cNvPr>
          <p:cNvSpPr>
            <a:spLocks noGrp="1"/>
          </p:cNvSpPr>
          <p:nvPr>
            <p:ph type="dt" sz="half" idx="10"/>
          </p:nvPr>
        </p:nvSpPr>
        <p:spPr/>
        <p:txBody>
          <a:bodyPr/>
          <a:lstStyle/>
          <a:p>
            <a:fld id="{AC0B5160-0122-4CDA-9669-BBD73A2A39C4}" type="datetimeFigureOut">
              <a:rPr lang="en-GB" smtClean="0"/>
              <a:t>28/02/2025</a:t>
            </a:fld>
            <a:endParaRPr lang="en-GB"/>
          </a:p>
        </p:txBody>
      </p:sp>
      <p:sp>
        <p:nvSpPr>
          <p:cNvPr id="5" name="Footer Placeholder 4">
            <a:extLst>
              <a:ext uri="{FF2B5EF4-FFF2-40B4-BE49-F238E27FC236}">
                <a16:creationId xmlns:a16="http://schemas.microsoft.com/office/drawing/2014/main" id="{D60F53EC-F4D4-A1BD-046D-F7EE52D1D03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4769A30-97FD-C262-71B8-D496A2489A73}"/>
              </a:ext>
            </a:extLst>
          </p:cNvPr>
          <p:cNvSpPr>
            <a:spLocks noGrp="1"/>
          </p:cNvSpPr>
          <p:nvPr>
            <p:ph type="sldNum" sz="quarter" idx="12"/>
          </p:nvPr>
        </p:nvSpPr>
        <p:spPr/>
        <p:txBody>
          <a:bodyPr/>
          <a:lstStyle/>
          <a:p>
            <a:fld id="{4029232F-7435-41EC-8B50-F471DF846416}" type="slidenum">
              <a:rPr lang="en-GB" smtClean="0"/>
              <a:t>‹#›</a:t>
            </a:fld>
            <a:endParaRPr lang="en-GB"/>
          </a:p>
        </p:txBody>
      </p:sp>
    </p:spTree>
    <p:extLst>
      <p:ext uri="{BB962C8B-B14F-4D97-AF65-F5344CB8AC3E}">
        <p14:creationId xmlns:p14="http://schemas.microsoft.com/office/powerpoint/2010/main" val="28937426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FAD6F4C-0DE3-8822-6458-FDF8C9A04396}"/>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FA143E9-9EA4-4007-494A-4F35DEB3BD94}"/>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2A162F1-4630-9FB7-F1DF-1A1E5A8F9C22}"/>
              </a:ext>
            </a:extLst>
          </p:cNvPr>
          <p:cNvSpPr>
            <a:spLocks noGrp="1"/>
          </p:cNvSpPr>
          <p:nvPr>
            <p:ph type="dt" sz="half" idx="10"/>
          </p:nvPr>
        </p:nvSpPr>
        <p:spPr/>
        <p:txBody>
          <a:bodyPr/>
          <a:lstStyle/>
          <a:p>
            <a:fld id="{AC0B5160-0122-4CDA-9669-BBD73A2A39C4}" type="datetimeFigureOut">
              <a:rPr lang="en-GB" smtClean="0"/>
              <a:t>28/02/2025</a:t>
            </a:fld>
            <a:endParaRPr lang="en-GB"/>
          </a:p>
        </p:txBody>
      </p:sp>
      <p:sp>
        <p:nvSpPr>
          <p:cNvPr id="5" name="Footer Placeholder 4">
            <a:extLst>
              <a:ext uri="{FF2B5EF4-FFF2-40B4-BE49-F238E27FC236}">
                <a16:creationId xmlns:a16="http://schemas.microsoft.com/office/drawing/2014/main" id="{2A666FC1-2995-E7AB-3602-D89CF1115C2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1069FB8-18B8-9FC2-2F3C-88601EB3E96F}"/>
              </a:ext>
            </a:extLst>
          </p:cNvPr>
          <p:cNvSpPr>
            <a:spLocks noGrp="1"/>
          </p:cNvSpPr>
          <p:nvPr>
            <p:ph type="sldNum" sz="quarter" idx="12"/>
          </p:nvPr>
        </p:nvSpPr>
        <p:spPr/>
        <p:txBody>
          <a:bodyPr/>
          <a:lstStyle/>
          <a:p>
            <a:fld id="{4029232F-7435-41EC-8B50-F471DF846416}" type="slidenum">
              <a:rPr lang="en-GB" smtClean="0"/>
              <a:t>‹#›</a:t>
            </a:fld>
            <a:endParaRPr lang="en-GB"/>
          </a:p>
        </p:txBody>
      </p:sp>
    </p:spTree>
    <p:extLst>
      <p:ext uri="{BB962C8B-B14F-4D97-AF65-F5344CB8AC3E}">
        <p14:creationId xmlns:p14="http://schemas.microsoft.com/office/powerpoint/2010/main" val="381625033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F4FEA1A-C539-9B03-2E72-0CAEEAEDB3D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55EDF69-19F2-7268-C6AE-ABE2F2DA2DB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C8A8353-D34F-6E45-3512-20438DE0C60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C38346BB-D63E-4628-8474-8648015B0D4F}" type="datetimeFigureOut">
              <a:rPr lang="en-GB" smtClean="0"/>
              <a:t>28/02/2025</a:t>
            </a:fld>
            <a:endParaRPr lang="en-GB"/>
          </a:p>
        </p:txBody>
      </p:sp>
      <p:sp>
        <p:nvSpPr>
          <p:cNvPr id="5" name="Footer Placeholder 4">
            <a:extLst>
              <a:ext uri="{FF2B5EF4-FFF2-40B4-BE49-F238E27FC236}">
                <a16:creationId xmlns:a16="http://schemas.microsoft.com/office/drawing/2014/main" id="{0FA6CB66-60B6-B979-48D3-E42279BA74A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EE7071EA-7FC5-A39D-E6AF-1FC03E67EBC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715164BF-F481-46B7-BF27-A0C4B797EB45}" type="slidenum">
              <a:rPr lang="en-GB" smtClean="0"/>
              <a:t>‹#›</a:t>
            </a:fld>
            <a:endParaRPr lang="en-GB"/>
          </a:p>
        </p:txBody>
      </p:sp>
    </p:spTree>
    <p:extLst>
      <p:ext uri="{BB962C8B-B14F-4D97-AF65-F5344CB8AC3E}">
        <p14:creationId xmlns:p14="http://schemas.microsoft.com/office/powerpoint/2010/main" val="334908068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70E9370-058A-2015-50EB-0D3BAD907D5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9DD6047-0665-C414-E775-3DEBA0F48FF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AFD5626-0C21-7070-AD4E-2538D54BAB4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AC0B5160-0122-4CDA-9669-BBD73A2A39C4}" type="datetimeFigureOut">
              <a:rPr lang="en-GB" smtClean="0"/>
              <a:t>28/02/2025</a:t>
            </a:fld>
            <a:endParaRPr lang="en-GB"/>
          </a:p>
        </p:txBody>
      </p:sp>
      <p:sp>
        <p:nvSpPr>
          <p:cNvPr id="5" name="Footer Placeholder 4">
            <a:extLst>
              <a:ext uri="{FF2B5EF4-FFF2-40B4-BE49-F238E27FC236}">
                <a16:creationId xmlns:a16="http://schemas.microsoft.com/office/drawing/2014/main" id="{D12C98ED-7BDB-F671-074C-2453E08926A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61943E52-6C04-6052-CA2A-4ED59955CF6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4029232F-7435-41EC-8B50-F471DF846416}" type="slidenum">
              <a:rPr lang="en-GB" smtClean="0"/>
              <a:t>‹#›</a:t>
            </a:fld>
            <a:endParaRPr lang="en-GB"/>
          </a:p>
        </p:txBody>
      </p:sp>
    </p:spTree>
    <p:extLst>
      <p:ext uri="{BB962C8B-B14F-4D97-AF65-F5344CB8AC3E}">
        <p14:creationId xmlns:p14="http://schemas.microsoft.com/office/powerpoint/2010/main" val="91363488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5.jpeg"/><Relationship Id="rId1" Type="http://schemas.openxmlformats.org/officeDocument/2006/relationships/slideLayout" Target="../slideLayouts/slideLayout13.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8.jpeg"/><Relationship Id="rId1" Type="http://schemas.openxmlformats.org/officeDocument/2006/relationships/slideLayout" Target="../slideLayouts/slideLayout13.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8.jpeg"/><Relationship Id="rId1" Type="http://schemas.openxmlformats.org/officeDocument/2006/relationships/slideLayout" Target="../slideLayouts/slideLayout13.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8" Type="http://schemas.openxmlformats.org/officeDocument/2006/relationships/hyperlink" Target="https://www.northyorkshire.police.uk/news/north-yorkshire/news/news/2024/11-november/we-dont-want-another-empty-seat-this-christmas/" TargetMode="External"/><Relationship Id="rId13" Type="http://schemas.openxmlformats.org/officeDocument/2006/relationships/hyperlink" Target="https://www.roadsafetyknowledgecentre.org.uk/saving-lives-reducing-preventable-harm-caused-by-driving-under-the-influence-concensus-statement/" TargetMode="External"/><Relationship Id="rId3" Type="http://schemas.openxmlformats.org/officeDocument/2006/relationships/hyperlink" Target="https://www.avonandsomerset-pcc.gov.uk/news/2024/12/pcc-asks-people-to-speak-up-about-drink-and-drug-driving-to-help-save-lives/" TargetMode="External"/><Relationship Id="rId7" Type="http://schemas.openxmlformats.org/officeDocument/2006/relationships/hyperlink" Target="https://www.northyorkshire.police.uk/news/north-yorkshire/news/news/2025/01-january/more-than-150-arrests-during-our-christmas-drink-and-drug-drive-campaign/" TargetMode="External"/><Relationship Id="rId12" Type="http://schemas.openxmlformats.org/officeDocument/2006/relationships/hyperlink" Target="https://www.police.uk/advice/advice-and-information/rs/road-safety/alcohol-drug-driving/" TargetMode="External"/><Relationship Id="rId2" Type="http://schemas.openxmlformats.org/officeDocument/2006/relationships/hyperlink" Target="https://www.bbc.co.uk/news/business-68361610" TargetMode="External"/><Relationship Id="rId1" Type="http://schemas.openxmlformats.org/officeDocument/2006/relationships/slideLayout" Target="../slideLayouts/slideLayout2.xml"/><Relationship Id="rId6" Type="http://schemas.openxmlformats.org/officeDocument/2006/relationships/hyperlink" Target="https://vanfleetworld.co.uk/fleets-urged-to-get-tough-on-drink-and-drug-driving-as-police-winter-crackdown-starts/" TargetMode="External"/><Relationship Id="rId11" Type="http://schemas.openxmlformats.org/officeDocument/2006/relationships/hyperlink" Target="https://www.ons.gov.uk/peoplepopulationandcommunity/birthsdeathsandmarriages/deaths/bulletins/deathsrelatedtodrugpoisoninginenglandandwales/2022registrations" TargetMode="External"/><Relationship Id="rId5" Type="http://schemas.openxmlformats.org/officeDocument/2006/relationships/hyperlink" Target="https://www.northwales.police.uk/news/north-wales/news/news/2024/december/hgv-drivers-arrested-as-part-of-christmas-anti-drink-and-drug-drive-campaign/" TargetMode="External"/><Relationship Id="rId15" Type="http://schemas.openxmlformats.org/officeDocument/2006/relationships/hyperlink" Target="https://post.parliament.uk/policing-a-public-health-approach/" TargetMode="External"/><Relationship Id="rId10" Type="http://schemas.openxmlformats.org/officeDocument/2006/relationships/hyperlink" Target="https://www.ons.gov.uk/peoplepopulationandcommunity/birthsdeathsandmarriages/deaths/bulletins/deathsrelatedtodrugpoisoninginenglandandwales/2020#toc" TargetMode="External"/><Relationship Id="rId4" Type="http://schemas.openxmlformats.org/officeDocument/2006/relationships/hyperlink" Target="https://www.nao.org.uk/wp-content/uploads/2023/10/reducing-the-harm-from-illegal-drugs.pdf" TargetMode="External"/><Relationship Id="rId9" Type="http://schemas.openxmlformats.org/officeDocument/2006/relationships/hyperlink" Target="https://www.nationalcrimeagency.gov.uk/what-we-do/crime-threats/drug-trafficking" TargetMode="External"/><Relationship Id="rId14" Type="http://schemas.openxmlformats.org/officeDocument/2006/relationships/hyperlink" Target="https://www.rospa.com/getmedia/bb2203d6-c8c3-49c5-b6bb-23935ea9e6d3/Drug-Driving-Factsheet-1223_1.pdf"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FA69AAE0-49D5-4C8B-8BA2-55898C00E0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A police officer talking to a person in a car&#10;&#10;AI-generated content may be incorrect.">
            <a:extLst>
              <a:ext uri="{FF2B5EF4-FFF2-40B4-BE49-F238E27FC236}">
                <a16:creationId xmlns:a16="http://schemas.microsoft.com/office/drawing/2014/main" id="{AD56F728-82C2-C940-4024-5181E9742513}"/>
              </a:ext>
            </a:extLst>
          </p:cNvPr>
          <p:cNvPicPr>
            <a:picLocks noChangeAspect="1"/>
          </p:cNvPicPr>
          <p:nvPr/>
        </p:nvPicPr>
        <p:blipFill>
          <a:blip r:embed="rId2">
            <a:extLst>
              <a:ext uri="{28A0092B-C50C-407E-A947-70E740481C1C}">
                <a14:useLocalDpi xmlns:a14="http://schemas.microsoft.com/office/drawing/2010/main" val="0"/>
              </a:ext>
            </a:extLst>
          </a:blip>
          <a:srcRect t="8980" r="2" b="2"/>
          <a:stretch/>
        </p:blipFill>
        <p:spPr>
          <a:xfrm>
            <a:off x="-4" y="-4"/>
            <a:ext cx="7534640" cy="6857984"/>
          </a:xfrm>
          <a:custGeom>
            <a:avLst/>
            <a:gdLst/>
            <a:ahLst/>
            <a:cxnLst/>
            <a:rect l="l" t="t" r="r" b="b"/>
            <a:pathLst>
              <a:path w="7534640" h="6857984">
                <a:moveTo>
                  <a:pt x="0" y="0"/>
                </a:moveTo>
                <a:lnTo>
                  <a:pt x="7534640" y="0"/>
                </a:lnTo>
                <a:lnTo>
                  <a:pt x="7534640" y="3832811"/>
                </a:lnTo>
                <a:lnTo>
                  <a:pt x="7344853" y="3826712"/>
                </a:lnTo>
                <a:cubicBezTo>
                  <a:pt x="7344853" y="3826712"/>
                  <a:pt x="7341511" y="3826712"/>
                  <a:pt x="7341511" y="3826712"/>
                </a:cubicBezTo>
                <a:cubicBezTo>
                  <a:pt x="7274667" y="3823370"/>
                  <a:pt x="7211169" y="3823370"/>
                  <a:pt x="7144324" y="3820027"/>
                </a:cubicBezTo>
                <a:cubicBezTo>
                  <a:pt x="6913719" y="3820027"/>
                  <a:pt x="6683113" y="3820027"/>
                  <a:pt x="6455848" y="3820027"/>
                </a:cubicBezTo>
                <a:cubicBezTo>
                  <a:pt x="6231926" y="3910265"/>
                  <a:pt x="5987951" y="3833396"/>
                  <a:pt x="5767372" y="3903581"/>
                </a:cubicBezTo>
                <a:cubicBezTo>
                  <a:pt x="5533423" y="3900239"/>
                  <a:pt x="5312845" y="3970423"/>
                  <a:pt x="5082238" y="4000503"/>
                </a:cubicBezTo>
                <a:cubicBezTo>
                  <a:pt x="4908446" y="4013871"/>
                  <a:pt x="4731314" y="3997160"/>
                  <a:pt x="4570892" y="4067345"/>
                </a:cubicBezTo>
                <a:cubicBezTo>
                  <a:pt x="4447233" y="4124161"/>
                  <a:pt x="4350312" y="4197688"/>
                  <a:pt x="4483996" y="4348083"/>
                </a:cubicBezTo>
                <a:cubicBezTo>
                  <a:pt x="4644419" y="4344742"/>
                  <a:pt x="4627708" y="4598742"/>
                  <a:pt x="4788129" y="4561979"/>
                </a:cubicBezTo>
                <a:cubicBezTo>
                  <a:pt x="4754709" y="4678954"/>
                  <a:pt x="4641076" y="4618795"/>
                  <a:pt x="4600971" y="4705690"/>
                </a:cubicBezTo>
                <a:cubicBezTo>
                  <a:pt x="4684524" y="4779217"/>
                  <a:pt x="4844945" y="4725744"/>
                  <a:pt x="4871683" y="4879480"/>
                </a:cubicBezTo>
                <a:cubicBezTo>
                  <a:pt x="4838262" y="5039902"/>
                  <a:pt x="4945210" y="5019849"/>
                  <a:pt x="5032105" y="5029876"/>
                </a:cubicBezTo>
                <a:cubicBezTo>
                  <a:pt x="5239317" y="5049930"/>
                  <a:pt x="5439843" y="5063297"/>
                  <a:pt x="5643713" y="5096719"/>
                </a:cubicBezTo>
                <a:cubicBezTo>
                  <a:pt x="5693844" y="5106745"/>
                  <a:pt x="5810819" y="5083350"/>
                  <a:pt x="5800794" y="5186956"/>
                </a:cubicBezTo>
                <a:cubicBezTo>
                  <a:pt x="5790767" y="5270508"/>
                  <a:pt x="5700529" y="5240431"/>
                  <a:pt x="5643713" y="5243772"/>
                </a:cubicBezTo>
                <a:cubicBezTo>
                  <a:pt x="5329553" y="5283879"/>
                  <a:pt x="5012052" y="5220378"/>
                  <a:pt x="4701235" y="5223719"/>
                </a:cubicBezTo>
                <a:cubicBezTo>
                  <a:pt x="4664472" y="5223719"/>
                  <a:pt x="4657787" y="5334009"/>
                  <a:pt x="4577576" y="5297246"/>
                </a:cubicBezTo>
                <a:cubicBezTo>
                  <a:pt x="4788129" y="5397510"/>
                  <a:pt x="5767372" y="5424248"/>
                  <a:pt x="6094900" y="5477721"/>
                </a:cubicBezTo>
                <a:cubicBezTo>
                  <a:pt x="5754004" y="5858724"/>
                  <a:pt x="5429817" y="5628117"/>
                  <a:pt x="5159105" y="5842012"/>
                </a:cubicBezTo>
                <a:cubicBezTo>
                  <a:pt x="5159105" y="5842012"/>
                  <a:pt x="5212580" y="5842012"/>
                  <a:pt x="5443187" y="5912197"/>
                </a:cubicBezTo>
                <a:cubicBezTo>
                  <a:pt x="5627002" y="5969012"/>
                  <a:pt x="5536765" y="6049223"/>
                  <a:pt x="6001321" y="6202962"/>
                </a:cubicBezTo>
                <a:cubicBezTo>
                  <a:pt x="5824188" y="6253093"/>
                  <a:pt x="5593581" y="6156172"/>
                  <a:pt x="5506685" y="6416857"/>
                </a:cubicBezTo>
                <a:cubicBezTo>
                  <a:pt x="5643713" y="6463648"/>
                  <a:pt x="5807477" y="6420200"/>
                  <a:pt x="5904398" y="6543858"/>
                </a:cubicBezTo>
                <a:cubicBezTo>
                  <a:pt x="5934478" y="6580622"/>
                  <a:pt x="5964557" y="6604017"/>
                  <a:pt x="6001321" y="6624068"/>
                </a:cubicBezTo>
                <a:cubicBezTo>
                  <a:pt x="5984612" y="6630754"/>
                  <a:pt x="5964557" y="6637437"/>
                  <a:pt x="5951188" y="6644121"/>
                </a:cubicBezTo>
                <a:cubicBezTo>
                  <a:pt x="5977925" y="6667518"/>
                  <a:pt x="6663060" y="6794517"/>
                  <a:pt x="6836850" y="6797860"/>
                </a:cubicBezTo>
                <a:cubicBezTo>
                  <a:pt x="6761652" y="6822926"/>
                  <a:pt x="6636845" y="6844075"/>
                  <a:pt x="6553814" y="6856412"/>
                </a:cubicBezTo>
                <a:lnTo>
                  <a:pt x="6542822" y="6857984"/>
                </a:lnTo>
                <a:lnTo>
                  <a:pt x="0" y="6857984"/>
                </a:lnTo>
                <a:close/>
              </a:path>
            </a:pathLst>
          </a:custGeom>
        </p:spPr>
      </p:pic>
      <p:sp>
        <p:nvSpPr>
          <p:cNvPr id="2" name="Title 1">
            <a:extLst>
              <a:ext uri="{FF2B5EF4-FFF2-40B4-BE49-F238E27FC236}">
                <a16:creationId xmlns:a16="http://schemas.microsoft.com/office/drawing/2014/main" id="{5243FCAF-1A01-4051-BF90-9B11F2732291}"/>
              </a:ext>
            </a:extLst>
          </p:cNvPr>
          <p:cNvSpPr>
            <a:spLocks noGrp="1"/>
          </p:cNvSpPr>
          <p:nvPr>
            <p:ph type="ctrTitle"/>
          </p:nvPr>
        </p:nvSpPr>
        <p:spPr>
          <a:xfrm>
            <a:off x="6343650" y="3962400"/>
            <a:ext cx="5505814" cy="1690409"/>
          </a:xfrm>
        </p:spPr>
        <p:txBody>
          <a:bodyPr anchor="b">
            <a:normAutofit/>
          </a:bodyPr>
          <a:lstStyle/>
          <a:p>
            <a:pPr algn="l"/>
            <a:r>
              <a:rPr lang="en-GB" sz="4400" dirty="0"/>
              <a:t>The impact of drugs on driving</a:t>
            </a:r>
            <a:endParaRPr lang="en-GB" sz="4400"/>
          </a:p>
        </p:txBody>
      </p:sp>
      <p:sp>
        <p:nvSpPr>
          <p:cNvPr id="3" name="Subtitle 2">
            <a:extLst>
              <a:ext uri="{FF2B5EF4-FFF2-40B4-BE49-F238E27FC236}">
                <a16:creationId xmlns:a16="http://schemas.microsoft.com/office/drawing/2014/main" id="{C61D0ECF-7DB3-F019-0782-197CABF55991}"/>
              </a:ext>
            </a:extLst>
          </p:cNvPr>
          <p:cNvSpPr>
            <a:spLocks noGrp="1"/>
          </p:cNvSpPr>
          <p:nvPr>
            <p:ph type="subTitle" idx="1"/>
          </p:nvPr>
        </p:nvSpPr>
        <p:spPr>
          <a:xfrm>
            <a:off x="6343650" y="5709565"/>
            <a:ext cx="5395975" cy="646785"/>
          </a:xfrm>
        </p:spPr>
        <p:txBody>
          <a:bodyPr>
            <a:normAutofit/>
          </a:bodyPr>
          <a:lstStyle/>
          <a:p>
            <a:pPr algn="l"/>
            <a:r>
              <a:rPr lang="en-GB" dirty="0"/>
              <a:t>Name Student: Elena Cristina Martinica</a:t>
            </a:r>
            <a:endParaRPr lang="en-GB"/>
          </a:p>
        </p:txBody>
      </p:sp>
      <p:pic>
        <p:nvPicPr>
          <p:cNvPr id="5" name="Picture 4" descr="A close-up of a hand holding a cotton bud&#10;&#10;AI-generated content may be incorrect.">
            <a:extLst>
              <a:ext uri="{FF2B5EF4-FFF2-40B4-BE49-F238E27FC236}">
                <a16:creationId xmlns:a16="http://schemas.microsoft.com/office/drawing/2014/main" id="{D53BDD43-734E-BECA-CD51-ABDA74444509}"/>
              </a:ext>
            </a:extLst>
          </p:cNvPr>
          <p:cNvPicPr>
            <a:picLocks noChangeAspect="1"/>
          </p:cNvPicPr>
          <p:nvPr/>
        </p:nvPicPr>
        <p:blipFill>
          <a:blip r:embed="rId3">
            <a:extLst>
              <a:ext uri="{28A0092B-C50C-407E-A947-70E740481C1C}">
                <a14:useLocalDpi xmlns:a14="http://schemas.microsoft.com/office/drawing/2010/main" val="0"/>
              </a:ext>
            </a:extLst>
          </a:blip>
          <a:srcRect l="36258" r="10484" b="2"/>
          <a:stretch/>
        </p:blipFill>
        <p:spPr>
          <a:xfrm>
            <a:off x="7653541" y="6"/>
            <a:ext cx="4538463" cy="3877247"/>
          </a:xfrm>
          <a:custGeom>
            <a:avLst/>
            <a:gdLst/>
            <a:ahLst/>
            <a:cxnLst/>
            <a:rect l="l" t="t" r="r" b="b"/>
            <a:pathLst>
              <a:path w="4538463" h="3877247">
                <a:moveTo>
                  <a:pt x="0" y="0"/>
                </a:moveTo>
                <a:lnTo>
                  <a:pt x="4538463" y="0"/>
                </a:lnTo>
                <a:lnTo>
                  <a:pt x="4538463" y="3437173"/>
                </a:lnTo>
                <a:lnTo>
                  <a:pt x="4530710" y="3429000"/>
                </a:lnTo>
                <a:cubicBezTo>
                  <a:pt x="4370289" y="3495842"/>
                  <a:pt x="4239946" y="3686344"/>
                  <a:pt x="4056129" y="3636211"/>
                </a:cubicBezTo>
                <a:cubicBezTo>
                  <a:pt x="3872313" y="3589422"/>
                  <a:pt x="3788760" y="3830055"/>
                  <a:pt x="3618310" y="3756528"/>
                </a:cubicBezTo>
                <a:cubicBezTo>
                  <a:pt x="3394389" y="3823371"/>
                  <a:pt x="3163783" y="3823371"/>
                  <a:pt x="2933176" y="3810002"/>
                </a:cubicBezTo>
                <a:cubicBezTo>
                  <a:pt x="2702570" y="3840081"/>
                  <a:pt x="2471962" y="3873503"/>
                  <a:pt x="2238015" y="3850107"/>
                </a:cubicBezTo>
                <a:cubicBezTo>
                  <a:pt x="2007408" y="3870161"/>
                  <a:pt x="1783486" y="3883529"/>
                  <a:pt x="1552880" y="3863476"/>
                </a:cubicBezTo>
                <a:cubicBezTo>
                  <a:pt x="1322274" y="3886870"/>
                  <a:pt x="1091667" y="3876844"/>
                  <a:pt x="864402" y="3860134"/>
                </a:cubicBezTo>
                <a:cubicBezTo>
                  <a:pt x="757455" y="3860134"/>
                  <a:pt x="653849" y="3856792"/>
                  <a:pt x="546902" y="3856792"/>
                </a:cubicBezTo>
                <a:cubicBezTo>
                  <a:pt x="404861" y="3850108"/>
                  <a:pt x="262821" y="3845095"/>
                  <a:pt x="120363" y="3840499"/>
                </a:cubicBezTo>
                <a:lnTo>
                  <a:pt x="0" y="3836632"/>
                </a:lnTo>
                <a:close/>
              </a:path>
            </a:pathLst>
          </a:custGeom>
        </p:spPr>
      </p:pic>
    </p:spTree>
    <p:extLst>
      <p:ext uri="{BB962C8B-B14F-4D97-AF65-F5344CB8AC3E}">
        <p14:creationId xmlns:p14="http://schemas.microsoft.com/office/powerpoint/2010/main" val="225606318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5" name="Content Placeholder 2">
            <a:extLst>
              <a:ext uri="{FF2B5EF4-FFF2-40B4-BE49-F238E27FC236}">
                <a16:creationId xmlns:a16="http://schemas.microsoft.com/office/drawing/2014/main" id="{99AC62AE-9F08-B3A0-5653-086C5DF8974F}"/>
              </a:ext>
            </a:extLst>
          </p:cNvPr>
          <p:cNvSpPr>
            <a:spLocks noGrp="1"/>
          </p:cNvSpPr>
          <p:nvPr>
            <p:ph idx="1"/>
          </p:nvPr>
        </p:nvSpPr>
        <p:spPr>
          <a:xfrm>
            <a:off x="876693" y="468086"/>
            <a:ext cx="4597746" cy="5513222"/>
          </a:xfrm>
        </p:spPr>
        <p:txBody>
          <a:bodyPr anchor="t">
            <a:normAutofit/>
          </a:bodyPr>
          <a:lstStyle/>
          <a:p>
            <a:r>
              <a:rPr lang="en-US" sz="2400" dirty="0"/>
              <a:t>The main objectives of this presentation are to:</a:t>
            </a:r>
          </a:p>
          <a:p>
            <a:r>
              <a:rPr lang="en-US" sz="2400" dirty="0"/>
              <a:t>1. Explain the campaign against drug-impaired driving.</a:t>
            </a:r>
          </a:p>
          <a:p>
            <a:r>
              <a:rPr lang="en-US" sz="2400" dirty="0"/>
              <a:t>2. Discuss the impact that drugs can have on driving abilities and the consequences of being caught driving under the influence of drugs.</a:t>
            </a:r>
          </a:p>
          <a:p>
            <a:r>
              <a:rPr lang="en-US" sz="2400" dirty="0"/>
              <a:t>3. Explore what actions can be taken to prevent drug-impaired driving.</a:t>
            </a:r>
          </a:p>
          <a:p>
            <a:r>
              <a:rPr lang="en-US" sz="2400" dirty="0"/>
              <a:t>4. Case Study.</a:t>
            </a:r>
            <a:endParaRPr lang="en-GB" sz="2400" dirty="0"/>
          </a:p>
        </p:txBody>
      </p:sp>
      <p:pic>
        <p:nvPicPr>
          <p:cNvPr id="5" name="Picture 4" descr="A yellow and white text on a black background&#10;&#10;AI-generated content may be incorrect.">
            <a:extLst>
              <a:ext uri="{FF2B5EF4-FFF2-40B4-BE49-F238E27FC236}">
                <a16:creationId xmlns:a16="http://schemas.microsoft.com/office/drawing/2014/main" id="{3EAA1B34-08E9-18B9-227B-49136E9831CD}"/>
              </a:ext>
            </a:extLst>
          </p:cNvPr>
          <p:cNvPicPr>
            <a:picLocks noChangeAspect="1"/>
          </p:cNvPicPr>
          <p:nvPr/>
        </p:nvPicPr>
        <p:blipFill>
          <a:blip r:embed="rId2">
            <a:extLst>
              <a:ext uri="{28A0092B-C50C-407E-A947-70E740481C1C}">
                <a14:useLocalDpi xmlns:a14="http://schemas.microsoft.com/office/drawing/2010/main" val="0"/>
              </a:ext>
            </a:extLst>
          </a:blip>
          <a:srcRect l="1152" r="11741" b="-1"/>
          <a:stretch/>
        </p:blipFill>
        <p:spPr>
          <a:xfrm>
            <a:off x="6096001" y="1353444"/>
            <a:ext cx="5319062" cy="4076030"/>
          </a:xfrm>
          <a:prstGeom prst="rect">
            <a:avLst/>
          </a:prstGeom>
        </p:spPr>
      </p:pic>
      <p:grpSp>
        <p:nvGrpSpPr>
          <p:cNvPr id="66" name="Group 65">
            <a:extLst>
              <a:ext uri="{FF2B5EF4-FFF2-40B4-BE49-F238E27FC236}">
                <a16:creationId xmlns:a16="http://schemas.microsoft.com/office/drawing/2014/main" id="{1FD67D68-9B83-C338-8342-3348D8F2234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025" y="6737718"/>
            <a:ext cx="12207200" cy="123363"/>
            <a:chOff x="-5025" y="6737718"/>
            <a:chExt cx="12207200" cy="123363"/>
          </a:xfrm>
        </p:grpSpPr>
        <p:sp>
          <p:nvSpPr>
            <p:cNvPr id="26" name="Rectangle 25">
              <a:extLst>
                <a:ext uri="{FF2B5EF4-FFF2-40B4-BE49-F238E27FC236}">
                  <a16:creationId xmlns:a16="http://schemas.microsoft.com/office/drawing/2014/main" id="{1E397F34-6B84-0D3B-0F29-B1D134B3B8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flipH="1">
              <a:off x="6036894" y="695800"/>
              <a:ext cx="123362" cy="12207199"/>
            </a:xfrm>
            <a:prstGeom prst="rect">
              <a:avLst/>
            </a:prstGeom>
            <a:gradFill>
              <a:gsLst>
                <a:gs pos="0">
                  <a:schemeClr val="accent5"/>
                </a:gs>
                <a:gs pos="100000">
                  <a:schemeClr val="accent2"/>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Rectangle 66">
              <a:extLst>
                <a:ext uri="{FF2B5EF4-FFF2-40B4-BE49-F238E27FC236}">
                  <a16:creationId xmlns:a16="http://schemas.microsoft.com/office/drawing/2014/main" id="{9BD98075-BFC1-BE9C-7FB7-23FE55E4339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9176406" y="3835311"/>
              <a:ext cx="123362" cy="5928176"/>
            </a:xfrm>
            <a:prstGeom prst="rect">
              <a:avLst/>
            </a:prstGeom>
            <a:gradFill>
              <a:gsLst>
                <a:gs pos="19000">
                  <a:schemeClr val="accent5">
                    <a:alpha val="0"/>
                  </a:schemeClr>
                </a:gs>
                <a:gs pos="100000">
                  <a:schemeClr val="accent5">
                    <a:lumMod val="60000"/>
                    <a:lumOff val="4000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72985839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 name="Rectangle 19">
            <a:extLst>
              <a:ext uri="{FF2B5EF4-FFF2-40B4-BE49-F238E27FC236}">
                <a16:creationId xmlns:a16="http://schemas.microsoft.com/office/drawing/2014/main" id="{D1D34770-47A8-402C-AF23-2B653F2D88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6FA9A4C-0D59-C42A-173C-3A16E09E1B59}"/>
              </a:ext>
            </a:extLst>
          </p:cNvPr>
          <p:cNvSpPr>
            <a:spLocks noGrp="1"/>
          </p:cNvSpPr>
          <p:nvPr>
            <p:ph type="title"/>
          </p:nvPr>
        </p:nvSpPr>
        <p:spPr>
          <a:xfrm>
            <a:off x="836679" y="723898"/>
            <a:ext cx="6002110" cy="1495425"/>
          </a:xfrm>
        </p:spPr>
        <p:txBody>
          <a:bodyPr>
            <a:normAutofit/>
          </a:bodyPr>
          <a:lstStyle/>
          <a:p>
            <a:r>
              <a:rPr lang="en-GB" sz="4000"/>
              <a:t>Introduction</a:t>
            </a:r>
            <a:br>
              <a:rPr lang="en-GB" sz="4000"/>
            </a:br>
            <a:endParaRPr lang="en-GB" sz="4000"/>
          </a:p>
        </p:txBody>
      </p:sp>
      <p:sp>
        <p:nvSpPr>
          <p:cNvPr id="3" name="Content Placeholder 2">
            <a:extLst>
              <a:ext uri="{FF2B5EF4-FFF2-40B4-BE49-F238E27FC236}">
                <a16:creationId xmlns:a16="http://schemas.microsoft.com/office/drawing/2014/main" id="{7AB16F2E-019F-B174-389A-F59F40183399}"/>
              </a:ext>
            </a:extLst>
          </p:cNvPr>
          <p:cNvSpPr>
            <a:spLocks noGrp="1"/>
          </p:cNvSpPr>
          <p:nvPr>
            <p:ph idx="1"/>
          </p:nvPr>
        </p:nvSpPr>
        <p:spPr>
          <a:xfrm>
            <a:off x="836680" y="2405067"/>
            <a:ext cx="6002110" cy="3729034"/>
          </a:xfrm>
        </p:spPr>
        <p:txBody>
          <a:bodyPr>
            <a:normAutofit/>
          </a:bodyPr>
          <a:lstStyle/>
          <a:p>
            <a:r>
              <a:rPr lang="en-US" b="0" i="0" dirty="0">
                <a:effectLst/>
                <a:latin typeface="Inter"/>
              </a:rPr>
              <a:t>Drug trafficking is a key revenue source for organized crime groups, which also engage in other serious crimes like firearms offences and modern slavery. Thus, combating drug trafficking disrupts a broader range of criminal activities. (National Crime Agency</a:t>
            </a:r>
            <a:r>
              <a:rPr lang="en-US" sz="2000" b="0" i="0" dirty="0">
                <a:effectLst/>
                <a:latin typeface="Inter"/>
              </a:rPr>
              <a:t>).</a:t>
            </a:r>
            <a:endParaRPr lang="en-GB" sz="2000" dirty="0"/>
          </a:p>
        </p:txBody>
      </p:sp>
      <p:pic>
        <p:nvPicPr>
          <p:cNvPr id="5" name="Picture 4" descr="Police cars on a road at night&#10;&#10;AI-generated content may be incorrect.">
            <a:extLst>
              <a:ext uri="{FF2B5EF4-FFF2-40B4-BE49-F238E27FC236}">
                <a16:creationId xmlns:a16="http://schemas.microsoft.com/office/drawing/2014/main" id="{8264A9EE-FBD4-A01C-C268-CDFF40938113}"/>
              </a:ext>
            </a:extLst>
          </p:cNvPr>
          <p:cNvPicPr>
            <a:picLocks noChangeAspect="1"/>
          </p:cNvPicPr>
          <p:nvPr/>
        </p:nvPicPr>
        <p:blipFill>
          <a:blip r:embed="rId2">
            <a:extLst>
              <a:ext uri="{28A0092B-C50C-407E-A947-70E740481C1C}">
                <a14:useLocalDpi xmlns:a14="http://schemas.microsoft.com/office/drawing/2010/main" val="0"/>
              </a:ext>
            </a:extLst>
          </a:blip>
          <a:srcRect l="40407" r="23011" b="-1"/>
          <a:stretch/>
        </p:blipFill>
        <p:spPr>
          <a:xfrm>
            <a:off x="7199440" y="10"/>
            <a:ext cx="4992560" cy="6857990"/>
          </a:xfrm>
          <a:prstGeom prst="rect">
            <a:avLst/>
          </a:prstGeom>
          <a:effectLst/>
        </p:spPr>
      </p:pic>
    </p:spTree>
    <p:extLst>
      <p:ext uri="{BB962C8B-B14F-4D97-AF65-F5344CB8AC3E}">
        <p14:creationId xmlns:p14="http://schemas.microsoft.com/office/powerpoint/2010/main" val="33399511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6" name="Rectangle 35">
            <a:extLst>
              <a:ext uri="{FF2B5EF4-FFF2-40B4-BE49-F238E27FC236}">
                <a16:creationId xmlns:a16="http://schemas.microsoft.com/office/drawing/2014/main" id="{1A9F7B4E-B03D-4F64-BE33-00D074458D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hand holding a blue device&#10;&#10;AI-generated content may be incorrect.">
            <a:extLst>
              <a:ext uri="{FF2B5EF4-FFF2-40B4-BE49-F238E27FC236}">
                <a16:creationId xmlns:a16="http://schemas.microsoft.com/office/drawing/2014/main" id="{FF4FD7AB-F311-FC4E-95F1-88AC5ADB2A55}"/>
              </a:ext>
            </a:extLst>
          </p:cNvPr>
          <p:cNvPicPr>
            <a:picLocks noChangeAspect="1"/>
          </p:cNvPicPr>
          <p:nvPr/>
        </p:nvPicPr>
        <p:blipFill>
          <a:blip r:embed="rId2">
            <a:alphaModFix amt="40000"/>
            <a:extLst>
              <a:ext uri="{28A0092B-C50C-407E-A947-70E740481C1C}">
                <a14:useLocalDpi xmlns:a14="http://schemas.microsoft.com/office/drawing/2010/main" val="0"/>
              </a:ext>
            </a:extLst>
          </a:blip>
          <a:srcRect t="20080" b="20080"/>
          <a:stretch/>
        </p:blipFill>
        <p:spPr>
          <a:xfrm>
            <a:off x="20" y="10"/>
            <a:ext cx="12191979" cy="6857990"/>
          </a:xfrm>
          <a:prstGeom prst="rect">
            <a:avLst/>
          </a:prstGeom>
        </p:spPr>
      </p:pic>
      <p:sp>
        <p:nvSpPr>
          <p:cNvPr id="2" name="Title 1">
            <a:extLst>
              <a:ext uri="{FF2B5EF4-FFF2-40B4-BE49-F238E27FC236}">
                <a16:creationId xmlns:a16="http://schemas.microsoft.com/office/drawing/2014/main" id="{3B2B2616-BC56-7C23-DEEE-C04362C994DE}"/>
              </a:ext>
            </a:extLst>
          </p:cNvPr>
          <p:cNvSpPr>
            <a:spLocks noGrp="1"/>
          </p:cNvSpPr>
          <p:nvPr>
            <p:ph type="title"/>
          </p:nvPr>
        </p:nvSpPr>
        <p:spPr>
          <a:xfrm>
            <a:off x="838200" y="1"/>
            <a:ext cx="10515600" cy="892628"/>
          </a:xfrm>
        </p:spPr>
        <p:txBody>
          <a:bodyPr>
            <a:normAutofit/>
          </a:bodyPr>
          <a:lstStyle/>
          <a:p>
            <a:r>
              <a:rPr lang="en-GB" sz="5400" dirty="0">
                <a:solidFill>
                  <a:schemeClr val="bg1"/>
                </a:solidFill>
              </a:rPr>
              <a:t>Drugs</a:t>
            </a:r>
          </a:p>
        </p:txBody>
      </p:sp>
      <p:sp>
        <p:nvSpPr>
          <p:cNvPr id="38" name="sketchy line">
            <a:extLst>
              <a:ext uri="{FF2B5EF4-FFF2-40B4-BE49-F238E27FC236}">
                <a16:creationId xmlns:a16="http://schemas.microsoft.com/office/drawing/2014/main" id="{7E2BE7F7-CA89-4002-ACCE-A478AEA24F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4399" y="1681544"/>
            <a:ext cx="9692640" cy="18288"/>
          </a:xfrm>
          <a:custGeom>
            <a:avLst/>
            <a:gdLst>
              <a:gd name="connsiteX0" fmla="*/ 0 w 9692640"/>
              <a:gd name="connsiteY0" fmla="*/ 0 h 18288"/>
              <a:gd name="connsiteX1" fmla="*/ 401552 w 9692640"/>
              <a:gd name="connsiteY1" fmla="*/ 0 h 18288"/>
              <a:gd name="connsiteX2" fmla="*/ 996957 w 9692640"/>
              <a:gd name="connsiteY2" fmla="*/ 0 h 18288"/>
              <a:gd name="connsiteX3" fmla="*/ 1398509 w 9692640"/>
              <a:gd name="connsiteY3" fmla="*/ 0 h 18288"/>
              <a:gd name="connsiteX4" fmla="*/ 2090841 w 9692640"/>
              <a:gd name="connsiteY4" fmla="*/ 0 h 18288"/>
              <a:gd name="connsiteX5" fmla="*/ 2686246 w 9692640"/>
              <a:gd name="connsiteY5" fmla="*/ 0 h 18288"/>
              <a:gd name="connsiteX6" fmla="*/ 3475504 w 9692640"/>
              <a:gd name="connsiteY6" fmla="*/ 0 h 18288"/>
              <a:gd name="connsiteX7" fmla="*/ 4361688 w 9692640"/>
              <a:gd name="connsiteY7" fmla="*/ 0 h 18288"/>
              <a:gd name="connsiteX8" fmla="*/ 5054019 w 9692640"/>
              <a:gd name="connsiteY8" fmla="*/ 0 h 18288"/>
              <a:gd name="connsiteX9" fmla="*/ 5940204 w 9692640"/>
              <a:gd name="connsiteY9" fmla="*/ 0 h 18288"/>
              <a:gd name="connsiteX10" fmla="*/ 6632535 w 9692640"/>
              <a:gd name="connsiteY10" fmla="*/ 0 h 18288"/>
              <a:gd name="connsiteX11" fmla="*/ 7034087 w 9692640"/>
              <a:gd name="connsiteY11" fmla="*/ 0 h 18288"/>
              <a:gd name="connsiteX12" fmla="*/ 7532566 w 9692640"/>
              <a:gd name="connsiteY12" fmla="*/ 0 h 18288"/>
              <a:gd name="connsiteX13" fmla="*/ 8418750 w 9692640"/>
              <a:gd name="connsiteY13" fmla="*/ 0 h 18288"/>
              <a:gd name="connsiteX14" fmla="*/ 9692640 w 9692640"/>
              <a:gd name="connsiteY14" fmla="*/ 0 h 18288"/>
              <a:gd name="connsiteX15" fmla="*/ 9692640 w 9692640"/>
              <a:gd name="connsiteY15" fmla="*/ 18288 h 18288"/>
              <a:gd name="connsiteX16" fmla="*/ 9000309 w 9692640"/>
              <a:gd name="connsiteY16" fmla="*/ 18288 h 18288"/>
              <a:gd name="connsiteX17" fmla="*/ 8307977 w 9692640"/>
              <a:gd name="connsiteY17" fmla="*/ 18288 h 18288"/>
              <a:gd name="connsiteX18" fmla="*/ 7712572 w 9692640"/>
              <a:gd name="connsiteY18" fmla="*/ 18288 h 18288"/>
              <a:gd name="connsiteX19" fmla="*/ 7214093 w 9692640"/>
              <a:gd name="connsiteY19" fmla="*/ 18288 h 18288"/>
              <a:gd name="connsiteX20" fmla="*/ 6327909 w 9692640"/>
              <a:gd name="connsiteY20" fmla="*/ 18288 h 18288"/>
              <a:gd name="connsiteX21" fmla="*/ 5635578 w 9692640"/>
              <a:gd name="connsiteY21" fmla="*/ 18288 h 18288"/>
              <a:gd name="connsiteX22" fmla="*/ 4846320 w 9692640"/>
              <a:gd name="connsiteY22" fmla="*/ 18288 h 18288"/>
              <a:gd name="connsiteX23" fmla="*/ 4444768 w 9692640"/>
              <a:gd name="connsiteY23" fmla="*/ 18288 h 18288"/>
              <a:gd name="connsiteX24" fmla="*/ 3946289 w 9692640"/>
              <a:gd name="connsiteY24" fmla="*/ 18288 h 18288"/>
              <a:gd name="connsiteX25" fmla="*/ 3253958 w 9692640"/>
              <a:gd name="connsiteY25" fmla="*/ 18288 h 18288"/>
              <a:gd name="connsiteX26" fmla="*/ 2464700 w 9692640"/>
              <a:gd name="connsiteY26" fmla="*/ 18288 h 18288"/>
              <a:gd name="connsiteX27" fmla="*/ 2063148 w 9692640"/>
              <a:gd name="connsiteY27" fmla="*/ 18288 h 18288"/>
              <a:gd name="connsiteX28" fmla="*/ 1661595 w 9692640"/>
              <a:gd name="connsiteY28" fmla="*/ 18288 h 18288"/>
              <a:gd name="connsiteX29" fmla="*/ 969264 w 9692640"/>
              <a:gd name="connsiteY29" fmla="*/ 18288 h 18288"/>
              <a:gd name="connsiteX30" fmla="*/ 0 w 9692640"/>
              <a:gd name="connsiteY30" fmla="*/ 18288 h 18288"/>
              <a:gd name="connsiteX31" fmla="*/ 0 w 9692640"/>
              <a:gd name="connsiteY3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9692640" h="18288" fill="none" extrusionOk="0">
                <a:moveTo>
                  <a:pt x="0" y="0"/>
                </a:moveTo>
                <a:cubicBezTo>
                  <a:pt x="142992" y="4732"/>
                  <a:pt x="265909" y="-3365"/>
                  <a:pt x="401552" y="0"/>
                </a:cubicBezTo>
                <a:cubicBezTo>
                  <a:pt x="537195" y="3365"/>
                  <a:pt x="738153" y="6482"/>
                  <a:pt x="996957" y="0"/>
                </a:cubicBezTo>
                <a:cubicBezTo>
                  <a:pt x="1255762" y="-6482"/>
                  <a:pt x="1280511" y="12509"/>
                  <a:pt x="1398509" y="0"/>
                </a:cubicBezTo>
                <a:cubicBezTo>
                  <a:pt x="1516507" y="-12509"/>
                  <a:pt x="1782573" y="-31523"/>
                  <a:pt x="2090841" y="0"/>
                </a:cubicBezTo>
                <a:cubicBezTo>
                  <a:pt x="2399109" y="31523"/>
                  <a:pt x="2488380" y="26286"/>
                  <a:pt x="2686246" y="0"/>
                </a:cubicBezTo>
                <a:cubicBezTo>
                  <a:pt x="2884112" y="-26286"/>
                  <a:pt x="3186024" y="-14734"/>
                  <a:pt x="3475504" y="0"/>
                </a:cubicBezTo>
                <a:cubicBezTo>
                  <a:pt x="3764984" y="14734"/>
                  <a:pt x="4053017" y="43292"/>
                  <a:pt x="4361688" y="0"/>
                </a:cubicBezTo>
                <a:cubicBezTo>
                  <a:pt x="4670359" y="-43292"/>
                  <a:pt x="4736164" y="-729"/>
                  <a:pt x="5054019" y="0"/>
                </a:cubicBezTo>
                <a:cubicBezTo>
                  <a:pt x="5371874" y="729"/>
                  <a:pt x="5543528" y="-22963"/>
                  <a:pt x="5940204" y="0"/>
                </a:cubicBezTo>
                <a:cubicBezTo>
                  <a:pt x="6336881" y="22963"/>
                  <a:pt x="6423838" y="6469"/>
                  <a:pt x="6632535" y="0"/>
                </a:cubicBezTo>
                <a:cubicBezTo>
                  <a:pt x="6841232" y="-6469"/>
                  <a:pt x="6852819" y="17036"/>
                  <a:pt x="7034087" y="0"/>
                </a:cubicBezTo>
                <a:cubicBezTo>
                  <a:pt x="7215355" y="-17036"/>
                  <a:pt x="7313136" y="11151"/>
                  <a:pt x="7532566" y="0"/>
                </a:cubicBezTo>
                <a:cubicBezTo>
                  <a:pt x="7751996" y="-11151"/>
                  <a:pt x="8015001" y="25614"/>
                  <a:pt x="8418750" y="0"/>
                </a:cubicBezTo>
                <a:cubicBezTo>
                  <a:pt x="8822499" y="-25614"/>
                  <a:pt x="9163239" y="48603"/>
                  <a:pt x="9692640" y="0"/>
                </a:cubicBezTo>
                <a:cubicBezTo>
                  <a:pt x="9691955" y="4437"/>
                  <a:pt x="9693170" y="10717"/>
                  <a:pt x="9692640" y="18288"/>
                </a:cubicBezTo>
                <a:cubicBezTo>
                  <a:pt x="9545125" y="42172"/>
                  <a:pt x="9164259" y="6706"/>
                  <a:pt x="9000309" y="18288"/>
                </a:cubicBezTo>
                <a:cubicBezTo>
                  <a:pt x="8836359" y="29870"/>
                  <a:pt x="8521035" y="-14108"/>
                  <a:pt x="8307977" y="18288"/>
                </a:cubicBezTo>
                <a:cubicBezTo>
                  <a:pt x="8094919" y="50684"/>
                  <a:pt x="7881757" y="11235"/>
                  <a:pt x="7712572" y="18288"/>
                </a:cubicBezTo>
                <a:cubicBezTo>
                  <a:pt x="7543387" y="25341"/>
                  <a:pt x="7358861" y="20625"/>
                  <a:pt x="7214093" y="18288"/>
                </a:cubicBezTo>
                <a:cubicBezTo>
                  <a:pt x="7069325" y="15951"/>
                  <a:pt x="6523705" y="52160"/>
                  <a:pt x="6327909" y="18288"/>
                </a:cubicBezTo>
                <a:cubicBezTo>
                  <a:pt x="6132113" y="-15584"/>
                  <a:pt x="5923847" y="21204"/>
                  <a:pt x="5635578" y="18288"/>
                </a:cubicBezTo>
                <a:cubicBezTo>
                  <a:pt x="5347309" y="15372"/>
                  <a:pt x="5114749" y="50642"/>
                  <a:pt x="4846320" y="18288"/>
                </a:cubicBezTo>
                <a:cubicBezTo>
                  <a:pt x="4577891" y="-14066"/>
                  <a:pt x="4576701" y="1487"/>
                  <a:pt x="4444768" y="18288"/>
                </a:cubicBezTo>
                <a:cubicBezTo>
                  <a:pt x="4312835" y="35089"/>
                  <a:pt x="4112575" y="15158"/>
                  <a:pt x="3946289" y="18288"/>
                </a:cubicBezTo>
                <a:cubicBezTo>
                  <a:pt x="3780003" y="21418"/>
                  <a:pt x="3396009" y="18797"/>
                  <a:pt x="3253958" y="18288"/>
                </a:cubicBezTo>
                <a:cubicBezTo>
                  <a:pt x="3111907" y="17779"/>
                  <a:pt x="2760272" y="57223"/>
                  <a:pt x="2464700" y="18288"/>
                </a:cubicBezTo>
                <a:cubicBezTo>
                  <a:pt x="2169128" y="-20647"/>
                  <a:pt x="2232262" y="7960"/>
                  <a:pt x="2063148" y="18288"/>
                </a:cubicBezTo>
                <a:cubicBezTo>
                  <a:pt x="1894034" y="28616"/>
                  <a:pt x="1799338" y="3019"/>
                  <a:pt x="1661595" y="18288"/>
                </a:cubicBezTo>
                <a:cubicBezTo>
                  <a:pt x="1523852" y="33557"/>
                  <a:pt x="1113928" y="-4352"/>
                  <a:pt x="969264" y="18288"/>
                </a:cubicBezTo>
                <a:cubicBezTo>
                  <a:pt x="824600" y="40928"/>
                  <a:pt x="356149" y="-3128"/>
                  <a:pt x="0" y="18288"/>
                </a:cubicBezTo>
                <a:cubicBezTo>
                  <a:pt x="-540" y="12521"/>
                  <a:pt x="894" y="7749"/>
                  <a:pt x="0" y="0"/>
                </a:cubicBezTo>
                <a:close/>
              </a:path>
              <a:path w="9692640" h="18288" stroke="0" extrusionOk="0">
                <a:moveTo>
                  <a:pt x="0" y="0"/>
                </a:moveTo>
                <a:cubicBezTo>
                  <a:pt x="162642" y="3864"/>
                  <a:pt x="346119" y="-18364"/>
                  <a:pt x="498479" y="0"/>
                </a:cubicBezTo>
                <a:cubicBezTo>
                  <a:pt x="650839" y="18364"/>
                  <a:pt x="712065" y="-9389"/>
                  <a:pt x="900031" y="0"/>
                </a:cubicBezTo>
                <a:cubicBezTo>
                  <a:pt x="1087997" y="9389"/>
                  <a:pt x="1177291" y="3685"/>
                  <a:pt x="1398509" y="0"/>
                </a:cubicBezTo>
                <a:cubicBezTo>
                  <a:pt x="1619727" y="-3685"/>
                  <a:pt x="1874008" y="-8897"/>
                  <a:pt x="2090841" y="0"/>
                </a:cubicBezTo>
                <a:cubicBezTo>
                  <a:pt x="2307674" y="8897"/>
                  <a:pt x="2573432" y="-313"/>
                  <a:pt x="2880099" y="0"/>
                </a:cubicBezTo>
                <a:cubicBezTo>
                  <a:pt x="3186766" y="313"/>
                  <a:pt x="3422577" y="10664"/>
                  <a:pt x="3766283" y="0"/>
                </a:cubicBezTo>
                <a:cubicBezTo>
                  <a:pt x="4109989" y="-10664"/>
                  <a:pt x="4342683" y="-32873"/>
                  <a:pt x="4652467" y="0"/>
                </a:cubicBezTo>
                <a:cubicBezTo>
                  <a:pt x="4962251" y="32873"/>
                  <a:pt x="5122120" y="29155"/>
                  <a:pt x="5247872" y="0"/>
                </a:cubicBezTo>
                <a:cubicBezTo>
                  <a:pt x="5373625" y="-29155"/>
                  <a:pt x="5749491" y="1706"/>
                  <a:pt x="6037130" y="0"/>
                </a:cubicBezTo>
                <a:cubicBezTo>
                  <a:pt x="6324769" y="-1706"/>
                  <a:pt x="6531407" y="1172"/>
                  <a:pt x="6729461" y="0"/>
                </a:cubicBezTo>
                <a:cubicBezTo>
                  <a:pt x="6927515" y="-1172"/>
                  <a:pt x="7096794" y="-1520"/>
                  <a:pt x="7324867" y="0"/>
                </a:cubicBezTo>
                <a:cubicBezTo>
                  <a:pt x="7552940" y="1520"/>
                  <a:pt x="7878827" y="-17110"/>
                  <a:pt x="8114124" y="0"/>
                </a:cubicBezTo>
                <a:cubicBezTo>
                  <a:pt x="8349421" y="17110"/>
                  <a:pt x="8334208" y="15114"/>
                  <a:pt x="8515677" y="0"/>
                </a:cubicBezTo>
                <a:cubicBezTo>
                  <a:pt x="8697146" y="-15114"/>
                  <a:pt x="9236164" y="22466"/>
                  <a:pt x="9692640" y="0"/>
                </a:cubicBezTo>
                <a:cubicBezTo>
                  <a:pt x="9692735" y="8251"/>
                  <a:pt x="9692514" y="12333"/>
                  <a:pt x="9692640" y="18288"/>
                </a:cubicBezTo>
                <a:cubicBezTo>
                  <a:pt x="9410102" y="47398"/>
                  <a:pt x="9172773" y="7109"/>
                  <a:pt x="9000309" y="18288"/>
                </a:cubicBezTo>
                <a:cubicBezTo>
                  <a:pt x="8827845" y="29467"/>
                  <a:pt x="8713608" y="28372"/>
                  <a:pt x="8501830" y="18288"/>
                </a:cubicBezTo>
                <a:cubicBezTo>
                  <a:pt x="8290052" y="8204"/>
                  <a:pt x="7893416" y="3561"/>
                  <a:pt x="7712572" y="18288"/>
                </a:cubicBezTo>
                <a:cubicBezTo>
                  <a:pt x="7531728" y="33015"/>
                  <a:pt x="7480716" y="17052"/>
                  <a:pt x="7311020" y="18288"/>
                </a:cubicBezTo>
                <a:cubicBezTo>
                  <a:pt x="7141324" y="19524"/>
                  <a:pt x="6962706" y="15975"/>
                  <a:pt x="6618688" y="18288"/>
                </a:cubicBezTo>
                <a:cubicBezTo>
                  <a:pt x="6274670" y="20601"/>
                  <a:pt x="6230664" y="-1692"/>
                  <a:pt x="6120210" y="18288"/>
                </a:cubicBezTo>
                <a:cubicBezTo>
                  <a:pt x="6009756" y="38268"/>
                  <a:pt x="5442516" y="28115"/>
                  <a:pt x="5234026" y="18288"/>
                </a:cubicBezTo>
                <a:cubicBezTo>
                  <a:pt x="5025536" y="8461"/>
                  <a:pt x="4953693" y="18182"/>
                  <a:pt x="4832473" y="18288"/>
                </a:cubicBezTo>
                <a:cubicBezTo>
                  <a:pt x="4711253" y="18394"/>
                  <a:pt x="4414565" y="-11251"/>
                  <a:pt x="4140142" y="18288"/>
                </a:cubicBezTo>
                <a:cubicBezTo>
                  <a:pt x="3865719" y="47827"/>
                  <a:pt x="3819081" y="16772"/>
                  <a:pt x="3738590" y="18288"/>
                </a:cubicBezTo>
                <a:cubicBezTo>
                  <a:pt x="3658099" y="19804"/>
                  <a:pt x="3427576" y="1385"/>
                  <a:pt x="3240111" y="18288"/>
                </a:cubicBezTo>
                <a:cubicBezTo>
                  <a:pt x="3052646" y="35191"/>
                  <a:pt x="2749652" y="-13914"/>
                  <a:pt x="2450853" y="18288"/>
                </a:cubicBezTo>
                <a:cubicBezTo>
                  <a:pt x="2152054" y="50490"/>
                  <a:pt x="1928331" y="61101"/>
                  <a:pt x="1564669" y="18288"/>
                </a:cubicBezTo>
                <a:cubicBezTo>
                  <a:pt x="1201007" y="-24525"/>
                  <a:pt x="1217828" y="-275"/>
                  <a:pt x="1066190" y="18288"/>
                </a:cubicBezTo>
                <a:cubicBezTo>
                  <a:pt x="914552" y="36851"/>
                  <a:pt x="418290" y="-14785"/>
                  <a:pt x="0" y="18288"/>
                </a:cubicBezTo>
                <a:cubicBezTo>
                  <a:pt x="641" y="14236"/>
                  <a:pt x="889" y="7550"/>
                  <a:pt x="0" y="0"/>
                </a:cubicBezTo>
                <a:close/>
              </a:path>
            </a:pathLst>
          </a:custGeom>
          <a:solidFill>
            <a:srgbClr val="FFFFFF">
              <a:alpha val="75000"/>
            </a:srgbClr>
          </a:solidFill>
          <a:ln w="44450" cap="rnd">
            <a:solidFill>
              <a:schemeClr val="bg1">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24" name="Content Placeholder 2">
            <a:extLst>
              <a:ext uri="{FF2B5EF4-FFF2-40B4-BE49-F238E27FC236}">
                <a16:creationId xmlns:a16="http://schemas.microsoft.com/office/drawing/2014/main" id="{A418951D-3D7E-A3F1-2CEC-74C654BC2345}"/>
              </a:ext>
            </a:extLst>
          </p:cNvPr>
          <p:cNvGraphicFramePr>
            <a:graphicFrameLocks noGrp="1"/>
          </p:cNvGraphicFramePr>
          <p:nvPr>
            <p:ph idx="1"/>
            <p:extLst>
              <p:ext uri="{D42A27DB-BD31-4B8C-83A1-F6EECF244321}">
                <p14:modId xmlns:p14="http://schemas.microsoft.com/office/powerpoint/2010/main" val="1872408739"/>
              </p:ext>
            </p:extLst>
          </p:nvPr>
        </p:nvGraphicFramePr>
        <p:xfrm>
          <a:off x="838200" y="892629"/>
          <a:ext cx="11353800" cy="596536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36695478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4" name="Rectangle 23">
            <a:extLst>
              <a:ext uri="{FF2B5EF4-FFF2-40B4-BE49-F238E27FC236}">
                <a16:creationId xmlns:a16="http://schemas.microsoft.com/office/drawing/2014/main" id="{E8A8EAB8-D2FF-444D-B34B-7D32F106AD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sp>
        <p:nvSpPr>
          <p:cNvPr id="2" name="Title 1">
            <a:extLst>
              <a:ext uri="{FF2B5EF4-FFF2-40B4-BE49-F238E27FC236}">
                <a16:creationId xmlns:a16="http://schemas.microsoft.com/office/drawing/2014/main" id="{5FBCE032-B09F-24ED-EA78-9366DF20120D}"/>
              </a:ext>
            </a:extLst>
          </p:cNvPr>
          <p:cNvSpPr>
            <a:spLocks noGrp="1"/>
          </p:cNvSpPr>
          <p:nvPr>
            <p:ph type="title"/>
          </p:nvPr>
        </p:nvSpPr>
        <p:spPr>
          <a:xfrm>
            <a:off x="838200" y="448721"/>
            <a:ext cx="4707671" cy="1225650"/>
          </a:xfrm>
        </p:spPr>
        <p:txBody>
          <a:bodyPr anchor="b">
            <a:normAutofit/>
          </a:bodyPr>
          <a:lstStyle/>
          <a:p>
            <a:r>
              <a:rPr lang="en-GB" sz="3800">
                <a:solidFill>
                  <a:schemeClr val="bg1"/>
                </a:solidFill>
              </a:rPr>
              <a:t>The consequences</a:t>
            </a:r>
          </a:p>
        </p:txBody>
      </p:sp>
      <p:cxnSp>
        <p:nvCxnSpPr>
          <p:cNvPr id="25" name="Straight Connector 24">
            <a:extLst>
              <a:ext uri="{FF2B5EF4-FFF2-40B4-BE49-F238E27FC236}">
                <a16:creationId xmlns:a16="http://schemas.microsoft.com/office/drawing/2014/main" id="{EEA38897-7BA3-4408-8083-3235339C4A6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1873" y="1749756"/>
            <a:ext cx="4718304"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6D0844C3-F0F8-239D-1B6B-F8CCBC298F20}"/>
              </a:ext>
            </a:extLst>
          </p:cNvPr>
          <p:cNvSpPr>
            <a:spLocks noGrp="1"/>
          </p:cNvSpPr>
          <p:nvPr>
            <p:ph idx="1"/>
          </p:nvPr>
        </p:nvSpPr>
        <p:spPr>
          <a:xfrm>
            <a:off x="897769" y="1909192"/>
            <a:ext cx="4586513" cy="3647710"/>
          </a:xfrm>
        </p:spPr>
        <p:txBody>
          <a:bodyPr>
            <a:normAutofit lnSpcReduction="10000"/>
          </a:bodyPr>
          <a:lstStyle/>
          <a:p>
            <a:r>
              <a:rPr lang="en-US" sz="3200" dirty="0">
                <a:solidFill>
                  <a:schemeClr val="bg1"/>
                </a:solidFill>
              </a:rPr>
              <a:t>A drug driving conviction can lead to job loss, loss of independence, a criminal record, higher car insurance costs, and trouble entering countries like the USA.(Think 2025).</a:t>
            </a:r>
            <a:endParaRPr lang="en-GB" sz="3200" dirty="0">
              <a:solidFill>
                <a:schemeClr val="bg1"/>
              </a:solidFill>
            </a:endParaRPr>
          </a:p>
        </p:txBody>
      </p:sp>
      <p:cxnSp>
        <p:nvCxnSpPr>
          <p:cNvPr id="26" name="Straight Connector 25">
            <a:extLst>
              <a:ext uri="{FF2B5EF4-FFF2-40B4-BE49-F238E27FC236}">
                <a16:creationId xmlns:a16="http://schemas.microsoft.com/office/drawing/2014/main" id="{F11AD06B-AB20-4097-8606-5DA00DBACE8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4027" y="5707672"/>
            <a:ext cx="4713997"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pic>
        <p:nvPicPr>
          <p:cNvPr id="5" name="Picture 4" descr="A car key with gold colored objects">
            <a:extLst>
              <a:ext uri="{FF2B5EF4-FFF2-40B4-BE49-F238E27FC236}">
                <a16:creationId xmlns:a16="http://schemas.microsoft.com/office/drawing/2014/main" id="{1FC08FAC-EDA1-631C-67F4-4803B279069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525453" y="1304045"/>
            <a:ext cx="5666547" cy="4249910"/>
          </a:xfrm>
          <a:prstGeom prst="rect">
            <a:avLst/>
          </a:prstGeom>
        </p:spPr>
      </p:pic>
    </p:spTree>
    <p:extLst>
      <p:ext uri="{BB962C8B-B14F-4D97-AF65-F5344CB8AC3E}">
        <p14:creationId xmlns:p14="http://schemas.microsoft.com/office/powerpoint/2010/main" val="181187852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A56CB3-31BF-8262-B493-7D4B07CCBDBB}"/>
              </a:ext>
            </a:extLst>
          </p:cNvPr>
          <p:cNvSpPr>
            <a:spLocks noGrp="1"/>
          </p:cNvSpPr>
          <p:nvPr>
            <p:ph type="title"/>
          </p:nvPr>
        </p:nvSpPr>
        <p:spPr>
          <a:xfrm>
            <a:off x="481013" y="3752849"/>
            <a:ext cx="3290887" cy="2452687"/>
          </a:xfrm>
        </p:spPr>
        <p:txBody>
          <a:bodyPr anchor="ctr">
            <a:normAutofit/>
          </a:bodyPr>
          <a:lstStyle/>
          <a:p>
            <a:r>
              <a:rPr lang="en-GB" sz="3600"/>
              <a:t> Drugs test</a:t>
            </a:r>
          </a:p>
        </p:txBody>
      </p:sp>
      <p:pic>
        <p:nvPicPr>
          <p:cNvPr id="5" name="Picture 4" descr="A blue and grey device with a white text&#10;&#10;AI-generated content may be incorrect.">
            <a:extLst>
              <a:ext uri="{FF2B5EF4-FFF2-40B4-BE49-F238E27FC236}">
                <a16:creationId xmlns:a16="http://schemas.microsoft.com/office/drawing/2014/main" id="{9F35A25D-A0CF-2FE8-072E-6984D0B586EC}"/>
              </a:ext>
            </a:extLst>
          </p:cNvPr>
          <p:cNvPicPr>
            <a:picLocks noChangeAspect="1"/>
          </p:cNvPicPr>
          <p:nvPr/>
        </p:nvPicPr>
        <p:blipFill>
          <a:blip r:embed="rId2">
            <a:extLst>
              <a:ext uri="{28A0092B-C50C-407E-A947-70E740481C1C}">
                <a14:useLocalDpi xmlns:a14="http://schemas.microsoft.com/office/drawing/2010/main" val="0"/>
              </a:ext>
            </a:extLst>
          </a:blip>
          <a:srcRect t="44270" b="10134"/>
          <a:stretch/>
        </p:blipFill>
        <p:spPr>
          <a:xfrm>
            <a:off x="20" y="10"/>
            <a:ext cx="12191980" cy="3710603"/>
          </a:xfrm>
          <a:custGeom>
            <a:avLst/>
            <a:gdLst/>
            <a:ahLst/>
            <a:cxnLst/>
            <a:rect l="l" t="t" r="r" b="b"/>
            <a:pathLst>
              <a:path w="12192000" h="3692092">
                <a:moveTo>
                  <a:pt x="0" y="0"/>
                </a:moveTo>
                <a:lnTo>
                  <a:pt x="12192000" y="0"/>
                </a:lnTo>
                <a:lnTo>
                  <a:pt x="12192000" y="3504824"/>
                </a:lnTo>
                <a:lnTo>
                  <a:pt x="12024691" y="3517794"/>
                </a:lnTo>
                <a:cubicBezTo>
                  <a:pt x="8077523" y="3783195"/>
                  <a:pt x="4094678" y="3026959"/>
                  <a:pt x="160485" y="3663863"/>
                </a:cubicBezTo>
                <a:lnTo>
                  <a:pt x="0" y="3692092"/>
                </a:lnTo>
                <a:close/>
              </a:path>
            </a:pathLst>
          </a:custGeom>
        </p:spPr>
      </p:pic>
      <p:sp>
        <p:nvSpPr>
          <p:cNvPr id="3" name="Content Placeholder 2">
            <a:extLst>
              <a:ext uri="{FF2B5EF4-FFF2-40B4-BE49-F238E27FC236}">
                <a16:creationId xmlns:a16="http://schemas.microsoft.com/office/drawing/2014/main" id="{57870950-E0C3-80FE-5C74-3C46B7E5DE84}"/>
              </a:ext>
            </a:extLst>
          </p:cNvPr>
          <p:cNvSpPr>
            <a:spLocks noGrp="1"/>
          </p:cNvSpPr>
          <p:nvPr>
            <p:ph idx="1"/>
          </p:nvPr>
        </p:nvSpPr>
        <p:spPr>
          <a:xfrm>
            <a:off x="4223982" y="3526970"/>
            <a:ext cx="7485413" cy="3145973"/>
          </a:xfrm>
        </p:spPr>
        <p:txBody>
          <a:bodyPr anchor="ctr">
            <a:normAutofit/>
          </a:bodyPr>
          <a:lstStyle/>
          <a:p>
            <a:r>
              <a:rPr lang="en-US" sz="1800" dirty="0"/>
              <a:t>‘’ A new, easy-to-use roadside swab test for detecting drug offenders was introduced on March 2, 2015.’’</a:t>
            </a:r>
          </a:p>
          <a:p>
            <a:r>
              <a:rPr lang="en-US" sz="1800" dirty="0"/>
              <a:t>Roadside tests detect cannabis and cocaine, while lab tests can identify all drugs. (Department for Transport 2016).</a:t>
            </a:r>
            <a:endParaRPr lang="en-GB" sz="1800" dirty="0"/>
          </a:p>
        </p:txBody>
      </p:sp>
    </p:spTree>
    <p:extLst>
      <p:ext uri="{BB962C8B-B14F-4D97-AF65-F5344CB8AC3E}">
        <p14:creationId xmlns:p14="http://schemas.microsoft.com/office/powerpoint/2010/main" val="189598105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9" name="Rectangle 78">
            <a:extLst>
              <a:ext uri="{FF2B5EF4-FFF2-40B4-BE49-F238E27FC236}">
                <a16:creationId xmlns:a16="http://schemas.microsoft.com/office/drawing/2014/main" id="{5A0118C5-4F8D-4CF4-BADD-53FEACC6C4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ptos" panose="02110004020202020204"/>
              <a:ea typeface="+mn-ea"/>
              <a:cs typeface="+mn-cs"/>
            </a:endParaRPr>
          </a:p>
        </p:txBody>
      </p:sp>
      <p:sp>
        <p:nvSpPr>
          <p:cNvPr id="2" name="Title 1">
            <a:extLst>
              <a:ext uri="{FF2B5EF4-FFF2-40B4-BE49-F238E27FC236}">
                <a16:creationId xmlns:a16="http://schemas.microsoft.com/office/drawing/2014/main" id="{DEADF198-B778-F8F2-1C02-438C4EC77D31}"/>
              </a:ext>
            </a:extLst>
          </p:cNvPr>
          <p:cNvSpPr>
            <a:spLocks noGrp="1"/>
          </p:cNvSpPr>
          <p:nvPr>
            <p:ph type="title"/>
          </p:nvPr>
        </p:nvSpPr>
        <p:spPr>
          <a:xfrm>
            <a:off x="6234865" y="568517"/>
            <a:ext cx="5248221" cy="1067209"/>
          </a:xfrm>
        </p:spPr>
        <p:txBody>
          <a:bodyPr>
            <a:normAutofit/>
          </a:bodyPr>
          <a:lstStyle/>
          <a:p>
            <a:r>
              <a:rPr lang="en-GB" dirty="0">
                <a:solidFill>
                  <a:schemeClr val="bg1"/>
                </a:solidFill>
              </a:rPr>
              <a:t>          Statistics</a:t>
            </a:r>
          </a:p>
        </p:txBody>
      </p:sp>
      <p:pic>
        <p:nvPicPr>
          <p:cNvPr id="27" name="Picture 26" descr="A group of bags of marijuana&#10;&#10;Description automatically generated">
            <a:extLst>
              <a:ext uri="{FF2B5EF4-FFF2-40B4-BE49-F238E27FC236}">
                <a16:creationId xmlns:a16="http://schemas.microsoft.com/office/drawing/2014/main" id="{363B2087-5A4B-918B-3FC9-A208B99D3459}"/>
              </a:ext>
            </a:extLst>
          </p:cNvPr>
          <p:cNvPicPr>
            <a:picLocks noChangeAspect="1"/>
          </p:cNvPicPr>
          <p:nvPr/>
        </p:nvPicPr>
        <p:blipFill>
          <a:blip r:embed="rId2">
            <a:extLst>
              <a:ext uri="{28A0092B-C50C-407E-A947-70E740481C1C}">
                <a14:useLocalDpi xmlns:a14="http://schemas.microsoft.com/office/drawing/2010/main" val="0"/>
              </a:ext>
            </a:extLst>
          </a:blip>
          <a:srcRect l="40000" r="-1" b="-1"/>
          <a:stretch/>
        </p:blipFill>
        <p:spPr>
          <a:xfrm>
            <a:off x="739959" y="1095407"/>
            <a:ext cx="4754947" cy="4754947"/>
          </a:xfrm>
          <a:custGeom>
            <a:avLst/>
            <a:gdLst/>
            <a:ahLst/>
            <a:cxnLst/>
            <a:rect l="l" t="t" r="r" b="b"/>
            <a:pathLst>
              <a:path w="2388070" h="2388070">
                <a:moveTo>
                  <a:pt x="1194035" y="0"/>
                </a:moveTo>
                <a:cubicBezTo>
                  <a:pt x="1853482" y="0"/>
                  <a:pt x="2388070" y="534588"/>
                  <a:pt x="2388070" y="1194035"/>
                </a:cubicBezTo>
                <a:cubicBezTo>
                  <a:pt x="2388070" y="1853482"/>
                  <a:pt x="1853482" y="2388070"/>
                  <a:pt x="1194035" y="2388070"/>
                </a:cubicBezTo>
                <a:cubicBezTo>
                  <a:pt x="534588" y="2388070"/>
                  <a:pt x="0" y="1853482"/>
                  <a:pt x="0" y="1194035"/>
                </a:cubicBezTo>
                <a:cubicBezTo>
                  <a:pt x="0" y="534588"/>
                  <a:pt x="534588" y="0"/>
                  <a:pt x="1194035" y="0"/>
                </a:cubicBezTo>
                <a:close/>
              </a:path>
            </a:pathLst>
          </a:custGeom>
          <a:ln w="28575">
            <a:noFill/>
          </a:ln>
        </p:spPr>
      </p:pic>
      <p:grpSp>
        <p:nvGrpSpPr>
          <p:cNvPr id="81" name="Group 80">
            <a:extLst>
              <a:ext uri="{FF2B5EF4-FFF2-40B4-BE49-F238E27FC236}">
                <a16:creationId xmlns:a16="http://schemas.microsoft.com/office/drawing/2014/main" id="{B894EFA8-F425-4D19-A94B-445388B31E2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377893"/>
            <a:ext cx="1861854" cy="717514"/>
            <a:chOff x="0" y="377893"/>
            <a:chExt cx="1861854" cy="717514"/>
          </a:xfrm>
          <a:solidFill>
            <a:schemeClr val="bg1"/>
          </a:solidFill>
        </p:grpSpPr>
        <p:sp>
          <p:nvSpPr>
            <p:cNvPr id="82" name="Freeform: Shape 81">
              <a:extLst>
                <a:ext uri="{FF2B5EF4-FFF2-40B4-BE49-F238E27FC236}">
                  <a16:creationId xmlns:a16="http://schemas.microsoft.com/office/drawing/2014/main" id="{C5A741B9-65EC-4C5B-9FE0-4A18575771A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377893"/>
              <a:ext cx="1861854" cy="277779"/>
            </a:xfrm>
            <a:custGeom>
              <a:avLst/>
              <a:gdLst>
                <a:gd name="connsiteX0" fmla="*/ 180458 w 1861854"/>
                <a:gd name="connsiteY0" fmla="*/ 0 h 277779"/>
                <a:gd name="connsiteX1" fmla="*/ 419222 w 1861854"/>
                <a:gd name="connsiteY1" fmla="*/ 238761 h 277779"/>
                <a:gd name="connsiteX2" fmla="*/ 657984 w 1861854"/>
                <a:gd name="connsiteY2" fmla="*/ 0 h 277779"/>
                <a:gd name="connsiteX3" fmla="*/ 896745 w 1861854"/>
                <a:gd name="connsiteY3" fmla="*/ 238761 h 277779"/>
                <a:gd name="connsiteX4" fmla="*/ 1135754 w 1861854"/>
                <a:gd name="connsiteY4" fmla="*/ 0 h 277779"/>
                <a:gd name="connsiteX5" fmla="*/ 1374516 w 1861854"/>
                <a:gd name="connsiteY5" fmla="*/ 238761 h 277779"/>
                <a:gd name="connsiteX6" fmla="*/ 1613277 w 1861854"/>
                <a:gd name="connsiteY6" fmla="*/ 0 h 277779"/>
                <a:gd name="connsiteX7" fmla="*/ 1861854 w 1861854"/>
                <a:gd name="connsiteY7" fmla="*/ 248577 h 277779"/>
                <a:gd name="connsiteX8" fmla="*/ 1842470 w 1861854"/>
                <a:gd name="connsiteY8" fmla="*/ 267963 h 277779"/>
                <a:gd name="connsiteX9" fmla="*/ 1613277 w 1861854"/>
                <a:gd name="connsiteY9" fmla="*/ 39017 h 277779"/>
                <a:gd name="connsiteX10" fmla="*/ 1374516 w 1861854"/>
                <a:gd name="connsiteY10" fmla="*/ 277779 h 277779"/>
                <a:gd name="connsiteX11" fmla="*/ 1135754 w 1861854"/>
                <a:gd name="connsiteY11" fmla="*/ 39017 h 277779"/>
                <a:gd name="connsiteX12" fmla="*/ 896745 w 1861854"/>
                <a:gd name="connsiteY12" fmla="*/ 277779 h 277779"/>
                <a:gd name="connsiteX13" fmla="*/ 657984 w 1861854"/>
                <a:gd name="connsiteY13" fmla="*/ 39017 h 277779"/>
                <a:gd name="connsiteX14" fmla="*/ 419222 w 1861854"/>
                <a:gd name="connsiteY14" fmla="*/ 277779 h 277779"/>
                <a:gd name="connsiteX15" fmla="*/ 180458 w 1861854"/>
                <a:gd name="connsiteY15" fmla="*/ 39017 h 277779"/>
                <a:gd name="connsiteX16" fmla="*/ 0 w 1861854"/>
                <a:gd name="connsiteY16" fmla="*/ 219283 h 277779"/>
                <a:gd name="connsiteX17" fmla="*/ 0 w 1861854"/>
                <a:gd name="connsiteY17" fmla="*/ 180458 h 277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861854" h="277779">
                  <a:moveTo>
                    <a:pt x="180458" y="0"/>
                  </a:moveTo>
                  <a:lnTo>
                    <a:pt x="419222" y="238761"/>
                  </a:lnTo>
                  <a:lnTo>
                    <a:pt x="657984" y="0"/>
                  </a:lnTo>
                  <a:lnTo>
                    <a:pt x="896745" y="238761"/>
                  </a:lnTo>
                  <a:lnTo>
                    <a:pt x="1135754" y="0"/>
                  </a:lnTo>
                  <a:lnTo>
                    <a:pt x="1374516" y="238761"/>
                  </a:lnTo>
                  <a:lnTo>
                    <a:pt x="1613277" y="0"/>
                  </a:lnTo>
                  <a:lnTo>
                    <a:pt x="1861854" y="248577"/>
                  </a:lnTo>
                  <a:lnTo>
                    <a:pt x="1842470" y="267963"/>
                  </a:lnTo>
                  <a:lnTo>
                    <a:pt x="1613277" y="39017"/>
                  </a:lnTo>
                  <a:lnTo>
                    <a:pt x="1374516" y="277779"/>
                  </a:lnTo>
                  <a:lnTo>
                    <a:pt x="1135754" y="39017"/>
                  </a:lnTo>
                  <a:lnTo>
                    <a:pt x="896745" y="277779"/>
                  </a:lnTo>
                  <a:lnTo>
                    <a:pt x="657984" y="39017"/>
                  </a:lnTo>
                  <a:lnTo>
                    <a:pt x="419222" y="277779"/>
                  </a:lnTo>
                  <a:lnTo>
                    <a:pt x="180458" y="39017"/>
                  </a:lnTo>
                  <a:lnTo>
                    <a:pt x="0" y="219283"/>
                  </a:lnTo>
                  <a:lnTo>
                    <a:pt x="0" y="180458"/>
                  </a:lnTo>
                  <a:close/>
                </a:path>
              </a:pathLst>
            </a:custGeom>
            <a:grpFill/>
            <a:ln w="9525" cap="flat">
              <a:noFill/>
              <a:prstDash val="solid"/>
              <a:miter/>
            </a:ln>
          </p:spPr>
          <p:txBody>
            <a:bodyPr wrap="square" rtlCol="0" anchor="ctr">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83" name="Freeform: Shape 82">
              <a:extLst>
                <a:ext uri="{FF2B5EF4-FFF2-40B4-BE49-F238E27FC236}">
                  <a16:creationId xmlns:a16="http://schemas.microsoft.com/office/drawing/2014/main" id="{C0BB4301-41FA-4453-956F-A11CC664B68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817628"/>
              <a:ext cx="1861854" cy="277779"/>
            </a:xfrm>
            <a:custGeom>
              <a:avLst/>
              <a:gdLst>
                <a:gd name="connsiteX0" fmla="*/ 180458 w 1861854"/>
                <a:gd name="connsiteY0" fmla="*/ 0 h 277779"/>
                <a:gd name="connsiteX1" fmla="*/ 419222 w 1861854"/>
                <a:gd name="connsiteY1" fmla="*/ 238761 h 277779"/>
                <a:gd name="connsiteX2" fmla="*/ 657984 w 1861854"/>
                <a:gd name="connsiteY2" fmla="*/ 0 h 277779"/>
                <a:gd name="connsiteX3" fmla="*/ 896745 w 1861854"/>
                <a:gd name="connsiteY3" fmla="*/ 238761 h 277779"/>
                <a:gd name="connsiteX4" fmla="*/ 1135754 w 1861854"/>
                <a:gd name="connsiteY4" fmla="*/ 0 h 277779"/>
                <a:gd name="connsiteX5" fmla="*/ 1374516 w 1861854"/>
                <a:gd name="connsiteY5" fmla="*/ 238761 h 277779"/>
                <a:gd name="connsiteX6" fmla="*/ 1613277 w 1861854"/>
                <a:gd name="connsiteY6" fmla="*/ 0 h 277779"/>
                <a:gd name="connsiteX7" fmla="*/ 1861854 w 1861854"/>
                <a:gd name="connsiteY7" fmla="*/ 248577 h 277779"/>
                <a:gd name="connsiteX8" fmla="*/ 1842470 w 1861854"/>
                <a:gd name="connsiteY8" fmla="*/ 268208 h 277779"/>
                <a:gd name="connsiteX9" fmla="*/ 1613277 w 1861854"/>
                <a:gd name="connsiteY9" fmla="*/ 39017 h 277779"/>
                <a:gd name="connsiteX10" fmla="*/ 1374516 w 1861854"/>
                <a:gd name="connsiteY10" fmla="*/ 277779 h 277779"/>
                <a:gd name="connsiteX11" fmla="*/ 1135754 w 1861854"/>
                <a:gd name="connsiteY11" fmla="*/ 39017 h 277779"/>
                <a:gd name="connsiteX12" fmla="*/ 896745 w 1861854"/>
                <a:gd name="connsiteY12" fmla="*/ 277779 h 277779"/>
                <a:gd name="connsiteX13" fmla="*/ 657984 w 1861854"/>
                <a:gd name="connsiteY13" fmla="*/ 39017 h 277779"/>
                <a:gd name="connsiteX14" fmla="*/ 419222 w 1861854"/>
                <a:gd name="connsiteY14" fmla="*/ 277779 h 277779"/>
                <a:gd name="connsiteX15" fmla="*/ 180458 w 1861854"/>
                <a:gd name="connsiteY15" fmla="*/ 39017 h 277779"/>
                <a:gd name="connsiteX16" fmla="*/ 0 w 1861854"/>
                <a:gd name="connsiteY16" fmla="*/ 219475 h 277779"/>
                <a:gd name="connsiteX17" fmla="*/ 0 w 1861854"/>
                <a:gd name="connsiteY17" fmla="*/ 180458 h 277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861854" h="277779">
                  <a:moveTo>
                    <a:pt x="180458" y="0"/>
                  </a:moveTo>
                  <a:lnTo>
                    <a:pt x="419222" y="238761"/>
                  </a:lnTo>
                  <a:lnTo>
                    <a:pt x="657984" y="0"/>
                  </a:lnTo>
                  <a:lnTo>
                    <a:pt x="896745" y="238761"/>
                  </a:lnTo>
                  <a:lnTo>
                    <a:pt x="1135754" y="0"/>
                  </a:lnTo>
                  <a:lnTo>
                    <a:pt x="1374516" y="238761"/>
                  </a:lnTo>
                  <a:lnTo>
                    <a:pt x="1613277" y="0"/>
                  </a:lnTo>
                  <a:lnTo>
                    <a:pt x="1861854" y="248577"/>
                  </a:lnTo>
                  <a:lnTo>
                    <a:pt x="1842470" y="268208"/>
                  </a:lnTo>
                  <a:lnTo>
                    <a:pt x="1613277" y="39017"/>
                  </a:lnTo>
                  <a:lnTo>
                    <a:pt x="1374516" y="277779"/>
                  </a:lnTo>
                  <a:lnTo>
                    <a:pt x="1135754" y="39017"/>
                  </a:lnTo>
                  <a:lnTo>
                    <a:pt x="896745" y="277779"/>
                  </a:lnTo>
                  <a:lnTo>
                    <a:pt x="657984" y="39017"/>
                  </a:lnTo>
                  <a:lnTo>
                    <a:pt x="419222" y="277779"/>
                  </a:lnTo>
                  <a:lnTo>
                    <a:pt x="180458" y="39017"/>
                  </a:lnTo>
                  <a:lnTo>
                    <a:pt x="0" y="219475"/>
                  </a:lnTo>
                  <a:lnTo>
                    <a:pt x="0" y="180458"/>
                  </a:lnTo>
                  <a:close/>
                </a:path>
              </a:pathLst>
            </a:custGeom>
            <a:grpFill/>
            <a:ln w="9525" cap="flat">
              <a:noFill/>
              <a:prstDash val="solid"/>
              <a:miter/>
            </a:ln>
          </p:spPr>
          <p:txBody>
            <a:bodyPr wrap="square" rtlCol="0" anchor="ctr">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ptos" panose="02110004020202020204"/>
                <a:ea typeface="+mn-ea"/>
                <a:cs typeface="+mn-cs"/>
              </a:endParaRPr>
            </a:p>
          </p:txBody>
        </p:sp>
      </p:grpSp>
      <p:grpSp>
        <p:nvGrpSpPr>
          <p:cNvPr id="85" name="Graphic 185">
            <a:extLst>
              <a:ext uri="{FF2B5EF4-FFF2-40B4-BE49-F238E27FC236}">
                <a16:creationId xmlns:a16="http://schemas.microsoft.com/office/drawing/2014/main" id="{582A903B-6B78-4F0A-B7C9-3D80499020B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428634" y="5987064"/>
            <a:ext cx="1054466" cy="469689"/>
            <a:chOff x="9841624" y="4115729"/>
            <a:chExt cx="602169" cy="268223"/>
          </a:xfrm>
          <a:solidFill>
            <a:schemeClr val="bg1"/>
          </a:solidFill>
        </p:grpSpPr>
        <p:sp>
          <p:nvSpPr>
            <p:cNvPr id="86" name="Freeform: Shape 85">
              <a:extLst>
                <a:ext uri="{FF2B5EF4-FFF2-40B4-BE49-F238E27FC236}">
                  <a16:creationId xmlns:a16="http://schemas.microsoft.com/office/drawing/2014/main" id="{D510EA93-8F64-42C8-A630-D449506E95E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841624"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87" name="Freeform: Shape 86">
              <a:extLst>
                <a:ext uri="{FF2B5EF4-FFF2-40B4-BE49-F238E27FC236}">
                  <a16:creationId xmlns:a16="http://schemas.microsoft.com/office/drawing/2014/main" id="{06CB53FC-E4DA-4001-928B-9998A85EA5B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941445"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88" name="Freeform: Shape 87">
              <a:extLst>
                <a:ext uri="{FF2B5EF4-FFF2-40B4-BE49-F238E27FC236}">
                  <a16:creationId xmlns:a16="http://schemas.microsoft.com/office/drawing/2014/main" id="{D210B969-4FDF-4AAC-9397-63D5434958D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041267"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89" name="Freeform: Shape 88">
              <a:extLst>
                <a:ext uri="{FF2B5EF4-FFF2-40B4-BE49-F238E27FC236}">
                  <a16:creationId xmlns:a16="http://schemas.microsoft.com/office/drawing/2014/main" id="{570B3EF0-84EA-4F47-86A3-1EA1F644A4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141090"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90" name="Freeform: Shape 89">
              <a:extLst>
                <a:ext uri="{FF2B5EF4-FFF2-40B4-BE49-F238E27FC236}">
                  <a16:creationId xmlns:a16="http://schemas.microsoft.com/office/drawing/2014/main" id="{259369A8-EF57-42A1-8EC8-F6A9F92A3AD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240911"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grpSp>
      <p:graphicFrame>
        <p:nvGraphicFramePr>
          <p:cNvPr id="58" name="Content Placeholder 6">
            <a:extLst>
              <a:ext uri="{FF2B5EF4-FFF2-40B4-BE49-F238E27FC236}">
                <a16:creationId xmlns:a16="http://schemas.microsoft.com/office/drawing/2014/main" id="{6F2BC03E-2F69-7EDC-003C-3F05029BBC86}"/>
              </a:ext>
            </a:extLst>
          </p:cNvPr>
          <p:cNvGraphicFramePr>
            <a:graphicFrameLocks noGrp="1"/>
          </p:cNvGraphicFramePr>
          <p:nvPr>
            <p:ph idx="1"/>
          </p:nvPr>
        </p:nvGraphicFramePr>
        <p:xfrm>
          <a:off x="6234868" y="1820369"/>
          <a:ext cx="5217173"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5351582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5A0118C5-4F8D-4CF4-BADD-53FEACC6C4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ptos" panose="02110004020202020204"/>
              <a:ea typeface="+mn-ea"/>
              <a:cs typeface="+mn-cs"/>
            </a:endParaRPr>
          </a:p>
        </p:txBody>
      </p:sp>
      <p:grpSp>
        <p:nvGrpSpPr>
          <p:cNvPr id="12" name="Group 11">
            <a:extLst>
              <a:ext uri="{FF2B5EF4-FFF2-40B4-BE49-F238E27FC236}">
                <a16:creationId xmlns:a16="http://schemas.microsoft.com/office/drawing/2014/main" id="{2A638C7D-9088-41A9-88A0-7357157BC16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31180" y="1109243"/>
            <a:ext cx="4842710" cy="4842710"/>
            <a:chOff x="1881974" y="1174396"/>
            <a:chExt cx="5290997" cy="5290997"/>
          </a:xfrm>
        </p:grpSpPr>
        <p:sp>
          <p:nvSpPr>
            <p:cNvPr id="13" name="Oval 12">
              <a:extLst>
                <a:ext uri="{FF2B5EF4-FFF2-40B4-BE49-F238E27FC236}">
                  <a16:creationId xmlns:a16="http://schemas.microsoft.com/office/drawing/2014/main" id="{9714B173-1D32-4BBC-A685-1F5D257ABD7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881974" y="1174396"/>
              <a:ext cx="5290997" cy="5290997"/>
            </a:xfrm>
            <a:prstGeom prst="ellipse">
              <a:avLst/>
            </a:prstGeom>
            <a:solidFill>
              <a:srgbClr val="FFFFFF"/>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14" name="Oval 13">
              <a:extLst>
                <a:ext uri="{FF2B5EF4-FFF2-40B4-BE49-F238E27FC236}">
                  <a16:creationId xmlns:a16="http://schemas.microsoft.com/office/drawing/2014/main" id="{BEF82DD1-2343-4F41-B6A7-A6489A713E9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881974" y="1174396"/>
              <a:ext cx="5290997" cy="5290997"/>
            </a:xfrm>
            <a:prstGeom prst="ellipse">
              <a:avLst/>
            </a:prstGeom>
            <a:solidFill>
              <a:schemeClr val="accent2">
                <a:alpha val="3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ptos" panose="02110004020202020204"/>
                <a:ea typeface="+mn-ea"/>
                <a:cs typeface="+mn-cs"/>
              </a:endParaRPr>
            </a:p>
          </p:txBody>
        </p:sp>
      </p:grpSp>
      <p:sp>
        <p:nvSpPr>
          <p:cNvPr id="16" name="Oval 15">
            <a:extLst>
              <a:ext uri="{FF2B5EF4-FFF2-40B4-BE49-F238E27FC236}">
                <a16:creationId xmlns:a16="http://schemas.microsoft.com/office/drawing/2014/main" id="{4E0A5C5C-2A95-428E-9F6A-0D29EBD57C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80270" y="1095407"/>
            <a:ext cx="4754948" cy="4754948"/>
          </a:xfrm>
          <a:prstGeom prst="ellipse">
            <a:avLst/>
          </a:prstGeom>
          <a:solidFill>
            <a:schemeClr val="tx1"/>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2" name="Title 1">
            <a:extLst>
              <a:ext uri="{FF2B5EF4-FFF2-40B4-BE49-F238E27FC236}">
                <a16:creationId xmlns:a16="http://schemas.microsoft.com/office/drawing/2014/main" id="{1E0651B9-35D5-2D18-AB23-B004460B2D0B}"/>
              </a:ext>
            </a:extLst>
          </p:cNvPr>
          <p:cNvSpPr>
            <a:spLocks noGrp="1"/>
          </p:cNvSpPr>
          <p:nvPr>
            <p:ph type="title"/>
          </p:nvPr>
        </p:nvSpPr>
        <p:spPr>
          <a:xfrm>
            <a:off x="5644751" y="568517"/>
            <a:ext cx="6161004" cy="886379"/>
          </a:xfrm>
        </p:spPr>
        <p:txBody>
          <a:bodyPr>
            <a:normAutofit/>
          </a:bodyPr>
          <a:lstStyle/>
          <a:p>
            <a:r>
              <a:rPr lang="en-GB" dirty="0">
                <a:solidFill>
                  <a:schemeClr val="bg1"/>
                </a:solidFill>
              </a:rPr>
              <a:t>  Statistics</a:t>
            </a:r>
          </a:p>
        </p:txBody>
      </p:sp>
      <p:grpSp>
        <p:nvGrpSpPr>
          <p:cNvPr id="18" name="Group 17">
            <a:extLst>
              <a:ext uri="{FF2B5EF4-FFF2-40B4-BE49-F238E27FC236}">
                <a16:creationId xmlns:a16="http://schemas.microsoft.com/office/drawing/2014/main" id="{3F219210-B16A-47B6-9AA8-207DAFF37E6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377893"/>
            <a:ext cx="1861854" cy="717514"/>
            <a:chOff x="0" y="377893"/>
            <a:chExt cx="1861854" cy="717514"/>
          </a:xfrm>
          <a:solidFill>
            <a:schemeClr val="bg1"/>
          </a:solidFill>
        </p:grpSpPr>
        <p:sp>
          <p:nvSpPr>
            <p:cNvPr id="19" name="Freeform: Shape 18">
              <a:extLst>
                <a:ext uri="{FF2B5EF4-FFF2-40B4-BE49-F238E27FC236}">
                  <a16:creationId xmlns:a16="http://schemas.microsoft.com/office/drawing/2014/main" id="{C5A741B9-65EC-4C5B-9FE0-4A18575771A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377893"/>
              <a:ext cx="1861854" cy="277779"/>
            </a:xfrm>
            <a:custGeom>
              <a:avLst/>
              <a:gdLst>
                <a:gd name="connsiteX0" fmla="*/ 180458 w 1861854"/>
                <a:gd name="connsiteY0" fmla="*/ 0 h 277779"/>
                <a:gd name="connsiteX1" fmla="*/ 419222 w 1861854"/>
                <a:gd name="connsiteY1" fmla="*/ 238761 h 277779"/>
                <a:gd name="connsiteX2" fmla="*/ 657984 w 1861854"/>
                <a:gd name="connsiteY2" fmla="*/ 0 h 277779"/>
                <a:gd name="connsiteX3" fmla="*/ 896745 w 1861854"/>
                <a:gd name="connsiteY3" fmla="*/ 238761 h 277779"/>
                <a:gd name="connsiteX4" fmla="*/ 1135754 w 1861854"/>
                <a:gd name="connsiteY4" fmla="*/ 0 h 277779"/>
                <a:gd name="connsiteX5" fmla="*/ 1374516 w 1861854"/>
                <a:gd name="connsiteY5" fmla="*/ 238761 h 277779"/>
                <a:gd name="connsiteX6" fmla="*/ 1613277 w 1861854"/>
                <a:gd name="connsiteY6" fmla="*/ 0 h 277779"/>
                <a:gd name="connsiteX7" fmla="*/ 1861854 w 1861854"/>
                <a:gd name="connsiteY7" fmla="*/ 248577 h 277779"/>
                <a:gd name="connsiteX8" fmla="*/ 1842470 w 1861854"/>
                <a:gd name="connsiteY8" fmla="*/ 267963 h 277779"/>
                <a:gd name="connsiteX9" fmla="*/ 1613277 w 1861854"/>
                <a:gd name="connsiteY9" fmla="*/ 39017 h 277779"/>
                <a:gd name="connsiteX10" fmla="*/ 1374516 w 1861854"/>
                <a:gd name="connsiteY10" fmla="*/ 277779 h 277779"/>
                <a:gd name="connsiteX11" fmla="*/ 1135754 w 1861854"/>
                <a:gd name="connsiteY11" fmla="*/ 39017 h 277779"/>
                <a:gd name="connsiteX12" fmla="*/ 896745 w 1861854"/>
                <a:gd name="connsiteY12" fmla="*/ 277779 h 277779"/>
                <a:gd name="connsiteX13" fmla="*/ 657984 w 1861854"/>
                <a:gd name="connsiteY13" fmla="*/ 39017 h 277779"/>
                <a:gd name="connsiteX14" fmla="*/ 419222 w 1861854"/>
                <a:gd name="connsiteY14" fmla="*/ 277779 h 277779"/>
                <a:gd name="connsiteX15" fmla="*/ 180458 w 1861854"/>
                <a:gd name="connsiteY15" fmla="*/ 39017 h 277779"/>
                <a:gd name="connsiteX16" fmla="*/ 0 w 1861854"/>
                <a:gd name="connsiteY16" fmla="*/ 219283 h 277779"/>
                <a:gd name="connsiteX17" fmla="*/ 0 w 1861854"/>
                <a:gd name="connsiteY17" fmla="*/ 180458 h 277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861854" h="277779">
                  <a:moveTo>
                    <a:pt x="180458" y="0"/>
                  </a:moveTo>
                  <a:lnTo>
                    <a:pt x="419222" y="238761"/>
                  </a:lnTo>
                  <a:lnTo>
                    <a:pt x="657984" y="0"/>
                  </a:lnTo>
                  <a:lnTo>
                    <a:pt x="896745" y="238761"/>
                  </a:lnTo>
                  <a:lnTo>
                    <a:pt x="1135754" y="0"/>
                  </a:lnTo>
                  <a:lnTo>
                    <a:pt x="1374516" y="238761"/>
                  </a:lnTo>
                  <a:lnTo>
                    <a:pt x="1613277" y="0"/>
                  </a:lnTo>
                  <a:lnTo>
                    <a:pt x="1861854" y="248577"/>
                  </a:lnTo>
                  <a:lnTo>
                    <a:pt x="1842470" y="267963"/>
                  </a:lnTo>
                  <a:lnTo>
                    <a:pt x="1613277" y="39017"/>
                  </a:lnTo>
                  <a:lnTo>
                    <a:pt x="1374516" y="277779"/>
                  </a:lnTo>
                  <a:lnTo>
                    <a:pt x="1135754" y="39017"/>
                  </a:lnTo>
                  <a:lnTo>
                    <a:pt x="896745" y="277779"/>
                  </a:lnTo>
                  <a:lnTo>
                    <a:pt x="657984" y="39017"/>
                  </a:lnTo>
                  <a:lnTo>
                    <a:pt x="419222" y="277779"/>
                  </a:lnTo>
                  <a:lnTo>
                    <a:pt x="180458" y="39017"/>
                  </a:lnTo>
                  <a:lnTo>
                    <a:pt x="0" y="219283"/>
                  </a:lnTo>
                  <a:lnTo>
                    <a:pt x="0" y="180458"/>
                  </a:lnTo>
                  <a:close/>
                </a:path>
              </a:pathLst>
            </a:custGeom>
            <a:grpFill/>
            <a:ln w="9525" cap="flat">
              <a:noFill/>
              <a:prstDash val="solid"/>
              <a:miter/>
            </a:ln>
          </p:spPr>
          <p:txBody>
            <a:bodyPr wrap="square" rtlCol="0" anchor="ctr">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20" name="Freeform: Shape 19">
              <a:extLst>
                <a:ext uri="{FF2B5EF4-FFF2-40B4-BE49-F238E27FC236}">
                  <a16:creationId xmlns:a16="http://schemas.microsoft.com/office/drawing/2014/main" id="{C0BB4301-41FA-4453-956F-A11CC664B68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817628"/>
              <a:ext cx="1861854" cy="277779"/>
            </a:xfrm>
            <a:custGeom>
              <a:avLst/>
              <a:gdLst>
                <a:gd name="connsiteX0" fmla="*/ 180458 w 1861854"/>
                <a:gd name="connsiteY0" fmla="*/ 0 h 277779"/>
                <a:gd name="connsiteX1" fmla="*/ 419222 w 1861854"/>
                <a:gd name="connsiteY1" fmla="*/ 238761 h 277779"/>
                <a:gd name="connsiteX2" fmla="*/ 657984 w 1861854"/>
                <a:gd name="connsiteY2" fmla="*/ 0 h 277779"/>
                <a:gd name="connsiteX3" fmla="*/ 896745 w 1861854"/>
                <a:gd name="connsiteY3" fmla="*/ 238761 h 277779"/>
                <a:gd name="connsiteX4" fmla="*/ 1135754 w 1861854"/>
                <a:gd name="connsiteY4" fmla="*/ 0 h 277779"/>
                <a:gd name="connsiteX5" fmla="*/ 1374516 w 1861854"/>
                <a:gd name="connsiteY5" fmla="*/ 238761 h 277779"/>
                <a:gd name="connsiteX6" fmla="*/ 1613277 w 1861854"/>
                <a:gd name="connsiteY6" fmla="*/ 0 h 277779"/>
                <a:gd name="connsiteX7" fmla="*/ 1861854 w 1861854"/>
                <a:gd name="connsiteY7" fmla="*/ 248577 h 277779"/>
                <a:gd name="connsiteX8" fmla="*/ 1842470 w 1861854"/>
                <a:gd name="connsiteY8" fmla="*/ 268208 h 277779"/>
                <a:gd name="connsiteX9" fmla="*/ 1613277 w 1861854"/>
                <a:gd name="connsiteY9" fmla="*/ 39017 h 277779"/>
                <a:gd name="connsiteX10" fmla="*/ 1374516 w 1861854"/>
                <a:gd name="connsiteY10" fmla="*/ 277779 h 277779"/>
                <a:gd name="connsiteX11" fmla="*/ 1135754 w 1861854"/>
                <a:gd name="connsiteY11" fmla="*/ 39017 h 277779"/>
                <a:gd name="connsiteX12" fmla="*/ 896745 w 1861854"/>
                <a:gd name="connsiteY12" fmla="*/ 277779 h 277779"/>
                <a:gd name="connsiteX13" fmla="*/ 657984 w 1861854"/>
                <a:gd name="connsiteY13" fmla="*/ 39017 h 277779"/>
                <a:gd name="connsiteX14" fmla="*/ 419222 w 1861854"/>
                <a:gd name="connsiteY14" fmla="*/ 277779 h 277779"/>
                <a:gd name="connsiteX15" fmla="*/ 180458 w 1861854"/>
                <a:gd name="connsiteY15" fmla="*/ 39017 h 277779"/>
                <a:gd name="connsiteX16" fmla="*/ 0 w 1861854"/>
                <a:gd name="connsiteY16" fmla="*/ 219475 h 277779"/>
                <a:gd name="connsiteX17" fmla="*/ 0 w 1861854"/>
                <a:gd name="connsiteY17" fmla="*/ 180458 h 277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861854" h="277779">
                  <a:moveTo>
                    <a:pt x="180458" y="0"/>
                  </a:moveTo>
                  <a:lnTo>
                    <a:pt x="419222" y="238761"/>
                  </a:lnTo>
                  <a:lnTo>
                    <a:pt x="657984" y="0"/>
                  </a:lnTo>
                  <a:lnTo>
                    <a:pt x="896745" y="238761"/>
                  </a:lnTo>
                  <a:lnTo>
                    <a:pt x="1135754" y="0"/>
                  </a:lnTo>
                  <a:lnTo>
                    <a:pt x="1374516" y="238761"/>
                  </a:lnTo>
                  <a:lnTo>
                    <a:pt x="1613277" y="0"/>
                  </a:lnTo>
                  <a:lnTo>
                    <a:pt x="1861854" y="248577"/>
                  </a:lnTo>
                  <a:lnTo>
                    <a:pt x="1842470" y="268208"/>
                  </a:lnTo>
                  <a:lnTo>
                    <a:pt x="1613277" y="39017"/>
                  </a:lnTo>
                  <a:lnTo>
                    <a:pt x="1374516" y="277779"/>
                  </a:lnTo>
                  <a:lnTo>
                    <a:pt x="1135754" y="39017"/>
                  </a:lnTo>
                  <a:lnTo>
                    <a:pt x="896745" y="277779"/>
                  </a:lnTo>
                  <a:lnTo>
                    <a:pt x="657984" y="39017"/>
                  </a:lnTo>
                  <a:lnTo>
                    <a:pt x="419222" y="277779"/>
                  </a:lnTo>
                  <a:lnTo>
                    <a:pt x="180458" y="39017"/>
                  </a:lnTo>
                  <a:lnTo>
                    <a:pt x="0" y="219475"/>
                  </a:lnTo>
                  <a:lnTo>
                    <a:pt x="0" y="180458"/>
                  </a:lnTo>
                  <a:close/>
                </a:path>
              </a:pathLst>
            </a:custGeom>
            <a:grpFill/>
            <a:ln w="9525" cap="flat">
              <a:noFill/>
              <a:prstDash val="solid"/>
              <a:miter/>
            </a:ln>
          </p:spPr>
          <p:txBody>
            <a:bodyPr wrap="square" rtlCol="0" anchor="ctr">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ptos" panose="02110004020202020204"/>
                <a:ea typeface="+mn-ea"/>
                <a:cs typeface="+mn-cs"/>
              </a:endParaRPr>
            </a:p>
          </p:txBody>
        </p:sp>
      </p:grpSp>
      <p:pic>
        <p:nvPicPr>
          <p:cNvPr id="5" name="Picture 4">
            <a:extLst>
              <a:ext uri="{FF2B5EF4-FFF2-40B4-BE49-F238E27FC236}">
                <a16:creationId xmlns:a16="http://schemas.microsoft.com/office/drawing/2014/main" id="{6AEE9B33-D5C4-B0DF-3847-7B880C27077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49077" y="2507681"/>
            <a:ext cx="3217333" cy="1930399"/>
          </a:xfrm>
          <a:prstGeom prst="rect">
            <a:avLst/>
          </a:prstGeom>
        </p:spPr>
      </p:pic>
      <p:graphicFrame>
        <p:nvGraphicFramePr>
          <p:cNvPr id="33" name="Content Placeholder 2">
            <a:extLst>
              <a:ext uri="{FF2B5EF4-FFF2-40B4-BE49-F238E27FC236}">
                <a16:creationId xmlns:a16="http://schemas.microsoft.com/office/drawing/2014/main" id="{BF4F58E8-0D54-6076-FE71-26FC57FB3FBC}"/>
              </a:ext>
            </a:extLst>
          </p:cNvPr>
          <p:cNvGraphicFramePr>
            <a:graphicFrameLocks noGrp="1"/>
          </p:cNvGraphicFramePr>
          <p:nvPr>
            <p:ph idx="1"/>
          </p:nvPr>
        </p:nvGraphicFramePr>
        <p:xfrm>
          <a:off x="6234868" y="1820369"/>
          <a:ext cx="5217173"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pSp>
        <p:nvGrpSpPr>
          <p:cNvPr id="22" name="Graphic 185">
            <a:extLst>
              <a:ext uri="{FF2B5EF4-FFF2-40B4-BE49-F238E27FC236}">
                <a16:creationId xmlns:a16="http://schemas.microsoft.com/office/drawing/2014/main" id="{582A903B-6B78-4F0A-B7C9-3D80499020B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428634" y="5987064"/>
            <a:ext cx="1054466" cy="469689"/>
            <a:chOff x="9841624" y="4115729"/>
            <a:chExt cx="602169" cy="268223"/>
          </a:xfrm>
          <a:solidFill>
            <a:schemeClr val="bg1"/>
          </a:solidFill>
        </p:grpSpPr>
        <p:sp>
          <p:nvSpPr>
            <p:cNvPr id="23" name="Freeform: Shape 22">
              <a:extLst>
                <a:ext uri="{FF2B5EF4-FFF2-40B4-BE49-F238E27FC236}">
                  <a16:creationId xmlns:a16="http://schemas.microsoft.com/office/drawing/2014/main" id="{D510EA93-8F64-42C8-A630-D449506E95E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841624"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24" name="Freeform: Shape 23">
              <a:extLst>
                <a:ext uri="{FF2B5EF4-FFF2-40B4-BE49-F238E27FC236}">
                  <a16:creationId xmlns:a16="http://schemas.microsoft.com/office/drawing/2014/main" id="{06CB53FC-E4DA-4001-928B-9998A85EA5B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941445"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25" name="Freeform: Shape 24">
              <a:extLst>
                <a:ext uri="{FF2B5EF4-FFF2-40B4-BE49-F238E27FC236}">
                  <a16:creationId xmlns:a16="http://schemas.microsoft.com/office/drawing/2014/main" id="{D210B969-4FDF-4AAC-9397-63D5434958D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041267"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26" name="Freeform: Shape 25">
              <a:extLst>
                <a:ext uri="{FF2B5EF4-FFF2-40B4-BE49-F238E27FC236}">
                  <a16:creationId xmlns:a16="http://schemas.microsoft.com/office/drawing/2014/main" id="{570B3EF0-84EA-4F47-86A3-1EA1F644A4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141090"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27" name="Freeform: Shape 26">
              <a:extLst>
                <a:ext uri="{FF2B5EF4-FFF2-40B4-BE49-F238E27FC236}">
                  <a16:creationId xmlns:a16="http://schemas.microsoft.com/office/drawing/2014/main" id="{259369A8-EF57-42A1-8EC8-F6A9F92A3AD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240911"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grpSp>
    </p:spTree>
    <p:extLst>
      <p:ext uri="{BB962C8B-B14F-4D97-AF65-F5344CB8AC3E}">
        <p14:creationId xmlns:p14="http://schemas.microsoft.com/office/powerpoint/2010/main" val="418236292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3" name="Rectangle 42">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45" name="Freeform: Shape 44">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2" name="Title 1">
            <a:extLst>
              <a:ext uri="{FF2B5EF4-FFF2-40B4-BE49-F238E27FC236}">
                <a16:creationId xmlns:a16="http://schemas.microsoft.com/office/drawing/2014/main" id="{277019F5-DC06-5F2E-7336-4D52E4DBDF20}"/>
              </a:ext>
            </a:extLst>
          </p:cNvPr>
          <p:cNvSpPr>
            <a:spLocks noGrp="1"/>
          </p:cNvSpPr>
          <p:nvPr>
            <p:ph type="title"/>
          </p:nvPr>
        </p:nvSpPr>
        <p:spPr>
          <a:xfrm>
            <a:off x="686834" y="1153572"/>
            <a:ext cx="3200400" cy="4461163"/>
          </a:xfrm>
        </p:spPr>
        <p:txBody>
          <a:bodyPr>
            <a:normAutofit/>
          </a:bodyPr>
          <a:lstStyle/>
          <a:p>
            <a:r>
              <a:rPr lang="en-GB">
                <a:solidFill>
                  <a:srgbClr val="FFFFFF"/>
                </a:solidFill>
              </a:rPr>
              <a:t>                Reduce  harm </a:t>
            </a:r>
          </a:p>
        </p:txBody>
      </p:sp>
      <p:sp>
        <p:nvSpPr>
          <p:cNvPr id="47" name="Arc 46">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ptos" panose="02110004020202020204"/>
              <a:ea typeface="+mn-ea"/>
              <a:cs typeface="+mn-cs"/>
            </a:endParaRPr>
          </a:p>
        </p:txBody>
      </p:sp>
      <p:sp>
        <p:nvSpPr>
          <p:cNvPr id="19" name="Content Placeholder 5">
            <a:extLst>
              <a:ext uri="{FF2B5EF4-FFF2-40B4-BE49-F238E27FC236}">
                <a16:creationId xmlns:a16="http://schemas.microsoft.com/office/drawing/2014/main" id="{5A199824-D027-0899-78F3-593E8EB47A73}"/>
              </a:ext>
            </a:extLst>
          </p:cNvPr>
          <p:cNvSpPr>
            <a:spLocks noGrp="1"/>
          </p:cNvSpPr>
          <p:nvPr>
            <p:ph idx="1"/>
          </p:nvPr>
        </p:nvSpPr>
        <p:spPr>
          <a:xfrm>
            <a:off x="4447308" y="591344"/>
            <a:ext cx="6906491" cy="5585619"/>
          </a:xfrm>
        </p:spPr>
        <p:txBody>
          <a:bodyPr anchor="ctr">
            <a:normAutofit/>
          </a:bodyPr>
          <a:lstStyle/>
          <a:p>
            <a:r>
              <a:rPr lang="en-US" sz="2000" dirty="0"/>
              <a:t>The impact of illegal drugs is alarmingly rising. In England, drug misuse resulted in 2,846 deaths in 2021—an 80% increase since 2011. This crisis is further highlighted by 360 drug-related homicides in England and Wales for 2021-22, a 58% rise from 2011-12, representing nearly half of all murders.</a:t>
            </a:r>
          </a:p>
          <a:p>
            <a:endParaRPr lang="en-US" sz="2000" dirty="0"/>
          </a:p>
          <a:p>
            <a:r>
              <a:rPr lang="en-US" sz="2000" dirty="0"/>
              <a:t>In response, the government's 2021 drug strategy, "From Harm to Hope," committed £903 million in funding from 2022-23 to 2024-25. </a:t>
            </a:r>
          </a:p>
          <a:p>
            <a:r>
              <a:rPr lang="en-US" sz="2000" dirty="0"/>
              <a:t>This includes £768 million for treatment and recovery services, </a:t>
            </a:r>
          </a:p>
          <a:p>
            <a:r>
              <a:rPr lang="en-US" sz="2000" dirty="0"/>
              <a:t>£105 million to disrupt illegal </a:t>
            </a:r>
            <a:r>
              <a:rPr lang="en-US" sz="2000"/>
              <a:t>drug supply,</a:t>
            </a:r>
            <a:endParaRPr lang="en-US" sz="2000" dirty="0"/>
          </a:p>
          <a:p>
            <a:r>
              <a:rPr lang="en-US" sz="2000" dirty="0"/>
              <a:t>and £30 million to reduce long-term demand.</a:t>
            </a:r>
          </a:p>
          <a:p>
            <a:r>
              <a:rPr lang="en-US" sz="2000" dirty="0"/>
              <a:t> Additionally, 106 partnerships have been formed with local communities to coordinate efforts in tackling this urgent issue.(Home Office ,2023).</a:t>
            </a:r>
          </a:p>
        </p:txBody>
      </p:sp>
    </p:spTree>
    <p:extLst>
      <p:ext uri="{BB962C8B-B14F-4D97-AF65-F5344CB8AC3E}">
        <p14:creationId xmlns:p14="http://schemas.microsoft.com/office/powerpoint/2010/main" val="296246161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9417E4AD-9B0D-E7E5-E024-A04330C517C8}"/>
            </a:ext>
          </a:extLst>
        </p:cNvPr>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BEB4922F-B72D-0483-1E04-1E27737E81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2" name="Title 1">
            <a:extLst>
              <a:ext uri="{FF2B5EF4-FFF2-40B4-BE49-F238E27FC236}">
                <a16:creationId xmlns:a16="http://schemas.microsoft.com/office/drawing/2014/main" id="{62605F01-A586-DBF6-BD20-E148824AEBFF}"/>
              </a:ext>
            </a:extLst>
          </p:cNvPr>
          <p:cNvSpPr>
            <a:spLocks noGrp="1"/>
          </p:cNvSpPr>
          <p:nvPr>
            <p:ph type="title"/>
          </p:nvPr>
        </p:nvSpPr>
        <p:spPr>
          <a:xfrm>
            <a:off x="6981825" y="1641752"/>
            <a:ext cx="4391024" cy="1323439"/>
          </a:xfrm>
        </p:spPr>
        <p:txBody>
          <a:bodyPr anchor="t">
            <a:normAutofit/>
          </a:bodyPr>
          <a:lstStyle/>
          <a:p>
            <a:r>
              <a:rPr lang="en-GB" sz="4000">
                <a:solidFill>
                  <a:schemeClr val="bg1"/>
                </a:solidFill>
              </a:rPr>
              <a:t>                 Colaboration</a:t>
            </a:r>
          </a:p>
        </p:txBody>
      </p:sp>
      <p:pic>
        <p:nvPicPr>
          <p:cNvPr id="5" name="Picture 4" descr="A person in a police uniform">
            <a:extLst>
              <a:ext uri="{FF2B5EF4-FFF2-40B4-BE49-F238E27FC236}">
                <a16:creationId xmlns:a16="http://schemas.microsoft.com/office/drawing/2014/main" id="{C5E6D1D7-4C17-92EC-944F-A66F3CE1E971}"/>
              </a:ext>
            </a:extLst>
          </p:cNvPr>
          <p:cNvPicPr>
            <a:picLocks noChangeAspect="1"/>
          </p:cNvPicPr>
          <p:nvPr/>
        </p:nvPicPr>
        <p:blipFill>
          <a:blip r:embed="rId2">
            <a:extLst>
              <a:ext uri="{28A0092B-C50C-407E-A947-70E740481C1C}">
                <a14:useLocalDpi xmlns:a14="http://schemas.microsoft.com/office/drawing/2010/main" val="0"/>
              </a:ext>
            </a:extLst>
          </a:blip>
          <a:srcRect l="14035" r="22689" b="2"/>
          <a:stretch/>
        </p:blipFill>
        <p:spPr>
          <a:xfrm>
            <a:off x="827088" y="1498600"/>
            <a:ext cx="5260975" cy="4676775"/>
          </a:xfrm>
          <a:custGeom>
            <a:avLst/>
            <a:gdLst/>
            <a:ahLst/>
            <a:cxnLst/>
            <a:rect l="l" t="t" r="r" b="b"/>
            <a:pathLst>
              <a:path w="5260975" h="4707593">
                <a:moveTo>
                  <a:pt x="0" y="0"/>
                </a:moveTo>
                <a:lnTo>
                  <a:pt x="5260975" y="0"/>
                </a:lnTo>
                <a:lnTo>
                  <a:pt x="5260975" y="3296937"/>
                </a:lnTo>
                <a:lnTo>
                  <a:pt x="5260975" y="3518571"/>
                </a:lnTo>
                <a:lnTo>
                  <a:pt x="5226503" y="3534000"/>
                </a:lnTo>
                <a:cubicBezTo>
                  <a:pt x="5219783" y="3536785"/>
                  <a:pt x="5212389" y="3538321"/>
                  <a:pt x="5206341" y="3542065"/>
                </a:cubicBezTo>
                <a:cubicBezTo>
                  <a:pt x="5178495" y="3559156"/>
                  <a:pt x="5151515" y="3577591"/>
                  <a:pt x="5123287" y="3594010"/>
                </a:cubicBezTo>
                <a:cubicBezTo>
                  <a:pt x="5094195" y="3611004"/>
                  <a:pt x="5068175" y="3631071"/>
                  <a:pt x="5048107" y="3658244"/>
                </a:cubicBezTo>
                <a:cubicBezTo>
                  <a:pt x="5029480" y="3683496"/>
                  <a:pt x="5011429" y="3709131"/>
                  <a:pt x="4992899" y="3734479"/>
                </a:cubicBezTo>
                <a:cubicBezTo>
                  <a:pt x="4988194" y="3740912"/>
                  <a:pt x="4983873" y="3748498"/>
                  <a:pt x="4977440" y="3752627"/>
                </a:cubicBezTo>
                <a:cubicBezTo>
                  <a:pt x="4964094" y="3761268"/>
                  <a:pt x="4949499" y="3768277"/>
                  <a:pt x="4935193" y="3775382"/>
                </a:cubicBezTo>
                <a:cubicBezTo>
                  <a:pt x="4922903" y="3781431"/>
                  <a:pt x="4909845" y="3785943"/>
                  <a:pt x="4897844" y="3792472"/>
                </a:cubicBezTo>
                <a:cubicBezTo>
                  <a:pt x="4888243" y="3797658"/>
                  <a:pt x="4879697" y="3804859"/>
                  <a:pt x="4870767" y="3811388"/>
                </a:cubicBezTo>
                <a:cubicBezTo>
                  <a:pt x="4862990" y="3817052"/>
                  <a:pt x="4854445" y="3821949"/>
                  <a:pt x="4847916" y="3828767"/>
                </a:cubicBezTo>
                <a:cubicBezTo>
                  <a:pt x="4831977" y="3845281"/>
                  <a:pt x="4815942" y="3861508"/>
                  <a:pt x="4796163" y="3873702"/>
                </a:cubicBezTo>
                <a:cubicBezTo>
                  <a:pt x="4776672" y="3885799"/>
                  <a:pt x="4758237" y="3899338"/>
                  <a:pt x="4738843" y="3911628"/>
                </a:cubicBezTo>
                <a:cubicBezTo>
                  <a:pt x="4719831" y="3923630"/>
                  <a:pt x="4702645" y="3936783"/>
                  <a:pt x="4692755" y="3958099"/>
                </a:cubicBezTo>
                <a:cubicBezTo>
                  <a:pt x="4688339" y="3967508"/>
                  <a:pt x="4682097" y="3977782"/>
                  <a:pt x="4673744" y="3983255"/>
                </a:cubicBezTo>
                <a:cubicBezTo>
                  <a:pt x="4661838" y="3991032"/>
                  <a:pt x="4646764" y="3993817"/>
                  <a:pt x="4633801" y="4000442"/>
                </a:cubicBezTo>
                <a:cubicBezTo>
                  <a:pt x="4618535" y="4008219"/>
                  <a:pt x="4600869" y="4014940"/>
                  <a:pt x="4590499" y="4027326"/>
                </a:cubicBezTo>
                <a:cubicBezTo>
                  <a:pt x="4581281" y="4038368"/>
                  <a:pt x="4571968" y="4047009"/>
                  <a:pt x="4559773" y="4054018"/>
                </a:cubicBezTo>
                <a:cubicBezTo>
                  <a:pt x="4551229" y="4058915"/>
                  <a:pt x="4544892" y="4067844"/>
                  <a:pt x="4536059" y="4071877"/>
                </a:cubicBezTo>
                <a:cubicBezTo>
                  <a:pt x="4524441" y="4077254"/>
                  <a:pt x="4512727" y="4081479"/>
                  <a:pt x="4502549" y="4089832"/>
                </a:cubicBezTo>
                <a:cubicBezTo>
                  <a:pt x="4491987" y="4098473"/>
                  <a:pt x="4479986" y="4105290"/>
                  <a:pt x="4468944" y="4113356"/>
                </a:cubicBezTo>
                <a:cubicBezTo>
                  <a:pt x="4463087" y="4117676"/>
                  <a:pt x="4458286" y="4123341"/>
                  <a:pt x="4452622" y="4127854"/>
                </a:cubicBezTo>
                <a:cubicBezTo>
                  <a:pt x="4442252" y="4136111"/>
                  <a:pt x="4431690" y="4144176"/>
                  <a:pt x="4421032" y="4151953"/>
                </a:cubicBezTo>
                <a:cubicBezTo>
                  <a:pt x="4410375" y="4159731"/>
                  <a:pt x="4400197" y="4168756"/>
                  <a:pt x="4388483" y="4174421"/>
                </a:cubicBezTo>
                <a:cubicBezTo>
                  <a:pt x="4368513" y="4184023"/>
                  <a:pt x="4346717" y="4189784"/>
                  <a:pt x="4327321" y="4200153"/>
                </a:cubicBezTo>
                <a:cubicBezTo>
                  <a:pt x="4307639" y="4210714"/>
                  <a:pt x="4289107" y="4223965"/>
                  <a:pt x="4271633" y="4237983"/>
                </a:cubicBezTo>
                <a:cubicBezTo>
                  <a:pt x="4257807" y="4249025"/>
                  <a:pt x="4244845" y="4259971"/>
                  <a:pt x="4227465" y="4265635"/>
                </a:cubicBezTo>
                <a:cubicBezTo>
                  <a:pt x="4217768" y="4268804"/>
                  <a:pt x="4207591" y="4275717"/>
                  <a:pt x="4201733" y="4283783"/>
                </a:cubicBezTo>
                <a:cubicBezTo>
                  <a:pt x="4189059" y="4301353"/>
                  <a:pt x="4172833" y="4313739"/>
                  <a:pt x="4154494" y="4324301"/>
                </a:cubicBezTo>
                <a:cubicBezTo>
                  <a:pt x="4130010" y="4338511"/>
                  <a:pt x="4105814" y="4353009"/>
                  <a:pt x="4081234" y="4366931"/>
                </a:cubicBezTo>
                <a:cubicBezTo>
                  <a:pt x="4066737" y="4375189"/>
                  <a:pt x="4052335" y="4383926"/>
                  <a:pt x="4036971" y="4389975"/>
                </a:cubicBezTo>
                <a:cubicBezTo>
                  <a:pt x="4005575" y="4402457"/>
                  <a:pt x="3973410" y="4413114"/>
                  <a:pt x="3941725" y="4424733"/>
                </a:cubicBezTo>
                <a:cubicBezTo>
                  <a:pt x="3931355" y="4428477"/>
                  <a:pt x="3921561" y="4433854"/>
                  <a:pt x="3910999" y="4437119"/>
                </a:cubicBezTo>
                <a:cubicBezTo>
                  <a:pt x="3899573" y="4440671"/>
                  <a:pt x="3887285" y="4441727"/>
                  <a:pt x="3875859" y="4445280"/>
                </a:cubicBezTo>
                <a:cubicBezTo>
                  <a:pt x="3856847" y="4451136"/>
                  <a:pt x="3838412" y="4458626"/>
                  <a:pt x="3819401" y="4464579"/>
                </a:cubicBezTo>
                <a:cubicBezTo>
                  <a:pt x="3782723" y="4476005"/>
                  <a:pt x="3745949" y="4486951"/>
                  <a:pt x="3709176" y="4497800"/>
                </a:cubicBezTo>
                <a:cubicBezTo>
                  <a:pt x="3701303" y="4500105"/>
                  <a:pt x="3692757" y="4500393"/>
                  <a:pt x="3684981" y="4502889"/>
                </a:cubicBezTo>
                <a:cubicBezTo>
                  <a:pt x="3664337" y="4509610"/>
                  <a:pt x="3643789" y="4516907"/>
                  <a:pt x="3623338" y="4524300"/>
                </a:cubicBezTo>
                <a:cubicBezTo>
                  <a:pt x="3610953" y="4528813"/>
                  <a:pt x="3598854" y="4534382"/>
                  <a:pt x="3586373" y="4538702"/>
                </a:cubicBezTo>
                <a:cubicBezTo>
                  <a:pt x="3576387" y="4542159"/>
                  <a:pt x="3566113" y="4544847"/>
                  <a:pt x="3555743" y="4546960"/>
                </a:cubicBezTo>
                <a:cubicBezTo>
                  <a:pt x="3546814" y="4548785"/>
                  <a:pt x="3537501" y="4548592"/>
                  <a:pt x="3528667" y="4550801"/>
                </a:cubicBezTo>
                <a:cubicBezTo>
                  <a:pt x="3504759" y="4556753"/>
                  <a:pt x="3481140" y="4563475"/>
                  <a:pt x="3457424" y="4569811"/>
                </a:cubicBezTo>
                <a:cubicBezTo>
                  <a:pt x="3447919" y="4572308"/>
                  <a:pt x="3438221" y="4574133"/>
                  <a:pt x="3429003" y="4577301"/>
                </a:cubicBezTo>
                <a:cubicBezTo>
                  <a:pt x="3404327" y="4585654"/>
                  <a:pt x="3380036" y="4595159"/>
                  <a:pt x="3355264" y="4603033"/>
                </a:cubicBezTo>
                <a:cubicBezTo>
                  <a:pt x="3334717" y="4609562"/>
                  <a:pt x="3313593" y="4614266"/>
                  <a:pt x="3292757" y="4620027"/>
                </a:cubicBezTo>
                <a:cubicBezTo>
                  <a:pt x="3283924" y="4622524"/>
                  <a:pt x="3275475" y="4626077"/>
                  <a:pt x="3266643" y="4628188"/>
                </a:cubicBezTo>
                <a:cubicBezTo>
                  <a:pt x="3246863" y="4632990"/>
                  <a:pt x="3226796" y="4637022"/>
                  <a:pt x="3206921" y="4641823"/>
                </a:cubicBezTo>
                <a:cubicBezTo>
                  <a:pt x="3195590" y="4644607"/>
                  <a:pt x="3184645" y="4649600"/>
                  <a:pt x="3173123" y="4651425"/>
                </a:cubicBezTo>
                <a:cubicBezTo>
                  <a:pt x="3145759" y="4655745"/>
                  <a:pt x="3118203" y="4658817"/>
                  <a:pt x="3090646" y="4662274"/>
                </a:cubicBezTo>
                <a:cubicBezTo>
                  <a:pt x="3062227" y="4665826"/>
                  <a:pt x="3033902" y="4669571"/>
                  <a:pt x="3005480" y="4672739"/>
                </a:cubicBezTo>
                <a:cubicBezTo>
                  <a:pt x="2989926" y="4674372"/>
                  <a:pt x="2974275" y="4674660"/>
                  <a:pt x="2958721" y="4676196"/>
                </a:cubicBezTo>
                <a:cubicBezTo>
                  <a:pt x="2945087" y="4677541"/>
                  <a:pt x="2931549" y="4680037"/>
                  <a:pt x="2917915" y="4681670"/>
                </a:cubicBezTo>
                <a:cubicBezTo>
                  <a:pt x="2906105" y="4683013"/>
                  <a:pt x="2894199" y="4683781"/>
                  <a:pt x="2882389" y="4685126"/>
                </a:cubicBezTo>
                <a:cubicBezTo>
                  <a:pt x="2863475" y="4687334"/>
                  <a:pt x="2844655" y="4689831"/>
                  <a:pt x="2825837" y="4692135"/>
                </a:cubicBezTo>
                <a:cubicBezTo>
                  <a:pt x="2817964" y="4692999"/>
                  <a:pt x="2809706" y="4695399"/>
                  <a:pt x="2802313" y="4693960"/>
                </a:cubicBezTo>
                <a:cubicBezTo>
                  <a:pt x="2783686" y="4690310"/>
                  <a:pt x="2765347" y="4691367"/>
                  <a:pt x="2746816" y="4693863"/>
                </a:cubicBezTo>
                <a:cubicBezTo>
                  <a:pt x="2740479" y="4694728"/>
                  <a:pt x="2733662" y="4694535"/>
                  <a:pt x="2727517" y="4692903"/>
                </a:cubicBezTo>
                <a:cubicBezTo>
                  <a:pt x="2714939" y="4689638"/>
                  <a:pt x="2702745" y="4685029"/>
                  <a:pt x="2690359" y="4680997"/>
                </a:cubicBezTo>
                <a:cubicBezTo>
                  <a:pt x="2689014" y="4680517"/>
                  <a:pt x="2687382" y="4680421"/>
                  <a:pt x="2685943" y="4680133"/>
                </a:cubicBezTo>
                <a:cubicBezTo>
                  <a:pt x="2677781" y="4678500"/>
                  <a:pt x="2669717" y="4676868"/>
                  <a:pt x="2661554" y="4675428"/>
                </a:cubicBezTo>
                <a:cubicBezTo>
                  <a:pt x="2657138" y="4674660"/>
                  <a:pt x="2652625" y="4674564"/>
                  <a:pt x="2648208" y="4673892"/>
                </a:cubicBezTo>
                <a:cubicBezTo>
                  <a:pt x="2631118" y="4671203"/>
                  <a:pt x="2612299" y="4675716"/>
                  <a:pt x="2597512" y="4664099"/>
                </a:cubicBezTo>
                <a:cubicBezTo>
                  <a:pt x="2587911" y="4656609"/>
                  <a:pt x="2578597" y="4658338"/>
                  <a:pt x="2568324" y="4659490"/>
                </a:cubicBezTo>
                <a:cubicBezTo>
                  <a:pt x="2560547" y="4660354"/>
                  <a:pt x="2552577" y="4660065"/>
                  <a:pt x="2544704" y="4660162"/>
                </a:cubicBezTo>
                <a:cubicBezTo>
                  <a:pt x="2530878" y="4660449"/>
                  <a:pt x="2517052" y="4660546"/>
                  <a:pt x="2503225" y="4661026"/>
                </a:cubicBezTo>
                <a:cubicBezTo>
                  <a:pt x="2498808" y="4661218"/>
                  <a:pt x="2494297" y="4663619"/>
                  <a:pt x="2489975" y="4663235"/>
                </a:cubicBezTo>
                <a:cubicBezTo>
                  <a:pt x="2470004" y="4661410"/>
                  <a:pt x="2450033" y="4658529"/>
                  <a:pt x="2430061" y="4656897"/>
                </a:cubicBezTo>
                <a:cubicBezTo>
                  <a:pt x="2418732" y="4655938"/>
                  <a:pt x="2407114" y="4657761"/>
                  <a:pt x="2395880" y="4656417"/>
                </a:cubicBezTo>
                <a:cubicBezTo>
                  <a:pt x="2382919" y="4654881"/>
                  <a:pt x="2370245" y="4650945"/>
                  <a:pt x="2357378" y="4648544"/>
                </a:cubicBezTo>
                <a:cubicBezTo>
                  <a:pt x="2353826" y="4647872"/>
                  <a:pt x="2349889" y="4648736"/>
                  <a:pt x="2346145" y="4648928"/>
                </a:cubicBezTo>
                <a:cubicBezTo>
                  <a:pt x="2341920" y="4649120"/>
                  <a:pt x="2337791" y="4649504"/>
                  <a:pt x="2333567" y="4649600"/>
                </a:cubicBezTo>
                <a:cubicBezTo>
                  <a:pt x="2320700" y="4649793"/>
                  <a:pt x="2307835" y="4649504"/>
                  <a:pt x="2294968" y="4650177"/>
                </a:cubicBezTo>
                <a:cubicBezTo>
                  <a:pt x="2287095" y="4650561"/>
                  <a:pt x="2278839" y="4654497"/>
                  <a:pt x="2271540" y="4653057"/>
                </a:cubicBezTo>
                <a:cubicBezTo>
                  <a:pt x="2256659" y="4650272"/>
                  <a:pt x="2241776" y="4656513"/>
                  <a:pt x="2226895" y="4651329"/>
                </a:cubicBezTo>
                <a:cubicBezTo>
                  <a:pt x="2222285" y="4649793"/>
                  <a:pt x="2215948" y="4653633"/>
                  <a:pt x="2210379" y="4653825"/>
                </a:cubicBezTo>
                <a:cubicBezTo>
                  <a:pt x="2196457" y="4654305"/>
                  <a:pt x="2182535" y="4654209"/>
                  <a:pt x="2168613" y="4654113"/>
                </a:cubicBezTo>
                <a:cubicBezTo>
                  <a:pt x="2156131" y="4654017"/>
                  <a:pt x="2143168" y="4655361"/>
                  <a:pt x="2131167" y="4652673"/>
                </a:cubicBezTo>
                <a:cubicBezTo>
                  <a:pt x="2118588" y="4649793"/>
                  <a:pt x="2107259" y="4650177"/>
                  <a:pt x="2095065" y="4653441"/>
                </a:cubicBezTo>
                <a:cubicBezTo>
                  <a:pt x="2086711" y="4655649"/>
                  <a:pt x="2077878" y="4655938"/>
                  <a:pt x="2069237" y="4656609"/>
                </a:cubicBezTo>
                <a:cubicBezTo>
                  <a:pt x="2059924" y="4657377"/>
                  <a:pt x="2049650" y="4655361"/>
                  <a:pt x="2041201" y="4658529"/>
                </a:cubicBezTo>
                <a:cubicBezTo>
                  <a:pt x="2016044" y="4667939"/>
                  <a:pt x="1990216" y="4669955"/>
                  <a:pt x="1963909" y="4669955"/>
                </a:cubicBezTo>
                <a:cubicBezTo>
                  <a:pt x="1959107" y="4669955"/>
                  <a:pt x="1954210" y="4668612"/>
                  <a:pt x="1949603" y="4667171"/>
                </a:cubicBezTo>
                <a:cubicBezTo>
                  <a:pt x="1922717" y="4658529"/>
                  <a:pt x="1895737" y="4659297"/>
                  <a:pt x="1868373" y="4664578"/>
                </a:cubicBezTo>
                <a:cubicBezTo>
                  <a:pt x="1862708" y="4665731"/>
                  <a:pt x="1856372" y="4665923"/>
                  <a:pt x="1850707" y="4664771"/>
                </a:cubicBezTo>
                <a:cubicBezTo>
                  <a:pt x="1834768" y="4661410"/>
                  <a:pt x="1819309" y="4655841"/>
                  <a:pt x="1803275" y="4653441"/>
                </a:cubicBezTo>
                <a:cubicBezTo>
                  <a:pt x="1776775" y="4649504"/>
                  <a:pt x="1753828" y="4662754"/>
                  <a:pt x="1730112" y="4671396"/>
                </a:cubicBezTo>
                <a:cubicBezTo>
                  <a:pt x="1707548" y="4679557"/>
                  <a:pt x="1688345" y="4697992"/>
                  <a:pt x="1661652" y="4693863"/>
                </a:cubicBezTo>
                <a:cubicBezTo>
                  <a:pt x="1658965" y="4693479"/>
                  <a:pt x="1655988" y="4696071"/>
                  <a:pt x="1653011" y="4696744"/>
                </a:cubicBezTo>
                <a:cubicBezTo>
                  <a:pt x="1644850" y="4698568"/>
                  <a:pt x="1636689" y="4700776"/>
                  <a:pt x="1628431" y="4701641"/>
                </a:cubicBezTo>
                <a:cubicBezTo>
                  <a:pt x="1618350" y="4702793"/>
                  <a:pt x="1608076" y="4702409"/>
                  <a:pt x="1597995" y="4703369"/>
                </a:cubicBezTo>
                <a:cubicBezTo>
                  <a:pt x="1585032" y="4704521"/>
                  <a:pt x="1572263" y="4707593"/>
                  <a:pt x="1559396" y="4707593"/>
                </a:cubicBezTo>
                <a:cubicBezTo>
                  <a:pt x="1549026" y="4707593"/>
                  <a:pt x="1538753" y="4704041"/>
                  <a:pt x="1528480" y="4702312"/>
                </a:cubicBezTo>
                <a:cubicBezTo>
                  <a:pt x="1513981" y="4699912"/>
                  <a:pt x="1498042" y="4700584"/>
                  <a:pt x="1485272" y="4694439"/>
                </a:cubicBezTo>
                <a:cubicBezTo>
                  <a:pt x="1471639" y="4687910"/>
                  <a:pt x="1458676" y="4684934"/>
                  <a:pt x="1444562" y="4686950"/>
                </a:cubicBezTo>
                <a:cubicBezTo>
                  <a:pt x="1439857" y="4687622"/>
                  <a:pt x="1433808" y="4691655"/>
                  <a:pt x="1431696" y="4695783"/>
                </a:cubicBezTo>
                <a:cubicBezTo>
                  <a:pt x="1426991" y="4705001"/>
                  <a:pt x="1420559" y="4706634"/>
                  <a:pt x="1411821" y="4703464"/>
                </a:cubicBezTo>
                <a:cubicBezTo>
                  <a:pt x="1404236" y="4700776"/>
                  <a:pt x="1394922" y="4699432"/>
                  <a:pt x="1389738" y="4694247"/>
                </a:cubicBezTo>
                <a:cubicBezTo>
                  <a:pt x="1375047" y="4679557"/>
                  <a:pt x="1356324" y="4679077"/>
                  <a:pt x="1338081" y="4675141"/>
                </a:cubicBezTo>
                <a:cubicBezTo>
                  <a:pt x="1326945" y="4672739"/>
                  <a:pt x="1316574" y="4672644"/>
                  <a:pt x="1305436" y="4674276"/>
                </a:cubicBezTo>
                <a:cubicBezTo>
                  <a:pt x="1281241" y="4677925"/>
                  <a:pt x="1257717" y="4672739"/>
                  <a:pt x="1234481" y="4666115"/>
                </a:cubicBezTo>
                <a:cubicBezTo>
                  <a:pt x="1219118" y="4661698"/>
                  <a:pt x="1203372" y="4659010"/>
                  <a:pt x="1188106" y="4654497"/>
                </a:cubicBezTo>
                <a:cubicBezTo>
                  <a:pt x="1176680" y="4651041"/>
                  <a:pt x="1165255" y="4646912"/>
                  <a:pt x="1154790" y="4641343"/>
                </a:cubicBezTo>
                <a:cubicBezTo>
                  <a:pt x="1139618" y="4633181"/>
                  <a:pt x="1126369" y="4620891"/>
                  <a:pt x="1107069" y="4624156"/>
                </a:cubicBezTo>
                <a:cubicBezTo>
                  <a:pt x="1090074" y="4627036"/>
                  <a:pt x="1074713" y="4620988"/>
                  <a:pt x="1059158" y="4615227"/>
                </a:cubicBezTo>
                <a:cubicBezTo>
                  <a:pt x="1047732" y="4611002"/>
                  <a:pt x="1036308" y="4606681"/>
                  <a:pt x="1024496" y="4603993"/>
                </a:cubicBezTo>
                <a:cubicBezTo>
                  <a:pt x="1010478" y="4600824"/>
                  <a:pt x="994635" y="4602169"/>
                  <a:pt x="982153" y="4596311"/>
                </a:cubicBezTo>
                <a:cubicBezTo>
                  <a:pt x="969095" y="4590166"/>
                  <a:pt x="958246" y="4594295"/>
                  <a:pt x="946628" y="4596024"/>
                </a:cubicBezTo>
                <a:cubicBezTo>
                  <a:pt x="928097" y="4598712"/>
                  <a:pt x="909661" y="4603705"/>
                  <a:pt x="890939" y="4597368"/>
                </a:cubicBezTo>
                <a:cubicBezTo>
                  <a:pt x="868184" y="4589687"/>
                  <a:pt x="845620" y="4581430"/>
                  <a:pt x="822769" y="4574133"/>
                </a:cubicBezTo>
                <a:cubicBezTo>
                  <a:pt x="813934" y="4571347"/>
                  <a:pt x="804431" y="4570195"/>
                  <a:pt x="795212" y="4568947"/>
                </a:cubicBezTo>
                <a:cubicBezTo>
                  <a:pt x="786476" y="4567891"/>
                  <a:pt x="776010" y="4570579"/>
                  <a:pt x="769288" y="4566547"/>
                </a:cubicBezTo>
                <a:cubicBezTo>
                  <a:pt x="752005" y="4556178"/>
                  <a:pt x="734243" y="4551089"/>
                  <a:pt x="714271" y="4551089"/>
                </a:cubicBezTo>
                <a:cubicBezTo>
                  <a:pt x="706781" y="4551089"/>
                  <a:pt x="699484" y="4546768"/>
                  <a:pt x="691900" y="4545999"/>
                </a:cubicBezTo>
                <a:cubicBezTo>
                  <a:pt x="681529" y="4545040"/>
                  <a:pt x="669623" y="4542447"/>
                  <a:pt x="660598" y="4546096"/>
                </a:cubicBezTo>
                <a:cubicBezTo>
                  <a:pt x="639379" y="4554737"/>
                  <a:pt x="622193" y="4547536"/>
                  <a:pt x="603662" y="4538991"/>
                </a:cubicBezTo>
                <a:cubicBezTo>
                  <a:pt x="585418" y="4530541"/>
                  <a:pt x="566215" y="4523821"/>
                  <a:pt x="546821" y="4518251"/>
                </a:cubicBezTo>
                <a:cubicBezTo>
                  <a:pt x="539524" y="4516235"/>
                  <a:pt x="530787" y="4519596"/>
                  <a:pt x="522721" y="4520267"/>
                </a:cubicBezTo>
                <a:cubicBezTo>
                  <a:pt x="519840" y="4520460"/>
                  <a:pt x="516671" y="4520748"/>
                  <a:pt x="514080" y="4519788"/>
                </a:cubicBezTo>
                <a:cubicBezTo>
                  <a:pt x="489020" y="4510570"/>
                  <a:pt x="463575" y="4503561"/>
                  <a:pt x="436404" y="4508361"/>
                </a:cubicBezTo>
                <a:cubicBezTo>
                  <a:pt x="433908" y="4508842"/>
                  <a:pt x="431123" y="4507786"/>
                  <a:pt x="428626" y="4507114"/>
                </a:cubicBezTo>
                <a:cubicBezTo>
                  <a:pt x="416432" y="4503657"/>
                  <a:pt x="404526" y="4498184"/>
                  <a:pt x="392141" y="4496936"/>
                </a:cubicBezTo>
                <a:cubicBezTo>
                  <a:pt x="361608" y="4493864"/>
                  <a:pt x="330884" y="4492615"/>
                  <a:pt x="300157" y="4490599"/>
                </a:cubicBezTo>
                <a:cubicBezTo>
                  <a:pt x="298237" y="4490503"/>
                  <a:pt x="296221" y="4490503"/>
                  <a:pt x="294493" y="4489831"/>
                </a:cubicBezTo>
                <a:cubicBezTo>
                  <a:pt x="283163" y="4485702"/>
                  <a:pt x="273274" y="4487047"/>
                  <a:pt x="263671" y="4494919"/>
                </a:cubicBezTo>
                <a:cubicBezTo>
                  <a:pt x="259447" y="4498376"/>
                  <a:pt x="253686" y="4500200"/>
                  <a:pt x="248406" y="4502121"/>
                </a:cubicBezTo>
                <a:cubicBezTo>
                  <a:pt x="240628" y="4505002"/>
                  <a:pt x="232659" y="4507786"/>
                  <a:pt x="224594" y="4509610"/>
                </a:cubicBezTo>
                <a:cubicBezTo>
                  <a:pt x="216624" y="4511338"/>
                  <a:pt x="208079" y="4513738"/>
                  <a:pt x="200398" y="4512395"/>
                </a:cubicBezTo>
                <a:cubicBezTo>
                  <a:pt x="186572" y="4509994"/>
                  <a:pt x="173417" y="4504618"/>
                  <a:pt x="159783" y="4501064"/>
                </a:cubicBezTo>
                <a:cubicBezTo>
                  <a:pt x="155079" y="4499816"/>
                  <a:pt x="149893" y="4500009"/>
                  <a:pt x="144997" y="4499912"/>
                </a:cubicBezTo>
                <a:cubicBezTo>
                  <a:pt x="133763" y="4499625"/>
                  <a:pt x="122241" y="4502409"/>
                  <a:pt x="112064" y="4494440"/>
                </a:cubicBezTo>
                <a:cubicBezTo>
                  <a:pt x="102655" y="4486951"/>
                  <a:pt x="93148" y="4489158"/>
                  <a:pt x="83259" y="4494824"/>
                </a:cubicBezTo>
                <a:cubicBezTo>
                  <a:pt x="76154" y="4498857"/>
                  <a:pt x="68090" y="4502025"/>
                  <a:pt x="60120" y="4503561"/>
                </a:cubicBezTo>
                <a:cubicBezTo>
                  <a:pt x="49174" y="4505673"/>
                  <a:pt x="38324" y="4506538"/>
                  <a:pt x="26514" y="4505289"/>
                </a:cubicBezTo>
                <a:cubicBezTo>
                  <a:pt x="18161" y="4504425"/>
                  <a:pt x="11343" y="4504041"/>
                  <a:pt x="4814" y="4498952"/>
                </a:cubicBezTo>
                <a:cubicBezTo>
                  <a:pt x="3759" y="4498184"/>
                  <a:pt x="1839" y="4497992"/>
                  <a:pt x="398" y="4498089"/>
                </a:cubicBezTo>
                <a:lnTo>
                  <a:pt x="0" y="4498087"/>
                </a:lnTo>
                <a:close/>
              </a:path>
            </a:pathLst>
          </a:custGeom>
          <a:effectLst>
            <a:outerShdw blurRad="381000" dist="152400" dir="5400000" algn="t" rotWithShape="0">
              <a:prstClr val="black">
                <a:alpha val="10000"/>
              </a:prstClr>
            </a:outerShdw>
          </a:effectLst>
        </p:spPr>
      </p:pic>
      <p:grpSp>
        <p:nvGrpSpPr>
          <p:cNvPr id="20" name="Group 19">
            <a:extLst>
              <a:ext uri="{FF2B5EF4-FFF2-40B4-BE49-F238E27FC236}">
                <a16:creationId xmlns:a16="http://schemas.microsoft.com/office/drawing/2014/main" id="{4437D59B-276E-4E9E-DC4C-2CBD5C9EAD7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27088" y="4795537"/>
            <a:ext cx="5260975" cy="1410656"/>
            <a:chOff x="827088" y="4795537"/>
            <a:chExt cx="5260975" cy="1410656"/>
          </a:xfrm>
        </p:grpSpPr>
        <p:sp>
          <p:nvSpPr>
            <p:cNvPr id="13" name="Freeform: Shape 12">
              <a:extLst>
                <a:ext uri="{FF2B5EF4-FFF2-40B4-BE49-F238E27FC236}">
                  <a16:creationId xmlns:a16="http://schemas.microsoft.com/office/drawing/2014/main" id="{E1BF78B9-BCB6-4CD2-0746-9743292A21B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27088" y="4795537"/>
              <a:ext cx="5260975" cy="1410656"/>
            </a:xfrm>
            <a:custGeom>
              <a:avLst/>
              <a:gdLst>
                <a:gd name="connsiteX0" fmla="*/ 5260975 w 5260975"/>
                <a:gd name="connsiteY0" fmla="*/ 0 h 1410656"/>
                <a:gd name="connsiteX1" fmla="*/ 5260975 w 5260975"/>
                <a:gd name="connsiteY1" fmla="*/ 221634 h 1410656"/>
                <a:gd name="connsiteX2" fmla="*/ 5226503 w 5260975"/>
                <a:gd name="connsiteY2" fmla="*/ 237063 h 1410656"/>
                <a:gd name="connsiteX3" fmla="*/ 5206341 w 5260975"/>
                <a:gd name="connsiteY3" fmla="*/ 245128 h 1410656"/>
                <a:gd name="connsiteX4" fmla="*/ 5123287 w 5260975"/>
                <a:gd name="connsiteY4" fmla="*/ 297073 h 1410656"/>
                <a:gd name="connsiteX5" fmla="*/ 5048107 w 5260975"/>
                <a:gd name="connsiteY5" fmla="*/ 361307 h 1410656"/>
                <a:gd name="connsiteX6" fmla="*/ 4992899 w 5260975"/>
                <a:gd name="connsiteY6" fmla="*/ 437542 h 1410656"/>
                <a:gd name="connsiteX7" fmla="*/ 4977440 w 5260975"/>
                <a:gd name="connsiteY7" fmla="*/ 455690 h 1410656"/>
                <a:gd name="connsiteX8" fmla="*/ 4935193 w 5260975"/>
                <a:gd name="connsiteY8" fmla="*/ 478445 h 1410656"/>
                <a:gd name="connsiteX9" fmla="*/ 4897844 w 5260975"/>
                <a:gd name="connsiteY9" fmla="*/ 495535 h 1410656"/>
                <a:gd name="connsiteX10" fmla="*/ 4870767 w 5260975"/>
                <a:gd name="connsiteY10" fmla="*/ 514451 h 1410656"/>
                <a:gd name="connsiteX11" fmla="*/ 4847916 w 5260975"/>
                <a:gd name="connsiteY11" fmla="*/ 531830 h 1410656"/>
                <a:gd name="connsiteX12" fmla="*/ 4796163 w 5260975"/>
                <a:gd name="connsiteY12" fmla="*/ 576765 h 1410656"/>
                <a:gd name="connsiteX13" fmla="*/ 4738843 w 5260975"/>
                <a:gd name="connsiteY13" fmla="*/ 614691 h 1410656"/>
                <a:gd name="connsiteX14" fmla="*/ 4692755 w 5260975"/>
                <a:gd name="connsiteY14" fmla="*/ 661162 h 1410656"/>
                <a:gd name="connsiteX15" fmla="*/ 4673744 w 5260975"/>
                <a:gd name="connsiteY15" fmla="*/ 686318 h 1410656"/>
                <a:gd name="connsiteX16" fmla="*/ 4633801 w 5260975"/>
                <a:gd name="connsiteY16" fmla="*/ 703505 h 1410656"/>
                <a:gd name="connsiteX17" fmla="*/ 4590499 w 5260975"/>
                <a:gd name="connsiteY17" fmla="*/ 730389 h 1410656"/>
                <a:gd name="connsiteX18" fmla="*/ 4559773 w 5260975"/>
                <a:gd name="connsiteY18" fmla="*/ 757081 h 1410656"/>
                <a:gd name="connsiteX19" fmla="*/ 4536059 w 5260975"/>
                <a:gd name="connsiteY19" fmla="*/ 774940 h 1410656"/>
                <a:gd name="connsiteX20" fmla="*/ 4502549 w 5260975"/>
                <a:gd name="connsiteY20" fmla="*/ 792895 h 1410656"/>
                <a:gd name="connsiteX21" fmla="*/ 4468944 w 5260975"/>
                <a:gd name="connsiteY21" fmla="*/ 816419 h 1410656"/>
                <a:gd name="connsiteX22" fmla="*/ 4452622 w 5260975"/>
                <a:gd name="connsiteY22" fmla="*/ 830917 h 1410656"/>
                <a:gd name="connsiteX23" fmla="*/ 4421032 w 5260975"/>
                <a:gd name="connsiteY23" fmla="*/ 855016 h 1410656"/>
                <a:gd name="connsiteX24" fmla="*/ 4388483 w 5260975"/>
                <a:gd name="connsiteY24" fmla="*/ 877484 h 1410656"/>
                <a:gd name="connsiteX25" fmla="*/ 4327321 w 5260975"/>
                <a:gd name="connsiteY25" fmla="*/ 903216 h 1410656"/>
                <a:gd name="connsiteX26" fmla="*/ 4271633 w 5260975"/>
                <a:gd name="connsiteY26" fmla="*/ 941046 h 1410656"/>
                <a:gd name="connsiteX27" fmla="*/ 4227465 w 5260975"/>
                <a:gd name="connsiteY27" fmla="*/ 968698 h 1410656"/>
                <a:gd name="connsiteX28" fmla="*/ 4201733 w 5260975"/>
                <a:gd name="connsiteY28" fmla="*/ 986846 h 1410656"/>
                <a:gd name="connsiteX29" fmla="*/ 4154494 w 5260975"/>
                <a:gd name="connsiteY29" fmla="*/ 1027364 h 1410656"/>
                <a:gd name="connsiteX30" fmla="*/ 4081234 w 5260975"/>
                <a:gd name="connsiteY30" fmla="*/ 1069994 h 1410656"/>
                <a:gd name="connsiteX31" fmla="*/ 4036971 w 5260975"/>
                <a:gd name="connsiteY31" fmla="*/ 1093038 h 1410656"/>
                <a:gd name="connsiteX32" fmla="*/ 3941725 w 5260975"/>
                <a:gd name="connsiteY32" fmla="*/ 1127796 h 1410656"/>
                <a:gd name="connsiteX33" fmla="*/ 3910999 w 5260975"/>
                <a:gd name="connsiteY33" fmla="*/ 1140182 h 1410656"/>
                <a:gd name="connsiteX34" fmla="*/ 3875859 w 5260975"/>
                <a:gd name="connsiteY34" fmla="*/ 1148343 h 1410656"/>
                <a:gd name="connsiteX35" fmla="*/ 3819401 w 5260975"/>
                <a:gd name="connsiteY35" fmla="*/ 1167642 h 1410656"/>
                <a:gd name="connsiteX36" fmla="*/ 3709176 w 5260975"/>
                <a:gd name="connsiteY36" fmla="*/ 1200863 h 1410656"/>
                <a:gd name="connsiteX37" fmla="*/ 3684981 w 5260975"/>
                <a:gd name="connsiteY37" fmla="*/ 1205952 h 1410656"/>
                <a:gd name="connsiteX38" fmla="*/ 3623338 w 5260975"/>
                <a:gd name="connsiteY38" fmla="*/ 1227363 h 1410656"/>
                <a:gd name="connsiteX39" fmla="*/ 3586373 w 5260975"/>
                <a:gd name="connsiteY39" fmla="*/ 1241765 h 1410656"/>
                <a:gd name="connsiteX40" fmla="*/ 3555743 w 5260975"/>
                <a:gd name="connsiteY40" fmla="*/ 1250023 h 1410656"/>
                <a:gd name="connsiteX41" fmla="*/ 3528667 w 5260975"/>
                <a:gd name="connsiteY41" fmla="*/ 1253864 h 1410656"/>
                <a:gd name="connsiteX42" fmla="*/ 3457424 w 5260975"/>
                <a:gd name="connsiteY42" fmla="*/ 1272874 h 1410656"/>
                <a:gd name="connsiteX43" fmla="*/ 3429003 w 5260975"/>
                <a:gd name="connsiteY43" fmla="*/ 1280364 h 1410656"/>
                <a:gd name="connsiteX44" fmla="*/ 3355264 w 5260975"/>
                <a:gd name="connsiteY44" fmla="*/ 1306096 h 1410656"/>
                <a:gd name="connsiteX45" fmla="*/ 3292757 w 5260975"/>
                <a:gd name="connsiteY45" fmla="*/ 1323090 h 1410656"/>
                <a:gd name="connsiteX46" fmla="*/ 3266643 w 5260975"/>
                <a:gd name="connsiteY46" fmla="*/ 1331251 h 1410656"/>
                <a:gd name="connsiteX47" fmla="*/ 3206921 w 5260975"/>
                <a:gd name="connsiteY47" fmla="*/ 1344886 h 1410656"/>
                <a:gd name="connsiteX48" fmla="*/ 3173123 w 5260975"/>
                <a:gd name="connsiteY48" fmla="*/ 1354488 h 1410656"/>
                <a:gd name="connsiteX49" fmla="*/ 3090646 w 5260975"/>
                <a:gd name="connsiteY49" fmla="*/ 1365337 h 1410656"/>
                <a:gd name="connsiteX50" fmla="*/ 3005480 w 5260975"/>
                <a:gd name="connsiteY50" fmla="*/ 1375802 h 1410656"/>
                <a:gd name="connsiteX51" fmla="*/ 2958721 w 5260975"/>
                <a:gd name="connsiteY51" fmla="*/ 1379259 h 1410656"/>
                <a:gd name="connsiteX52" fmla="*/ 2917915 w 5260975"/>
                <a:gd name="connsiteY52" fmla="*/ 1384733 h 1410656"/>
                <a:gd name="connsiteX53" fmla="*/ 2882389 w 5260975"/>
                <a:gd name="connsiteY53" fmla="*/ 1388189 h 1410656"/>
                <a:gd name="connsiteX54" fmla="*/ 2825837 w 5260975"/>
                <a:gd name="connsiteY54" fmla="*/ 1395198 h 1410656"/>
                <a:gd name="connsiteX55" fmla="*/ 2802313 w 5260975"/>
                <a:gd name="connsiteY55" fmla="*/ 1397023 h 1410656"/>
                <a:gd name="connsiteX56" fmla="*/ 2746816 w 5260975"/>
                <a:gd name="connsiteY56" fmla="*/ 1396926 h 1410656"/>
                <a:gd name="connsiteX57" fmla="*/ 2727517 w 5260975"/>
                <a:gd name="connsiteY57" fmla="*/ 1395966 h 1410656"/>
                <a:gd name="connsiteX58" fmla="*/ 2690359 w 5260975"/>
                <a:gd name="connsiteY58" fmla="*/ 1384060 h 1410656"/>
                <a:gd name="connsiteX59" fmla="*/ 2685943 w 5260975"/>
                <a:gd name="connsiteY59" fmla="*/ 1383196 h 1410656"/>
                <a:gd name="connsiteX60" fmla="*/ 2661554 w 5260975"/>
                <a:gd name="connsiteY60" fmla="*/ 1378491 h 1410656"/>
                <a:gd name="connsiteX61" fmla="*/ 2648208 w 5260975"/>
                <a:gd name="connsiteY61" fmla="*/ 1376955 h 1410656"/>
                <a:gd name="connsiteX62" fmla="*/ 2597512 w 5260975"/>
                <a:gd name="connsiteY62" fmla="*/ 1367162 h 1410656"/>
                <a:gd name="connsiteX63" fmla="*/ 2568324 w 5260975"/>
                <a:gd name="connsiteY63" fmla="*/ 1362553 h 1410656"/>
                <a:gd name="connsiteX64" fmla="*/ 2544704 w 5260975"/>
                <a:gd name="connsiteY64" fmla="*/ 1363225 h 1410656"/>
                <a:gd name="connsiteX65" fmla="*/ 2503225 w 5260975"/>
                <a:gd name="connsiteY65" fmla="*/ 1364089 h 1410656"/>
                <a:gd name="connsiteX66" fmla="*/ 2489975 w 5260975"/>
                <a:gd name="connsiteY66" fmla="*/ 1366298 h 1410656"/>
                <a:gd name="connsiteX67" fmla="*/ 2430061 w 5260975"/>
                <a:gd name="connsiteY67" fmla="*/ 1359960 h 1410656"/>
                <a:gd name="connsiteX68" fmla="*/ 2395880 w 5260975"/>
                <a:gd name="connsiteY68" fmla="*/ 1359480 h 1410656"/>
                <a:gd name="connsiteX69" fmla="*/ 2357378 w 5260975"/>
                <a:gd name="connsiteY69" fmla="*/ 1351607 h 1410656"/>
                <a:gd name="connsiteX70" fmla="*/ 2346145 w 5260975"/>
                <a:gd name="connsiteY70" fmla="*/ 1351991 h 1410656"/>
                <a:gd name="connsiteX71" fmla="*/ 2333567 w 5260975"/>
                <a:gd name="connsiteY71" fmla="*/ 1352663 h 1410656"/>
                <a:gd name="connsiteX72" fmla="*/ 2294968 w 5260975"/>
                <a:gd name="connsiteY72" fmla="*/ 1353240 h 1410656"/>
                <a:gd name="connsiteX73" fmla="*/ 2271540 w 5260975"/>
                <a:gd name="connsiteY73" fmla="*/ 1356120 h 1410656"/>
                <a:gd name="connsiteX74" fmla="*/ 2226895 w 5260975"/>
                <a:gd name="connsiteY74" fmla="*/ 1354392 h 1410656"/>
                <a:gd name="connsiteX75" fmla="*/ 2210379 w 5260975"/>
                <a:gd name="connsiteY75" fmla="*/ 1356888 h 1410656"/>
                <a:gd name="connsiteX76" fmla="*/ 2168613 w 5260975"/>
                <a:gd name="connsiteY76" fmla="*/ 1357176 h 1410656"/>
                <a:gd name="connsiteX77" fmla="*/ 2131167 w 5260975"/>
                <a:gd name="connsiteY77" fmla="*/ 1355736 h 1410656"/>
                <a:gd name="connsiteX78" fmla="*/ 2095065 w 5260975"/>
                <a:gd name="connsiteY78" fmla="*/ 1356504 h 1410656"/>
                <a:gd name="connsiteX79" fmla="*/ 2069237 w 5260975"/>
                <a:gd name="connsiteY79" fmla="*/ 1359672 h 1410656"/>
                <a:gd name="connsiteX80" fmla="*/ 2041201 w 5260975"/>
                <a:gd name="connsiteY80" fmla="*/ 1361592 h 1410656"/>
                <a:gd name="connsiteX81" fmla="*/ 1963909 w 5260975"/>
                <a:gd name="connsiteY81" fmla="*/ 1373018 h 1410656"/>
                <a:gd name="connsiteX82" fmla="*/ 1949603 w 5260975"/>
                <a:gd name="connsiteY82" fmla="*/ 1370234 h 1410656"/>
                <a:gd name="connsiteX83" fmla="*/ 1868373 w 5260975"/>
                <a:gd name="connsiteY83" fmla="*/ 1367641 h 1410656"/>
                <a:gd name="connsiteX84" fmla="*/ 1850707 w 5260975"/>
                <a:gd name="connsiteY84" fmla="*/ 1367834 h 1410656"/>
                <a:gd name="connsiteX85" fmla="*/ 1803275 w 5260975"/>
                <a:gd name="connsiteY85" fmla="*/ 1356504 h 1410656"/>
                <a:gd name="connsiteX86" fmla="*/ 1730112 w 5260975"/>
                <a:gd name="connsiteY86" fmla="*/ 1374459 h 1410656"/>
                <a:gd name="connsiteX87" fmla="*/ 1661652 w 5260975"/>
                <a:gd name="connsiteY87" fmla="*/ 1396926 h 1410656"/>
                <a:gd name="connsiteX88" fmla="*/ 1653011 w 5260975"/>
                <a:gd name="connsiteY88" fmla="*/ 1399807 h 1410656"/>
                <a:gd name="connsiteX89" fmla="*/ 1628431 w 5260975"/>
                <a:gd name="connsiteY89" fmla="*/ 1404704 h 1410656"/>
                <a:gd name="connsiteX90" fmla="*/ 1597995 w 5260975"/>
                <a:gd name="connsiteY90" fmla="*/ 1406432 h 1410656"/>
                <a:gd name="connsiteX91" fmla="*/ 1559396 w 5260975"/>
                <a:gd name="connsiteY91" fmla="*/ 1410656 h 1410656"/>
                <a:gd name="connsiteX92" fmla="*/ 1528480 w 5260975"/>
                <a:gd name="connsiteY92" fmla="*/ 1405375 h 1410656"/>
                <a:gd name="connsiteX93" fmla="*/ 1485272 w 5260975"/>
                <a:gd name="connsiteY93" fmla="*/ 1397502 h 1410656"/>
                <a:gd name="connsiteX94" fmla="*/ 1444562 w 5260975"/>
                <a:gd name="connsiteY94" fmla="*/ 1390013 h 1410656"/>
                <a:gd name="connsiteX95" fmla="*/ 1431696 w 5260975"/>
                <a:gd name="connsiteY95" fmla="*/ 1398846 h 1410656"/>
                <a:gd name="connsiteX96" fmla="*/ 1411821 w 5260975"/>
                <a:gd name="connsiteY96" fmla="*/ 1406527 h 1410656"/>
                <a:gd name="connsiteX97" fmla="*/ 1389738 w 5260975"/>
                <a:gd name="connsiteY97" fmla="*/ 1397310 h 1410656"/>
                <a:gd name="connsiteX98" fmla="*/ 1338081 w 5260975"/>
                <a:gd name="connsiteY98" fmla="*/ 1378204 h 1410656"/>
                <a:gd name="connsiteX99" fmla="*/ 1305436 w 5260975"/>
                <a:gd name="connsiteY99" fmla="*/ 1377339 h 1410656"/>
                <a:gd name="connsiteX100" fmla="*/ 1234481 w 5260975"/>
                <a:gd name="connsiteY100" fmla="*/ 1369178 h 1410656"/>
                <a:gd name="connsiteX101" fmla="*/ 1188106 w 5260975"/>
                <a:gd name="connsiteY101" fmla="*/ 1357560 h 1410656"/>
                <a:gd name="connsiteX102" fmla="*/ 1154790 w 5260975"/>
                <a:gd name="connsiteY102" fmla="*/ 1344406 h 1410656"/>
                <a:gd name="connsiteX103" fmla="*/ 1107069 w 5260975"/>
                <a:gd name="connsiteY103" fmla="*/ 1327219 h 1410656"/>
                <a:gd name="connsiteX104" fmla="*/ 1059158 w 5260975"/>
                <a:gd name="connsiteY104" fmla="*/ 1318290 h 1410656"/>
                <a:gd name="connsiteX105" fmla="*/ 1024496 w 5260975"/>
                <a:gd name="connsiteY105" fmla="*/ 1307056 h 1410656"/>
                <a:gd name="connsiteX106" fmla="*/ 982153 w 5260975"/>
                <a:gd name="connsiteY106" fmla="*/ 1299374 h 1410656"/>
                <a:gd name="connsiteX107" fmla="*/ 946628 w 5260975"/>
                <a:gd name="connsiteY107" fmla="*/ 1299087 h 1410656"/>
                <a:gd name="connsiteX108" fmla="*/ 890939 w 5260975"/>
                <a:gd name="connsiteY108" fmla="*/ 1300431 h 1410656"/>
                <a:gd name="connsiteX109" fmla="*/ 822769 w 5260975"/>
                <a:gd name="connsiteY109" fmla="*/ 1277196 h 1410656"/>
                <a:gd name="connsiteX110" fmla="*/ 795212 w 5260975"/>
                <a:gd name="connsiteY110" fmla="*/ 1272010 h 1410656"/>
                <a:gd name="connsiteX111" fmla="*/ 769288 w 5260975"/>
                <a:gd name="connsiteY111" fmla="*/ 1269610 h 1410656"/>
                <a:gd name="connsiteX112" fmla="*/ 714271 w 5260975"/>
                <a:gd name="connsiteY112" fmla="*/ 1254152 h 1410656"/>
                <a:gd name="connsiteX113" fmla="*/ 691900 w 5260975"/>
                <a:gd name="connsiteY113" fmla="*/ 1249062 h 1410656"/>
                <a:gd name="connsiteX114" fmla="*/ 660598 w 5260975"/>
                <a:gd name="connsiteY114" fmla="*/ 1249159 h 1410656"/>
                <a:gd name="connsiteX115" fmla="*/ 603662 w 5260975"/>
                <a:gd name="connsiteY115" fmla="*/ 1242054 h 1410656"/>
                <a:gd name="connsiteX116" fmla="*/ 546821 w 5260975"/>
                <a:gd name="connsiteY116" fmla="*/ 1221314 h 1410656"/>
                <a:gd name="connsiteX117" fmla="*/ 522721 w 5260975"/>
                <a:gd name="connsiteY117" fmla="*/ 1223330 h 1410656"/>
                <a:gd name="connsiteX118" fmla="*/ 514080 w 5260975"/>
                <a:gd name="connsiteY118" fmla="*/ 1222851 h 1410656"/>
                <a:gd name="connsiteX119" fmla="*/ 436404 w 5260975"/>
                <a:gd name="connsiteY119" fmla="*/ 1211424 h 1410656"/>
                <a:gd name="connsiteX120" fmla="*/ 428626 w 5260975"/>
                <a:gd name="connsiteY120" fmla="*/ 1210177 h 1410656"/>
                <a:gd name="connsiteX121" fmla="*/ 392141 w 5260975"/>
                <a:gd name="connsiteY121" fmla="*/ 1199999 h 1410656"/>
                <a:gd name="connsiteX122" fmla="*/ 300157 w 5260975"/>
                <a:gd name="connsiteY122" fmla="*/ 1193662 h 1410656"/>
                <a:gd name="connsiteX123" fmla="*/ 294493 w 5260975"/>
                <a:gd name="connsiteY123" fmla="*/ 1192894 h 1410656"/>
                <a:gd name="connsiteX124" fmla="*/ 263671 w 5260975"/>
                <a:gd name="connsiteY124" fmla="*/ 1197982 h 1410656"/>
                <a:gd name="connsiteX125" fmla="*/ 248406 w 5260975"/>
                <a:gd name="connsiteY125" fmla="*/ 1205184 h 1410656"/>
                <a:gd name="connsiteX126" fmla="*/ 224594 w 5260975"/>
                <a:gd name="connsiteY126" fmla="*/ 1212673 h 1410656"/>
                <a:gd name="connsiteX127" fmla="*/ 200398 w 5260975"/>
                <a:gd name="connsiteY127" fmla="*/ 1215458 h 1410656"/>
                <a:gd name="connsiteX128" fmla="*/ 159783 w 5260975"/>
                <a:gd name="connsiteY128" fmla="*/ 1204127 h 1410656"/>
                <a:gd name="connsiteX129" fmla="*/ 144997 w 5260975"/>
                <a:gd name="connsiteY129" fmla="*/ 1202975 h 1410656"/>
                <a:gd name="connsiteX130" fmla="*/ 112064 w 5260975"/>
                <a:gd name="connsiteY130" fmla="*/ 1197503 h 1410656"/>
                <a:gd name="connsiteX131" fmla="*/ 83259 w 5260975"/>
                <a:gd name="connsiteY131" fmla="*/ 1197887 h 1410656"/>
                <a:gd name="connsiteX132" fmla="*/ 60120 w 5260975"/>
                <a:gd name="connsiteY132" fmla="*/ 1206624 h 1410656"/>
                <a:gd name="connsiteX133" fmla="*/ 26514 w 5260975"/>
                <a:gd name="connsiteY133" fmla="*/ 1208352 h 1410656"/>
                <a:gd name="connsiteX134" fmla="*/ 4814 w 5260975"/>
                <a:gd name="connsiteY134" fmla="*/ 1202015 h 1410656"/>
                <a:gd name="connsiteX135" fmla="*/ 398 w 5260975"/>
                <a:gd name="connsiteY135" fmla="*/ 1201152 h 1410656"/>
                <a:gd name="connsiteX136" fmla="*/ 0 w 5260975"/>
                <a:gd name="connsiteY136" fmla="*/ 1201150 h 1410656"/>
                <a:gd name="connsiteX137" fmla="*/ 0 w 5260975"/>
                <a:gd name="connsiteY137" fmla="*/ 1004512 h 1410656"/>
                <a:gd name="connsiteX138" fmla="*/ 30355 w 5260975"/>
                <a:gd name="connsiteY138" fmla="*/ 1002784 h 1410656"/>
                <a:gd name="connsiteX139" fmla="*/ 52151 w 5260975"/>
                <a:gd name="connsiteY139" fmla="*/ 997695 h 1410656"/>
                <a:gd name="connsiteX140" fmla="*/ 64248 w 5260975"/>
                <a:gd name="connsiteY140" fmla="*/ 994430 h 1410656"/>
                <a:gd name="connsiteX141" fmla="*/ 126370 w 5260975"/>
                <a:gd name="connsiteY141" fmla="*/ 985405 h 1410656"/>
                <a:gd name="connsiteX142" fmla="*/ 154022 w 5260975"/>
                <a:gd name="connsiteY142" fmla="*/ 975708 h 1410656"/>
                <a:gd name="connsiteX143" fmla="*/ 161512 w 5260975"/>
                <a:gd name="connsiteY143" fmla="*/ 974268 h 1410656"/>
                <a:gd name="connsiteX144" fmla="*/ 202510 w 5260975"/>
                <a:gd name="connsiteY144" fmla="*/ 978300 h 1410656"/>
                <a:gd name="connsiteX145" fmla="*/ 233235 w 5260975"/>
                <a:gd name="connsiteY145" fmla="*/ 993950 h 1410656"/>
                <a:gd name="connsiteX146" fmla="*/ 239188 w 5260975"/>
                <a:gd name="connsiteY146" fmla="*/ 999231 h 1410656"/>
                <a:gd name="connsiteX147" fmla="*/ 324834 w 5260975"/>
                <a:gd name="connsiteY147" fmla="*/ 997407 h 1410656"/>
                <a:gd name="connsiteX148" fmla="*/ 337987 w 5260975"/>
                <a:gd name="connsiteY148" fmla="*/ 995198 h 1410656"/>
                <a:gd name="connsiteX149" fmla="*/ 401550 w 5260975"/>
                <a:gd name="connsiteY149" fmla="*/ 1004416 h 1410656"/>
                <a:gd name="connsiteX150" fmla="*/ 420081 w 5260975"/>
                <a:gd name="connsiteY150" fmla="*/ 1006240 h 1410656"/>
                <a:gd name="connsiteX151" fmla="*/ 486523 w 5260975"/>
                <a:gd name="connsiteY151" fmla="*/ 1014498 h 1410656"/>
                <a:gd name="connsiteX152" fmla="*/ 495932 w 5260975"/>
                <a:gd name="connsiteY152" fmla="*/ 1006817 h 1410656"/>
                <a:gd name="connsiteX153" fmla="*/ 523009 w 5260975"/>
                <a:gd name="connsiteY153" fmla="*/ 987517 h 1410656"/>
                <a:gd name="connsiteX154" fmla="*/ 576393 w 5260975"/>
                <a:gd name="connsiteY154" fmla="*/ 970427 h 1410656"/>
                <a:gd name="connsiteX155" fmla="*/ 590892 w 5260975"/>
                <a:gd name="connsiteY155" fmla="*/ 971387 h 1410656"/>
                <a:gd name="connsiteX156" fmla="*/ 627569 w 5260975"/>
                <a:gd name="connsiteY156" fmla="*/ 999904 h 1410656"/>
                <a:gd name="connsiteX157" fmla="*/ 645429 w 5260975"/>
                <a:gd name="connsiteY157" fmla="*/ 1011329 h 1410656"/>
                <a:gd name="connsiteX158" fmla="*/ 696125 w 5260975"/>
                <a:gd name="connsiteY158" fmla="*/ 1032356 h 1410656"/>
                <a:gd name="connsiteX159" fmla="*/ 700349 w 5260975"/>
                <a:gd name="connsiteY159" fmla="*/ 1036197 h 1410656"/>
                <a:gd name="connsiteX160" fmla="*/ 737795 w 5260975"/>
                <a:gd name="connsiteY160" fmla="*/ 1081804 h 1410656"/>
                <a:gd name="connsiteX161" fmla="*/ 746244 w 5260975"/>
                <a:gd name="connsiteY161" fmla="*/ 1089581 h 1410656"/>
                <a:gd name="connsiteX162" fmla="*/ 756422 w 5260975"/>
                <a:gd name="connsiteY162" fmla="*/ 1101680 h 1410656"/>
                <a:gd name="connsiteX163" fmla="*/ 788202 w 5260975"/>
                <a:gd name="connsiteY163" fmla="*/ 1125108 h 1410656"/>
                <a:gd name="connsiteX164" fmla="*/ 827569 w 5260975"/>
                <a:gd name="connsiteY164" fmla="*/ 1132596 h 1410656"/>
                <a:gd name="connsiteX165" fmla="*/ 875097 w 5260975"/>
                <a:gd name="connsiteY165" fmla="*/ 1144022 h 1410656"/>
                <a:gd name="connsiteX166" fmla="*/ 894972 w 5260975"/>
                <a:gd name="connsiteY166" fmla="*/ 1151704 h 1410656"/>
                <a:gd name="connsiteX167" fmla="*/ 948260 w 5260975"/>
                <a:gd name="connsiteY167" fmla="*/ 1166298 h 1410656"/>
                <a:gd name="connsiteX168" fmla="*/ 986282 w 5260975"/>
                <a:gd name="connsiteY168" fmla="*/ 1178588 h 1410656"/>
                <a:gd name="connsiteX169" fmla="*/ 1041107 w 5260975"/>
                <a:gd name="connsiteY169" fmla="*/ 1185789 h 1410656"/>
                <a:gd name="connsiteX170" fmla="*/ 1067703 w 5260975"/>
                <a:gd name="connsiteY170" fmla="*/ 1186076 h 1410656"/>
                <a:gd name="connsiteX171" fmla="*/ 1116574 w 5260975"/>
                <a:gd name="connsiteY171" fmla="*/ 1222946 h 1410656"/>
                <a:gd name="connsiteX172" fmla="*/ 1155557 w 5260975"/>
                <a:gd name="connsiteY172" fmla="*/ 1247335 h 1410656"/>
                <a:gd name="connsiteX173" fmla="*/ 1196556 w 5260975"/>
                <a:gd name="connsiteY173" fmla="*/ 1235525 h 1410656"/>
                <a:gd name="connsiteX174" fmla="*/ 1207693 w 5260975"/>
                <a:gd name="connsiteY174" fmla="*/ 1224387 h 1410656"/>
                <a:gd name="connsiteX175" fmla="*/ 1274904 w 5260975"/>
                <a:gd name="connsiteY175" fmla="*/ 1213826 h 1410656"/>
                <a:gd name="connsiteX176" fmla="*/ 1370919 w 5260975"/>
                <a:gd name="connsiteY176" fmla="*/ 1213442 h 1410656"/>
                <a:gd name="connsiteX177" fmla="*/ 1530593 w 5260975"/>
                <a:gd name="connsiteY177" fmla="*/ 1189437 h 1410656"/>
                <a:gd name="connsiteX178" fmla="*/ 1558436 w 5260975"/>
                <a:gd name="connsiteY178" fmla="*/ 1178299 h 1410656"/>
                <a:gd name="connsiteX179" fmla="*/ 1589737 w 5260975"/>
                <a:gd name="connsiteY179" fmla="*/ 1175515 h 1410656"/>
                <a:gd name="connsiteX180" fmla="*/ 1601740 w 5260975"/>
                <a:gd name="connsiteY180" fmla="*/ 1182333 h 1410656"/>
                <a:gd name="connsiteX181" fmla="*/ 1654259 w 5260975"/>
                <a:gd name="connsiteY181" fmla="*/ 1192510 h 1410656"/>
                <a:gd name="connsiteX182" fmla="*/ 1664246 w 5260975"/>
                <a:gd name="connsiteY182" fmla="*/ 1192702 h 1410656"/>
                <a:gd name="connsiteX183" fmla="*/ 1698427 w 5260975"/>
                <a:gd name="connsiteY183" fmla="*/ 1188381 h 1410656"/>
                <a:gd name="connsiteX184" fmla="*/ 1730112 w 5260975"/>
                <a:gd name="connsiteY184" fmla="*/ 1185885 h 1410656"/>
                <a:gd name="connsiteX185" fmla="*/ 1809996 w 5260975"/>
                <a:gd name="connsiteY185" fmla="*/ 1194046 h 1410656"/>
                <a:gd name="connsiteX186" fmla="*/ 1871254 w 5260975"/>
                <a:gd name="connsiteY186" fmla="*/ 1192126 h 1410656"/>
                <a:gd name="connsiteX187" fmla="*/ 1899482 w 5260975"/>
                <a:gd name="connsiteY187" fmla="*/ 1194046 h 1410656"/>
                <a:gd name="connsiteX188" fmla="*/ 1915420 w 5260975"/>
                <a:gd name="connsiteY188" fmla="*/ 1196927 h 1410656"/>
                <a:gd name="connsiteX189" fmla="*/ 1951522 w 5260975"/>
                <a:gd name="connsiteY189" fmla="*/ 1216994 h 1410656"/>
                <a:gd name="connsiteX190" fmla="*/ 1971302 w 5260975"/>
                <a:gd name="connsiteY190" fmla="*/ 1221507 h 1410656"/>
                <a:gd name="connsiteX191" fmla="*/ 2030831 w 5260975"/>
                <a:gd name="connsiteY191" fmla="*/ 1221123 h 1410656"/>
                <a:gd name="connsiteX192" fmla="*/ 2120125 w 5260975"/>
                <a:gd name="connsiteY192" fmla="*/ 1190878 h 1410656"/>
                <a:gd name="connsiteX193" fmla="*/ 2129439 w 5260975"/>
                <a:gd name="connsiteY193" fmla="*/ 1186845 h 1410656"/>
                <a:gd name="connsiteX194" fmla="*/ 2174854 w 5260975"/>
                <a:gd name="connsiteY194" fmla="*/ 1181852 h 1410656"/>
                <a:gd name="connsiteX195" fmla="*/ 2205674 w 5260975"/>
                <a:gd name="connsiteY195" fmla="*/ 1188669 h 1410656"/>
                <a:gd name="connsiteX196" fmla="*/ 2247634 w 5260975"/>
                <a:gd name="connsiteY196" fmla="*/ 1202784 h 1410656"/>
                <a:gd name="connsiteX197" fmla="*/ 2285367 w 5260975"/>
                <a:gd name="connsiteY197" fmla="*/ 1214594 h 1410656"/>
                <a:gd name="connsiteX198" fmla="*/ 2312827 w 5260975"/>
                <a:gd name="connsiteY198" fmla="*/ 1227939 h 1410656"/>
                <a:gd name="connsiteX199" fmla="*/ 2375622 w 5260975"/>
                <a:gd name="connsiteY199" fmla="*/ 1237733 h 1410656"/>
                <a:gd name="connsiteX200" fmla="*/ 2382151 w 5260975"/>
                <a:gd name="connsiteY200" fmla="*/ 1239365 h 1410656"/>
                <a:gd name="connsiteX201" fmla="*/ 2429390 w 5260975"/>
                <a:gd name="connsiteY201" fmla="*/ 1227459 h 1410656"/>
                <a:gd name="connsiteX202" fmla="*/ 2486134 w 5260975"/>
                <a:gd name="connsiteY202" fmla="*/ 1215362 h 1410656"/>
                <a:gd name="connsiteX203" fmla="*/ 2506394 w 5260975"/>
                <a:gd name="connsiteY203" fmla="*/ 1219490 h 1410656"/>
                <a:gd name="connsiteX204" fmla="*/ 2534142 w 5260975"/>
                <a:gd name="connsiteY204" fmla="*/ 1225347 h 1410656"/>
                <a:gd name="connsiteX205" fmla="*/ 2559874 w 5260975"/>
                <a:gd name="connsiteY205" fmla="*/ 1222275 h 1410656"/>
                <a:gd name="connsiteX206" fmla="*/ 2575525 w 5260975"/>
                <a:gd name="connsiteY206" fmla="*/ 1221987 h 1410656"/>
                <a:gd name="connsiteX207" fmla="*/ 2646960 w 5260975"/>
                <a:gd name="connsiteY207" fmla="*/ 1257896 h 1410656"/>
                <a:gd name="connsiteX208" fmla="*/ 2665107 w 5260975"/>
                <a:gd name="connsiteY208" fmla="*/ 1260873 h 1410656"/>
                <a:gd name="connsiteX209" fmla="*/ 2675381 w 5260975"/>
                <a:gd name="connsiteY209" fmla="*/ 1265290 h 1410656"/>
                <a:gd name="connsiteX210" fmla="*/ 2737311 w 5260975"/>
                <a:gd name="connsiteY210" fmla="*/ 1309841 h 1410656"/>
                <a:gd name="connsiteX211" fmla="*/ 2763619 w 5260975"/>
                <a:gd name="connsiteY211" fmla="*/ 1318866 h 1410656"/>
                <a:gd name="connsiteX212" fmla="*/ 2792519 w 5260975"/>
                <a:gd name="connsiteY212" fmla="*/ 1317041 h 1410656"/>
                <a:gd name="connsiteX213" fmla="*/ 2809226 w 5260975"/>
                <a:gd name="connsiteY213" fmla="*/ 1313777 h 1410656"/>
                <a:gd name="connsiteX214" fmla="*/ 2850705 w 5260975"/>
                <a:gd name="connsiteY214" fmla="*/ 1285452 h 1410656"/>
                <a:gd name="connsiteX215" fmla="*/ 2874324 w 5260975"/>
                <a:gd name="connsiteY215" fmla="*/ 1286413 h 1410656"/>
                <a:gd name="connsiteX216" fmla="*/ 2911194 w 5260975"/>
                <a:gd name="connsiteY216" fmla="*/ 1305903 h 1410656"/>
                <a:gd name="connsiteX217" fmla="*/ 2978116 w 5260975"/>
                <a:gd name="connsiteY217" fmla="*/ 1314641 h 1410656"/>
                <a:gd name="connsiteX218" fmla="*/ 3012106 w 5260975"/>
                <a:gd name="connsiteY218" fmla="*/ 1287373 h 1410656"/>
                <a:gd name="connsiteX219" fmla="*/ 3029676 w 5260975"/>
                <a:gd name="connsiteY219" fmla="*/ 1261161 h 1410656"/>
                <a:gd name="connsiteX220" fmla="*/ 3080469 w 5260975"/>
                <a:gd name="connsiteY220" fmla="*/ 1230724 h 1410656"/>
                <a:gd name="connsiteX221" fmla="*/ 3092567 w 5260975"/>
                <a:gd name="connsiteY221" fmla="*/ 1242054 h 1410656"/>
                <a:gd name="connsiteX222" fmla="*/ 3129821 w 5260975"/>
                <a:gd name="connsiteY222" fmla="*/ 1246855 h 1410656"/>
                <a:gd name="connsiteX223" fmla="*/ 3170147 w 5260975"/>
                <a:gd name="connsiteY223" fmla="*/ 1246471 h 1410656"/>
                <a:gd name="connsiteX224" fmla="*/ 3240429 w 5260975"/>
                <a:gd name="connsiteY224" fmla="*/ 1251559 h 1410656"/>
                <a:gd name="connsiteX225" fmla="*/ 3287189 w 5260975"/>
                <a:gd name="connsiteY225" fmla="*/ 1222466 h 1410656"/>
                <a:gd name="connsiteX226" fmla="*/ 3305049 w 5260975"/>
                <a:gd name="connsiteY226" fmla="*/ 1210465 h 1410656"/>
                <a:gd name="connsiteX227" fmla="*/ 3321755 w 5260975"/>
                <a:gd name="connsiteY227" fmla="*/ 1202784 h 1410656"/>
                <a:gd name="connsiteX228" fmla="*/ 3341055 w 5260975"/>
                <a:gd name="connsiteY228" fmla="*/ 1198463 h 1410656"/>
                <a:gd name="connsiteX229" fmla="*/ 3387621 w 5260975"/>
                <a:gd name="connsiteY229" fmla="*/ 1182140 h 1410656"/>
                <a:gd name="connsiteX230" fmla="*/ 3413161 w 5260975"/>
                <a:gd name="connsiteY230" fmla="*/ 1166105 h 1410656"/>
                <a:gd name="connsiteX231" fmla="*/ 3470579 w 5260975"/>
                <a:gd name="connsiteY231" fmla="*/ 1150647 h 1410656"/>
                <a:gd name="connsiteX232" fmla="*/ 3509657 w 5260975"/>
                <a:gd name="connsiteY232" fmla="*/ 1136821 h 1410656"/>
                <a:gd name="connsiteX233" fmla="*/ 3550847 w 5260975"/>
                <a:gd name="connsiteY233" fmla="*/ 1113009 h 1410656"/>
                <a:gd name="connsiteX234" fmla="*/ 3556608 w 5260975"/>
                <a:gd name="connsiteY234" fmla="*/ 1109361 h 1410656"/>
                <a:gd name="connsiteX235" fmla="*/ 3570435 w 5260975"/>
                <a:gd name="connsiteY235" fmla="*/ 1093710 h 1410656"/>
                <a:gd name="connsiteX236" fmla="*/ 3590501 w 5260975"/>
                <a:gd name="connsiteY236" fmla="*/ 1039846 h 1410656"/>
                <a:gd name="connsiteX237" fmla="*/ 3596263 w 5260975"/>
                <a:gd name="connsiteY237" fmla="*/ 1028900 h 1410656"/>
                <a:gd name="connsiteX238" fmla="*/ 3648591 w 5260975"/>
                <a:gd name="connsiteY238" fmla="*/ 992030 h 1410656"/>
                <a:gd name="connsiteX239" fmla="*/ 3667986 w 5260975"/>
                <a:gd name="connsiteY239" fmla="*/ 995487 h 1410656"/>
                <a:gd name="connsiteX240" fmla="*/ 3689397 w 5260975"/>
                <a:gd name="connsiteY240" fmla="*/ 1007585 h 1410656"/>
                <a:gd name="connsiteX241" fmla="*/ 3736349 w 5260975"/>
                <a:gd name="connsiteY241" fmla="*/ 1010753 h 1410656"/>
                <a:gd name="connsiteX242" fmla="*/ 3753919 w 5260975"/>
                <a:gd name="connsiteY242" fmla="*/ 1004513 h 1410656"/>
                <a:gd name="connsiteX243" fmla="*/ 3784643 w 5260975"/>
                <a:gd name="connsiteY243" fmla="*/ 987710 h 1410656"/>
                <a:gd name="connsiteX244" fmla="*/ 3808359 w 5260975"/>
                <a:gd name="connsiteY244" fmla="*/ 961689 h 1410656"/>
                <a:gd name="connsiteX245" fmla="*/ 3842829 w 5260975"/>
                <a:gd name="connsiteY245" fmla="*/ 918674 h 1410656"/>
                <a:gd name="connsiteX246" fmla="*/ 3908983 w 5260975"/>
                <a:gd name="connsiteY246" fmla="*/ 902256 h 1410656"/>
                <a:gd name="connsiteX247" fmla="*/ 3934428 w 5260975"/>
                <a:gd name="connsiteY247" fmla="*/ 896783 h 1410656"/>
                <a:gd name="connsiteX248" fmla="*/ 4026987 w 5260975"/>
                <a:gd name="connsiteY248" fmla="*/ 873835 h 1410656"/>
                <a:gd name="connsiteX249" fmla="*/ 4035051 w 5260975"/>
                <a:gd name="connsiteY249" fmla="*/ 873067 h 1410656"/>
                <a:gd name="connsiteX250" fmla="*/ 4099189 w 5260975"/>
                <a:gd name="connsiteY250" fmla="*/ 846664 h 1410656"/>
                <a:gd name="connsiteX251" fmla="*/ 4114647 w 5260975"/>
                <a:gd name="connsiteY251" fmla="*/ 840134 h 1410656"/>
                <a:gd name="connsiteX252" fmla="*/ 4133563 w 5260975"/>
                <a:gd name="connsiteY252" fmla="*/ 823427 h 1410656"/>
                <a:gd name="connsiteX253" fmla="*/ 4151039 w 5260975"/>
                <a:gd name="connsiteY253" fmla="*/ 776284 h 1410656"/>
                <a:gd name="connsiteX254" fmla="*/ 4171489 w 5260975"/>
                <a:gd name="connsiteY254" fmla="*/ 754776 h 1410656"/>
                <a:gd name="connsiteX255" fmla="*/ 4186372 w 5260975"/>
                <a:gd name="connsiteY255" fmla="*/ 741718 h 1410656"/>
                <a:gd name="connsiteX256" fmla="*/ 4199429 w 5260975"/>
                <a:gd name="connsiteY256" fmla="*/ 721940 h 1410656"/>
                <a:gd name="connsiteX257" fmla="*/ 4212487 w 5260975"/>
                <a:gd name="connsiteY257" fmla="*/ 674604 h 1410656"/>
                <a:gd name="connsiteX258" fmla="*/ 4232555 w 5260975"/>
                <a:gd name="connsiteY258" fmla="*/ 632645 h 1410656"/>
                <a:gd name="connsiteX259" fmla="*/ 4268657 w 5260975"/>
                <a:gd name="connsiteY259" fmla="*/ 609410 h 1410656"/>
                <a:gd name="connsiteX260" fmla="*/ 4291028 w 5260975"/>
                <a:gd name="connsiteY260" fmla="*/ 597216 h 1410656"/>
                <a:gd name="connsiteX261" fmla="*/ 4379651 w 5260975"/>
                <a:gd name="connsiteY261" fmla="*/ 609506 h 1410656"/>
                <a:gd name="connsiteX262" fmla="*/ 4440139 w 5260975"/>
                <a:gd name="connsiteY262" fmla="*/ 621507 h 1410656"/>
                <a:gd name="connsiteX263" fmla="*/ 4460015 w 5260975"/>
                <a:gd name="connsiteY263" fmla="*/ 616899 h 1410656"/>
                <a:gd name="connsiteX264" fmla="*/ 4516183 w 5260975"/>
                <a:gd name="connsiteY264" fmla="*/ 577724 h 1410656"/>
                <a:gd name="connsiteX265" fmla="*/ 4571681 w 5260975"/>
                <a:gd name="connsiteY265" fmla="*/ 560250 h 1410656"/>
                <a:gd name="connsiteX266" fmla="*/ 4613447 w 5260975"/>
                <a:gd name="connsiteY266" fmla="*/ 555257 h 1410656"/>
                <a:gd name="connsiteX267" fmla="*/ 4649355 w 5260975"/>
                <a:gd name="connsiteY267" fmla="*/ 551417 h 1410656"/>
                <a:gd name="connsiteX268" fmla="*/ 4692467 w 5260975"/>
                <a:gd name="connsiteY268" fmla="*/ 540663 h 1410656"/>
                <a:gd name="connsiteX269" fmla="*/ 4716855 w 5260975"/>
                <a:gd name="connsiteY269" fmla="*/ 528949 h 1410656"/>
                <a:gd name="connsiteX270" fmla="*/ 4755645 w 5260975"/>
                <a:gd name="connsiteY270" fmla="*/ 512147 h 1410656"/>
                <a:gd name="connsiteX271" fmla="*/ 4795395 w 5260975"/>
                <a:gd name="connsiteY271" fmla="*/ 490351 h 1410656"/>
                <a:gd name="connsiteX272" fmla="*/ 4825928 w 5260975"/>
                <a:gd name="connsiteY272" fmla="*/ 459818 h 1410656"/>
                <a:gd name="connsiteX273" fmla="*/ 4842347 w 5260975"/>
                <a:gd name="connsiteY273" fmla="*/ 434086 h 1410656"/>
                <a:gd name="connsiteX274" fmla="*/ 4890451 w 5260975"/>
                <a:gd name="connsiteY274" fmla="*/ 397216 h 1410656"/>
                <a:gd name="connsiteX275" fmla="*/ 4933945 w 5260975"/>
                <a:gd name="connsiteY275" fmla="*/ 327701 h 1410656"/>
                <a:gd name="connsiteX276" fmla="*/ 4961214 w 5260975"/>
                <a:gd name="connsiteY276" fmla="*/ 298801 h 1410656"/>
                <a:gd name="connsiteX277" fmla="*/ 4976672 w 5260975"/>
                <a:gd name="connsiteY277" fmla="*/ 290639 h 1410656"/>
                <a:gd name="connsiteX278" fmla="*/ 5002979 w 5260975"/>
                <a:gd name="connsiteY278" fmla="*/ 270573 h 1410656"/>
                <a:gd name="connsiteX279" fmla="*/ 5018535 w 5260975"/>
                <a:gd name="connsiteY279" fmla="*/ 255690 h 1410656"/>
                <a:gd name="connsiteX280" fmla="*/ 5061069 w 5260975"/>
                <a:gd name="connsiteY280" fmla="*/ 200961 h 1410656"/>
                <a:gd name="connsiteX281" fmla="*/ 5074127 w 5260975"/>
                <a:gd name="connsiteY281" fmla="*/ 184735 h 1410656"/>
                <a:gd name="connsiteX282" fmla="*/ 5101108 w 5260975"/>
                <a:gd name="connsiteY282" fmla="*/ 156891 h 1410656"/>
                <a:gd name="connsiteX283" fmla="*/ 5112918 w 5260975"/>
                <a:gd name="connsiteY283" fmla="*/ 148441 h 1410656"/>
                <a:gd name="connsiteX284" fmla="*/ 5133753 w 5260975"/>
                <a:gd name="connsiteY284" fmla="*/ 125782 h 1410656"/>
                <a:gd name="connsiteX285" fmla="*/ 5183393 w 5260975"/>
                <a:gd name="connsiteY285" fmla="*/ 66348 h 1410656"/>
                <a:gd name="connsiteX286" fmla="*/ 5204709 w 5260975"/>
                <a:gd name="connsiteY286" fmla="*/ 33030 h 1410656"/>
                <a:gd name="connsiteX287" fmla="*/ 5247243 w 5260975"/>
                <a:gd name="connsiteY287" fmla="*/ 8451 h 14106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Lst>
              <a:rect l="l" t="t" r="r" b="b"/>
              <a:pathLst>
                <a:path w="5260975" h="1410656">
                  <a:moveTo>
                    <a:pt x="5260975" y="0"/>
                  </a:moveTo>
                  <a:lnTo>
                    <a:pt x="5260975" y="221634"/>
                  </a:lnTo>
                  <a:lnTo>
                    <a:pt x="5226503" y="237063"/>
                  </a:lnTo>
                  <a:cubicBezTo>
                    <a:pt x="5219783" y="239848"/>
                    <a:pt x="5212389" y="241384"/>
                    <a:pt x="5206341" y="245128"/>
                  </a:cubicBezTo>
                  <a:cubicBezTo>
                    <a:pt x="5178495" y="262219"/>
                    <a:pt x="5151515" y="280654"/>
                    <a:pt x="5123287" y="297073"/>
                  </a:cubicBezTo>
                  <a:cubicBezTo>
                    <a:pt x="5094195" y="314067"/>
                    <a:pt x="5068175" y="334134"/>
                    <a:pt x="5048107" y="361307"/>
                  </a:cubicBezTo>
                  <a:cubicBezTo>
                    <a:pt x="5029480" y="386559"/>
                    <a:pt x="5011429" y="412194"/>
                    <a:pt x="4992899" y="437542"/>
                  </a:cubicBezTo>
                  <a:cubicBezTo>
                    <a:pt x="4988194" y="443975"/>
                    <a:pt x="4983873" y="451561"/>
                    <a:pt x="4977440" y="455690"/>
                  </a:cubicBezTo>
                  <a:cubicBezTo>
                    <a:pt x="4964094" y="464331"/>
                    <a:pt x="4949499" y="471340"/>
                    <a:pt x="4935193" y="478445"/>
                  </a:cubicBezTo>
                  <a:cubicBezTo>
                    <a:pt x="4922903" y="484494"/>
                    <a:pt x="4909845" y="489006"/>
                    <a:pt x="4897844" y="495535"/>
                  </a:cubicBezTo>
                  <a:cubicBezTo>
                    <a:pt x="4888243" y="500721"/>
                    <a:pt x="4879697" y="507922"/>
                    <a:pt x="4870767" y="514451"/>
                  </a:cubicBezTo>
                  <a:cubicBezTo>
                    <a:pt x="4862990" y="520115"/>
                    <a:pt x="4854445" y="525012"/>
                    <a:pt x="4847916" y="531830"/>
                  </a:cubicBezTo>
                  <a:cubicBezTo>
                    <a:pt x="4831977" y="548344"/>
                    <a:pt x="4815942" y="564571"/>
                    <a:pt x="4796163" y="576765"/>
                  </a:cubicBezTo>
                  <a:cubicBezTo>
                    <a:pt x="4776672" y="588862"/>
                    <a:pt x="4758237" y="602401"/>
                    <a:pt x="4738843" y="614691"/>
                  </a:cubicBezTo>
                  <a:cubicBezTo>
                    <a:pt x="4719831" y="626693"/>
                    <a:pt x="4702645" y="639846"/>
                    <a:pt x="4692755" y="661162"/>
                  </a:cubicBezTo>
                  <a:cubicBezTo>
                    <a:pt x="4688339" y="670571"/>
                    <a:pt x="4682097" y="680845"/>
                    <a:pt x="4673744" y="686318"/>
                  </a:cubicBezTo>
                  <a:cubicBezTo>
                    <a:pt x="4661838" y="694095"/>
                    <a:pt x="4646764" y="696880"/>
                    <a:pt x="4633801" y="703505"/>
                  </a:cubicBezTo>
                  <a:cubicBezTo>
                    <a:pt x="4618535" y="711282"/>
                    <a:pt x="4600869" y="718003"/>
                    <a:pt x="4590499" y="730389"/>
                  </a:cubicBezTo>
                  <a:cubicBezTo>
                    <a:pt x="4581281" y="741431"/>
                    <a:pt x="4571968" y="750072"/>
                    <a:pt x="4559773" y="757081"/>
                  </a:cubicBezTo>
                  <a:cubicBezTo>
                    <a:pt x="4551229" y="761978"/>
                    <a:pt x="4544892" y="770907"/>
                    <a:pt x="4536059" y="774940"/>
                  </a:cubicBezTo>
                  <a:cubicBezTo>
                    <a:pt x="4524441" y="780317"/>
                    <a:pt x="4512727" y="784542"/>
                    <a:pt x="4502549" y="792895"/>
                  </a:cubicBezTo>
                  <a:cubicBezTo>
                    <a:pt x="4491987" y="801536"/>
                    <a:pt x="4479986" y="808353"/>
                    <a:pt x="4468944" y="816419"/>
                  </a:cubicBezTo>
                  <a:cubicBezTo>
                    <a:pt x="4463087" y="820739"/>
                    <a:pt x="4458286" y="826404"/>
                    <a:pt x="4452622" y="830917"/>
                  </a:cubicBezTo>
                  <a:cubicBezTo>
                    <a:pt x="4442252" y="839174"/>
                    <a:pt x="4431690" y="847239"/>
                    <a:pt x="4421032" y="855016"/>
                  </a:cubicBezTo>
                  <a:cubicBezTo>
                    <a:pt x="4410375" y="862794"/>
                    <a:pt x="4400197" y="871819"/>
                    <a:pt x="4388483" y="877484"/>
                  </a:cubicBezTo>
                  <a:cubicBezTo>
                    <a:pt x="4368513" y="887086"/>
                    <a:pt x="4346717" y="892847"/>
                    <a:pt x="4327321" y="903216"/>
                  </a:cubicBezTo>
                  <a:cubicBezTo>
                    <a:pt x="4307639" y="913777"/>
                    <a:pt x="4289107" y="927028"/>
                    <a:pt x="4271633" y="941046"/>
                  </a:cubicBezTo>
                  <a:cubicBezTo>
                    <a:pt x="4257807" y="952088"/>
                    <a:pt x="4244845" y="963034"/>
                    <a:pt x="4227465" y="968698"/>
                  </a:cubicBezTo>
                  <a:cubicBezTo>
                    <a:pt x="4217768" y="971867"/>
                    <a:pt x="4207591" y="978780"/>
                    <a:pt x="4201733" y="986846"/>
                  </a:cubicBezTo>
                  <a:cubicBezTo>
                    <a:pt x="4189059" y="1004416"/>
                    <a:pt x="4172833" y="1016802"/>
                    <a:pt x="4154494" y="1027364"/>
                  </a:cubicBezTo>
                  <a:cubicBezTo>
                    <a:pt x="4130010" y="1041574"/>
                    <a:pt x="4105814" y="1056072"/>
                    <a:pt x="4081234" y="1069994"/>
                  </a:cubicBezTo>
                  <a:cubicBezTo>
                    <a:pt x="4066737" y="1078252"/>
                    <a:pt x="4052335" y="1086989"/>
                    <a:pt x="4036971" y="1093038"/>
                  </a:cubicBezTo>
                  <a:cubicBezTo>
                    <a:pt x="4005575" y="1105520"/>
                    <a:pt x="3973410" y="1116177"/>
                    <a:pt x="3941725" y="1127796"/>
                  </a:cubicBezTo>
                  <a:cubicBezTo>
                    <a:pt x="3931355" y="1131540"/>
                    <a:pt x="3921561" y="1136917"/>
                    <a:pt x="3910999" y="1140182"/>
                  </a:cubicBezTo>
                  <a:cubicBezTo>
                    <a:pt x="3899573" y="1143734"/>
                    <a:pt x="3887285" y="1144790"/>
                    <a:pt x="3875859" y="1148343"/>
                  </a:cubicBezTo>
                  <a:cubicBezTo>
                    <a:pt x="3856847" y="1154199"/>
                    <a:pt x="3838412" y="1161689"/>
                    <a:pt x="3819401" y="1167642"/>
                  </a:cubicBezTo>
                  <a:cubicBezTo>
                    <a:pt x="3782723" y="1179068"/>
                    <a:pt x="3745949" y="1190014"/>
                    <a:pt x="3709176" y="1200863"/>
                  </a:cubicBezTo>
                  <a:cubicBezTo>
                    <a:pt x="3701303" y="1203168"/>
                    <a:pt x="3692757" y="1203456"/>
                    <a:pt x="3684981" y="1205952"/>
                  </a:cubicBezTo>
                  <a:cubicBezTo>
                    <a:pt x="3664337" y="1212673"/>
                    <a:pt x="3643789" y="1219970"/>
                    <a:pt x="3623338" y="1227363"/>
                  </a:cubicBezTo>
                  <a:cubicBezTo>
                    <a:pt x="3610953" y="1231876"/>
                    <a:pt x="3598854" y="1237445"/>
                    <a:pt x="3586373" y="1241765"/>
                  </a:cubicBezTo>
                  <a:cubicBezTo>
                    <a:pt x="3576387" y="1245222"/>
                    <a:pt x="3566113" y="1247910"/>
                    <a:pt x="3555743" y="1250023"/>
                  </a:cubicBezTo>
                  <a:cubicBezTo>
                    <a:pt x="3546814" y="1251848"/>
                    <a:pt x="3537501" y="1251655"/>
                    <a:pt x="3528667" y="1253864"/>
                  </a:cubicBezTo>
                  <a:cubicBezTo>
                    <a:pt x="3504759" y="1259816"/>
                    <a:pt x="3481140" y="1266538"/>
                    <a:pt x="3457424" y="1272874"/>
                  </a:cubicBezTo>
                  <a:cubicBezTo>
                    <a:pt x="3447919" y="1275371"/>
                    <a:pt x="3438221" y="1277196"/>
                    <a:pt x="3429003" y="1280364"/>
                  </a:cubicBezTo>
                  <a:cubicBezTo>
                    <a:pt x="3404327" y="1288717"/>
                    <a:pt x="3380036" y="1298222"/>
                    <a:pt x="3355264" y="1306096"/>
                  </a:cubicBezTo>
                  <a:cubicBezTo>
                    <a:pt x="3334717" y="1312625"/>
                    <a:pt x="3313593" y="1317329"/>
                    <a:pt x="3292757" y="1323090"/>
                  </a:cubicBezTo>
                  <a:cubicBezTo>
                    <a:pt x="3283924" y="1325587"/>
                    <a:pt x="3275475" y="1329140"/>
                    <a:pt x="3266643" y="1331251"/>
                  </a:cubicBezTo>
                  <a:cubicBezTo>
                    <a:pt x="3246863" y="1336053"/>
                    <a:pt x="3226796" y="1340085"/>
                    <a:pt x="3206921" y="1344886"/>
                  </a:cubicBezTo>
                  <a:cubicBezTo>
                    <a:pt x="3195590" y="1347670"/>
                    <a:pt x="3184645" y="1352663"/>
                    <a:pt x="3173123" y="1354488"/>
                  </a:cubicBezTo>
                  <a:cubicBezTo>
                    <a:pt x="3145759" y="1358808"/>
                    <a:pt x="3118203" y="1361880"/>
                    <a:pt x="3090646" y="1365337"/>
                  </a:cubicBezTo>
                  <a:cubicBezTo>
                    <a:pt x="3062227" y="1368889"/>
                    <a:pt x="3033902" y="1372634"/>
                    <a:pt x="3005480" y="1375802"/>
                  </a:cubicBezTo>
                  <a:cubicBezTo>
                    <a:pt x="2989926" y="1377435"/>
                    <a:pt x="2974275" y="1377723"/>
                    <a:pt x="2958721" y="1379259"/>
                  </a:cubicBezTo>
                  <a:cubicBezTo>
                    <a:pt x="2945087" y="1380604"/>
                    <a:pt x="2931549" y="1383100"/>
                    <a:pt x="2917915" y="1384733"/>
                  </a:cubicBezTo>
                  <a:cubicBezTo>
                    <a:pt x="2906105" y="1386076"/>
                    <a:pt x="2894199" y="1386844"/>
                    <a:pt x="2882389" y="1388189"/>
                  </a:cubicBezTo>
                  <a:cubicBezTo>
                    <a:pt x="2863475" y="1390397"/>
                    <a:pt x="2844655" y="1392894"/>
                    <a:pt x="2825837" y="1395198"/>
                  </a:cubicBezTo>
                  <a:cubicBezTo>
                    <a:pt x="2817964" y="1396062"/>
                    <a:pt x="2809706" y="1398462"/>
                    <a:pt x="2802313" y="1397023"/>
                  </a:cubicBezTo>
                  <a:cubicBezTo>
                    <a:pt x="2783686" y="1393373"/>
                    <a:pt x="2765347" y="1394430"/>
                    <a:pt x="2746816" y="1396926"/>
                  </a:cubicBezTo>
                  <a:cubicBezTo>
                    <a:pt x="2740479" y="1397791"/>
                    <a:pt x="2733662" y="1397598"/>
                    <a:pt x="2727517" y="1395966"/>
                  </a:cubicBezTo>
                  <a:cubicBezTo>
                    <a:pt x="2714939" y="1392701"/>
                    <a:pt x="2702745" y="1388092"/>
                    <a:pt x="2690359" y="1384060"/>
                  </a:cubicBezTo>
                  <a:cubicBezTo>
                    <a:pt x="2689014" y="1383580"/>
                    <a:pt x="2687382" y="1383484"/>
                    <a:pt x="2685943" y="1383196"/>
                  </a:cubicBezTo>
                  <a:cubicBezTo>
                    <a:pt x="2677781" y="1381563"/>
                    <a:pt x="2669717" y="1379931"/>
                    <a:pt x="2661554" y="1378491"/>
                  </a:cubicBezTo>
                  <a:cubicBezTo>
                    <a:pt x="2657138" y="1377723"/>
                    <a:pt x="2652625" y="1377627"/>
                    <a:pt x="2648208" y="1376955"/>
                  </a:cubicBezTo>
                  <a:cubicBezTo>
                    <a:pt x="2631118" y="1374266"/>
                    <a:pt x="2612299" y="1378779"/>
                    <a:pt x="2597512" y="1367162"/>
                  </a:cubicBezTo>
                  <a:cubicBezTo>
                    <a:pt x="2587911" y="1359672"/>
                    <a:pt x="2578597" y="1361401"/>
                    <a:pt x="2568324" y="1362553"/>
                  </a:cubicBezTo>
                  <a:cubicBezTo>
                    <a:pt x="2560547" y="1363417"/>
                    <a:pt x="2552577" y="1363128"/>
                    <a:pt x="2544704" y="1363225"/>
                  </a:cubicBezTo>
                  <a:cubicBezTo>
                    <a:pt x="2530878" y="1363512"/>
                    <a:pt x="2517052" y="1363609"/>
                    <a:pt x="2503225" y="1364089"/>
                  </a:cubicBezTo>
                  <a:cubicBezTo>
                    <a:pt x="2498808" y="1364281"/>
                    <a:pt x="2494297" y="1366682"/>
                    <a:pt x="2489975" y="1366298"/>
                  </a:cubicBezTo>
                  <a:cubicBezTo>
                    <a:pt x="2470004" y="1364473"/>
                    <a:pt x="2450033" y="1361592"/>
                    <a:pt x="2430061" y="1359960"/>
                  </a:cubicBezTo>
                  <a:cubicBezTo>
                    <a:pt x="2418732" y="1359001"/>
                    <a:pt x="2407114" y="1360824"/>
                    <a:pt x="2395880" y="1359480"/>
                  </a:cubicBezTo>
                  <a:cubicBezTo>
                    <a:pt x="2382919" y="1357944"/>
                    <a:pt x="2370245" y="1354008"/>
                    <a:pt x="2357378" y="1351607"/>
                  </a:cubicBezTo>
                  <a:cubicBezTo>
                    <a:pt x="2353826" y="1350935"/>
                    <a:pt x="2349889" y="1351799"/>
                    <a:pt x="2346145" y="1351991"/>
                  </a:cubicBezTo>
                  <a:cubicBezTo>
                    <a:pt x="2341920" y="1352183"/>
                    <a:pt x="2337791" y="1352567"/>
                    <a:pt x="2333567" y="1352663"/>
                  </a:cubicBezTo>
                  <a:cubicBezTo>
                    <a:pt x="2320700" y="1352856"/>
                    <a:pt x="2307835" y="1352567"/>
                    <a:pt x="2294968" y="1353240"/>
                  </a:cubicBezTo>
                  <a:cubicBezTo>
                    <a:pt x="2287095" y="1353624"/>
                    <a:pt x="2278839" y="1357560"/>
                    <a:pt x="2271540" y="1356120"/>
                  </a:cubicBezTo>
                  <a:cubicBezTo>
                    <a:pt x="2256659" y="1353335"/>
                    <a:pt x="2241776" y="1359576"/>
                    <a:pt x="2226895" y="1354392"/>
                  </a:cubicBezTo>
                  <a:cubicBezTo>
                    <a:pt x="2222285" y="1352856"/>
                    <a:pt x="2215948" y="1356696"/>
                    <a:pt x="2210379" y="1356888"/>
                  </a:cubicBezTo>
                  <a:cubicBezTo>
                    <a:pt x="2196457" y="1357368"/>
                    <a:pt x="2182535" y="1357272"/>
                    <a:pt x="2168613" y="1357176"/>
                  </a:cubicBezTo>
                  <a:cubicBezTo>
                    <a:pt x="2156131" y="1357080"/>
                    <a:pt x="2143168" y="1358424"/>
                    <a:pt x="2131167" y="1355736"/>
                  </a:cubicBezTo>
                  <a:cubicBezTo>
                    <a:pt x="2118588" y="1352856"/>
                    <a:pt x="2107259" y="1353240"/>
                    <a:pt x="2095065" y="1356504"/>
                  </a:cubicBezTo>
                  <a:cubicBezTo>
                    <a:pt x="2086711" y="1358712"/>
                    <a:pt x="2077878" y="1359001"/>
                    <a:pt x="2069237" y="1359672"/>
                  </a:cubicBezTo>
                  <a:cubicBezTo>
                    <a:pt x="2059924" y="1360440"/>
                    <a:pt x="2049650" y="1358424"/>
                    <a:pt x="2041201" y="1361592"/>
                  </a:cubicBezTo>
                  <a:cubicBezTo>
                    <a:pt x="2016044" y="1371002"/>
                    <a:pt x="1990216" y="1373018"/>
                    <a:pt x="1963909" y="1373018"/>
                  </a:cubicBezTo>
                  <a:cubicBezTo>
                    <a:pt x="1959107" y="1373018"/>
                    <a:pt x="1954210" y="1371675"/>
                    <a:pt x="1949603" y="1370234"/>
                  </a:cubicBezTo>
                  <a:cubicBezTo>
                    <a:pt x="1922717" y="1361592"/>
                    <a:pt x="1895737" y="1362360"/>
                    <a:pt x="1868373" y="1367641"/>
                  </a:cubicBezTo>
                  <a:cubicBezTo>
                    <a:pt x="1862708" y="1368794"/>
                    <a:pt x="1856372" y="1368986"/>
                    <a:pt x="1850707" y="1367834"/>
                  </a:cubicBezTo>
                  <a:cubicBezTo>
                    <a:pt x="1834768" y="1364473"/>
                    <a:pt x="1819309" y="1358904"/>
                    <a:pt x="1803275" y="1356504"/>
                  </a:cubicBezTo>
                  <a:cubicBezTo>
                    <a:pt x="1776775" y="1352567"/>
                    <a:pt x="1753828" y="1365817"/>
                    <a:pt x="1730112" y="1374459"/>
                  </a:cubicBezTo>
                  <a:cubicBezTo>
                    <a:pt x="1707548" y="1382620"/>
                    <a:pt x="1688345" y="1401055"/>
                    <a:pt x="1661652" y="1396926"/>
                  </a:cubicBezTo>
                  <a:cubicBezTo>
                    <a:pt x="1658965" y="1396542"/>
                    <a:pt x="1655988" y="1399134"/>
                    <a:pt x="1653011" y="1399807"/>
                  </a:cubicBezTo>
                  <a:cubicBezTo>
                    <a:pt x="1644850" y="1401631"/>
                    <a:pt x="1636689" y="1403839"/>
                    <a:pt x="1628431" y="1404704"/>
                  </a:cubicBezTo>
                  <a:cubicBezTo>
                    <a:pt x="1618350" y="1405856"/>
                    <a:pt x="1608076" y="1405472"/>
                    <a:pt x="1597995" y="1406432"/>
                  </a:cubicBezTo>
                  <a:cubicBezTo>
                    <a:pt x="1585032" y="1407584"/>
                    <a:pt x="1572263" y="1410656"/>
                    <a:pt x="1559396" y="1410656"/>
                  </a:cubicBezTo>
                  <a:cubicBezTo>
                    <a:pt x="1549026" y="1410656"/>
                    <a:pt x="1538753" y="1407104"/>
                    <a:pt x="1528480" y="1405375"/>
                  </a:cubicBezTo>
                  <a:cubicBezTo>
                    <a:pt x="1513981" y="1402975"/>
                    <a:pt x="1498042" y="1403647"/>
                    <a:pt x="1485272" y="1397502"/>
                  </a:cubicBezTo>
                  <a:cubicBezTo>
                    <a:pt x="1471639" y="1390973"/>
                    <a:pt x="1458676" y="1387997"/>
                    <a:pt x="1444562" y="1390013"/>
                  </a:cubicBezTo>
                  <a:cubicBezTo>
                    <a:pt x="1439857" y="1390685"/>
                    <a:pt x="1433808" y="1394718"/>
                    <a:pt x="1431696" y="1398846"/>
                  </a:cubicBezTo>
                  <a:cubicBezTo>
                    <a:pt x="1426991" y="1408064"/>
                    <a:pt x="1420559" y="1409697"/>
                    <a:pt x="1411821" y="1406527"/>
                  </a:cubicBezTo>
                  <a:cubicBezTo>
                    <a:pt x="1404236" y="1403839"/>
                    <a:pt x="1394922" y="1402495"/>
                    <a:pt x="1389738" y="1397310"/>
                  </a:cubicBezTo>
                  <a:cubicBezTo>
                    <a:pt x="1375047" y="1382620"/>
                    <a:pt x="1356324" y="1382140"/>
                    <a:pt x="1338081" y="1378204"/>
                  </a:cubicBezTo>
                  <a:cubicBezTo>
                    <a:pt x="1326945" y="1375802"/>
                    <a:pt x="1316574" y="1375707"/>
                    <a:pt x="1305436" y="1377339"/>
                  </a:cubicBezTo>
                  <a:cubicBezTo>
                    <a:pt x="1281241" y="1380988"/>
                    <a:pt x="1257717" y="1375802"/>
                    <a:pt x="1234481" y="1369178"/>
                  </a:cubicBezTo>
                  <a:cubicBezTo>
                    <a:pt x="1219118" y="1364761"/>
                    <a:pt x="1203372" y="1362073"/>
                    <a:pt x="1188106" y="1357560"/>
                  </a:cubicBezTo>
                  <a:cubicBezTo>
                    <a:pt x="1176680" y="1354104"/>
                    <a:pt x="1165255" y="1349975"/>
                    <a:pt x="1154790" y="1344406"/>
                  </a:cubicBezTo>
                  <a:cubicBezTo>
                    <a:pt x="1139618" y="1336244"/>
                    <a:pt x="1126369" y="1323954"/>
                    <a:pt x="1107069" y="1327219"/>
                  </a:cubicBezTo>
                  <a:cubicBezTo>
                    <a:pt x="1090074" y="1330099"/>
                    <a:pt x="1074713" y="1324051"/>
                    <a:pt x="1059158" y="1318290"/>
                  </a:cubicBezTo>
                  <a:cubicBezTo>
                    <a:pt x="1047732" y="1314065"/>
                    <a:pt x="1036308" y="1309744"/>
                    <a:pt x="1024496" y="1307056"/>
                  </a:cubicBezTo>
                  <a:cubicBezTo>
                    <a:pt x="1010478" y="1303887"/>
                    <a:pt x="994635" y="1305232"/>
                    <a:pt x="982153" y="1299374"/>
                  </a:cubicBezTo>
                  <a:cubicBezTo>
                    <a:pt x="969095" y="1293229"/>
                    <a:pt x="958246" y="1297358"/>
                    <a:pt x="946628" y="1299087"/>
                  </a:cubicBezTo>
                  <a:cubicBezTo>
                    <a:pt x="928097" y="1301775"/>
                    <a:pt x="909661" y="1306768"/>
                    <a:pt x="890939" y="1300431"/>
                  </a:cubicBezTo>
                  <a:cubicBezTo>
                    <a:pt x="868184" y="1292750"/>
                    <a:pt x="845620" y="1284493"/>
                    <a:pt x="822769" y="1277196"/>
                  </a:cubicBezTo>
                  <a:cubicBezTo>
                    <a:pt x="813934" y="1274410"/>
                    <a:pt x="804431" y="1273258"/>
                    <a:pt x="795212" y="1272010"/>
                  </a:cubicBezTo>
                  <a:cubicBezTo>
                    <a:pt x="786476" y="1270954"/>
                    <a:pt x="776010" y="1273642"/>
                    <a:pt x="769288" y="1269610"/>
                  </a:cubicBezTo>
                  <a:cubicBezTo>
                    <a:pt x="752005" y="1259241"/>
                    <a:pt x="734243" y="1254152"/>
                    <a:pt x="714271" y="1254152"/>
                  </a:cubicBezTo>
                  <a:cubicBezTo>
                    <a:pt x="706781" y="1254152"/>
                    <a:pt x="699484" y="1249831"/>
                    <a:pt x="691900" y="1249062"/>
                  </a:cubicBezTo>
                  <a:cubicBezTo>
                    <a:pt x="681529" y="1248103"/>
                    <a:pt x="669623" y="1245510"/>
                    <a:pt x="660598" y="1249159"/>
                  </a:cubicBezTo>
                  <a:cubicBezTo>
                    <a:pt x="639379" y="1257800"/>
                    <a:pt x="622193" y="1250599"/>
                    <a:pt x="603662" y="1242054"/>
                  </a:cubicBezTo>
                  <a:cubicBezTo>
                    <a:pt x="585418" y="1233604"/>
                    <a:pt x="566215" y="1226884"/>
                    <a:pt x="546821" y="1221314"/>
                  </a:cubicBezTo>
                  <a:cubicBezTo>
                    <a:pt x="539524" y="1219298"/>
                    <a:pt x="530787" y="1222659"/>
                    <a:pt x="522721" y="1223330"/>
                  </a:cubicBezTo>
                  <a:cubicBezTo>
                    <a:pt x="519840" y="1223523"/>
                    <a:pt x="516671" y="1223811"/>
                    <a:pt x="514080" y="1222851"/>
                  </a:cubicBezTo>
                  <a:cubicBezTo>
                    <a:pt x="489020" y="1213633"/>
                    <a:pt x="463575" y="1206624"/>
                    <a:pt x="436404" y="1211424"/>
                  </a:cubicBezTo>
                  <a:cubicBezTo>
                    <a:pt x="433908" y="1211905"/>
                    <a:pt x="431123" y="1210849"/>
                    <a:pt x="428626" y="1210177"/>
                  </a:cubicBezTo>
                  <a:cubicBezTo>
                    <a:pt x="416432" y="1206720"/>
                    <a:pt x="404526" y="1201247"/>
                    <a:pt x="392141" y="1199999"/>
                  </a:cubicBezTo>
                  <a:cubicBezTo>
                    <a:pt x="361608" y="1196927"/>
                    <a:pt x="330884" y="1195678"/>
                    <a:pt x="300157" y="1193662"/>
                  </a:cubicBezTo>
                  <a:cubicBezTo>
                    <a:pt x="298237" y="1193566"/>
                    <a:pt x="296221" y="1193566"/>
                    <a:pt x="294493" y="1192894"/>
                  </a:cubicBezTo>
                  <a:cubicBezTo>
                    <a:pt x="283163" y="1188765"/>
                    <a:pt x="273274" y="1190110"/>
                    <a:pt x="263671" y="1197982"/>
                  </a:cubicBezTo>
                  <a:cubicBezTo>
                    <a:pt x="259447" y="1201439"/>
                    <a:pt x="253686" y="1203263"/>
                    <a:pt x="248406" y="1205184"/>
                  </a:cubicBezTo>
                  <a:cubicBezTo>
                    <a:pt x="240628" y="1208065"/>
                    <a:pt x="232659" y="1210849"/>
                    <a:pt x="224594" y="1212673"/>
                  </a:cubicBezTo>
                  <a:cubicBezTo>
                    <a:pt x="216624" y="1214401"/>
                    <a:pt x="208079" y="1216801"/>
                    <a:pt x="200398" y="1215458"/>
                  </a:cubicBezTo>
                  <a:cubicBezTo>
                    <a:pt x="186572" y="1213057"/>
                    <a:pt x="173417" y="1207681"/>
                    <a:pt x="159783" y="1204127"/>
                  </a:cubicBezTo>
                  <a:cubicBezTo>
                    <a:pt x="155079" y="1202879"/>
                    <a:pt x="149893" y="1203072"/>
                    <a:pt x="144997" y="1202975"/>
                  </a:cubicBezTo>
                  <a:cubicBezTo>
                    <a:pt x="133763" y="1202688"/>
                    <a:pt x="122241" y="1205472"/>
                    <a:pt x="112064" y="1197503"/>
                  </a:cubicBezTo>
                  <a:cubicBezTo>
                    <a:pt x="102655" y="1190014"/>
                    <a:pt x="93148" y="1192221"/>
                    <a:pt x="83259" y="1197887"/>
                  </a:cubicBezTo>
                  <a:cubicBezTo>
                    <a:pt x="76154" y="1201920"/>
                    <a:pt x="68090" y="1205088"/>
                    <a:pt x="60120" y="1206624"/>
                  </a:cubicBezTo>
                  <a:cubicBezTo>
                    <a:pt x="49174" y="1208736"/>
                    <a:pt x="38324" y="1209601"/>
                    <a:pt x="26514" y="1208352"/>
                  </a:cubicBezTo>
                  <a:cubicBezTo>
                    <a:pt x="18161" y="1207488"/>
                    <a:pt x="11343" y="1207104"/>
                    <a:pt x="4814" y="1202015"/>
                  </a:cubicBezTo>
                  <a:cubicBezTo>
                    <a:pt x="3759" y="1201247"/>
                    <a:pt x="1839" y="1201055"/>
                    <a:pt x="398" y="1201152"/>
                  </a:cubicBezTo>
                  <a:lnTo>
                    <a:pt x="0" y="1201150"/>
                  </a:lnTo>
                  <a:lnTo>
                    <a:pt x="0" y="1004512"/>
                  </a:lnTo>
                  <a:lnTo>
                    <a:pt x="30355" y="1002784"/>
                  </a:lnTo>
                  <a:cubicBezTo>
                    <a:pt x="37748" y="1002111"/>
                    <a:pt x="44853" y="999520"/>
                    <a:pt x="52151" y="997695"/>
                  </a:cubicBezTo>
                  <a:cubicBezTo>
                    <a:pt x="56183" y="996639"/>
                    <a:pt x="60504" y="993855"/>
                    <a:pt x="64248" y="994430"/>
                  </a:cubicBezTo>
                  <a:cubicBezTo>
                    <a:pt x="85948" y="997791"/>
                    <a:pt x="105823" y="989534"/>
                    <a:pt x="126370" y="985405"/>
                  </a:cubicBezTo>
                  <a:cubicBezTo>
                    <a:pt x="135876" y="983485"/>
                    <a:pt x="144805" y="978876"/>
                    <a:pt x="154022" y="975708"/>
                  </a:cubicBezTo>
                  <a:cubicBezTo>
                    <a:pt x="156423" y="974843"/>
                    <a:pt x="159111" y="974075"/>
                    <a:pt x="161512" y="974268"/>
                  </a:cubicBezTo>
                  <a:cubicBezTo>
                    <a:pt x="175242" y="975420"/>
                    <a:pt x="188876" y="977052"/>
                    <a:pt x="202510" y="978300"/>
                  </a:cubicBezTo>
                  <a:cubicBezTo>
                    <a:pt x="214896" y="979452"/>
                    <a:pt x="227378" y="979836"/>
                    <a:pt x="233235" y="993950"/>
                  </a:cubicBezTo>
                  <a:cubicBezTo>
                    <a:pt x="234100" y="996159"/>
                    <a:pt x="236979" y="997791"/>
                    <a:pt x="239188" y="999231"/>
                  </a:cubicBezTo>
                  <a:cubicBezTo>
                    <a:pt x="273274" y="1021411"/>
                    <a:pt x="291516" y="1020835"/>
                    <a:pt x="324834" y="997407"/>
                  </a:cubicBezTo>
                  <a:cubicBezTo>
                    <a:pt x="328290" y="995007"/>
                    <a:pt x="335683" y="993278"/>
                    <a:pt x="337987" y="995198"/>
                  </a:cubicBezTo>
                  <a:cubicBezTo>
                    <a:pt x="357575" y="1011137"/>
                    <a:pt x="378986" y="1009409"/>
                    <a:pt x="401550" y="1004416"/>
                  </a:cubicBezTo>
                  <a:cubicBezTo>
                    <a:pt x="407407" y="1003072"/>
                    <a:pt x="415664" y="1003072"/>
                    <a:pt x="420081" y="1006240"/>
                  </a:cubicBezTo>
                  <a:cubicBezTo>
                    <a:pt x="441108" y="1020930"/>
                    <a:pt x="463672" y="1018819"/>
                    <a:pt x="486523" y="1014498"/>
                  </a:cubicBezTo>
                  <a:cubicBezTo>
                    <a:pt x="490075" y="1013826"/>
                    <a:pt x="494397" y="1010177"/>
                    <a:pt x="495932" y="1006817"/>
                  </a:cubicBezTo>
                  <a:cubicBezTo>
                    <a:pt x="501406" y="994911"/>
                    <a:pt x="511680" y="990878"/>
                    <a:pt x="523009" y="987517"/>
                  </a:cubicBezTo>
                  <a:cubicBezTo>
                    <a:pt x="540868" y="982044"/>
                    <a:pt x="558438" y="975611"/>
                    <a:pt x="576393" y="970427"/>
                  </a:cubicBezTo>
                  <a:cubicBezTo>
                    <a:pt x="580811" y="969179"/>
                    <a:pt x="586283" y="969947"/>
                    <a:pt x="590892" y="971387"/>
                  </a:cubicBezTo>
                  <a:cubicBezTo>
                    <a:pt x="606638" y="976284"/>
                    <a:pt x="616624" y="988574"/>
                    <a:pt x="627569" y="999904"/>
                  </a:cubicBezTo>
                  <a:cubicBezTo>
                    <a:pt x="632370" y="1004897"/>
                    <a:pt x="638995" y="1008449"/>
                    <a:pt x="645429" y="1011329"/>
                  </a:cubicBezTo>
                  <a:cubicBezTo>
                    <a:pt x="662135" y="1018723"/>
                    <a:pt x="679226" y="1025348"/>
                    <a:pt x="696125" y="1032356"/>
                  </a:cubicBezTo>
                  <a:cubicBezTo>
                    <a:pt x="697757" y="1033029"/>
                    <a:pt x="699100" y="1034757"/>
                    <a:pt x="700349" y="1036197"/>
                  </a:cubicBezTo>
                  <a:cubicBezTo>
                    <a:pt x="712831" y="1051368"/>
                    <a:pt x="725216" y="1066634"/>
                    <a:pt x="737795" y="1081804"/>
                  </a:cubicBezTo>
                  <a:cubicBezTo>
                    <a:pt x="740195" y="1084684"/>
                    <a:pt x="743652" y="1086797"/>
                    <a:pt x="746244" y="1089581"/>
                  </a:cubicBezTo>
                  <a:cubicBezTo>
                    <a:pt x="749893" y="1093422"/>
                    <a:pt x="754502" y="1097071"/>
                    <a:pt x="756422" y="1101680"/>
                  </a:cubicBezTo>
                  <a:cubicBezTo>
                    <a:pt x="762374" y="1116177"/>
                    <a:pt x="773801" y="1122419"/>
                    <a:pt x="788202" y="1125108"/>
                  </a:cubicBezTo>
                  <a:cubicBezTo>
                    <a:pt x="801357" y="1127603"/>
                    <a:pt x="814511" y="1129716"/>
                    <a:pt x="827569" y="1132596"/>
                  </a:cubicBezTo>
                  <a:cubicBezTo>
                    <a:pt x="843507" y="1136053"/>
                    <a:pt x="859350" y="1139798"/>
                    <a:pt x="875097" y="1144022"/>
                  </a:cubicBezTo>
                  <a:cubicBezTo>
                    <a:pt x="881913" y="1145847"/>
                    <a:pt x="889115" y="1147959"/>
                    <a:pt x="894972" y="1151704"/>
                  </a:cubicBezTo>
                  <a:cubicBezTo>
                    <a:pt x="911390" y="1162073"/>
                    <a:pt x="928961" y="1169082"/>
                    <a:pt x="948260" y="1166298"/>
                  </a:cubicBezTo>
                  <a:cubicBezTo>
                    <a:pt x="963718" y="1164089"/>
                    <a:pt x="976680" y="1169754"/>
                    <a:pt x="986282" y="1178588"/>
                  </a:cubicBezTo>
                  <a:cubicBezTo>
                    <a:pt x="1003757" y="1194623"/>
                    <a:pt x="1022479" y="1190973"/>
                    <a:pt x="1041107" y="1185789"/>
                  </a:cubicBezTo>
                  <a:cubicBezTo>
                    <a:pt x="1050708" y="1183101"/>
                    <a:pt x="1058581" y="1183485"/>
                    <a:pt x="1067703" y="1186076"/>
                  </a:cubicBezTo>
                  <a:cubicBezTo>
                    <a:pt x="1088826" y="1192126"/>
                    <a:pt x="1102941" y="1208544"/>
                    <a:pt x="1116574" y="1222946"/>
                  </a:cubicBezTo>
                  <a:cubicBezTo>
                    <a:pt x="1128193" y="1235236"/>
                    <a:pt x="1141251" y="1242149"/>
                    <a:pt x="1155557" y="1247335"/>
                  </a:cubicBezTo>
                  <a:cubicBezTo>
                    <a:pt x="1173608" y="1253959"/>
                    <a:pt x="1187914" y="1251464"/>
                    <a:pt x="1196556" y="1235525"/>
                  </a:cubicBezTo>
                  <a:cubicBezTo>
                    <a:pt x="1198956" y="1231012"/>
                    <a:pt x="1203180" y="1225730"/>
                    <a:pt x="1207693" y="1224387"/>
                  </a:cubicBezTo>
                  <a:cubicBezTo>
                    <a:pt x="1229488" y="1217666"/>
                    <a:pt x="1251572" y="1207872"/>
                    <a:pt x="1274904" y="1213826"/>
                  </a:cubicBezTo>
                  <a:cubicBezTo>
                    <a:pt x="1307165" y="1221987"/>
                    <a:pt x="1338658" y="1221507"/>
                    <a:pt x="1370919" y="1213442"/>
                  </a:cubicBezTo>
                  <a:cubicBezTo>
                    <a:pt x="1423247" y="1200383"/>
                    <a:pt x="1475575" y="1186557"/>
                    <a:pt x="1530593" y="1189437"/>
                  </a:cubicBezTo>
                  <a:cubicBezTo>
                    <a:pt x="1539713" y="1189917"/>
                    <a:pt x="1550563" y="1184060"/>
                    <a:pt x="1558436" y="1178299"/>
                  </a:cubicBezTo>
                  <a:cubicBezTo>
                    <a:pt x="1573511" y="1167354"/>
                    <a:pt x="1572838" y="1166489"/>
                    <a:pt x="1589737" y="1175515"/>
                  </a:cubicBezTo>
                  <a:cubicBezTo>
                    <a:pt x="1593770" y="1177724"/>
                    <a:pt x="1598763" y="1179068"/>
                    <a:pt x="1601740" y="1182333"/>
                  </a:cubicBezTo>
                  <a:cubicBezTo>
                    <a:pt x="1616909" y="1198943"/>
                    <a:pt x="1635633" y="1194910"/>
                    <a:pt x="1654259" y="1192510"/>
                  </a:cubicBezTo>
                  <a:cubicBezTo>
                    <a:pt x="1657524" y="1192030"/>
                    <a:pt x="1661460" y="1191358"/>
                    <a:pt x="1664246" y="1192702"/>
                  </a:cubicBezTo>
                  <a:cubicBezTo>
                    <a:pt x="1676823" y="1198750"/>
                    <a:pt x="1687481" y="1196639"/>
                    <a:pt x="1698427" y="1188381"/>
                  </a:cubicBezTo>
                  <a:cubicBezTo>
                    <a:pt x="1707932" y="1181276"/>
                    <a:pt x="1718878" y="1177052"/>
                    <a:pt x="1730112" y="1185885"/>
                  </a:cubicBezTo>
                  <a:cubicBezTo>
                    <a:pt x="1755076" y="1205472"/>
                    <a:pt x="1781767" y="1206432"/>
                    <a:pt x="1809996" y="1194046"/>
                  </a:cubicBezTo>
                  <a:cubicBezTo>
                    <a:pt x="1830159" y="1185213"/>
                    <a:pt x="1850034" y="1183196"/>
                    <a:pt x="1871254" y="1192126"/>
                  </a:cubicBezTo>
                  <a:cubicBezTo>
                    <a:pt x="1879415" y="1195582"/>
                    <a:pt x="1889977" y="1193278"/>
                    <a:pt x="1899482" y="1194046"/>
                  </a:cubicBezTo>
                  <a:cubicBezTo>
                    <a:pt x="1904859" y="1194430"/>
                    <a:pt x="1910813" y="1194526"/>
                    <a:pt x="1915420" y="1196927"/>
                  </a:cubicBezTo>
                  <a:cubicBezTo>
                    <a:pt x="1927711" y="1203072"/>
                    <a:pt x="1939136" y="1210945"/>
                    <a:pt x="1951522" y="1216994"/>
                  </a:cubicBezTo>
                  <a:cubicBezTo>
                    <a:pt x="1957475" y="1219874"/>
                    <a:pt x="1964580" y="1221410"/>
                    <a:pt x="1971302" y="1221507"/>
                  </a:cubicBezTo>
                  <a:cubicBezTo>
                    <a:pt x="1991177" y="1221987"/>
                    <a:pt x="2011052" y="1221987"/>
                    <a:pt x="2030831" y="1221123"/>
                  </a:cubicBezTo>
                  <a:cubicBezTo>
                    <a:pt x="2063476" y="1219778"/>
                    <a:pt x="2096601" y="1219490"/>
                    <a:pt x="2120125" y="1190878"/>
                  </a:cubicBezTo>
                  <a:cubicBezTo>
                    <a:pt x="2122046" y="1188573"/>
                    <a:pt x="2126174" y="1187229"/>
                    <a:pt x="2129439" y="1186845"/>
                  </a:cubicBezTo>
                  <a:cubicBezTo>
                    <a:pt x="2144513" y="1185021"/>
                    <a:pt x="2159971" y="1184828"/>
                    <a:pt x="2174854" y="1181852"/>
                  </a:cubicBezTo>
                  <a:cubicBezTo>
                    <a:pt x="2186760" y="1179452"/>
                    <a:pt x="2196650" y="1180220"/>
                    <a:pt x="2205674" y="1188669"/>
                  </a:cubicBezTo>
                  <a:cubicBezTo>
                    <a:pt x="2217485" y="1199807"/>
                    <a:pt x="2231887" y="1206336"/>
                    <a:pt x="2247634" y="1202784"/>
                  </a:cubicBezTo>
                  <a:cubicBezTo>
                    <a:pt x="2263379" y="1199327"/>
                    <a:pt x="2273749" y="1206816"/>
                    <a:pt x="2285367" y="1214594"/>
                  </a:cubicBezTo>
                  <a:cubicBezTo>
                    <a:pt x="2293817" y="1220258"/>
                    <a:pt x="2303418" y="1227363"/>
                    <a:pt x="2312827" y="1227939"/>
                  </a:cubicBezTo>
                  <a:cubicBezTo>
                    <a:pt x="2334143" y="1229187"/>
                    <a:pt x="2352482" y="1248967"/>
                    <a:pt x="2375622" y="1237733"/>
                  </a:cubicBezTo>
                  <a:cubicBezTo>
                    <a:pt x="2377158" y="1236965"/>
                    <a:pt x="2379942" y="1238885"/>
                    <a:pt x="2382151" y="1239365"/>
                  </a:cubicBezTo>
                  <a:cubicBezTo>
                    <a:pt x="2399817" y="1243014"/>
                    <a:pt x="2416428" y="1239461"/>
                    <a:pt x="2429390" y="1227459"/>
                  </a:cubicBezTo>
                  <a:cubicBezTo>
                    <a:pt x="2446385" y="1211809"/>
                    <a:pt x="2465203" y="1210272"/>
                    <a:pt x="2486134" y="1215362"/>
                  </a:cubicBezTo>
                  <a:cubicBezTo>
                    <a:pt x="2492856" y="1216994"/>
                    <a:pt x="2499577" y="1218146"/>
                    <a:pt x="2506394" y="1219490"/>
                  </a:cubicBezTo>
                  <a:cubicBezTo>
                    <a:pt x="2515611" y="1221410"/>
                    <a:pt x="2524925" y="1223427"/>
                    <a:pt x="2534142" y="1225347"/>
                  </a:cubicBezTo>
                  <a:cubicBezTo>
                    <a:pt x="2543072" y="1227268"/>
                    <a:pt x="2552962" y="1230532"/>
                    <a:pt x="2559874" y="1222275"/>
                  </a:cubicBezTo>
                  <a:cubicBezTo>
                    <a:pt x="2565827" y="1215169"/>
                    <a:pt x="2570052" y="1215842"/>
                    <a:pt x="2575525" y="1221987"/>
                  </a:cubicBezTo>
                  <a:cubicBezTo>
                    <a:pt x="2594536" y="1243494"/>
                    <a:pt x="2617580" y="1256936"/>
                    <a:pt x="2646960" y="1257896"/>
                  </a:cubicBezTo>
                  <a:cubicBezTo>
                    <a:pt x="2653009" y="1258088"/>
                    <a:pt x="2659154" y="1259432"/>
                    <a:pt x="2665107" y="1260873"/>
                  </a:cubicBezTo>
                  <a:cubicBezTo>
                    <a:pt x="2668756" y="1261736"/>
                    <a:pt x="2673173" y="1262697"/>
                    <a:pt x="2675381" y="1265290"/>
                  </a:cubicBezTo>
                  <a:cubicBezTo>
                    <a:pt x="2692567" y="1285068"/>
                    <a:pt x="2713979" y="1298799"/>
                    <a:pt x="2737311" y="1309841"/>
                  </a:cubicBezTo>
                  <a:cubicBezTo>
                    <a:pt x="2745664" y="1313777"/>
                    <a:pt x="2754594" y="1317713"/>
                    <a:pt x="2763619" y="1318866"/>
                  </a:cubicBezTo>
                  <a:cubicBezTo>
                    <a:pt x="2773028" y="1320018"/>
                    <a:pt x="2782917" y="1318098"/>
                    <a:pt x="2792519" y="1317041"/>
                  </a:cubicBezTo>
                  <a:cubicBezTo>
                    <a:pt x="2798184" y="1316466"/>
                    <a:pt x="2804713" y="1316561"/>
                    <a:pt x="2809226" y="1313777"/>
                  </a:cubicBezTo>
                  <a:cubicBezTo>
                    <a:pt x="2823532" y="1305039"/>
                    <a:pt x="2837358" y="1295631"/>
                    <a:pt x="2850705" y="1285452"/>
                  </a:cubicBezTo>
                  <a:cubicBezTo>
                    <a:pt x="2862131" y="1276715"/>
                    <a:pt x="2864435" y="1275467"/>
                    <a:pt x="2874324" y="1286413"/>
                  </a:cubicBezTo>
                  <a:cubicBezTo>
                    <a:pt x="2884502" y="1297647"/>
                    <a:pt x="2897176" y="1303503"/>
                    <a:pt x="2911194" y="1305903"/>
                  </a:cubicBezTo>
                  <a:cubicBezTo>
                    <a:pt x="2933373" y="1309648"/>
                    <a:pt x="2955745" y="1312816"/>
                    <a:pt x="2978116" y="1314641"/>
                  </a:cubicBezTo>
                  <a:cubicBezTo>
                    <a:pt x="2998375" y="1316273"/>
                    <a:pt x="3008073" y="1307440"/>
                    <a:pt x="3012106" y="1287373"/>
                  </a:cubicBezTo>
                  <a:cubicBezTo>
                    <a:pt x="3014410" y="1276235"/>
                    <a:pt x="3017387" y="1264137"/>
                    <a:pt x="3029676" y="1261161"/>
                  </a:cubicBezTo>
                  <a:cubicBezTo>
                    <a:pt x="3049744" y="1256360"/>
                    <a:pt x="3070579" y="1254248"/>
                    <a:pt x="3080469" y="1230724"/>
                  </a:cubicBezTo>
                  <a:cubicBezTo>
                    <a:pt x="3085941" y="1235909"/>
                    <a:pt x="3089302" y="1238981"/>
                    <a:pt x="3092567" y="1242054"/>
                  </a:cubicBezTo>
                  <a:cubicBezTo>
                    <a:pt x="3101592" y="1250599"/>
                    <a:pt x="3120314" y="1254248"/>
                    <a:pt x="3129821" y="1246855"/>
                  </a:cubicBezTo>
                  <a:cubicBezTo>
                    <a:pt x="3143839" y="1236101"/>
                    <a:pt x="3156705" y="1238117"/>
                    <a:pt x="3170147" y="1246471"/>
                  </a:cubicBezTo>
                  <a:cubicBezTo>
                    <a:pt x="3192615" y="1260297"/>
                    <a:pt x="3217674" y="1257128"/>
                    <a:pt x="3240429" y="1251559"/>
                  </a:cubicBezTo>
                  <a:cubicBezTo>
                    <a:pt x="3257617" y="1247430"/>
                    <a:pt x="3275956" y="1239845"/>
                    <a:pt x="3287189" y="1222466"/>
                  </a:cubicBezTo>
                  <a:cubicBezTo>
                    <a:pt x="3290741" y="1216898"/>
                    <a:pt x="3298711" y="1214113"/>
                    <a:pt x="3305049" y="1210465"/>
                  </a:cubicBezTo>
                  <a:cubicBezTo>
                    <a:pt x="3310329" y="1207488"/>
                    <a:pt x="3315898" y="1204704"/>
                    <a:pt x="3321755" y="1202784"/>
                  </a:cubicBezTo>
                  <a:cubicBezTo>
                    <a:pt x="3327995" y="1200671"/>
                    <a:pt x="3334909" y="1197598"/>
                    <a:pt x="3341055" y="1198463"/>
                  </a:cubicBezTo>
                  <a:cubicBezTo>
                    <a:pt x="3359681" y="1200959"/>
                    <a:pt x="3374467" y="1196062"/>
                    <a:pt x="3387621" y="1182140"/>
                  </a:cubicBezTo>
                  <a:cubicBezTo>
                    <a:pt x="3394439" y="1174939"/>
                    <a:pt x="3404520" y="1166202"/>
                    <a:pt x="3413161" y="1166105"/>
                  </a:cubicBezTo>
                  <a:cubicBezTo>
                    <a:pt x="3434189" y="1165818"/>
                    <a:pt x="3451663" y="1158905"/>
                    <a:pt x="3470579" y="1150647"/>
                  </a:cubicBezTo>
                  <a:cubicBezTo>
                    <a:pt x="3482772" y="1145366"/>
                    <a:pt x="3496598" y="1141718"/>
                    <a:pt x="3509657" y="1136821"/>
                  </a:cubicBezTo>
                  <a:cubicBezTo>
                    <a:pt x="3524923" y="1131060"/>
                    <a:pt x="3541534" y="1128948"/>
                    <a:pt x="3550847" y="1113009"/>
                  </a:cubicBezTo>
                  <a:cubicBezTo>
                    <a:pt x="3551903" y="1111281"/>
                    <a:pt x="3555072" y="1110993"/>
                    <a:pt x="3556608" y="1109361"/>
                  </a:cubicBezTo>
                  <a:cubicBezTo>
                    <a:pt x="3561505" y="1104368"/>
                    <a:pt x="3567842" y="1099760"/>
                    <a:pt x="3570435" y="1093710"/>
                  </a:cubicBezTo>
                  <a:cubicBezTo>
                    <a:pt x="3577923" y="1076044"/>
                    <a:pt x="3583780" y="1057800"/>
                    <a:pt x="3590501" y="1039846"/>
                  </a:cubicBezTo>
                  <a:cubicBezTo>
                    <a:pt x="3591942" y="1036005"/>
                    <a:pt x="3593285" y="1031108"/>
                    <a:pt x="3596263" y="1028900"/>
                  </a:cubicBezTo>
                  <a:cubicBezTo>
                    <a:pt x="3613449" y="1016226"/>
                    <a:pt x="3630925" y="1004032"/>
                    <a:pt x="3648591" y="992030"/>
                  </a:cubicBezTo>
                  <a:cubicBezTo>
                    <a:pt x="3655696" y="987229"/>
                    <a:pt x="3661649" y="989918"/>
                    <a:pt x="3667986" y="995487"/>
                  </a:cubicBezTo>
                  <a:cubicBezTo>
                    <a:pt x="3674131" y="1000768"/>
                    <a:pt x="3681717" y="1006240"/>
                    <a:pt x="3689397" y="1007585"/>
                  </a:cubicBezTo>
                  <a:cubicBezTo>
                    <a:pt x="3704760" y="1010177"/>
                    <a:pt x="3720698" y="1010753"/>
                    <a:pt x="3736349" y="1010753"/>
                  </a:cubicBezTo>
                  <a:cubicBezTo>
                    <a:pt x="3742205" y="1010753"/>
                    <a:pt x="3748446" y="1007297"/>
                    <a:pt x="3753919" y="1004513"/>
                  </a:cubicBezTo>
                  <a:cubicBezTo>
                    <a:pt x="3764289" y="999231"/>
                    <a:pt x="3773890" y="992126"/>
                    <a:pt x="3784643" y="987710"/>
                  </a:cubicBezTo>
                  <a:cubicBezTo>
                    <a:pt x="3797126" y="982621"/>
                    <a:pt x="3804615" y="974459"/>
                    <a:pt x="3808359" y="961689"/>
                  </a:cubicBezTo>
                  <a:cubicBezTo>
                    <a:pt x="3813929" y="942679"/>
                    <a:pt x="3827179" y="929428"/>
                    <a:pt x="3842829" y="918674"/>
                  </a:cubicBezTo>
                  <a:cubicBezTo>
                    <a:pt x="3862705" y="904944"/>
                    <a:pt x="3886421" y="905616"/>
                    <a:pt x="3908983" y="902256"/>
                  </a:cubicBezTo>
                  <a:cubicBezTo>
                    <a:pt x="3917625" y="901008"/>
                    <a:pt x="3926555" y="899951"/>
                    <a:pt x="3934428" y="896783"/>
                  </a:cubicBezTo>
                  <a:cubicBezTo>
                    <a:pt x="3964288" y="884877"/>
                    <a:pt x="3994149" y="873548"/>
                    <a:pt x="4026987" y="873835"/>
                  </a:cubicBezTo>
                  <a:cubicBezTo>
                    <a:pt x="4029674" y="873835"/>
                    <a:pt x="4032363" y="873548"/>
                    <a:pt x="4035051" y="873067"/>
                  </a:cubicBezTo>
                  <a:cubicBezTo>
                    <a:pt x="4058383" y="869131"/>
                    <a:pt x="4082483" y="867594"/>
                    <a:pt x="4099189" y="846664"/>
                  </a:cubicBezTo>
                  <a:cubicBezTo>
                    <a:pt x="4102261" y="842823"/>
                    <a:pt x="4109271" y="841671"/>
                    <a:pt x="4114647" y="840134"/>
                  </a:cubicBezTo>
                  <a:cubicBezTo>
                    <a:pt x="4123961" y="837638"/>
                    <a:pt x="4130203" y="832549"/>
                    <a:pt x="4133563" y="823427"/>
                  </a:cubicBezTo>
                  <a:cubicBezTo>
                    <a:pt x="4139229" y="807681"/>
                    <a:pt x="4145949" y="792223"/>
                    <a:pt x="4151039" y="776284"/>
                  </a:cubicBezTo>
                  <a:cubicBezTo>
                    <a:pt x="4154591" y="765338"/>
                    <a:pt x="4161215" y="759289"/>
                    <a:pt x="4171489" y="754776"/>
                  </a:cubicBezTo>
                  <a:cubicBezTo>
                    <a:pt x="4177251" y="752280"/>
                    <a:pt x="4182243" y="746808"/>
                    <a:pt x="4186372" y="741718"/>
                  </a:cubicBezTo>
                  <a:cubicBezTo>
                    <a:pt x="4191365" y="735573"/>
                    <a:pt x="4193957" y="727412"/>
                    <a:pt x="4199429" y="721940"/>
                  </a:cubicBezTo>
                  <a:cubicBezTo>
                    <a:pt x="4212775" y="708305"/>
                    <a:pt x="4216905" y="693231"/>
                    <a:pt x="4212487" y="674604"/>
                  </a:cubicBezTo>
                  <a:cubicBezTo>
                    <a:pt x="4208551" y="658090"/>
                    <a:pt x="4218921" y="636006"/>
                    <a:pt x="4232555" y="632645"/>
                  </a:cubicBezTo>
                  <a:cubicBezTo>
                    <a:pt x="4247629" y="628900"/>
                    <a:pt x="4257999" y="619684"/>
                    <a:pt x="4268657" y="609410"/>
                  </a:cubicBezTo>
                  <a:cubicBezTo>
                    <a:pt x="4274609" y="603649"/>
                    <a:pt x="4282963" y="598656"/>
                    <a:pt x="4291028" y="597216"/>
                  </a:cubicBezTo>
                  <a:cubicBezTo>
                    <a:pt x="4321657" y="591647"/>
                    <a:pt x="4350557" y="598464"/>
                    <a:pt x="4379651" y="609506"/>
                  </a:cubicBezTo>
                  <a:cubicBezTo>
                    <a:pt x="4398661" y="616707"/>
                    <a:pt x="4419784" y="618627"/>
                    <a:pt x="4440139" y="621507"/>
                  </a:cubicBezTo>
                  <a:cubicBezTo>
                    <a:pt x="4446477" y="622371"/>
                    <a:pt x="4454542" y="620452"/>
                    <a:pt x="4460015" y="616899"/>
                  </a:cubicBezTo>
                  <a:cubicBezTo>
                    <a:pt x="4479218" y="604609"/>
                    <a:pt x="4498325" y="591935"/>
                    <a:pt x="4516183" y="577724"/>
                  </a:cubicBezTo>
                  <a:cubicBezTo>
                    <a:pt x="4532795" y="564379"/>
                    <a:pt x="4551517" y="558810"/>
                    <a:pt x="4571681" y="560250"/>
                  </a:cubicBezTo>
                  <a:cubicBezTo>
                    <a:pt x="4586371" y="561306"/>
                    <a:pt x="4599621" y="558905"/>
                    <a:pt x="4613447" y="555257"/>
                  </a:cubicBezTo>
                  <a:cubicBezTo>
                    <a:pt x="4624969" y="552185"/>
                    <a:pt x="4637643" y="550072"/>
                    <a:pt x="4649355" y="551417"/>
                  </a:cubicBezTo>
                  <a:cubicBezTo>
                    <a:pt x="4665775" y="553337"/>
                    <a:pt x="4679313" y="550553"/>
                    <a:pt x="4692467" y="540663"/>
                  </a:cubicBezTo>
                  <a:cubicBezTo>
                    <a:pt x="4699476" y="535382"/>
                    <a:pt x="4708502" y="532598"/>
                    <a:pt x="4716855" y="528949"/>
                  </a:cubicBezTo>
                  <a:cubicBezTo>
                    <a:pt x="4729721" y="523284"/>
                    <a:pt x="4743067" y="518483"/>
                    <a:pt x="4755645" y="512147"/>
                  </a:cubicBezTo>
                  <a:cubicBezTo>
                    <a:pt x="4769183" y="505425"/>
                    <a:pt x="4781569" y="496112"/>
                    <a:pt x="4795395" y="490351"/>
                  </a:cubicBezTo>
                  <a:cubicBezTo>
                    <a:pt x="4810278" y="484110"/>
                    <a:pt x="4819879" y="474605"/>
                    <a:pt x="4825928" y="459818"/>
                  </a:cubicBezTo>
                  <a:cubicBezTo>
                    <a:pt x="4829769" y="450504"/>
                    <a:pt x="4835049" y="440615"/>
                    <a:pt x="4842347" y="434086"/>
                  </a:cubicBezTo>
                  <a:cubicBezTo>
                    <a:pt x="4857422" y="420740"/>
                    <a:pt x="4875087" y="410370"/>
                    <a:pt x="4890451" y="397216"/>
                  </a:cubicBezTo>
                  <a:cubicBezTo>
                    <a:pt x="4912054" y="378781"/>
                    <a:pt x="4932025" y="359194"/>
                    <a:pt x="4933945" y="327701"/>
                  </a:cubicBezTo>
                  <a:cubicBezTo>
                    <a:pt x="4935001" y="310322"/>
                    <a:pt x="4944219" y="302929"/>
                    <a:pt x="4961214" y="298801"/>
                  </a:cubicBezTo>
                  <a:cubicBezTo>
                    <a:pt x="4966878" y="297457"/>
                    <a:pt x="4974945" y="294864"/>
                    <a:pt x="4976672" y="290639"/>
                  </a:cubicBezTo>
                  <a:cubicBezTo>
                    <a:pt x="4981857" y="278061"/>
                    <a:pt x="4992610" y="275565"/>
                    <a:pt x="5002979" y="270573"/>
                  </a:cubicBezTo>
                  <a:cubicBezTo>
                    <a:pt x="5009221" y="267596"/>
                    <a:pt x="5016903" y="261739"/>
                    <a:pt x="5018535" y="255690"/>
                  </a:cubicBezTo>
                  <a:cubicBezTo>
                    <a:pt x="5025255" y="231206"/>
                    <a:pt x="5043690" y="216804"/>
                    <a:pt x="5061069" y="200961"/>
                  </a:cubicBezTo>
                  <a:cubicBezTo>
                    <a:pt x="5066158" y="196256"/>
                    <a:pt x="5071631" y="190879"/>
                    <a:pt x="5074127" y="184735"/>
                  </a:cubicBezTo>
                  <a:cubicBezTo>
                    <a:pt x="5079409" y="171484"/>
                    <a:pt x="5087281" y="161882"/>
                    <a:pt x="5101108" y="156891"/>
                  </a:cubicBezTo>
                  <a:cubicBezTo>
                    <a:pt x="5105524" y="155354"/>
                    <a:pt x="5109557" y="151801"/>
                    <a:pt x="5112918" y="148441"/>
                  </a:cubicBezTo>
                  <a:cubicBezTo>
                    <a:pt x="5120119" y="141144"/>
                    <a:pt x="5126167" y="132598"/>
                    <a:pt x="5133753" y="125782"/>
                  </a:cubicBezTo>
                  <a:cubicBezTo>
                    <a:pt x="5153051" y="108211"/>
                    <a:pt x="5172159" y="90928"/>
                    <a:pt x="5183393" y="66348"/>
                  </a:cubicBezTo>
                  <a:cubicBezTo>
                    <a:pt x="5188865" y="54346"/>
                    <a:pt x="5195107" y="41288"/>
                    <a:pt x="5204709" y="33030"/>
                  </a:cubicBezTo>
                  <a:cubicBezTo>
                    <a:pt x="5216903" y="22565"/>
                    <a:pt x="5232937" y="16612"/>
                    <a:pt x="5247243" y="8451"/>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14" name="Freeform: Shape 13">
              <a:extLst>
                <a:ext uri="{FF2B5EF4-FFF2-40B4-BE49-F238E27FC236}">
                  <a16:creationId xmlns:a16="http://schemas.microsoft.com/office/drawing/2014/main" id="{5DF79ABB-8397-3A23-E134-AB5490D27CB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27088" y="4795537"/>
              <a:ext cx="5260975" cy="1410656"/>
            </a:xfrm>
            <a:custGeom>
              <a:avLst/>
              <a:gdLst>
                <a:gd name="connsiteX0" fmla="*/ 5260975 w 5260975"/>
                <a:gd name="connsiteY0" fmla="*/ 0 h 1410656"/>
                <a:gd name="connsiteX1" fmla="*/ 5260975 w 5260975"/>
                <a:gd name="connsiteY1" fmla="*/ 221634 h 1410656"/>
                <a:gd name="connsiteX2" fmla="*/ 5226503 w 5260975"/>
                <a:gd name="connsiteY2" fmla="*/ 237063 h 1410656"/>
                <a:gd name="connsiteX3" fmla="*/ 5206341 w 5260975"/>
                <a:gd name="connsiteY3" fmla="*/ 245128 h 1410656"/>
                <a:gd name="connsiteX4" fmla="*/ 5123287 w 5260975"/>
                <a:gd name="connsiteY4" fmla="*/ 297073 h 1410656"/>
                <a:gd name="connsiteX5" fmla="*/ 5048107 w 5260975"/>
                <a:gd name="connsiteY5" fmla="*/ 361307 h 1410656"/>
                <a:gd name="connsiteX6" fmla="*/ 4992899 w 5260975"/>
                <a:gd name="connsiteY6" fmla="*/ 437542 h 1410656"/>
                <a:gd name="connsiteX7" fmla="*/ 4977440 w 5260975"/>
                <a:gd name="connsiteY7" fmla="*/ 455690 h 1410656"/>
                <a:gd name="connsiteX8" fmla="*/ 4935193 w 5260975"/>
                <a:gd name="connsiteY8" fmla="*/ 478445 h 1410656"/>
                <a:gd name="connsiteX9" fmla="*/ 4897844 w 5260975"/>
                <a:gd name="connsiteY9" fmla="*/ 495535 h 1410656"/>
                <a:gd name="connsiteX10" fmla="*/ 4870767 w 5260975"/>
                <a:gd name="connsiteY10" fmla="*/ 514451 h 1410656"/>
                <a:gd name="connsiteX11" fmla="*/ 4847916 w 5260975"/>
                <a:gd name="connsiteY11" fmla="*/ 531830 h 1410656"/>
                <a:gd name="connsiteX12" fmla="*/ 4796163 w 5260975"/>
                <a:gd name="connsiteY12" fmla="*/ 576765 h 1410656"/>
                <a:gd name="connsiteX13" fmla="*/ 4738843 w 5260975"/>
                <a:gd name="connsiteY13" fmla="*/ 614691 h 1410656"/>
                <a:gd name="connsiteX14" fmla="*/ 4692755 w 5260975"/>
                <a:gd name="connsiteY14" fmla="*/ 661162 h 1410656"/>
                <a:gd name="connsiteX15" fmla="*/ 4673744 w 5260975"/>
                <a:gd name="connsiteY15" fmla="*/ 686318 h 1410656"/>
                <a:gd name="connsiteX16" fmla="*/ 4633801 w 5260975"/>
                <a:gd name="connsiteY16" fmla="*/ 703505 h 1410656"/>
                <a:gd name="connsiteX17" fmla="*/ 4590499 w 5260975"/>
                <a:gd name="connsiteY17" fmla="*/ 730389 h 1410656"/>
                <a:gd name="connsiteX18" fmla="*/ 4559773 w 5260975"/>
                <a:gd name="connsiteY18" fmla="*/ 757081 h 1410656"/>
                <a:gd name="connsiteX19" fmla="*/ 4536059 w 5260975"/>
                <a:gd name="connsiteY19" fmla="*/ 774940 h 1410656"/>
                <a:gd name="connsiteX20" fmla="*/ 4502549 w 5260975"/>
                <a:gd name="connsiteY20" fmla="*/ 792895 h 1410656"/>
                <a:gd name="connsiteX21" fmla="*/ 4468944 w 5260975"/>
                <a:gd name="connsiteY21" fmla="*/ 816419 h 1410656"/>
                <a:gd name="connsiteX22" fmla="*/ 4452622 w 5260975"/>
                <a:gd name="connsiteY22" fmla="*/ 830917 h 1410656"/>
                <a:gd name="connsiteX23" fmla="*/ 4421032 w 5260975"/>
                <a:gd name="connsiteY23" fmla="*/ 855016 h 1410656"/>
                <a:gd name="connsiteX24" fmla="*/ 4388483 w 5260975"/>
                <a:gd name="connsiteY24" fmla="*/ 877484 h 1410656"/>
                <a:gd name="connsiteX25" fmla="*/ 4327321 w 5260975"/>
                <a:gd name="connsiteY25" fmla="*/ 903216 h 1410656"/>
                <a:gd name="connsiteX26" fmla="*/ 4271633 w 5260975"/>
                <a:gd name="connsiteY26" fmla="*/ 941046 h 1410656"/>
                <a:gd name="connsiteX27" fmla="*/ 4227465 w 5260975"/>
                <a:gd name="connsiteY27" fmla="*/ 968698 h 1410656"/>
                <a:gd name="connsiteX28" fmla="*/ 4201733 w 5260975"/>
                <a:gd name="connsiteY28" fmla="*/ 986846 h 1410656"/>
                <a:gd name="connsiteX29" fmla="*/ 4154494 w 5260975"/>
                <a:gd name="connsiteY29" fmla="*/ 1027364 h 1410656"/>
                <a:gd name="connsiteX30" fmla="*/ 4081234 w 5260975"/>
                <a:gd name="connsiteY30" fmla="*/ 1069994 h 1410656"/>
                <a:gd name="connsiteX31" fmla="*/ 4036971 w 5260975"/>
                <a:gd name="connsiteY31" fmla="*/ 1093038 h 1410656"/>
                <a:gd name="connsiteX32" fmla="*/ 3941725 w 5260975"/>
                <a:gd name="connsiteY32" fmla="*/ 1127796 h 1410656"/>
                <a:gd name="connsiteX33" fmla="*/ 3910999 w 5260975"/>
                <a:gd name="connsiteY33" fmla="*/ 1140182 h 1410656"/>
                <a:gd name="connsiteX34" fmla="*/ 3875859 w 5260975"/>
                <a:gd name="connsiteY34" fmla="*/ 1148343 h 1410656"/>
                <a:gd name="connsiteX35" fmla="*/ 3819401 w 5260975"/>
                <a:gd name="connsiteY35" fmla="*/ 1167642 h 1410656"/>
                <a:gd name="connsiteX36" fmla="*/ 3709176 w 5260975"/>
                <a:gd name="connsiteY36" fmla="*/ 1200863 h 1410656"/>
                <a:gd name="connsiteX37" fmla="*/ 3684981 w 5260975"/>
                <a:gd name="connsiteY37" fmla="*/ 1205952 h 1410656"/>
                <a:gd name="connsiteX38" fmla="*/ 3623338 w 5260975"/>
                <a:gd name="connsiteY38" fmla="*/ 1227363 h 1410656"/>
                <a:gd name="connsiteX39" fmla="*/ 3586373 w 5260975"/>
                <a:gd name="connsiteY39" fmla="*/ 1241765 h 1410656"/>
                <a:gd name="connsiteX40" fmla="*/ 3555743 w 5260975"/>
                <a:gd name="connsiteY40" fmla="*/ 1250023 h 1410656"/>
                <a:gd name="connsiteX41" fmla="*/ 3528667 w 5260975"/>
                <a:gd name="connsiteY41" fmla="*/ 1253864 h 1410656"/>
                <a:gd name="connsiteX42" fmla="*/ 3457424 w 5260975"/>
                <a:gd name="connsiteY42" fmla="*/ 1272874 h 1410656"/>
                <a:gd name="connsiteX43" fmla="*/ 3429003 w 5260975"/>
                <a:gd name="connsiteY43" fmla="*/ 1280364 h 1410656"/>
                <a:gd name="connsiteX44" fmla="*/ 3355264 w 5260975"/>
                <a:gd name="connsiteY44" fmla="*/ 1306096 h 1410656"/>
                <a:gd name="connsiteX45" fmla="*/ 3292757 w 5260975"/>
                <a:gd name="connsiteY45" fmla="*/ 1323090 h 1410656"/>
                <a:gd name="connsiteX46" fmla="*/ 3266643 w 5260975"/>
                <a:gd name="connsiteY46" fmla="*/ 1331251 h 1410656"/>
                <a:gd name="connsiteX47" fmla="*/ 3206921 w 5260975"/>
                <a:gd name="connsiteY47" fmla="*/ 1344886 h 1410656"/>
                <a:gd name="connsiteX48" fmla="*/ 3173123 w 5260975"/>
                <a:gd name="connsiteY48" fmla="*/ 1354488 h 1410656"/>
                <a:gd name="connsiteX49" fmla="*/ 3090646 w 5260975"/>
                <a:gd name="connsiteY49" fmla="*/ 1365337 h 1410656"/>
                <a:gd name="connsiteX50" fmla="*/ 3005480 w 5260975"/>
                <a:gd name="connsiteY50" fmla="*/ 1375802 h 1410656"/>
                <a:gd name="connsiteX51" fmla="*/ 2958721 w 5260975"/>
                <a:gd name="connsiteY51" fmla="*/ 1379259 h 1410656"/>
                <a:gd name="connsiteX52" fmla="*/ 2917915 w 5260975"/>
                <a:gd name="connsiteY52" fmla="*/ 1384733 h 1410656"/>
                <a:gd name="connsiteX53" fmla="*/ 2882389 w 5260975"/>
                <a:gd name="connsiteY53" fmla="*/ 1388189 h 1410656"/>
                <a:gd name="connsiteX54" fmla="*/ 2825837 w 5260975"/>
                <a:gd name="connsiteY54" fmla="*/ 1395198 h 1410656"/>
                <a:gd name="connsiteX55" fmla="*/ 2802313 w 5260975"/>
                <a:gd name="connsiteY55" fmla="*/ 1397023 h 1410656"/>
                <a:gd name="connsiteX56" fmla="*/ 2746816 w 5260975"/>
                <a:gd name="connsiteY56" fmla="*/ 1396926 h 1410656"/>
                <a:gd name="connsiteX57" fmla="*/ 2727517 w 5260975"/>
                <a:gd name="connsiteY57" fmla="*/ 1395966 h 1410656"/>
                <a:gd name="connsiteX58" fmla="*/ 2690359 w 5260975"/>
                <a:gd name="connsiteY58" fmla="*/ 1384060 h 1410656"/>
                <a:gd name="connsiteX59" fmla="*/ 2685943 w 5260975"/>
                <a:gd name="connsiteY59" fmla="*/ 1383196 h 1410656"/>
                <a:gd name="connsiteX60" fmla="*/ 2661554 w 5260975"/>
                <a:gd name="connsiteY60" fmla="*/ 1378491 h 1410656"/>
                <a:gd name="connsiteX61" fmla="*/ 2648208 w 5260975"/>
                <a:gd name="connsiteY61" fmla="*/ 1376955 h 1410656"/>
                <a:gd name="connsiteX62" fmla="*/ 2597512 w 5260975"/>
                <a:gd name="connsiteY62" fmla="*/ 1367162 h 1410656"/>
                <a:gd name="connsiteX63" fmla="*/ 2568324 w 5260975"/>
                <a:gd name="connsiteY63" fmla="*/ 1362553 h 1410656"/>
                <a:gd name="connsiteX64" fmla="*/ 2544704 w 5260975"/>
                <a:gd name="connsiteY64" fmla="*/ 1363225 h 1410656"/>
                <a:gd name="connsiteX65" fmla="*/ 2503225 w 5260975"/>
                <a:gd name="connsiteY65" fmla="*/ 1364089 h 1410656"/>
                <a:gd name="connsiteX66" fmla="*/ 2489975 w 5260975"/>
                <a:gd name="connsiteY66" fmla="*/ 1366298 h 1410656"/>
                <a:gd name="connsiteX67" fmla="*/ 2430061 w 5260975"/>
                <a:gd name="connsiteY67" fmla="*/ 1359960 h 1410656"/>
                <a:gd name="connsiteX68" fmla="*/ 2395880 w 5260975"/>
                <a:gd name="connsiteY68" fmla="*/ 1359480 h 1410656"/>
                <a:gd name="connsiteX69" fmla="*/ 2357378 w 5260975"/>
                <a:gd name="connsiteY69" fmla="*/ 1351607 h 1410656"/>
                <a:gd name="connsiteX70" fmla="*/ 2346145 w 5260975"/>
                <a:gd name="connsiteY70" fmla="*/ 1351991 h 1410656"/>
                <a:gd name="connsiteX71" fmla="*/ 2333567 w 5260975"/>
                <a:gd name="connsiteY71" fmla="*/ 1352663 h 1410656"/>
                <a:gd name="connsiteX72" fmla="*/ 2294968 w 5260975"/>
                <a:gd name="connsiteY72" fmla="*/ 1353240 h 1410656"/>
                <a:gd name="connsiteX73" fmla="*/ 2271540 w 5260975"/>
                <a:gd name="connsiteY73" fmla="*/ 1356120 h 1410656"/>
                <a:gd name="connsiteX74" fmla="*/ 2226895 w 5260975"/>
                <a:gd name="connsiteY74" fmla="*/ 1354392 h 1410656"/>
                <a:gd name="connsiteX75" fmla="*/ 2210379 w 5260975"/>
                <a:gd name="connsiteY75" fmla="*/ 1356888 h 1410656"/>
                <a:gd name="connsiteX76" fmla="*/ 2168613 w 5260975"/>
                <a:gd name="connsiteY76" fmla="*/ 1357176 h 1410656"/>
                <a:gd name="connsiteX77" fmla="*/ 2131167 w 5260975"/>
                <a:gd name="connsiteY77" fmla="*/ 1355736 h 1410656"/>
                <a:gd name="connsiteX78" fmla="*/ 2095065 w 5260975"/>
                <a:gd name="connsiteY78" fmla="*/ 1356504 h 1410656"/>
                <a:gd name="connsiteX79" fmla="*/ 2069237 w 5260975"/>
                <a:gd name="connsiteY79" fmla="*/ 1359672 h 1410656"/>
                <a:gd name="connsiteX80" fmla="*/ 2041201 w 5260975"/>
                <a:gd name="connsiteY80" fmla="*/ 1361592 h 1410656"/>
                <a:gd name="connsiteX81" fmla="*/ 1963909 w 5260975"/>
                <a:gd name="connsiteY81" fmla="*/ 1373018 h 1410656"/>
                <a:gd name="connsiteX82" fmla="*/ 1949603 w 5260975"/>
                <a:gd name="connsiteY82" fmla="*/ 1370234 h 1410656"/>
                <a:gd name="connsiteX83" fmla="*/ 1868373 w 5260975"/>
                <a:gd name="connsiteY83" fmla="*/ 1367641 h 1410656"/>
                <a:gd name="connsiteX84" fmla="*/ 1850707 w 5260975"/>
                <a:gd name="connsiteY84" fmla="*/ 1367834 h 1410656"/>
                <a:gd name="connsiteX85" fmla="*/ 1803275 w 5260975"/>
                <a:gd name="connsiteY85" fmla="*/ 1356504 h 1410656"/>
                <a:gd name="connsiteX86" fmla="*/ 1730112 w 5260975"/>
                <a:gd name="connsiteY86" fmla="*/ 1374459 h 1410656"/>
                <a:gd name="connsiteX87" fmla="*/ 1661652 w 5260975"/>
                <a:gd name="connsiteY87" fmla="*/ 1396926 h 1410656"/>
                <a:gd name="connsiteX88" fmla="*/ 1653011 w 5260975"/>
                <a:gd name="connsiteY88" fmla="*/ 1399807 h 1410656"/>
                <a:gd name="connsiteX89" fmla="*/ 1628431 w 5260975"/>
                <a:gd name="connsiteY89" fmla="*/ 1404704 h 1410656"/>
                <a:gd name="connsiteX90" fmla="*/ 1597995 w 5260975"/>
                <a:gd name="connsiteY90" fmla="*/ 1406432 h 1410656"/>
                <a:gd name="connsiteX91" fmla="*/ 1559396 w 5260975"/>
                <a:gd name="connsiteY91" fmla="*/ 1410656 h 1410656"/>
                <a:gd name="connsiteX92" fmla="*/ 1528480 w 5260975"/>
                <a:gd name="connsiteY92" fmla="*/ 1405375 h 1410656"/>
                <a:gd name="connsiteX93" fmla="*/ 1485272 w 5260975"/>
                <a:gd name="connsiteY93" fmla="*/ 1397502 h 1410656"/>
                <a:gd name="connsiteX94" fmla="*/ 1444562 w 5260975"/>
                <a:gd name="connsiteY94" fmla="*/ 1390013 h 1410656"/>
                <a:gd name="connsiteX95" fmla="*/ 1431696 w 5260975"/>
                <a:gd name="connsiteY95" fmla="*/ 1398846 h 1410656"/>
                <a:gd name="connsiteX96" fmla="*/ 1411821 w 5260975"/>
                <a:gd name="connsiteY96" fmla="*/ 1406527 h 1410656"/>
                <a:gd name="connsiteX97" fmla="*/ 1389738 w 5260975"/>
                <a:gd name="connsiteY97" fmla="*/ 1397310 h 1410656"/>
                <a:gd name="connsiteX98" fmla="*/ 1338081 w 5260975"/>
                <a:gd name="connsiteY98" fmla="*/ 1378204 h 1410656"/>
                <a:gd name="connsiteX99" fmla="*/ 1305436 w 5260975"/>
                <a:gd name="connsiteY99" fmla="*/ 1377339 h 1410656"/>
                <a:gd name="connsiteX100" fmla="*/ 1234481 w 5260975"/>
                <a:gd name="connsiteY100" fmla="*/ 1369178 h 1410656"/>
                <a:gd name="connsiteX101" fmla="*/ 1188106 w 5260975"/>
                <a:gd name="connsiteY101" fmla="*/ 1357560 h 1410656"/>
                <a:gd name="connsiteX102" fmla="*/ 1154790 w 5260975"/>
                <a:gd name="connsiteY102" fmla="*/ 1344406 h 1410656"/>
                <a:gd name="connsiteX103" fmla="*/ 1107069 w 5260975"/>
                <a:gd name="connsiteY103" fmla="*/ 1327219 h 1410656"/>
                <a:gd name="connsiteX104" fmla="*/ 1059158 w 5260975"/>
                <a:gd name="connsiteY104" fmla="*/ 1318290 h 1410656"/>
                <a:gd name="connsiteX105" fmla="*/ 1024496 w 5260975"/>
                <a:gd name="connsiteY105" fmla="*/ 1307056 h 1410656"/>
                <a:gd name="connsiteX106" fmla="*/ 982153 w 5260975"/>
                <a:gd name="connsiteY106" fmla="*/ 1299374 h 1410656"/>
                <a:gd name="connsiteX107" fmla="*/ 946628 w 5260975"/>
                <a:gd name="connsiteY107" fmla="*/ 1299087 h 1410656"/>
                <a:gd name="connsiteX108" fmla="*/ 890939 w 5260975"/>
                <a:gd name="connsiteY108" fmla="*/ 1300431 h 1410656"/>
                <a:gd name="connsiteX109" fmla="*/ 822769 w 5260975"/>
                <a:gd name="connsiteY109" fmla="*/ 1277196 h 1410656"/>
                <a:gd name="connsiteX110" fmla="*/ 795212 w 5260975"/>
                <a:gd name="connsiteY110" fmla="*/ 1272010 h 1410656"/>
                <a:gd name="connsiteX111" fmla="*/ 769288 w 5260975"/>
                <a:gd name="connsiteY111" fmla="*/ 1269610 h 1410656"/>
                <a:gd name="connsiteX112" fmla="*/ 714271 w 5260975"/>
                <a:gd name="connsiteY112" fmla="*/ 1254152 h 1410656"/>
                <a:gd name="connsiteX113" fmla="*/ 691900 w 5260975"/>
                <a:gd name="connsiteY113" fmla="*/ 1249062 h 1410656"/>
                <a:gd name="connsiteX114" fmla="*/ 660598 w 5260975"/>
                <a:gd name="connsiteY114" fmla="*/ 1249159 h 1410656"/>
                <a:gd name="connsiteX115" fmla="*/ 603662 w 5260975"/>
                <a:gd name="connsiteY115" fmla="*/ 1242054 h 1410656"/>
                <a:gd name="connsiteX116" fmla="*/ 546821 w 5260975"/>
                <a:gd name="connsiteY116" fmla="*/ 1221314 h 1410656"/>
                <a:gd name="connsiteX117" fmla="*/ 522721 w 5260975"/>
                <a:gd name="connsiteY117" fmla="*/ 1223330 h 1410656"/>
                <a:gd name="connsiteX118" fmla="*/ 514080 w 5260975"/>
                <a:gd name="connsiteY118" fmla="*/ 1222851 h 1410656"/>
                <a:gd name="connsiteX119" fmla="*/ 436404 w 5260975"/>
                <a:gd name="connsiteY119" fmla="*/ 1211424 h 1410656"/>
                <a:gd name="connsiteX120" fmla="*/ 428626 w 5260975"/>
                <a:gd name="connsiteY120" fmla="*/ 1210177 h 1410656"/>
                <a:gd name="connsiteX121" fmla="*/ 392141 w 5260975"/>
                <a:gd name="connsiteY121" fmla="*/ 1199999 h 1410656"/>
                <a:gd name="connsiteX122" fmla="*/ 300157 w 5260975"/>
                <a:gd name="connsiteY122" fmla="*/ 1193662 h 1410656"/>
                <a:gd name="connsiteX123" fmla="*/ 294493 w 5260975"/>
                <a:gd name="connsiteY123" fmla="*/ 1192894 h 1410656"/>
                <a:gd name="connsiteX124" fmla="*/ 263671 w 5260975"/>
                <a:gd name="connsiteY124" fmla="*/ 1197982 h 1410656"/>
                <a:gd name="connsiteX125" fmla="*/ 248406 w 5260975"/>
                <a:gd name="connsiteY125" fmla="*/ 1205184 h 1410656"/>
                <a:gd name="connsiteX126" fmla="*/ 224594 w 5260975"/>
                <a:gd name="connsiteY126" fmla="*/ 1212673 h 1410656"/>
                <a:gd name="connsiteX127" fmla="*/ 200398 w 5260975"/>
                <a:gd name="connsiteY127" fmla="*/ 1215458 h 1410656"/>
                <a:gd name="connsiteX128" fmla="*/ 159783 w 5260975"/>
                <a:gd name="connsiteY128" fmla="*/ 1204127 h 1410656"/>
                <a:gd name="connsiteX129" fmla="*/ 144997 w 5260975"/>
                <a:gd name="connsiteY129" fmla="*/ 1202975 h 1410656"/>
                <a:gd name="connsiteX130" fmla="*/ 112064 w 5260975"/>
                <a:gd name="connsiteY130" fmla="*/ 1197503 h 1410656"/>
                <a:gd name="connsiteX131" fmla="*/ 83259 w 5260975"/>
                <a:gd name="connsiteY131" fmla="*/ 1197887 h 1410656"/>
                <a:gd name="connsiteX132" fmla="*/ 60120 w 5260975"/>
                <a:gd name="connsiteY132" fmla="*/ 1206624 h 1410656"/>
                <a:gd name="connsiteX133" fmla="*/ 26514 w 5260975"/>
                <a:gd name="connsiteY133" fmla="*/ 1208352 h 1410656"/>
                <a:gd name="connsiteX134" fmla="*/ 4814 w 5260975"/>
                <a:gd name="connsiteY134" fmla="*/ 1202015 h 1410656"/>
                <a:gd name="connsiteX135" fmla="*/ 398 w 5260975"/>
                <a:gd name="connsiteY135" fmla="*/ 1201152 h 1410656"/>
                <a:gd name="connsiteX136" fmla="*/ 0 w 5260975"/>
                <a:gd name="connsiteY136" fmla="*/ 1201150 h 1410656"/>
                <a:gd name="connsiteX137" fmla="*/ 0 w 5260975"/>
                <a:gd name="connsiteY137" fmla="*/ 1004512 h 1410656"/>
                <a:gd name="connsiteX138" fmla="*/ 30355 w 5260975"/>
                <a:gd name="connsiteY138" fmla="*/ 1002784 h 1410656"/>
                <a:gd name="connsiteX139" fmla="*/ 52151 w 5260975"/>
                <a:gd name="connsiteY139" fmla="*/ 997695 h 1410656"/>
                <a:gd name="connsiteX140" fmla="*/ 64248 w 5260975"/>
                <a:gd name="connsiteY140" fmla="*/ 994430 h 1410656"/>
                <a:gd name="connsiteX141" fmla="*/ 126370 w 5260975"/>
                <a:gd name="connsiteY141" fmla="*/ 985405 h 1410656"/>
                <a:gd name="connsiteX142" fmla="*/ 154022 w 5260975"/>
                <a:gd name="connsiteY142" fmla="*/ 975708 h 1410656"/>
                <a:gd name="connsiteX143" fmla="*/ 161512 w 5260975"/>
                <a:gd name="connsiteY143" fmla="*/ 974268 h 1410656"/>
                <a:gd name="connsiteX144" fmla="*/ 202510 w 5260975"/>
                <a:gd name="connsiteY144" fmla="*/ 978300 h 1410656"/>
                <a:gd name="connsiteX145" fmla="*/ 233235 w 5260975"/>
                <a:gd name="connsiteY145" fmla="*/ 993950 h 1410656"/>
                <a:gd name="connsiteX146" fmla="*/ 239188 w 5260975"/>
                <a:gd name="connsiteY146" fmla="*/ 999231 h 1410656"/>
                <a:gd name="connsiteX147" fmla="*/ 324834 w 5260975"/>
                <a:gd name="connsiteY147" fmla="*/ 997407 h 1410656"/>
                <a:gd name="connsiteX148" fmla="*/ 337987 w 5260975"/>
                <a:gd name="connsiteY148" fmla="*/ 995198 h 1410656"/>
                <a:gd name="connsiteX149" fmla="*/ 401550 w 5260975"/>
                <a:gd name="connsiteY149" fmla="*/ 1004416 h 1410656"/>
                <a:gd name="connsiteX150" fmla="*/ 420081 w 5260975"/>
                <a:gd name="connsiteY150" fmla="*/ 1006240 h 1410656"/>
                <a:gd name="connsiteX151" fmla="*/ 486523 w 5260975"/>
                <a:gd name="connsiteY151" fmla="*/ 1014498 h 1410656"/>
                <a:gd name="connsiteX152" fmla="*/ 495932 w 5260975"/>
                <a:gd name="connsiteY152" fmla="*/ 1006817 h 1410656"/>
                <a:gd name="connsiteX153" fmla="*/ 523009 w 5260975"/>
                <a:gd name="connsiteY153" fmla="*/ 987517 h 1410656"/>
                <a:gd name="connsiteX154" fmla="*/ 576393 w 5260975"/>
                <a:gd name="connsiteY154" fmla="*/ 970427 h 1410656"/>
                <a:gd name="connsiteX155" fmla="*/ 590892 w 5260975"/>
                <a:gd name="connsiteY155" fmla="*/ 971387 h 1410656"/>
                <a:gd name="connsiteX156" fmla="*/ 627569 w 5260975"/>
                <a:gd name="connsiteY156" fmla="*/ 999904 h 1410656"/>
                <a:gd name="connsiteX157" fmla="*/ 645429 w 5260975"/>
                <a:gd name="connsiteY157" fmla="*/ 1011329 h 1410656"/>
                <a:gd name="connsiteX158" fmla="*/ 696125 w 5260975"/>
                <a:gd name="connsiteY158" fmla="*/ 1032356 h 1410656"/>
                <a:gd name="connsiteX159" fmla="*/ 700349 w 5260975"/>
                <a:gd name="connsiteY159" fmla="*/ 1036197 h 1410656"/>
                <a:gd name="connsiteX160" fmla="*/ 737795 w 5260975"/>
                <a:gd name="connsiteY160" fmla="*/ 1081804 h 1410656"/>
                <a:gd name="connsiteX161" fmla="*/ 746244 w 5260975"/>
                <a:gd name="connsiteY161" fmla="*/ 1089581 h 1410656"/>
                <a:gd name="connsiteX162" fmla="*/ 756422 w 5260975"/>
                <a:gd name="connsiteY162" fmla="*/ 1101680 h 1410656"/>
                <a:gd name="connsiteX163" fmla="*/ 788202 w 5260975"/>
                <a:gd name="connsiteY163" fmla="*/ 1125108 h 1410656"/>
                <a:gd name="connsiteX164" fmla="*/ 827569 w 5260975"/>
                <a:gd name="connsiteY164" fmla="*/ 1132596 h 1410656"/>
                <a:gd name="connsiteX165" fmla="*/ 875097 w 5260975"/>
                <a:gd name="connsiteY165" fmla="*/ 1144022 h 1410656"/>
                <a:gd name="connsiteX166" fmla="*/ 894972 w 5260975"/>
                <a:gd name="connsiteY166" fmla="*/ 1151704 h 1410656"/>
                <a:gd name="connsiteX167" fmla="*/ 948260 w 5260975"/>
                <a:gd name="connsiteY167" fmla="*/ 1166298 h 1410656"/>
                <a:gd name="connsiteX168" fmla="*/ 986282 w 5260975"/>
                <a:gd name="connsiteY168" fmla="*/ 1178588 h 1410656"/>
                <a:gd name="connsiteX169" fmla="*/ 1041107 w 5260975"/>
                <a:gd name="connsiteY169" fmla="*/ 1185789 h 1410656"/>
                <a:gd name="connsiteX170" fmla="*/ 1067703 w 5260975"/>
                <a:gd name="connsiteY170" fmla="*/ 1186076 h 1410656"/>
                <a:gd name="connsiteX171" fmla="*/ 1116574 w 5260975"/>
                <a:gd name="connsiteY171" fmla="*/ 1222946 h 1410656"/>
                <a:gd name="connsiteX172" fmla="*/ 1155557 w 5260975"/>
                <a:gd name="connsiteY172" fmla="*/ 1247335 h 1410656"/>
                <a:gd name="connsiteX173" fmla="*/ 1196556 w 5260975"/>
                <a:gd name="connsiteY173" fmla="*/ 1235525 h 1410656"/>
                <a:gd name="connsiteX174" fmla="*/ 1207693 w 5260975"/>
                <a:gd name="connsiteY174" fmla="*/ 1224387 h 1410656"/>
                <a:gd name="connsiteX175" fmla="*/ 1274904 w 5260975"/>
                <a:gd name="connsiteY175" fmla="*/ 1213826 h 1410656"/>
                <a:gd name="connsiteX176" fmla="*/ 1370919 w 5260975"/>
                <a:gd name="connsiteY176" fmla="*/ 1213442 h 1410656"/>
                <a:gd name="connsiteX177" fmla="*/ 1530593 w 5260975"/>
                <a:gd name="connsiteY177" fmla="*/ 1189437 h 1410656"/>
                <a:gd name="connsiteX178" fmla="*/ 1558436 w 5260975"/>
                <a:gd name="connsiteY178" fmla="*/ 1178299 h 1410656"/>
                <a:gd name="connsiteX179" fmla="*/ 1589737 w 5260975"/>
                <a:gd name="connsiteY179" fmla="*/ 1175515 h 1410656"/>
                <a:gd name="connsiteX180" fmla="*/ 1601740 w 5260975"/>
                <a:gd name="connsiteY180" fmla="*/ 1182333 h 1410656"/>
                <a:gd name="connsiteX181" fmla="*/ 1654259 w 5260975"/>
                <a:gd name="connsiteY181" fmla="*/ 1192510 h 1410656"/>
                <a:gd name="connsiteX182" fmla="*/ 1664246 w 5260975"/>
                <a:gd name="connsiteY182" fmla="*/ 1192702 h 1410656"/>
                <a:gd name="connsiteX183" fmla="*/ 1698427 w 5260975"/>
                <a:gd name="connsiteY183" fmla="*/ 1188381 h 1410656"/>
                <a:gd name="connsiteX184" fmla="*/ 1730112 w 5260975"/>
                <a:gd name="connsiteY184" fmla="*/ 1185885 h 1410656"/>
                <a:gd name="connsiteX185" fmla="*/ 1809996 w 5260975"/>
                <a:gd name="connsiteY185" fmla="*/ 1194046 h 1410656"/>
                <a:gd name="connsiteX186" fmla="*/ 1871254 w 5260975"/>
                <a:gd name="connsiteY186" fmla="*/ 1192126 h 1410656"/>
                <a:gd name="connsiteX187" fmla="*/ 1899482 w 5260975"/>
                <a:gd name="connsiteY187" fmla="*/ 1194046 h 1410656"/>
                <a:gd name="connsiteX188" fmla="*/ 1915420 w 5260975"/>
                <a:gd name="connsiteY188" fmla="*/ 1196927 h 1410656"/>
                <a:gd name="connsiteX189" fmla="*/ 1951522 w 5260975"/>
                <a:gd name="connsiteY189" fmla="*/ 1216994 h 1410656"/>
                <a:gd name="connsiteX190" fmla="*/ 1971302 w 5260975"/>
                <a:gd name="connsiteY190" fmla="*/ 1221507 h 1410656"/>
                <a:gd name="connsiteX191" fmla="*/ 2030831 w 5260975"/>
                <a:gd name="connsiteY191" fmla="*/ 1221123 h 1410656"/>
                <a:gd name="connsiteX192" fmla="*/ 2120125 w 5260975"/>
                <a:gd name="connsiteY192" fmla="*/ 1190878 h 1410656"/>
                <a:gd name="connsiteX193" fmla="*/ 2129439 w 5260975"/>
                <a:gd name="connsiteY193" fmla="*/ 1186845 h 1410656"/>
                <a:gd name="connsiteX194" fmla="*/ 2174854 w 5260975"/>
                <a:gd name="connsiteY194" fmla="*/ 1181852 h 1410656"/>
                <a:gd name="connsiteX195" fmla="*/ 2205674 w 5260975"/>
                <a:gd name="connsiteY195" fmla="*/ 1188669 h 1410656"/>
                <a:gd name="connsiteX196" fmla="*/ 2247634 w 5260975"/>
                <a:gd name="connsiteY196" fmla="*/ 1202784 h 1410656"/>
                <a:gd name="connsiteX197" fmla="*/ 2285367 w 5260975"/>
                <a:gd name="connsiteY197" fmla="*/ 1214594 h 1410656"/>
                <a:gd name="connsiteX198" fmla="*/ 2312827 w 5260975"/>
                <a:gd name="connsiteY198" fmla="*/ 1227939 h 1410656"/>
                <a:gd name="connsiteX199" fmla="*/ 2375622 w 5260975"/>
                <a:gd name="connsiteY199" fmla="*/ 1237733 h 1410656"/>
                <a:gd name="connsiteX200" fmla="*/ 2382151 w 5260975"/>
                <a:gd name="connsiteY200" fmla="*/ 1239365 h 1410656"/>
                <a:gd name="connsiteX201" fmla="*/ 2429390 w 5260975"/>
                <a:gd name="connsiteY201" fmla="*/ 1227459 h 1410656"/>
                <a:gd name="connsiteX202" fmla="*/ 2486134 w 5260975"/>
                <a:gd name="connsiteY202" fmla="*/ 1215362 h 1410656"/>
                <a:gd name="connsiteX203" fmla="*/ 2506394 w 5260975"/>
                <a:gd name="connsiteY203" fmla="*/ 1219490 h 1410656"/>
                <a:gd name="connsiteX204" fmla="*/ 2534142 w 5260975"/>
                <a:gd name="connsiteY204" fmla="*/ 1225347 h 1410656"/>
                <a:gd name="connsiteX205" fmla="*/ 2559874 w 5260975"/>
                <a:gd name="connsiteY205" fmla="*/ 1222275 h 1410656"/>
                <a:gd name="connsiteX206" fmla="*/ 2575525 w 5260975"/>
                <a:gd name="connsiteY206" fmla="*/ 1221987 h 1410656"/>
                <a:gd name="connsiteX207" fmla="*/ 2646960 w 5260975"/>
                <a:gd name="connsiteY207" fmla="*/ 1257896 h 1410656"/>
                <a:gd name="connsiteX208" fmla="*/ 2665107 w 5260975"/>
                <a:gd name="connsiteY208" fmla="*/ 1260873 h 1410656"/>
                <a:gd name="connsiteX209" fmla="*/ 2675381 w 5260975"/>
                <a:gd name="connsiteY209" fmla="*/ 1265290 h 1410656"/>
                <a:gd name="connsiteX210" fmla="*/ 2737311 w 5260975"/>
                <a:gd name="connsiteY210" fmla="*/ 1309841 h 1410656"/>
                <a:gd name="connsiteX211" fmla="*/ 2763619 w 5260975"/>
                <a:gd name="connsiteY211" fmla="*/ 1318866 h 1410656"/>
                <a:gd name="connsiteX212" fmla="*/ 2792519 w 5260975"/>
                <a:gd name="connsiteY212" fmla="*/ 1317041 h 1410656"/>
                <a:gd name="connsiteX213" fmla="*/ 2809226 w 5260975"/>
                <a:gd name="connsiteY213" fmla="*/ 1313777 h 1410656"/>
                <a:gd name="connsiteX214" fmla="*/ 2850705 w 5260975"/>
                <a:gd name="connsiteY214" fmla="*/ 1285452 h 1410656"/>
                <a:gd name="connsiteX215" fmla="*/ 2874324 w 5260975"/>
                <a:gd name="connsiteY215" fmla="*/ 1286413 h 1410656"/>
                <a:gd name="connsiteX216" fmla="*/ 2911194 w 5260975"/>
                <a:gd name="connsiteY216" fmla="*/ 1305903 h 1410656"/>
                <a:gd name="connsiteX217" fmla="*/ 2978116 w 5260975"/>
                <a:gd name="connsiteY217" fmla="*/ 1314641 h 1410656"/>
                <a:gd name="connsiteX218" fmla="*/ 3012106 w 5260975"/>
                <a:gd name="connsiteY218" fmla="*/ 1287373 h 1410656"/>
                <a:gd name="connsiteX219" fmla="*/ 3029676 w 5260975"/>
                <a:gd name="connsiteY219" fmla="*/ 1261161 h 1410656"/>
                <a:gd name="connsiteX220" fmla="*/ 3080469 w 5260975"/>
                <a:gd name="connsiteY220" fmla="*/ 1230724 h 1410656"/>
                <a:gd name="connsiteX221" fmla="*/ 3092567 w 5260975"/>
                <a:gd name="connsiteY221" fmla="*/ 1242054 h 1410656"/>
                <a:gd name="connsiteX222" fmla="*/ 3129821 w 5260975"/>
                <a:gd name="connsiteY222" fmla="*/ 1246855 h 1410656"/>
                <a:gd name="connsiteX223" fmla="*/ 3170147 w 5260975"/>
                <a:gd name="connsiteY223" fmla="*/ 1246471 h 1410656"/>
                <a:gd name="connsiteX224" fmla="*/ 3240429 w 5260975"/>
                <a:gd name="connsiteY224" fmla="*/ 1251559 h 1410656"/>
                <a:gd name="connsiteX225" fmla="*/ 3287189 w 5260975"/>
                <a:gd name="connsiteY225" fmla="*/ 1222466 h 1410656"/>
                <a:gd name="connsiteX226" fmla="*/ 3305049 w 5260975"/>
                <a:gd name="connsiteY226" fmla="*/ 1210465 h 1410656"/>
                <a:gd name="connsiteX227" fmla="*/ 3321755 w 5260975"/>
                <a:gd name="connsiteY227" fmla="*/ 1202784 h 1410656"/>
                <a:gd name="connsiteX228" fmla="*/ 3341055 w 5260975"/>
                <a:gd name="connsiteY228" fmla="*/ 1198463 h 1410656"/>
                <a:gd name="connsiteX229" fmla="*/ 3387621 w 5260975"/>
                <a:gd name="connsiteY229" fmla="*/ 1182140 h 1410656"/>
                <a:gd name="connsiteX230" fmla="*/ 3413161 w 5260975"/>
                <a:gd name="connsiteY230" fmla="*/ 1166105 h 1410656"/>
                <a:gd name="connsiteX231" fmla="*/ 3470579 w 5260975"/>
                <a:gd name="connsiteY231" fmla="*/ 1150647 h 1410656"/>
                <a:gd name="connsiteX232" fmla="*/ 3509657 w 5260975"/>
                <a:gd name="connsiteY232" fmla="*/ 1136821 h 1410656"/>
                <a:gd name="connsiteX233" fmla="*/ 3550847 w 5260975"/>
                <a:gd name="connsiteY233" fmla="*/ 1113009 h 1410656"/>
                <a:gd name="connsiteX234" fmla="*/ 3556608 w 5260975"/>
                <a:gd name="connsiteY234" fmla="*/ 1109361 h 1410656"/>
                <a:gd name="connsiteX235" fmla="*/ 3570435 w 5260975"/>
                <a:gd name="connsiteY235" fmla="*/ 1093710 h 1410656"/>
                <a:gd name="connsiteX236" fmla="*/ 3590501 w 5260975"/>
                <a:gd name="connsiteY236" fmla="*/ 1039846 h 1410656"/>
                <a:gd name="connsiteX237" fmla="*/ 3596263 w 5260975"/>
                <a:gd name="connsiteY237" fmla="*/ 1028900 h 1410656"/>
                <a:gd name="connsiteX238" fmla="*/ 3648591 w 5260975"/>
                <a:gd name="connsiteY238" fmla="*/ 992030 h 1410656"/>
                <a:gd name="connsiteX239" fmla="*/ 3667986 w 5260975"/>
                <a:gd name="connsiteY239" fmla="*/ 995487 h 1410656"/>
                <a:gd name="connsiteX240" fmla="*/ 3689397 w 5260975"/>
                <a:gd name="connsiteY240" fmla="*/ 1007585 h 1410656"/>
                <a:gd name="connsiteX241" fmla="*/ 3736349 w 5260975"/>
                <a:gd name="connsiteY241" fmla="*/ 1010753 h 1410656"/>
                <a:gd name="connsiteX242" fmla="*/ 3753919 w 5260975"/>
                <a:gd name="connsiteY242" fmla="*/ 1004513 h 1410656"/>
                <a:gd name="connsiteX243" fmla="*/ 3784643 w 5260975"/>
                <a:gd name="connsiteY243" fmla="*/ 987710 h 1410656"/>
                <a:gd name="connsiteX244" fmla="*/ 3808359 w 5260975"/>
                <a:gd name="connsiteY244" fmla="*/ 961689 h 1410656"/>
                <a:gd name="connsiteX245" fmla="*/ 3842829 w 5260975"/>
                <a:gd name="connsiteY245" fmla="*/ 918674 h 1410656"/>
                <a:gd name="connsiteX246" fmla="*/ 3908983 w 5260975"/>
                <a:gd name="connsiteY246" fmla="*/ 902256 h 1410656"/>
                <a:gd name="connsiteX247" fmla="*/ 3934428 w 5260975"/>
                <a:gd name="connsiteY247" fmla="*/ 896783 h 1410656"/>
                <a:gd name="connsiteX248" fmla="*/ 4026987 w 5260975"/>
                <a:gd name="connsiteY248" fmla="*/ 873835 h 1410656"/>
                <a:gd name="connsiteX249" fmla="*/ 4035051 w 5260975"/>
                <a:gd name="connsiteY249" fmla="*/ 873067 h 1410656"/>
                <a:gd name="connsiteX250" fmla="*/ 4099189 w 5260975"/>
                <a:gd name="connsiteY250" fmla="*/ 846664 h 1410656"/>
                <a:gd name="connsiteX251" fmla="*/ 4114647 w 5260975"/>
                <a:gd name="connsiteY251" fmla="*/ 840134 h 1410656"/>
                <a:gd name="connsiteX252" fmla="*/ 4133563 w 5260975"/>
                <a:gd name="connsiteY252" fmla="*/ 823427 h 1410656"/>
                <a:gd name="connsiteX253" fmla="*/ 4151039 w 5260975"/>
                <a:gd name="connsiteY253" fmla="*/ 776284 h 1410656"/>
                <a:gd name="connsiteX254" fmla="*/ 4171489 w 5260975"/>
                <a:gd name="connsiteY254" fmla="*/ 754776 h 1410656"/>
                <a:gd name="connsiteX255" fmla="*/ 4186372 w 5260975"/>
                <a:gd name="connsiteY255" fmla="*/ 741718 h 1410656"/>
                <a:gd name="connsiteX256" fmla="*/ 4199429 w 5260975"/>
                <a:gd name="connsiteY256" fmla="*/ 721940 h 1410656"/>
                <a:gd name="connsiteX257" fmla="*/ 4212487 w 5260975"/>
                <a:gd name="connsiteY257" fmla="*/ 674604 h 1410656"/>
                <a:gd name="connsiteX258" fmla="*/ 4232555 w 5260975"/>
                <a:gd name="connsiteY258" fmla="*/ 632645 h 1410656"/>
                <a:gd name="connsiteX259" fmla="*/ 4268657 w 5260975"/>
                <a:gd name="connsiteY259" fmla="*/ 609410 h 1410656"/>
                <a:gd name="connsiteX260" fmla="*/ 4291028 w 5260975"/>
                <a:gd name="connsiteY260" fmla="*/ 597216 h 1410656"/>
                <a:gd name="connsiteX261" fmla="*/ 4379651 w 5260975"/>
                <a:gd name="connsiteY261" fmla="*/ 609506 h 1410656"/>
                <a:gd name="connsiteX262" fmla="*/ 4440139 w 5260975"/>
                <a:gd name="connsiteY262" fmla="*/ 621507 h 1410656"/>
                <a:gd name="connsiteX263" fmla="*/ 4460015 w 5260975"/>
                <a:gd name="connsiteY263" fmla="*/ 616899 h 1410656"/>
                <a:gd name="connsiteX264" fmla="*/ 4516183 w 5260975"/>
                <a:gd name="connsiteY264" fmla="*/ 577724 h 1410656"/>
                <a:gd name="connsiteX265" fmla="*/ 4571681 w 5260975"/>
                <a:gd name="connsiteY265" fmla="*/ 560250 h 1410656"/>
                <a:gd name="connsiteX266" fmla="*/ 4613447 w 5260975"/>
                <a:gd name="connsiteY266" fmla="*/ 555257 h 1410656"/>
                <a:gd name="connsiteX267" fmla="*/ 4649355 w 5260975"/>
                <a:gd name="connsiteY267" fmla="*/ 551417 h 1410656"/>
                <a:gd name="connsiteX268" fmla="*/ 4692467 w 5260975"/>
                <a:gd name="connsiteY268" fmla="*/ 540663 h 1410656"/>
                <a:gd name="connsiteX269" fmla="*/ 4716855 w 5260975"/>
                <a:gd name="connsiteY269" fmla="*/ 528949 h 1410656"/>
                <a:gd name="connsiteX270" fmla="*/ 4755645 w 5260975"/>
                <a:gd name="connsiteY270" fmla="*/ 512147 h 1410656"/>
                <a:gd name="connsiteX271" fmla="*/ 4795395 w 5260975"/>
                <a:gd name="connsiteY271" fmla="*/ 490351 h 1410656"/>
                <a:gd name="connsiteX272" fmla="*/ 4825928 w 5260975"/>
                <a:gd name="connsiteY272" fmla="*/ 459818 h 1410656"/>
                <a:gd name="connsiteX273" fmla="*/ 4842347 w 5260975"/>
                <a:gd name="connsiteY273" fmla="*/ 434086 h 1410656"/>
                <a:gd name="connsiteX274" fmla="*/ 4890451 w 5260975"/>
                <a:gd name="connsiteY274" fmla="*/ 397216 h 1410656"/>
                <a:gd name="connsiteX275" fmla="*/ 4933945 w 5260975"/>
                <a:gd name="connsiteY275" fmla="*/ 327701 h 1410656"/>
                <a:gd name="connsiteX276" fmla="*/ 4961214 w 5260975"/>
                <a:gd name="connsiteY276" fmla="*/ 298801 h 1410656"/>
                <a:gd name="connsiteX277" fmla="*/ 4976672 w 5260975"/>
                <a:gd name="connsiteY277" fmla="*/ 290639 h 1410656"/>
                <a:gd name="connsiteX278" fmla="*/ 5002979 w 5260975"/>
                <a:gd name="connsiteY278" fmla="*/ 270573 h 1410656"/>
                <a:gd name="connsiteX279" fmla="*/ 5018535 w 5260975"/>
                <a:gd name="connsiteY279" fmla="*/ 255690 h 1410656"/>
                <a:gd name="connsiteX280" fmla="*/ 5061069 w 5260975"/>
                <a:gd name="connsiteY280" fmla="*/ 200961 h 1410656"/>
                <a:gd name="connsiteX281" fmla="*/ 5074127 w 5260975"/>
                <a:gd name="connsiteY281" fmla="*/ 184735 h 1410656"/>
                <a:gd name="connsiteX282" fmla="*/ 5101108 w 5260975"/>
                <a:gd name="connsiteY282" fmla="*/ 156891 h 1410656"/>
                <a:gd name="connsiteX283" fmla="*/ 5112918 w 5260975"/>
                <a:gd name="connsiteY283" fmla="*/ 148441 h 1410656"/>
                <a:gd name="connsiteX284" fmla="*/ 5133753 w 5260975"/>
                <a:gd name="connsiteY284" fmla="*/ 125782 h 1410656"/>
                <a:gd name="connsiteX285" fmla="*/ 5183393 w 5260975"/>
                <a:gd name="connsiteY285" fmla="*/ 66348 h 1410656"/>
                <a:gd name="connsiteX286" fmla="*/ 5204709 w 5260975"/>
                <a:gd name="connsiteY286" fmla="*/ 33030 h 1410656"/>
                <a:gd name="connsiteX287" fmla="*/ 5247243 w 5260975"/>
                <a:gd name="connsiteY287" fmla="*/ 8451 h 14106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Lst>
              <a:rect l="l" t="t" r="r" b="b"/>
              <a:pathLst>
                <a:path w="5260975" h="1410656">
                  <a:moveTo>
                    <a:pt x="5260975" y="0"/>
                  </a:moveTo>
                  <a:lnTo>
                    <a:pt x="5260975" y="221634"/>
                  </a:lnTo>
                  <a:lnTo>
                    <a:pt x="5226503" y="237063"/>
                  </a:lnTo>
                  <a:cubicBezTo>
                    <a:pt x="5219783" y="239848"/>
                    <a:pt x="5212389" y="241384"/>
                    <a:pt x="5206341" y="245128"/>
                  </a:cubicBezTo>
                  <a:cubicBezTo>
                    <a:pt x="5178495" y="262219"/>
                    <a:pt x="5151515" y="280654"/>
                    <a:pt x="5123287" y="297073"/>
                  </a:cubicBezTo>
                  <a:cubicBezTo>
                    <a:pt x="5094195" y="314067"/>
                    <a:pt x="5068175" y="334134"/>
                    <a:pt x="5048107" y="361307"/>
                  </a:cubicBezTo>
                  <a:cubicBezTo>
                    <a:pt x="5029480" y="386559"/>
                    <a:pt x="5011429" y="412194"/>
                    <a:pt x="4992899" y="437542"/>
                  </a:cubicBezTo>
                  <a:cubicBezTo>
                    <a:pt x="4988194" y="443975"/>
                    <a:pt x="4983873" y="451561"/>
                    <a:pt x="4977440" y="455690"/>
                  </a:cubicBezTo>
                  <a:cubicBezTo>
                    <a:pt x="4964094" y="464331"/>
                    <a:pt x="4949499" y="471340"/>
                    <a:pt x="4935193" y="478445"/>
                  </a:cubicBezTo>
                  <a:cubicBezTo>
                    <a:pt x="4922903" y="484494"/>
                    <a:pt x="4909845" y="489006"/>
                    <a:pt x="4897844" y="495535"/>
                  </a:cubicBezTo>
                  <a:cubicBezTo>
                    <a:pt x="4888243" y="500721"/>
                    <a:pt x="4879697" y="507922"/>
                    <a:pt x="4870767" y="514451"/>
                  </a:cubicBezTo>
                  <a:cubicBezTo>
                    <a:pt x="4862990" y="520115"/>
                    <a:pt x="4854445" y="525012"/>
                    <a:pt x="4847916" y="531830"/>
                  </a:cubicBezTo>
                  <a:cubicBezTo>
                    <a:pt x="4831977" y="548344"/>
                    <a:pt x="4815942" y="564571"/>
                    <a:pt x="4796163" y="576765"/>
                  </a:cubicBezTo>
                  <a:cubicBezTo>
                    <a:pt x="4776672" y="588862"/>
                    <a:pt x="4758237" y="602401"/>
                    <a:pt x="4738843" y="614691"/>
                  </a:cubicBezTo>
                  <a:cubicBezTo>
                    <a:pt x="4719831" y="626693"/>
                    <a:pt x="4702645" y="639846"/>
                    <a:pt x="4692755" y="661162"/>
                  </a:cubicBezTo>
                  <a:cubicBezTo>
                    <a:pt x="4688339" y="670571"/>
                    <a:pt x="4682097" y="680845"/>
                    <a:pt x="4673744" y="686318"/>
                  </a:cubicBezTo>
                  <a:cubicBezTo>
                    <a:pt x="4661838" y="694095"/>
                    <a:pt x="4646764" y="696880"/>
                    <a:pt x="4633801" y="703505"/>
                  </a:cubicBezTo>
                  <a:cubicBezTo>
                    <a:pt x="4618535" y="711282"/>
                    <a:pt x="4600869" y="718003"/>
                    <a:pt x="4590499" y="730389"/>
                  </a:cubicBezTo>
                  <a:cubicBezTo>
                    <a:pt x="4581281" y="741431"/>
                    <a:pt x="4571968" y="750072"/>
                    <a:pt x="4559773" y="757081"/>
                  </a:cubicBezTo>
                  <a:cubicBezTo>
                    <a:pt x="4551229" y="761978"/>
                    <a:pt x="4544892" y="770907"/>
                    <a:pt x="4536059" y="774940"/>
                  </a:cubicBezTo>
                  <a:cubicBezTo>
                    <a:pt x="4524441" y="780317"/>
                    <a:pt x="4512727" y="784542"/>
                    <a:pt x="4502549" y="792895"/>
                  </a:cubicBezTo>
                  <a:cubicBezTo>
                    <a:pt x="4491987" y="801536"/>
                    <a:pt x="4479986" y="808353"/>
                    <a:pt x="4468944" y="816419"/>
                  </a:cubicBezTo>
                  <a:cubicBezTo>
                    <a:pt x="4463087" y="820739"/>
                    <a:pt x="4458286" y="826404"/>
                    <a:pt x="4452622" y="830917"/>
                  </a:cubicBezTo>
                  <a:cubicBezTo>
                    <a:pt x="4442252" y="839174"/>
                    <a:pt x="4431690" y="847239"/>
                    <a:pt x="4421032" y="855016"/>
                  </a:cubicBezTo>
                  <a:cubicBezTo>
                    <a:pt x="4410375" y="862794"/>
                    <a:pt x="4400197" y="871819"/>
                    <a:pt x="4388483" y="877484"/>
                  </a:cubicBezTo>
                  <a:cubicBezTo>
                    <a:pt x="4368513" y="887086"/>
                    <a:pt x="4346717" y="892847"/>
                    <a:pt x="4327321" y="903216"/>
                  </a:cubicBezTo>
                  <a:cubicBezTo>
                    <a:pt x="4307639" y="913777"/>
                    <a:pt x="4289107" y="927028"/>
                    <a:pt x="4271633" y="941046"/>
                  </a:cubicBezTo>
                  <a:cubicBezTo>
                    <a:pt x="4257807" y="952088"/>
                    <a:pt x="4244845" y="963034"/>
                    <a:pt x="4227465" y="968698"/>
                  </a:cubicBezTo>
                  <a:cubicBezTo>
                    <a:pt x="4217768" y="971867"/>
                    <a:pt x="4207591" y="978780"/>
                    <a:pt x="4201733" y="986846"/>
                  </a:cubicBezTo>
                  <a:cubicBezTo>
                    <a:pt x="4189059" y="1004416"/>
                    <a:pt x="4172833" y="1016802"/>
                    <a:pt x="4154494" y="1027364"/>
                  </a:cubicBezTo>
                  <a:cubicBezTo>
                    <a:pt x="4130010" y="1041574"/>
                    <a:pt x="4105814" y="1056072"/>
                    <a:pt x="4081234" y="1069994"/>
                  </a:cubicBezTo>
                  <a:cubicBezTo>
                    <a:pt x="4066737" y="1078252"/>
                    <a:pt x="4052335" y="1086989"/>
                    <a:pt x="4036971" y="1093038"/>
                  </a:cubicBezTo>
                  <a:cubicBezTo>
                    <a:pt x="4005575" y="1105520"/>
                    <a:pt x="3973410" y="1116177"/>
                    <a:pt x="3941725" y="1127796"/>
                  </a:cubicBezTo>
                  <a:cubicBezTo>
                    <a:pt x="3931355" y="1131540"/>
                    <a:pt x="3921561" y="1136917"/>
                    <a:pt x="3910999" y="1140182"/>
                  </a:cubicBezTo>
                  <a:cubicBezTo>
                    <a:pt x="3899573" y="1143734"/>
                    <a:pt x="3887285" y="1144790"/>
                    <a:pt x="3875859" y="1148343"/>
                  </a:cubicBezTo>
                  <a:cubicBezTo>
                    <a:pt x="3856847" y="1154199"/>
                    <a:pt x="3838412" y="1161689"/>
                    <a:pt x="3819401" y="1167642"/>
                  </a:cubicBezTo>
                  <a:cubicBezTo>
                    <a:pt x="3782723" y="1179068"/>
                    <a:pt x="3745949" y="1190014"/>
                    <a:pt x="3709176" y="1200863"/>
                  </a:cubicBezTo>
                  <a:cubicBezTo>
                    <a:pt x="3701303" y="1203168"/>
                    <a:pt x="3692757" y="1203456"/>
                    <a:pt x="3684981" y="1205952"/>
                  </a:cubicBezTo>
                  <a:cubicBezTo>
                    <a:pt x="3664337" y="1212673"/>
                    <a:pt x="3643789" y="1219970"/>
                    <a:pt x="3623338" y="1227363"/>
                  </a:cubicBezTo>
                  <a:cubicBezTo>
                    <a:pt x="3610953" y="1231876"/>
                    <a:pt x="3598854" y="1237445"/>
                    <a:pt x="3586373" y="1241765"/>
                  </a:cubicBezTo>
                  <a:cubicBezTo>
                    <a:pt x="3576387" y="1245222"/>
                    <a:pt x="3566113" y="1247910"/>
                    <a:pt x="3555743" y="1250023"/>
                  </a:cubicBezTo>
                  <a:cubicBezTo>
                    <a:pt x="3546814" y="1251848"/>
                    <a:pt x="3537501" y="1251655"/>
                    <a:pt x="3528667" y="1253864"/>
                  </a:cubicBezTo>
                  <a:cubicBezTo>
                    <a:pt x="3504759" y="1259816"/>
                    <a:pt x="3481140" y="1266538"/>
                    <a:pt x="3457424" y="1272874"/>
                  </a:cubicBezTo>
                  <a:cubicBezTo>
                    <a:pt x="3447919" y="1275371"/>
                    <a:pt x="3438221" y="1277196"/>
                    <a:pt x="3429003" y="1280364"/>
                  </a:cubicBezTo>
                  <a:cubicBezTo>
                    <a:pt x="3404327" y="1288717"/>
                    <a:pt x="3380036" y="1298222"/>
                    <a:pt x="3355264" y="1306096"/>
                  </a:cubicBezTo>
                  <a:cubicBezTo>
                    <a:pt x="3334717" y="1312625"/>
                    <a:pt x="3313593" y="1317329"/>
                    <a:pt x="3292757" y="1323090"/>
                  </a:cubicBezTo>
                  <a:cubicBezTo>
                    <a:pt x="3283924" y="1325587"/>
                    <a:pt x="3275475" y="1329140"/>
                    <a:pt x="3266643" y="1331251"/>
                  </a:cubicBezTo>
                  <a:cubicBezTo>
                    <a:pt x="3246863" y="1336053"/>
                    <a:pt x="3226796" y="1340085"/>
                    <a:pt x="3206921" y="1344886"/>
                  </a:cubicBezTo>
                  <a:cubicBezTo>
                    <a:pt x="3195590" y="1347670"/>
                    <a:pt x="3184645" y="1352663"/>
                    <a:pt x="3173123" y="1354488"/>
                  </a:cubicBezTo>
                  <a:cubicBezTo>
                    <a:pt x="3145759" y="1358808"/>
                    <a:pt x="3118203" y="1361880"/>
                    <a:pt x="3090646" y="1365337"/>
                  </a:cubicBezTo>
                  <a:cubicBezTo>
                    <a:pt x="3062227" y="1368889"/>
                    <a:pt x="3033902" y="1372634"/>
                    <a:pt x="3005480" y="1375802"/>
                  </a:cubicBezTo>
                  <a:cubicBezTo>
                    <a:pt x="2989926" y="1377435"/>
                    <a:pt x="2974275" y="1377723"/>
                    <a:pt x="2958721" y="1379259"/>
                  </a:cubicBezTo>
                  <a:cubicBezTo>
                    <a:pt x="2945087" y="1380604"/>
                    <a:pt x="2931549" y="1383100"/>
                    <a:pt x="2917915" y="1384733"/>
                  </a:cubicBezTo>
                  <a:cubicBezTo>
                    <a:pt x="2906105" y="1386076"/>
                    <a:pt x="2894199" y="1386844"/>
                    <a:pt x="2882389" y="1388189"/>
                  </a:cubicBezTo>
                  <a:cubicBezTo>
                    <a:pt x="2863475" y="1390397"/>
                    <a:pt x="2844655" y="1392894"/>
                    <a:pt x="2825837" y="1395198"/>
                  </a:cubicBezTo>
                  <a:cubicBezTo>
                    <a:pt x="2817964" y="1396062"/>
                    <a:pt x="2809706" y="1398462"/>
                    <a:pt x="2802313" y="1397023"/>
                  </a:cubicBezTo>
                  <a:cubicBezTo>
                    <a:pt x="2783686" y="1393373"/>
                    <a:pt x="2765347" y="1394430"/>
                    <a:pt x="2746816" y="1396926"/>
                  </a:cubicBezTo>
                  <a:cubicBezTo>
                    <a:pt x="2740479" y="1397791"/>
                    <a:pt x="2733662" y="1397598"/>
                    <a:pt x="2727517" y="1395966"/>
                  </a:cubicBezTo>
                  <a:cubicBezTo>
                    <a:pt x="2714939" y="1392701"/>
                    <a:pt x="2702745" y="1388092"/>
                    <a:pt x="2690359" y="1384060"/>
                  </a:cubicBezTo>
                  <a:cubicBezTo>
                    <a:pt x="2689014" y="1383580"/>
                    <a:pt x="2687382" y="1383484"/>
                    <a:pt x="2685943" y="1383196"/>
                  </a:cubicBezTo>
                  <a:cubicBezTo>
                    <a:pt x="2677781" y="1381563"/>
                    <a:pt x="2669717" y="1379931"/>
                    <a:pt x="2661554" y="1378491"/>
                  </a:cubicBezTo>
                  <a:cubicBezTo>
                    <a:pt x="2657138" y="1377723"/>
                    <a:pt x="2652625" y="1377627"/>
                    <a:pt x="2648208" y="1376955"/>
                  </a:cubicBezTo>
                  <a:cubicBezTo>
                    <a:pt x="2631118" y="1374266"/>
                    <a:pt x="2612299" y="1378779"/>
                    <a:pt x="2597512" y="1367162"/>
                  </a:cubicBezTo>
                  <a:cubicBezTo>
                    <a:pt x="2587911" y="1359672"/>
                    <a:pt x="2578597" y="1361401"/>
                    <a:pt x="2568324" y="1362553"/>
                  </a:cubicBezTo>
                  <a:cubicBezTo>
                    <a:pt x="2560547" y="1363417"/>
                    <a:pt x="2552577" y="1363128"/>
                    <a:pt x="2544704" y="1363225"/>
                  </a:cubicBezTo>
                  <a:cubicBezTo>
                    <a:pt x="2530878" y="1363512"/>
                    <a:pt x="2517052" y="1363609"/>
                    <a:pt x="2503225" y="1364089"/>
                  </a:cubicBezTo>
                  <a:cubicBezTo>
                    <a:pt x="2498808" y="1364281"/>
                    <a:pt x="2494297" y="1366682"/>
                    <a:pt x="2489975" y="1366298"/>
                  </a:cubicBezTo>
                  <a:cubicBezTo>
                    <a:pt x="2470004" y="1364473"/>
                    <a:pt x="2450033" y="1361592"/>
                    <a:pt x="2430061" y="1359960"/>
                  </a:cubicBezTo>
                  <a:cubicBezTo>
                    <a:pt x="2418732" y="1359001"/>
                    <a:pt x="2407114" y="1360824"/>
                    <a:pt x="2395880" y="1359480"/>
                  </a:cubicBezTo>
                  <a:cubicBezTo>
                    <a:pt x="2382919" y="1357944"/>
                    <a:pt x="2370245" y="1354008"/>
                    <a:pt x="2357378" y="1351607"/>
                  </a:cubicBezTo>
                  <a:cubicBezTo>
                    <a:pt x="2353826" y="1350935"/>
                    <a:pt x="2349889" y="1351799"/>
                    <a:pt x="2346145" y="1351991"/>
                  </a:cubicBezTo>
                  <a:cubicBezTo>
                    <a:pt x="2341920" y="1352183"/>
                    <a:pt x="2337791" y="1352567"/>
                    <a:pt x="2333567" y="1352663"/>
                  </a:cubicBezTo>
                  <a:cubicBezTo>
                    <a:pt x="2320700" y="1352856"/>
                    <a:pt x="2307835" y="1352567"/>
                    <a:pt x="2294968" y="1353240"/>
                  </a:cubicBezTo>
                  <a:cubicBezTo>
                    <a:pt x="2287095" y="1353624"/>
                    <a:pt x="2278839" y="1357560"/>
                    <a:pt x="2271540" y="1356120"/>
                  </a:cubicBezTo>
                  <a:cubicBezTo>
                    <a:pt x="2256659" y="1353335"/>
                    <a:pt x="2241776" y="1359576"/>
                    <a:pt x="2226895" y="1354392"/>
                  </a:cubicBezTo>
                  <a:cubicBezTo>
                    <a:pt x="2222285" y="1352856"/>
                    <a:pt x="2215948" y="1356696"/>
                    <a:pt x="2210379" y="1356888"/>
                  </a:cubicBezTo>
                  <a:cubicBezTo>
                    <a:pt x="2196457" y="1357368"/>
                    <a:pt x="2182535" y="1357272"/>
                    <a:pt x="2168613" y="1357176"/>
                  </a:cubicBezTo>
                  <a:cubicBezTo>
                    <a:pt x="2156131" y="1357080"/>
                    <a:pt x="2143168" y="1358424"/>
                    <a:pt x="2131167" y="1355736"/>
                  </a:cubicBezTo>
                  <a:cubicBezTo>
                    <a:pt x="2118588" y="1352856"/>
                    <a:pt x="2107259" y="1353240"/>
                    <a:pt x="2095065" y="1356504"/>
                  </a:cubicBezTo>
                  <a:cubicBezTo>
                    <a:pt x="2086711" y="1358712"/>
                    <a:pt x="2077878" y="1359001"/>
                    <a:pt x="2069237" y="1359672"/>
                  </a:cubicBezTo>
                  <a:cubicBezTo>
                    <a:pt x="2059924" y="1360440"/>
                    <a:pt x="2049650" y="1358424"/>
                    <a:pt x="2041201" y="1361592"/>
                  </a:cubicBezTo>
                  <a:cubicBezTo>
                    <a:pt x="2016044" y="1371002"/>
                    <a:pt x="1990216" y="1373018"/>
                    <a:pt x="1963909" y="1373018"/>
                  </a:cubicBezTo>
                  <a:cubicBezTo>
                    <a:pt x="1959107" y="1373018"/>
                    <a:pt x="1954210" y="1371675"/>
                    <a:pt x="1949603" y="1370234"/>
                  </a:cubicBezTo>
                  <a:cubicBezTo>
                    <a:pt x="1922717" y="1361592"/>
                    <a:pt x="1895737" y="1362360"/>
                    <a:pt x="1868373" y="1367641"/>
                  </a:cubicBezTo>
                  <a:cubicBezTo>
                    <a:pt x="1862708" y="1368794"/>
                    <a:pt x="1856372" y="1368986"/>
                    <a:pt x="1850707" y="1367834"/>
                  </a:cubicBezTo>
                  <a:cubicBezTo>
                    <a:pt x="1834768" y="1364473"/>
                    <a:pt x="1819309" y="1358904"/>
                    <a:pt x="1803275" y="1356504"/>
                  </a:cubicBezTo>
                  <a:cubicBezTo>
                    <a:pt x="1776775" y="1352567"/>
                    <a:pt x="1753828" y="1365817"/>
                    <a:pt x="1730112" y="1374459"/>
                  </a:cubicBezTo>
                  <a:cubicBezTo>
                    <a:pt x="1707548" y="1382620"/>
                    <a:pt x="1688345" y="1401055"/>
                    <a:pt x="1661652" y="1396926"/>
                  </a:cubicBezTo>
                  <a:cubicBezTo>
                    <a:pt x="1658965" y="1396542"/>
                    <a:pt x="1655988" y="1399134"/>
                    <a:pt x="1653011" y="1399807"/>
                  </a:cubicBezTo>
                  <a:cubicBezTo>
                    <a:pt x="1644850" y="1401631"/>
                    <a:pt x="1636689" y="1403839"/>
                    <a:pt x="1628431" y="1404704"/>
                  </a:cubicBezTo>
                  <a:cubicBezTo>
                    <a:pt x="1618350" y="1405856"/>
                    <a:pt x="1608076" y="1405472"/>
                    <a:pt x="1597995" y="1406432"/>
                  </a:cubicBezTo>
                  <a:cubicBezTo>
                    <a:pt x="1585032" y="1407584"/>
                    <a:pt x="1572263" y="1410656"/>
                    <a:pt x="1559396" y="1410656"/>
                  </a:cubicBezTo>
                  <a:cubicBezTo>
                    <a:pt x="1549026" y="1410656"/>
                    <a:pt x="1538753" y="1407104"/>
                    <a:pt x="1528480" y="1405375"/>
                  </a:cubicBezTo>
                  <a:cubicBezTo>
                    <a:pt x="1513981" y="1402975"/>
                    <a:pt x="1498042" y="1403647"/>
                    <a:pt x="1485272" y="1397502"/>
                  </a:cubicBezTo>
                  <a:cubicBezTo>
                    <a:pt x="1471639" y="1390973"/>
                    <a:pt x="1458676" y="1387997"/>
                    <a:pt x="1444562" y="1390013"/>
                  </a:cubicBezTo>
                  <a:cubicBezTo>
                    <a:pt x="1439857" y="1390685"/>
                    <a:pt x="1433808" y="1394718"/>
                    <a:pt x="1431696" y="1398846"/>
                  </a:cubicBezTo>
                  <a:cubicBezTo>
                    <a:pt x="1426991" y="1408064"/>
                    <a:pt x="1420559" y="1409697"/>
                    <a:pt x="1411821" y="1406527"/>
                  </a:cubicBezTo>
                  <a:cubicBezTo>
                    <a:pt x="1404236" y="1403839"/>
                    <a:pt x="1394922" y="1402495"/>
                    <a:pt x="1389738" y="1397310"/>
                  </a:cubicBezTo>
                  <a:cubicBezTo>
                    <a:pt x="1375047" y="1382620"/>
                    <a:pt x="1356324" y="1382140"/>
                    <a:pt x="1338081" y="1378204"/>
                  </a:cubicBezTo>
                  <a:cubicBezTo>
                    <a:pt x="1326945" y="1375802"/>
                    <a:pt x="1316574" y="1375707"/>
                    <a:pt x="1305436" y="1377339"/>
                  </a:cubicBezTo>
                  <a:cubicBezTo>
                    <a:pt x="1281241" y="1380988"/>
                    <a:pt x="1257717" y="1375802"/>
                    <a:pt x="1234481" y="1369178"/>
                  </a:cubicBezTo>
                  <a:cubicBezTo>
                    <a:pt x="1219118" y="1364761"/>
                    <a:pt x="1203372" y="1362073"/>
                    <a:pt x="1188106" y="1357560"/>
                  </a:cubicBezTo>
                  <a:cubicBezTo>
                    <a:pt x="1176680" y="1354104"/>
                    <a:pt x="1165255" y="1349975"/>
                    <a:pt x="1154790" y="1344406"/>
                  </a:cubicBezTo>
                  <a:cubicBezTo>
                    <a:pt x="1139618" y="1336244"/>
                    <a:pt x="1126369" y="1323954"/>
                    <a:pt x="1107069" y="1327219"/>
                  </a:cubicBezTo>
                  <a:cubicBezTo>
                    <a:pt x="1090074" y="1330099"/>
                    <a:pt x="1074713" y="1324051"/>
                    <a:pt x="1059158" y="1318290"/>
                  </a:cubicBezTo>
                  <a:cubicBezTo>
                    <a:pt x="1047732" y="1314065"/>
                    <a:pt x="1036308" y="1309744"/>
                    <a:pt x="1024496" y="1307056"/>
                  </a:cubicBezTo>
                  <a:cubicBezTo>
                    <a:pt x="1010478" y="1303887"/>
                    <a:pt x="994635" y="1305232"/>
                    <a:pt x="982153" y="1299374"/>
                  </a:cubicBezTo>
                  <a:cubicBezTo>
                    <a:pt x="969095" y="1293229"/>
                    <a:pt x="958246" y="1297358"/>
                    <a:pt x="946628" y="1299087"/>
                  </a:cubicBezTo>
                  <a:cubicBezTo>
                    <a:pt x="928097" y="1301775"/>
                    <a:pt x="909661" y="1306768"/>
                    <a:pt x="890939" y="1300431"/>
                  </a:cubicBezTo>
                  <a:cubicBezTo>
                    <a:pt x="868184" y="1292750"/>
                    <a:pt x="845620" y="1284493"/>
                    <a:pt x="822769" y="1277196"/>
                  </a:cubicBezTo>
                  <a:cubicBezTo>
                    <a:pt x="813934" y="1274410"/>
                    <a:pt x="804431" y="1273258"/>
                    <a:pt x="795212" y="1272010"/>
                  </a:cubicBezTo>
                  <a:cubicBezTo>
                    <a:pt x="786476" y="1270954"/>
                    <a:pt x="776010" y="1273642"/>
                    <a:pt x="769288" y="1269610"/>
                  </a:cubicBezTo>
                  <a:cubicBezTo>
                    <a:pt x="752005" y="1259241"/>
                    <a:pt x="734243" y="1254152"/>
                    <a:pt x="714271" y="1254152"/>
                  </a:cubicBezTo>
                  <a:cubicBezTo>
                    <a:pt x="706781" y="1254152"/>
                    <a:pt x="699484" y="1249831"/>
                    <a:pt x="691900" y="1249062"/>
                  </a:cubicBezTo>
                  <a:cubicBezTo>
                    <a:pt x="681529" y="1248103"/>
                    <a:pt x="669623" y="1245510"/>
                    <a:pt x="660598" y="1249159"/>
                  </a:cubicBezTo>
                  <a:cubicBezTo>
                    <a:pt x="639379" y="1257800"/>
                    <a:pt x="622193" y="1250599"/>
                    <a:pt x="603662" y="1242054"/>
                  </a:cubicBezTo>
                  <a:cubicBezTo>
                    <a:pt x="585418" y="1233604"/>
                    <a:pt x="566215" y="1226884"/>
                    <a:pt x="546821" y="1221314"/>
                  </a:cubicBezTo>
                  <a:cubicBezTo>
                    <a:pt x="539524" y="1219298"/>
                    <a:pt x="530787" y="1222659"/>
                    <a:pt x="522721" y="1223330"/>
                  </a:cubicBezTo>
                  <a:cubicBezTo>
                    <a:pt x="519840" y="1223523"/>
                    <a:pt x="516671" y="1223811"/>
                    <a:pt x="514080" y="1222851"/>
                  </a:cubicBezTo>
                  <a:cubicBezTo>
                    <a:pt x="489020" y="1213633"/>
                    <a:pt x="463575" y="1206624"/>
                    <a:pt x="436404" y="1211424"/>
                  </a:cubicBezTo>
                  <a:cubicBezTo>
                    <a:pt x="433908" y="1211905"/>
                    <a:pt x="431123" y="1210849"/>
                    <a:pt x="428626" y="1210177"/>
                  </a:cubicBezTo>
                  <a:cubicBezTo>
                    <a:pt x="416432" y="1206720"/>
                    <a:pt x="404526" y="1201247"/>
                    <a:pt x="392141" y="1199999"/>
                  </a:cubicBezTo>
                  <a:cubicBezTo>
                    <a:pt x="361608" y="1196927"/>
                    <a:pt x="330884" y="1195678"/>
                    <a:pt x="300157" y="1193662"/>
                  </a:cubicBezTo>
                  <a:cubicBezTo>
                    <a:pt x="298237" y="1193566"/>
                    <a:pt x="296221" y="1193566"/>
                    <a:pt x="294493" y="1192894"/>
                  </a:cubicBezTo>
                  <a:cubicBezTo>
                    <a:pt x="283163" y="1188765"/>
                    <a:pt x="273274" y="1190110"/>
                    <a:pt x="263671" y="1197982"/>
                  </a:cubicBezTo>
                  <a:cubicBezTo>
                    <a:pt x="259447" y="1201439"/>
                    <a:pt x="253686" y="1203263"/>
                    <a:pt x="248406" y="1205184"/>
                  </a:cubicBezTo>
                  <a:cubicBezTo>
                    <a:pt x="240628" y="1208065"/>
                    <a:pt x="232659" y="1210849"/>
                    <a:pt x="224594" y="1212673"/>
                  </a:cubicBezTo>
                  <a:cubicBezTo>
                    <a:pt x="216624" y="1214401"/>
                    <a:pt x="208079" y="1216801"/>
                    <a:pt x="200398" y="1215458"/>
                  </a:cubicBezTo>
                  <a:cubicBezTo>
                    <a:pt x="186572" y="1213057"/>
                    <a:pt x="173417" y="1207681"/>
                    <a:pt x="159783" y="1204127"/>
                  </a:cubicBezTo>
                  <a:cubicBezTo>
                    <a:pt x="155079" y="1202879"/>
                    <a:pt x="149893" y="1203072"/>
                    <a:pt x="144997" y="1202975"/>
                  </a:cubicBezTo>
                  <a:cubicBezTo>
                    <a:pt x="133763" y="1202688"/>
                    <a:pt x="122241" y="1205472"/>
                    <a:pt x="112064" y="1197503"/>
                  </a:cubicBezTo>
                  <a:cubicBezTo>
                    <a:pt x="102655" y="1190014"/>
                    <a:pt x="93148" y="1192221"/>
                    <a:pt x="83259" y="1197887"/>
                  </a:cubicBezTo>
                  <a:cubicBezTo>
                    <a:pt x="76154" y="1201920"/>
                    <a:pt x="68090" y="1205088"/>
                    <a:pt x="60120" y="1206624"/>
                  </a:cubicBezTo>
                  <a:cubicBezTo>
                    <a:pt x="49174" y="1208736"/>
                    <a:pt x="38324" y="1209601"/>
                    <a:pt x="26514" y="1208352"/>
                  </a:cubicBezTo>
                  <a:cubicBezTo>
                    <a:pt x="18161" y="1207488"/>
                    <a:pt x="11343" y="1207104"/>
                    <a:pt x="4814" y="1202015"/>
                  </a:cubicBezTo>
                  <a:cubicBezTo>
                    <a:pt x="3759" y="1201247"/>
                    <a:pt x="1839" y="1201055"/>
                    <a:pt x="398" y="1201152"/>
                  </a:cubicBezTo>
                  <a:lnTo>
                    <a:pt x="0" y="1201150"/>
                  </a:lnTo>
                  <a:lnTo>
                    <a:pt x="0" y="1004512"/>
                  </a:lnTo>
                  <a:lnTo>
                    <a:pt x="30355" y="1002784"/>
                  </a:lnTo>
                  <a:cubicBezTo>
                    <a:pt x="37748" y="1002111"/>
                    <a:pt x="44853" y="999520"/>
                    <a:pt x="52151" y="997695"/>
                  </a:cubicBezTo>
                  <a:cubicBezTo>
                    <a:pt x="56183" y="996639"/>
                    <a:pt x="60504" y="993855"/>
                    <a:pt x="64248" y="994430"/>
                  </a:cubicBezTo>
                  <a:cubicBezTo>
                    <a:pt x="85948" y="997791"/>
                    <a:pt x="105823" y="989534"/>
                    <a:pt x="126370" y="985405"/>
                  </a:cubicBezTo>
                  <a:cubicBezTo>
                    <a:pt x="135876" y="983485"/>
                    <a:pt x="144805" y="978876"/>
                    <a:pt x="154022" y="975708"/>
                  </a:cubicBezTo>
                  <a:cubicBezTo>
                    <a:pt x="156423" y="974843"/>
                    <a:pt x="159111" y="974075"/>
                    <a:pt x="161512" y="974268"/>
                  </a:cubicBezTo>
                  <a:cubicBezTo>
                    <a:pt x="175242" y="975420"/>
                    <a:pt x="188876" y="977052"/>
                    <a:pt x="202510" y="978300"/>
                  </a:cubicBezTo>
                  <a:cubicBezTo>
                    <a:pt x="214896" y="979452"/>
                    <a:pt x="227378" y="979836"/>
                    <a:pt x="233235" y="993950"/>
                  </a:cubicBezTo>
                  <a:cubicBezTo>
                    <a:pt x="234100" y="996159"/>
                    <a:pt x="236979" y="997791"/>
                    <a:pt x="239188" y="999231"/>
                  </a:cubicBezTo>
                  <a:cubicBezTo>
                    <a:pt x="273274" y="1021411"/>
                    <a:pt x="291516" y="1020835"/>
                    <a:pt x="324834" y="997407"/>
                  </a:cubicBezTo>
                  <a:cubicBezTo>
                    <a:pt x="328290" y="995007"/>
                    <a:pt x="335683" y="993278"/>
                    <a:pt x="337987" y="995198"/>
                  </a:cubicBezTo>
                  <a:cubicBezTo>
                    <a:pt x="357575" y="1011137"/>
                    <a:pt x="378986" y="1009409"/>
                    <a:pt x="401550" y="1004416"/>
                  </a:cubicBezTo>
                  <a:cubicBezTo>
                    <a:pt x="407407" y="1003072"/>
                    <a:pt x="415664" y="1003072"/>
                    <a:pt x="420081" y="1006240"/>
                  </a:cubicBezTo>
                  <a:cubicBezTo>
                    <a:pt x="441108" y="1020930"/>
                    <a:pt x="463672" y="1018819"/>
                    <a:pt x="486523" y="1014498"/>
                  </a:cubicBezTo>
                  <a:cubicBezTo>
                    <a:pt x="490075" y="1013826"/>
                    <a:pt x="494397" y="1010177"/>
                    <a:pt x="495932" y="1006817"/>
                  </a:cubicBezTo>
                  <a:cubicBezTo>
                    <a:pt x="501406" y="994911"/>
                    <a:pt x="511680" y="990878"/>
                    <a:pt x="523009" y="987517"/>
                  </a:cubicBezTo>
                  <a:cubicBezTo>
                    <a:pt x="540868" y="982044"/>
                    <a:pt x="558438" y="975611"/>
                    <a:pt x="576393" y="970427"/>
                  </a:cubicBezTo>
                  <a:cubicBezTo>
                    <a:pt x="580811" y="969179"/>
                    <a:pt x="586283" y="969947"/>
                    <a:pt x="590892" y="971387"/>
                  </a:cubicBezTo>
                  <a:cubicBezTo>
                    <a:pt x="606638" y="976284"/>
                    <a:pt x="616624" y="988574"/>
                    <a:pt x="627569" y="999904"/>
                  </a:cubicBezTo>
                  <a:cubicBezTo>
                    <a:pt x="632370" y="1004897"/>
                    <a:pt x="638995" y="1008449"/>
                    <a:pt x="645429" y="1011329"/>
                  </a:cubicBezTo>
                  <a:cubicBezTo>
                    <a:pt x="662135" y="1018723"/>
                    <a:pt x="679226" y="1025348"/>
                    <a:pt x="696125" y="1032356"/>
                  </a:cubicBezTo>
                  <a:cubicBezTo>
                    <a:pt x="697757" y="1033029"/>
                    <a:pt x="699100" y="1034757"/>
                    <a:pt x="700349" y="1036197"/>
                  </a:cubicBezTo>
                  <a:cubicBezTo>
                    <a:pt x="712831" y="1051368"/>
                    <a:pt x="725216" y="1066634"/>
                    <a:pt x="737795" y="1081804"/>
                  </a:cubicBezTo>
                  <a:cubicBezTo>
                    <a:pt x="740195" y="1084684"/>
                    <a:pt x="743652" y="1086797"/>
                    <a:pt x="746244" y="1089581"/>
                  </a:cubicBezTo>
                  <a:cubicBezTo>
                    <a:pt x="749893" y="1093422"/>
                    <a:pt x="754502" y="1097071"/>
                    <a:pt x="756422" y="1101680"/>
                  </a:cubicBezTo>
                  <a:cubicBezTo>
                    <a:pt x="762374" y="1116177"/>
                    <a:pt x="773801" y="1122419"/>
                    <a:pt x="788202" y="1125108"/>
                  </a:cubicBezTo>
                  <a:cubicBezTo>
                    <a:pt x="801357" y="1127603"/>
                    <a:pt x="814511" y="1129716"/>
                    <a:pt x="827569" y="1132596"/>
                  </a:cubicBezTo>
                  <a:cubicBezTo>
                    <a:pt x="843507" y="1136053"/>
                    <a:pt x="859350" y="1139798"/>
                    <a:pt x="875097" y="1144022"/>
                  </a:cubicBezTo>
                  <a:cubicBezTo>
                    <a:pt x="881913" y="1145847"/>
                    <a:pt x="889115" y="1147959"/>
                    <a:pt x="894972" y="1151704"/>
                  </a:cubicBezTo>
                  <a:cubicBezTo>
                    <a:pt x="911390" y="1162073"/>
                    <a:pt x="928961" y="1169082"/>
                    <a:pt x="948260" y="1166298"/>
                  </a:cubicBezTo>
                  <a:cubicBezTo>
                    <a:pt x="963718" y="1164089"/>
                    <a:pt x="976680" y="1169754"/>
                    <a:pt x="986282" y="1178588"/>
                  </a:cubicBezTo>
                  <a:cubicBezTo>
                    <a:pt x="1003757" y="1194623"/>
                    <a:pt x="1022479" y="1190973"/>
                    <a:pt x="1041107" y="1185789"/>
                  </a:cubicBezTo>
                  <a:cubicBezTo>
                    <a:pt x="1050708" y="1183101"/>
                    <a:pt x="1058581" y="1183485"/>
                    <a:pt x="1067703" y="1186076"/>
                  </a:cubicBezTo>
                  <a:cubicBezTo>
                    <a:pt x="1088826" y="1192126"/>
                    <a:pt x="1102941" y="1208544"/>
                    <a:pt x="1116574" y="1222946"/>
                  </a:cubicBezTo>
                  <a:cubicBezTo>
                    <a:pt x="1128193" y="1235236"/>
                    <a:pt x="1141251" y="1242149"/>
                    <a:pt x="1155557" y="1247335"/>
                  </a:cubicBezTo>
                  <a:cubicBezTo>
                    <a:pt x="1173608" y="1253959"/>
                    <a:pt x="1187914" y="1251464"/>
                    <a:pt x="1196556" y="1235525"/>
                  </a:cubicBezTo>
                  <a:cubicBezTo>
                    <a:pt x="1198956" y="1231012"/>
                    <a:pt x="1203180" y="1225730"/>
                    <a:pt x="1207693" y="1224387"/>
                  </a:cubicBezTo>
                  <a:cubicBezTo>
                    <a:pt x="1229488" y="1217666"/>
                    <a:pt x="1251572" y="1207872"/>
                    <a:pt x="1274904" y="1213826"/>
                  </a:cubicBezTo>
                  <a:cubicBezTo>
                    <a:pt x="1307165" y="1221987"/>
                    <a:pt x="1338658" y="1221507"/>
                    <a:pt x="1370919" y="1213442"/>
                  </a:cubicBezTo>
                  <a:cubicBezTo>
                    <a:pt x="1423247" y="1200383"/>
                    <a:pt x="1475575" y="1186557"/>
                    <a:pt x="1530593" y="1189437"/>
                  </a:cubicBezTo>
                  <a:cubicBezTo>
                    <a:pt x="1539713" y="1189917"/>
                    <a:pt x="1550563" y="1184060"/>
                    <a:pt x="1558436" y="1178299"/>
                  </a:cubicBezTo>
                  <a:cubicBezTo>
                    <a:pt x="1573511" y="1167354"/>
                    <a:pt x="1572838" y="1166489"/>
                    <a:pt x="1589737" y="1175515"/>
                  </a:cubicBezTo>
                  <a:cubicBezTo>
                    <a:pt x="1593770" y="1177724"/>
                    <a:pt x="1598763" y="1179068"/>
                    <a:pt x="1601740" y="1182333"/>
                  </a:cubicBezTo>
                  <a:cubicBezTo>
                    <a:pt x="1616909" y="1198943"/>
                    <a:pt x="1635633" y="1194910"/>
                    <a:pt x="1654259" y="1192510"/>
                  </a:cubicBezTo>
                  <a:cubicBezTo>
                    <a:pt x="1657524" y="1192030"/>
                    <a:pt x="1661460" y="1191358"/>
                    <a:pt x="1664246" y="1192702"/>
                  </a:cubicBezTo>
                  <a:cubicBezTo>
                    <a:pt x="1676823" y="1198750"/>
                    <a:pt x="1687481" y="1196639"/>
                    <a:pt x="1698427" y="1188381"/>
                  </a:cubicBezTo>
                  <a:cubicBezTo>
                    <a:pt x="1707932" y="1181276"/>
                    <a:pt x="1718878" y="1177052"/>
                    <a:pt x="1730112" y="1185885"/>
                  </a:cubicBezTo>
                  <a:cubicBezTo>
                    <a:pt x="1755076" y="1205472"/>
                    <a:pt x="1781767" y="1206432"/>
                    <a:pt x="1809996" y="1194046"/>
                  </a:cubicBezTo>
                  <a:cubicBezTo>
                    <a:pt x="1830159" y="1185213"/>
                    <a:pt x="1850034" y="1183196"/>
                    <a:pt x="1871254" y="1192126"/>
                  </a:cubicBezTo>
                  <a:cubicBezTo>
                    <a:pt x="1879415" y="1195582"/>
                    <a:pt x="1889977" y="1193278"/>
                    <a:pt x="1899482" y="1194046"/>
                  </a:cubicBezTo>
                  <a:cubicBezTo>
                    <a:pt x="1904859" y="1194430"/>
                    <a:pt x="1910813" y="1194526"/>
                    <a:pt x="1915420" y="1196927"/>
                  </a:cubicBezTo>
                  <a:cubicBezTo>
                    <a:pt x="1927711" y="1203072"/>
                    <a:pt x="1939136" y="1210945"/>
                    <a:pt x="1951522" y="1216994"/>
                  </a:cubicBezTo>
                  <a:cubicBezTo>
                    <a:pt x="1957475" y="1219874"/>
                    <a:pt x="1964580" y="1221410"/>
                    <a:pt x="1971302" y="1221507"/>
                  </a:cubicBezTo>
                  <a:cubicBezTo>
                    <a:pt x="1991177" y="1221987"/>
                    <a:pt x="2011052" y="1221987"/>
                    <a:pt x="2030831" y="1221123"/>
                  </a:cubicBezTo>
                  <a:cubicBezTo>
                    <a:pt x="2063476" y="1219778"/>
                    <a:pt x="2096601" y="1219490"/>
                    <a:pt x="2120125" y="1190878"/>
                  </a:cubicBezTo>
                  <a:cubicBezTo>
                    <a:pt x="2122046" y="1188573"/>
                    <a:pt x="2126174" y="1187229"/>
                    <a:pt x="2129439" y="1186845"/>
                  </a:cubicBezTo>
                  <a:cubicBezTo>
                    <a:pt x="2144513" y="1185021"/>
                    <a:pt x="2159971" y="1184828"/>
                    <a:pt x="2174854" y="1181852"/>
                  </a:cubicBezTo>
                  <a:cubicBezTo>
                    <a:pt x="2186760" y="1179452"/>
                    <a:pt x="2196650" y="1180220"/>
                    <a:pt x="2205674" y="1188669"/>
                  </a:cubicBezTo>
                  <a:cubicBezTo>
                    <a:pt x="2217485" y="1199807"/>
                    <a:pt x="2231887" y="1206336"/>
                    <a:pt x="2247634" y="1202784"/>
                  </a:cubicBezTo>
                  <a:cubicBezTo>
                    <a:pt x="2263379" y="1199327"/>
                    <a:pt x="2273749" y="1206816"/>
                    <a:pt x="2285367" y="1214594"/>
                  </a:cubicBezTo>
                  <a:cubicBezTo>
                    <a:pt x="2293817" y="1220258"/>
                    <a:pt x="2303418" y="1227363"/>
                    <a:pt x="2312827" y="1227939"/>
                  </a:cubicBezTo>
                  <a:cubicBezTo>
                    <a:pt x="2334143" y="1229187"/>
                    <a:pt x="2352482" y="1248967"/>
                    <a:pt x="2375622" y="1237733"/>
                  </a:cubicBezTo>
                  <a:cubicBezTo>
                    <a:pt x="2377158" y="1236965"/>
                    <a:pt x="2379942" y="1238885"/>
                    <a:pt x="2382151" y="1239365"/>
                  </a:cubicBezTo>
                  <a:cubicBezTo>
                    <a:pt x="2399817" y="1243014"/>
                    <a:pt x="2416428" y="1239461"/>
                    <a:pt x="2429390" y="1227459"/>
                  </a:cubicBezTo>
                  <a:cubicBezTo>
                    <a:pt x="2446385" y="1211809"/>
                    <a:pt x="2465203" y="1210272"/>
                    <a:pt x="2486134" y="1215362"/>
                  </a:cubicBezTo>
                  <a:cubicBezTo>
                    <a:pt x="2492856" y="1216994"/>
                    <a:pt x="2499577" y="1218146"/>
                    <a:pt x="2506394" y="1219490"/>
                  </a:cubicBezTo>
                  <a:cubicBezTo>
                    <a:pt x="2515611" y="1221410"/>
                    <a:pt x="2524925" y="1223427"/>
                    <a:pt x="2534142" y="1225347"/>
                  </a:cubicBezTo>
                  <a:cubicBezTo>
                    <a:pt x="2543072" y="1227268"/>
                    <a:pt x="2552962" y="1230532"/>
                    <a:pt x="2559874" y="1222275"/>
                  </a:cubicBezTo>
                  <a:cubicBezTo>
                    <a:pt x="2565827" y="1215169"/>
                    <a:pt x="2570052" y="1215842"/>
                    <a:pt x="2575525" y="1221987"/>
                  </a:cubicBezTo>
                  <a:cubicBezTo>
                    <a:pt x="2594536" y="1243494"/>
                    <a:pt x="2617580" y="1256936"/>
                    <a:pt x="2646960" y="1257896"/>
                  </a:cubicBezTo>
                  <a:cubicBezTo>
                    <a:pt x="2653009" y="1258088"/>
                    <a:pt x="2659154" y="1259432"/>
                    <a:pt x="2665107" y="1260873"/>
                  </a:cubicBezTo>
                  <a:cubicBezTo>
                    <a:pt x="2668756" y="1261736"/>
                    <a:pt x="2673173" y="1262697"/>
                    <a:pt x="2675381" y="1265290"/>
                  </a:cubicBezTo>
                  <a:cubicBezTo>
                    <a:pt x="2692567" y="1285068"/>
                    <a:pt x="2713979" y="1298799"/>
                    <a:pt x="2737311" y="1309841"/>
                  </a:cubicBezTo>
                  <a:cubicBezTo>
                    <a:pt x="2745664" y="1313777"/>
                    <a:pt x="2754594" y="1317713"/>
                    <a:pt x="2763619" y="1318866"/>
                  </a:cubicBezTo>
                  <a:cubicBezTo>
                    <a:pt x="2773028" y="1320018"/>
                    <a:pt x="2782917" y="1318098"/>
                    <a:pt x="2792519" y="1317041"/>
                  </a:cubicBezTo>
                  <a:cubicBezTo>
                    <a:pt x="2798184" y="1316466"/>
                    <a:pt x="2804713" y="1316561"/>
                    <a:pt x="2809226" y="1313777"/>
                  </a:cubicBezTo>
                  <a:cubicBezTo>
                    <a:pt x="2823532" y="1305039"/>
                    <a:pt x="2837358" y="1295631"/>
                    <a:pt x="2850705" y="1285452"/>
                  </a:cubicBezTo>
                  <a:cubicBezTo>
                    <a:pt x="2862131" y="1276715"/>
                    <a:pt x="2864435" y="1275467"/>
                    <a:pt x="2874324" y="1286413"/>
                  </a:cubicBezTo>
                  <a:cubicBezTo>
                    <a:pt x="2884502" y="1297647"/>
                    <a:pt x="2897176" y="1303503"/>
                    <a:pt x="2911194" y="1305903"/>
                  </a:cubicBezTo>
                  <a:cubicBezTo>
                    <a:pt x="2933373" y="1309648"/>
                    <a:pt x="2955745" y="1312816"/>
                    <a:pt x="2978116" y="1314641"/>
                  </a:cubicBezTo>
                  <a:cubicBezTo>
                    <a:pt x="2998375" y="1316273"/>
                    <a:pt x="3008073" y="1307440"/>
                    <a:pt x="3012106" y="1287373"/>
                  </a:cubicBezTo>
                  <a:cubicBezTo>
                    <a:pt x="3014410" y="1276235"/>
                    <a:pt x="3017387" y="1264137"/>
                    <a:pt x="3029676" y="1261161"/>
                  </a:cubicBezTo>
                  <a:cubicBezTo>
                    <a:pt x="3049744" y="1256360"/>
                    <a:pt x="3070579" y="1254248"/>
                    <a:pt x="3080469" y="1230724"/>
                  </a:cubicBezTo>
                  <a:cubicBezTo>
                    <a:pt x="3085941" y="1235909"/>
                    <a:pt x="3089302" y="1238981"/>
                    <a:pt x="3092567" y="1242054"/>
                  </a:cubicBezTo>
                  <a:cubicBezTo>
                    <a:pt x="3101592" y="1250599"/>
                    <a:pt x="3120314" y="1254248"/>
                    <a:pt x="3129821" y="1246855"/>
                  </a:cubicBezTo>
                  <a:cubicBezTo>
                    <a:pt x="3143839" y="1236101"/>
                    <a:pt x="3156705" y="1238117"/>
                    <a:pt x="3170147" y="1246471"/>
                  </a:cubicBezTo>
                  <a:cubicBezTo>
                    <a:pt x="3192615" y="1260297"/>
                    <a:pt x="3217674" y="1257128"/>
                    <a:pt x="3240429" y="1251559"/>
                  </a:cubicBezTo>
                  <a:cubicBezTo>
                    <a:pt x="3257617" y="1247430"/>
                    <a:pt x="3275956" y="1239845"/>
                    <a:pt x="3287189" y="1222466"/>
                  </a:cubicBezTo>
                  <a:cubicBezTo>
                    <a:pt x="3290741" y="1216898"/>
                    <a:pt x="3298711" y="1214113"/>
                    <a:pt x="3305049" y="1210465"/>
                  </a:cubicBezTo>
                  <a:cubicBezTo>
                    <a:pt x="3310329" y="1207488"/>
                    <a:pt x="3315898" y="1204704"/>
                    <a:pt x="3321755" y="1202784"/>
                  </a:cubicBezTo>
                  <a:cubicBezTo>
                    <a:pt x="3327995" y="1200671"/>
                    <a:pt x="3334909" y="1197598"/>
                    <a:pt x="3341055" y="1198463"/>
                  </a:cubicBezTo>
                  <a:cubicBezTo>
                    <a:pt x="3359681" y="1200959"/>
                    <a:pt x="3374467" y="1196062"/>
                    <a:pt x="3387621" y="1182140"/>
                  </a:cubicBezTo>
                  <a:cubicBezTo>
                    <a:pt x="3394439" y="1174939"/>
                    <a:pt x="3404520" y="1166202"/>
                    <a:pt x="3413161" y="1166105"/>
                  </a:cubicBezTo>
                  <a:cubicBezTo>
                    <a:pt x="3434189" y="1165818"/>
                    <a:pt x="3451663" y="1158905"/>
                    <a:pt x="3470579" y="1150647"/>
                  </a:cubicBezTo>
                  <a:cubicBezTo>
                    <a:pt x="3482772" y="1145366"/>
                    <a:pt x="3496598" y="1141718"/>
                    <a:pt x="3509657" y="1136821"/>
                  </a:cubicBezTo>
                  <a:cubicBezTo>
                    <a:pt x="3524923" y="1131060"/>
                    <a:pt x="3541534" y="1128948"/>
                    <a:pt x="3550847" y="1113009"/>
                  </a:cubicBezTo>
                  <a:cubicBezTo>
                    <a:pt x="3551903" y="1111281"/>
                    <a:pt x="3555072" y="1110993"/>
                    <a:pt x="3556608" y="1109361"/>
                  </a:cubicBezTo>
                  <a:cubicBezTo>
                    <a:pt x="3561505" y="1104368"/>
                    <a:pt x="3567842" y="1099760"/>
                    <a:pt x="3570435" y="1093710"/>
                  </a:cubicBezTo>
                  <a:cubicBezTo>
                    <a:pt x="3577923" y="1076044"/>
                    <a:pt x="3583780" y="1057800"/>
                    <a:pt x="3590501" y="1039846"/>
                  </a:cubicBezTo>
                  <a:cubicBezTo>
                    <a:pt x="3591942" y="1036005"/>
                    <a:pt x="3593285" y="1031108"/>
                    <a:pt x="3596263" y="1028900"/>
                  </a:cubicBezTo>
                  <a:cubicBezTo>
                    <a:pt x="3613449" y="1016226"/>
                    <a:pt x="3630925" y="1004032"/>
                    <a:pt x="3648591" y="992030"/>
                  </a:cubicBezTo>
                  <a:cubicBezTo>
                    <a:pt x="3655696" y="987229"/>
                    <a:pt x="3661649" y="989918"/>
                    <a:pt x="3667986" y="995487"/>
                  </a:cubicBezTo>
                  <a:cubicBezTo>
                    <a:pt x="3674131" y="1000768"/>
                    <a:pt x="3681717" y="1006240"/>
                    <a:pt x="3689397" y="1007585"/>
                  </a:cubicBezTo>
                  <a:cubicBezTo>
                    <a:pt x="3704760" y="1010177"/>
                    <a:pt x="3720698" y="1010753"/>
                    <a:pt x="3736349" y="1010753"/>
                  </a:cubicBezTo>
                  <a:cubicBezTo>
                    <a:pt x="3742205" y="1010753"/>
                    <a:pt x="3748446" y="1007297"/>
                    <a:pt x="3753919" y="1004513"/>
                  </a:cubicBezTo>
                  <a:cubicBezTo>
                    <a:pt x="3764289" y="999231"/>
                    <a:pt x="3773890" y="992126"/>
                    <a:pt x="3784643" y="987710"/>
                  </a:cubicBezTo>
                  <a:cubicBezTo>
                    <a:pt x="3797126" y="982621"/>
                    <a:pt x="3804615" y="974459"/>
                    <a:pt x="3808359" y="961689"/>
                  </a:cubicBezTo>
                  <a:cubicBezTo>
                    <a:pt x="3813929" y="942679"/>
                    <a:pt x="3827179" y="929428"/>
                    <a:pt x="3842829" y="918674"/>
                  </a:cubicBezTo>
                  <a:cubicBezTo>
                    <a:pt x="3862705" y="904944"/>
                    <a:pt x="3886421" y="905616"/>
                    <a:pt x="3908983" y="902256"/>
                  </a:cubicBezTo>
                  <a:cubicBezTo>
                    <a:pt x="3917625" y="901008"/>
                    <a:pt x="3926555" y="899951"/>
                    <a:pt x="3934428" y="896783"/>
                  </a:cubicBezTo>
                  <a:cubicBezTo>
                    <a:pt x="3964288" y="884877"/>
                    <a:pt x="3994149" y="873548"/>
                    <a:pt x="4026987" y="873835"/>
                  </a:cubicBezTo>
                  <a:cubicBezTo>
                    <a:pt x="4029674" y="873835"/>
                    <a:pt x="4032363" y="873548"/>
                    <a:pt x="4035051" y="873067"/>
                  </a:cubicBezTo>
                  <a:cubicBezTo>
                    <a:pt x="4058383" y="869131"/>
                    <a:pt x="4082483" y="867594"/>
                    <a:pt x="4099189" y="846664"/>
                  </a:cubicBezTo>
                  <a:cubicBezTo>
                    <a:pt x="4102261" y="842823"/>
                    <a:pt x="4109271" y="841671"/>
                    <a:pt x="4114647" y="840134"/>
                  </a:cubicBezTo>
                  <a:cubicBezTo>
                    <a:pt x="4123961" y="837638"/>
                    <a:pt x="4130203" y="832549"/>
                    <a:pt x="4133563" y="823427"/>
                  </a:cubicBezTo>
                  <a:cubicBezTo>
                    <a:pt x="4139229" y="807681"/>
                    <a:pt x="4145949" y="792223"/>
                    <a:pt x="4151039" y="776284"/>
                  </a:cubicBezTo>
                  <a:cubicBezTo>
                    <a:pt x="4154591" y="765338"/>
                    <a:pt x="4161215" y="759289"/>
                    <a:pt x="4171489" y="754776"/>
                  </a:cubicBezTo>
                  <a:cubicBezTo>
                    <a:pt x="4177251" y="752280"/>
                    <a:pt x="4182243" y="746808"/>
                    <a:pt x="4186372" y="741718"/>
                  </a:cubicBezTo>
                  <a:cubicBezTo>
                    <a:pt x="4191365" y="735573"/>
                    <a:pt x="4193957" y="727412"/>
                    <a:pt x="4199429" y="721940"/>
                  </a:cubicBezTo>
                  <a:cubicBezTo>
                    <a:pt x="4212775" y="708305"/>
                    <a:pt x="4216905" y="693231"/>
                    <a:pt x="4212487" y="674604"/>
                  </a:cubicBezTo>
                  <a:cubicBezTo>
                    <a:pt x="4208551" y="658090"/>
                    <a:pt x="4218921" y="636006"/>
                    <a:pt x="4232555" y="632645"/>
                  </a:cubicBezTo>
                  <a:cubicBezTo>
                    <a:pt x="4247629" y="628900"/>
                    <a:pt x="4257999" y="619684"/>
                    <a:pt x="4268657" y="609410"/>
                  </a:cubicBezTo>
                  <a:cubicBezTo>
                    <a:pt x="4274609" y="603649"/>
                    <a:pt x="4282963" y="598656"/>
                    <a:pt x="4291028" y="597216"/>
                  </a:cubicBezTo>
                  <a:cubicBezTo>
                    <a:pt x="4321657" y="591647"/>
                    <a:pt x="4350557" y="598464"/>
                    <a:pt x="4379651" y="609506"/>
                  </a:cubicBezTo>
                  <a:cubicBezTo>
                    <a:pt x="4398661" y="616707"/>
                    <a:pt x="4419784" y="618627"/>
                    <a:pt x="4440139" y="621507"/>
                  </a:cubicBezTo>
                  <a:cubicBezTo>
                    <a:pt x="4446477" y="622371"/>
                    <a:pt x="4454542" y="620452"/>
                    <a:pt x="4460015" y="616899"/>
                  </a:cubicBezTo>
                  <a:cubicBezTo>
                    <a:pt x="4479218" y="604609"/>
                    <a:pt x="4498325" y="591935"/>
                    <a:pt x="4516183" y="577724"/>
                  </a:cubicBezTo>
                  <a:cubicBezTo>
                    <a:pt x="4532795" y="564379"/>
                    <a:pt x="4551517" y="558810"/>
                    <a:pt x="4571681" y="560250"/>
                  </a:cubicBezTo>
                  <a:cubicBezTo>
                    <a:pt x="4586371" y="561306"/>
                    <a:pt x="4599621" y="558905"/>
                    <a:pt x="4613447" y="555257"/>
                  </a:cubicBezTo>
                  <a:cubicBezTo>
                    <a:pt x="4624969" y="552185"/>
                    <a:pt x="4637643" y="550072"/>
                    <a:pt x="4649355" y="551417"/>
                  </a:cubicBezTo>
                  <a:cubicBezTo>
                    <a:pt x="4665775" y="553337"/>
                    <a:pt x="4679313" y="550553"/>
                    <a:pt x="4692467" y="540663"/>
                  </a:cubicBezTo>
                  <a:cubicBezTo>
                    <a:pt x="4699476" y="535382"/>
                    <a:pt x="4708502" y="532598"/>
                    <a:pt x="4716855" y="528949"/>
                  </a:cubicBezTo>
                  <a:cubicBezTo>
                    <a:pt x="4729721" y="523284"/>
                    <a:pt x="4743067" y="518483"/>
                    <a:pt x="4755645" y="512147"/>
                  </a:cubicBezTo>
                  <a:cubicBezTo>
                    <a:pt x="4769183" y="505425"/>
                    <a:pt x="4781569" y="496112"/>
                    <a:pt x="4795395" y="490351"/>
                  </a:cubicBezTo>
                  <a:cubicBezTo>
                    <a:pt x="4810278" y="484110"/>
                    <a:pt x="4819879" y="474605"/>
                    <a:pt x="4825928" y="459818"/>
                  </a:cubicBezTo>
                  <a:cubicBezTo>
                    <a:pt x="4829769" y="450504"/>
                    <a:pt x="4835049" y="440615"/>
                    <a:pt x="4842347" y="434086"/>
                  </a:cubicBezTo>
                  <a:cubicBezTo>
                    <a:pt x="4857422" y="420740"/>
                    <a:pt x="4875087" y="410370"/>
                    <a:pt x="4890451" y="397216"/>
                  </a:cubicBezTo>
                  <a:cubicBezTo>
                    <a:pt x="4912054" y="378781"/>
                    <a:pt x="4932025" y="359194"/>
                    <a:pt x="4933945" y="327701"/>
                  </a:cubicBezTo>
                  <a:cubicBezTo>
                    <a:pt x="4935001" y="310322"/>
                    <a:pt x="4944219" y="302929"/>
                    <a:pt x="4961214" y="298801"/>
                  </a:cubicBezTo>
                  <a:cubicBezTo>
                    <a:pt x="4966878" y="297457"/>
                    <a:pt x="4974945" y="294864"/>
                    <a:pt x="4976672" y="290639"/>
                  </a:cubicBezTo>
                  <a:cubicBezTo>
                    <a:pt x="4981857" y="278061"/>
                    <a:pt x="4992610" y="275565"/>
                    <a:pt x="5002979" y="270573"/>
                  </a:cubicBezTo>
                  <a:cubicBezTo>
                    <a:pt x="5009221" y="267596"/>
                    <a:pt x="5016903" y="261739"/>
                    <a:pt x="5018535" y="255690"/>
                  </a:cubicBezTo>
                  <a:cubicBezTo>
                    <a:pt x="5025255" y="231206"/>
                    <a:pt x="5043690" y="216804"/>
                    <a:pt x="5061069" y="200961"/>
                  </a:cubicBezTo>
                  <a:cubicBezTo>
                    <a:pt x="5066158" y="196256"/>
                    <a:pt x="5071631" y="190879"/>
                    <a:pt x="5074127" y="184735"/>
                  </a:cubicBezTo>
                  <a:cubicBezTo>
                    <a:pt x="5079409" y="171484"/>
                    <a:pt x="5087281" y="161882"/>
                    <a:pt x="5101108" y="156891"/>
                  </a:cubicBezTo>
                  <a:cubicBezTo>
                    <a:pt x="5105524" y="155354"/>
                    <a:pt x="5109557" y="151801"/>
                    <a:pt x="5112918" y="148441"/>
                  </a:cubicBezTo>
                  <a:cubicBezTo>
                    <a:pt x="5120119" y="141144"/>
                    <a:pt x="5126167" y="132598"/>
                    <a:pt x="5133753" y="125782"/>
                  </a:cubicBezTo>
                  <a:cubicBezTo>
                    <a:pt x="5153051" y="108211"/>
                    <a:pt x="5172159" y="90928"/>
                    <a:pt x="5183393" y="66348"/>
                  </a:cubicBezTo>
                  <a:cubicBezTo>
                    <a:pt x="5188865" y="54346"/>
                    <a:pt x="5195107" y="41288"/>
                    <a:pt x="5204709" y="33030"/>
                  </a:cubicBezTo>
                  <a:cubicBezTo>
                    <a:pt x="5216903" y="22565"/>
                    <a:pt x="5232937" y="16612"/>
                    <a:pt x="5247243" y="8451"/>
                  </a:cubicBezTo>
                  <a:close/>
                </a:path>
              </a:pathLst>
            </a:custGeom>
            <a:blipFill dpi="0" rotWithShape="1">
              <a:blip r:embed="rId3">
                <a:alphaModFix amt="57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grpSp>
      <p:sp>
        <p:nvSpPr>
          <p:cNvPr id="3" name="Content Placeholder 2">
            <a:extLst>
              <a:ext uri="{FF2B5EF4-FFF2-40B4-BE49-F238E27FC236}">
                <a16:creationId xmlns:a16="http://schemas.microsoft.com/office/drawing/2014/main" id="{32E492C6-0C0D-88AC-B418-0AAAF94D2798}"/>
              </a:ext>
            </a:extLst>
          </p:cNvPr>
          <p:cNvSpPr>
            <a:spLocks noGrp="1"/>
          </p:cNvSpPr>
          <p:nvPr>
            <p:ph idx="1"/>
          </p:nvPr>
        </p:nvSpPr>
        <p:spPr>
          <a:xfrm>
            <a:off x="6981826" y="3146400"/>
            <a:ext cx="4391024" cy="2682000"/>
          </a:xfrm>
        </p:spPr>
        <p:txBody>
          <a:bodyPr>
            <a:normAutofit/>
          </a:bodyPr>
          <a:lstStyle/>
          <a:p>
            <a:r>
              <a:rPr lang="en-US" sz="1500">
                <a:solidFill>
                  <a:schemeClr val="bg1">
                    <a:alpha val="80000"/>
                  </a:schemeClr>
                </a:solidFill>
              </a:rPr>
              <a:t>Police forces in England and Wales are collaborating with health partners to improve responses for vulnerable individuals. Under drug diversion schemes, individuals found with small amounts of drugs are referred to treatment services instead of facing prosecution. As of 2024, these schemes are active in Thames Valley, West Midlands, and Durham. The College of Policing and the University of Kent are evaluating these initiatives, with results expected in 2025.(UK Parliament, 2024).</a:t>
            </a:r>
            <a:endParaRPr lang="en-GB" sz="1500">
              <a:solidFill>
                <a:schemeClr val="bg1">
                  <a:alpha val="80000"/>
                </a:schemeClr>
              </a:solidFill>
            </a:endParaRPr>
          </a:p>
        </p:txBody>
      </p:sp>
    </p:spTree>
    <p:extLst>
      <p:ext uri="{BB962C8B-B14F-4D97-AF65-F5344CB8AC3E}">
        <p14:creationId xmlns:p14="http://schemas.microsoft.com/office/powerpoint/2010/main" val="182403182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1ECA2094-9F8B-880F-A64B-AB967BE3197E}"/>
            </a:ext>
          </a:extLst>
        </p:cNvPr>
        <p:cNvGrpSpPr/>
        <p:nvPr/>
      </p:nvGrpSpPr>
      <p:grpSpPr>
        <a:xfrm>
          <a:off x="0" y="0"/>
          <a:ext cx="0" cy="0"/>
          <a:chOff x="0" y="0"/>
          <a:chExt cx="0" cy="0"/>
        </a:xfrm>
      </p:grpSpPr>
      <p:sp>
        <p:nvSpPr>
          <p:cNvPr id="365" name="Rectangle 364">
            <a:extLst>
              <a:ext uri="{FF2B5EF4-FFF2-40B4-BE49-F238E27FC236}">
                <a16:creationId xmlns:a16="http://schemas.microsoft.com/office/drawing/2014/main" id="{C37039D5-000D-3DE1-2496-D973C5B78F4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ptos" panose="02110004020202020204"/>
              <a:ea typeface="+mn-ea"/>
              <a:cs typeface="+mn-cs"/>
            </a:endParaRPr>
          </a:p>
        </p:txBody>
      </p:sp>
      <p:sp>
        <p:nvSpPr>
          <p:cNvPr id="2" name="Title 1">
            <a:extLst>
              <a:ext uri="{FF2B5EF4-FFF2-40B4-BE49-F238E27FC236}">
                <a16:creationId xmlns:a16="http://schemas.microsoft.com/office/drawing/2014/main" id="{48CBD595-B2C4-0C67-2585-E063EE8656F5}"/>
              </a:ext>
            </a:extLst>
          </p:cNvPr>
          <p:cNvSpPr>
            <a:spLocks noGrp="1"/>
          </p:cNvSpPr>
          <p:nvPr>
            <p:ph type="title"/>
          </p:nvPr>
        </p:nvSpPr>
        <p:spPr>
          <a:xfrm>
            <a:off x="946521" y="396117"/>
            <a:ext cx="5217172" cy="1158857"/>
          </a:xfrm>
        </p:spPr>
        <p:txBody>
          <a:bodyPr anchor="b">
            <a:normAutofit/>
          </a:bodyPr>
          <a:lstStyle/>
          <a:p>
            <a:r>
              <a:rPr lang="en-GB">
                <a:solidFill>
                  <a:schemeClr val="bg1"/>
                </a:solidFill>
              </a:rPr>
              <a:t>           Driving drug</a:t>
            </a:r>
          </a:p>
        </p:txBody>
      </p:sp>
      <p:sp>
        <p:nvSpPr>
          <p:cNvPr id="366" name="Graphic 212">
            <a:extLst>
              <a:ext uri="{FF2B5EF4-FFF2-40B4-BE49-F238E27FC236}">
                <a16:creationId xmlns:a16="http://schemas.microsoft.com/office/drawing/2014/main" id="{7E598EDB-271B-D9EA-0EEB-A2CE332EF2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791258" y="619275"/>
            <a:ext cx="932200" cy="932200"/>
          </a:xfrm>
          <a:custGeom>
            <a:avLst/>
            <a:gdLst>
              <a:gd name="connsiteX0" fmla="*/ 403574 w 807148"/>
              <a:gd name="connsiteY0" fmla="*/ 0 h 807148"/>
              <a:gd name="connsiteX1" fmla="*/ 0 w 807148"/>
              <a:gd name="connsiteY1" fmla="*/ 403574 h 807148"/>
              <a:gd name="connsiteX2" fmla="*/ 403574 w 807148"/>
              <a:gd name="connsiteY2" fmla="*/ 807149 h 807148"/>
              <a:gd name="connsiteX3" fmla="*/ 807149 w 807148"/>
              <a:gd name="connsiteY3" fmla="*/ 403574 h 807148"/>
              <a:gd name="connsiteX4" fmla="*/ 403574 w 807148"/>
              <a:gd name="connsiteY4" fmla="*/ 0 h 807148"/>
              <a:gd name="connsiteX5" fmla="*/ 403574 w 807148"/>
              <a:gd name="connsiteY5" fmla="*/ 667988 h 807148"/>
              <a:gd name="connsiteX6" fmla="*/ 139160 w 807148"/>
              <a:gd name="connsiteY6" fmla="*/ 403574 h 807148"/>
              <a:gd name="connsiteX7" fmla="*/ 403574 w 807148"/>
              <a:gd name="connsiteY7" fmla="*/ 139160 h 807148"/>
              <a:gd name="connsiteX8" fmla="*/ 667988 w 807148"/>
              <a:gd name="connsiteY8" fmla="*/ 403574 h 807148"/>
              <a:gd name="connsiteX9" fmla="*/ 403574 w 807148"/>
              <a:gd name="connsiteY9" fmla="*/ 667988 h 807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7148" h="807148">
                <a:moveTo>
                  <a:pt x="403574" y="0"/>
                </a:moveTo>
                <a:cubicBezTo>
                  <a:pt x="180689" y="0"/>
                  <a:pt x="0" y="180689"/>
                  <a:pt x="0" y="403574"/>
                </a:cubicBezTo>
                <a:cubicBezTo>
                  <a:pt x="0" y="626459"/>
                  <a:pt x="180689" y="807149"/>
                  <a:pt x="403574" y="807149"/>
                </a:cubicBezTo>
                <a:cubicBezTo>
                  <a:pt x="626459" y="807149"/>
                  <a:pt x="807149" y="626459"/>
                  <a:pt x="807149" y="403574"/>
                </a:cubicBezTo>
                <a:cubicBezTo>
                  <a:pt x="807149" y="180689"/>
                  <a:pt x="626459" y="0"/>
                  <a:pt x="403574" y="0"/>
                </a:cubicBezTo>
                <a:close/>
                <a:moveTo>
                  <a:pt x="403574" y="667988"/>
                </a:moveTo>
                <a:cubicBezTo>
                  <a:pt x="257556" y="667988"/>
                  <a:pt x="139160" y="549593"/>
                  <a:pt x="139160" y="403574"/>
                </a:cubicBezTo>
                <a:cubicBezTo>
                  <a:pt x="139160" y="257556"/>
                  <a:pt x="257556" y="139160"/>
                  <a:pt x="403574" y="139160"/>
                </a:cubicBezTo>
                <a:cubicBezTo>
                  <a:pt x="549593" y="139160"/>
                  <a:pt x="667988" y="257556"/>
                  <a:pt x="667988" y="403574"/>
                </a:cubicBezTo>
                <a:cubicBezTo>
                  <a:pt x="667988" y="549593"/>
                  <a:pt x="549593" y="667988"/>
                  <a:pt x="403574" y="667988"/>
                </a:cubicBezTo>
                <a:close/>
              </a:path>
            </a:pathLst>
          </a:custGeom>
          <a:solidFill>
            <a:srgbClr val="FFFFFF"/>
          </a:solidFill>
          <a:ln w="28575">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14" name="Graphic 212">
            <a:extLst>
              <a:ext uri="{FF2B5EF4-FFF2-40B4-BE49-F238E27FC236}">
                <a16:creationId xmlns:a16="http://schemas.microsoft.com/office/drawing/2014/main" id="{40702611-D99A-B314-75B6-ACB2161482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791258" y="619275"/>
            <a:ext cx="932200" cy="932200"/>
          </a:xfrm>
          <a:custGeom>
            <a:avLst/>
            <a:gdLst>
              <a:gd name="connsiteX0" fmla="*/ 403574 w 807148"/>
              <a:gd name="connsiteY0" fmla="*/ 0 h 807148"/>
              <a:gd name="connsiteX1" fmla="*/ 0 w 807148"/>
              <a:gd name="connsiteY1" fmla="*/ 403574 h 807148"/>
              <a:gd name="connsiteX2" fmla="*/ 403574 w 807148"/>
              <a:gd name="connsiteY2" fmla="*/ 807149 h 807148"/>
              <a:gd name="connsiteX3" fmla="*/ 807149 w 807148"/>
              <a:gd name="connsiteY3" fmla="*/ 403574 h 807148"/>
              <a:gd name="connsiteX4" fmla="*/ 403574 w 807148"/>
              <a:gd name="connsiteY4" fmla="*/ 0 h 807148"/>
              <a:gd name="connsiteX5" fmla="*/ 403574 w 807148"/>
              <a:gd name="connsiteY5" fmla="*/ 667988 h 807148"/>
              <a:gd name="connsiteX6" fmla="*/ 139160 w 807148"/>
              <a:gd name="connsiteY6" fmla="*/ 403574 h 807148"/>
              <a:gd name="connsiteX7" fmla="*/ 403574 w 807148"/>
              <a:gd name="connsiteY7" fmla="*/ 139160 h 807148"/>
              <a:gd name="connsiteX8" fmla="*/ 667988 w 807148"/>
              <a:gd name="connsiteY8" fmla="*/ 403574 h 807148"/>
              <a:gd name="connsiteX9" fmla="*/ 403574 w 807148"/>
              <a:gd name="connsiteY9" fmla="*/ 667988 h 807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7148" h="807148">
                <a:moveTo>
                  <a:pt x="403574" y="0"/>
                </a:moveTo>
                <a:cubicBezTo>
                  <a:pt x="180689" y="0"/>
                  <a:pt x="0" y="180689"/>
                  <a:pt x="0" y="403574"/>
                </a:cubicBezTo>
                <a:cubicBezTo>
                  <a:pt x="0" y="626459"/>
                  <a:pt x="180689" y="807149"/>
                  <a:pt x="403574" y="807149"/>
                </a:cubicBezTo>
                <a:cubicBezTo>
                  <a:pt x="626459" y="807149"/>
                  <a:pt x="807149" y="626459"/>
                  <a:pt x="807149" y="403574"/>
                </a:cubicBezTo>
                <a:cubicBezTo>
                  <a:pt x="807149" y="180689"/>
                  <a:pt x="626459" y="0"/>
                  <a:pt x="403574" y="0"/>
                </a:cubicBezTo>
                <a:close/>
                <a:moveTo>
                  <a:pt x="403574" y="667988"/>
                </a:moveTo>
                <a:cubicBezTo>
                  <a:pt x="257556" y="667988"/>
                  <a:pt x="139160" y="549593"/>
                  <a:pt x="139160" y="403574"/>
                </a:cubicBezTo>
                <a:cubicBezTo>
                  <a:pt x="139160" y="257556"/>
                  <a:pt x="257556" y="139160"/>
                  <a:pt x="403574" y="139160"/>
                </a:cubicBezTo>
                <a:cubicBezTo>
                  <a:pt x="549593" y="139160"/>
                  <a:pt x="667988" y="257556"/>
                  <a:pt x="667988" y="403574"/>
                </a:cubicBezTo>
                <a:cubicBezTo>
                  <a:pt x="667988" y="549593"/>
                  <a:pt x="549593" y="667988"/>
                  <a:pt x="403574" y="667988"/>
                </a:cubicBezTo>
                <a:close/>
              </a:path>
            </a:pathLst>
          </a:custGeom>
          <a:solidFill>
            <a:schemeClr val="accent6">
              <a:alpha val="3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3" name="Content Placeholder 2">
            <a:extLst>
              <a:ext uri="{FF2B5EF4-FFF2-40B4-BE49-F238E27FC236}">
                <a16:creationId xmlns:a16="http://schemas.microsoft.com/office/drawing/2014/main" id="{F00074BB-50A4-AB7C-0FF2-2709D3E3B421}"/>
              </a:ext>
            </a:extLst>
          </p:cNvPr>
          <p:cNvSpPr>
            <a:spLocks noGrp="1"/>
          </p:cNvSpPr>
          <p:nvPr>
            <p:ph idx="1"/>
          </p:nvPr>
        </p:nvSpPr>
        <p:spPr>
          <a:xfrm>
            <a:off x="946520" y="1747592"/>
            <a:ext cx="5217173" cy="4351338"/>
          </a:xfrm>
        </p:spPr>
        <p:txBody>
          <a:bodyPr>
            <a:normAutofit/>
          </a:bodyPr>
          <a:lstStyle/>
          <a:p>
            <a:r>
              <a:rPr lang="en-US">
                <a:solidFill>
                  <a:schemeClr val="bg1"/>
                </a:solidFill>
              </a:rPr>
              <a:t>Drug driving is a serious road safety issue, with both legal and illegal substances impairing drivers. In 2022, 2,715 people were injured due to drug-impaired driving, resulting in 97 fatalities and 926 serious injuries.(ROASPA, 2023).</a:t>
            </a:r>
            <a:endParaRPr lang="en-GB">
              <a:solidFill>
                <a:schemeClr val="bg1"/>
              </a:solidFill>
            </a:endParaRPr>
          </a:p>
        </p:txBody>
      </p:sp>
      <p:grpSp>
        <p:nvGrpSpPr>
          <p:cNvPr id="367" name="Group 366">
            <a:extLst>
              <a:ext uri="{FF2B5EF4-FFF2-40B4-BE49-F238E27FC236}">
                <a16:creationId xmlns:a16="http://schemas.microsoft.com/office/drawing/2014/main" id="{53DB6C90-9FB0-C67E-4269-FCEF8D17EA92}"/>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491531" y="1226111"/>
            <a:ext cx="1598829" cy="531293"/>
            <a:chOff x="6491531" y="1420258"/>
            <a:chExt cx="1598829" cy="531293"/>
          </a:xfrm>
          <a:solidFill>
            <a:schemeClr val="bg1"/>
          </a:solidFill>
        </p:grpSpPr>
        <p:grpSp>
          <p:nvGrpSpPr>
            <p:cNvPr id="368" name="Graphic 190">
              <a:extLst>
                <a:ext uri="{FF2B5EF4-FFF2-40B4-BE49-F238E27FC236}">
                  <a16:creationId xmlns:a16="http://schemas.microsoft.com/office/drawing/2014/main" id="{99580FE5-3825-4660-76DE-779A2D285B67}"/>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6491531" y="1420258"/>
              <a:ext cx="1598829" cy="531293"/>
              <a:chOff x="2504802" y="1755501"/>
              <a:chExt cx="1598829" cy="531293"/>
            </a:xfrm>
            <a:grpFill/>
          </p:grpSpPr>
          <p:sp>
            <p:nvSpPr>
              <p:cNvPr id="369" name="Freeform: Shape 368">
                <a:extLst>
                  <a:ext uri="{FF2B5EF4-FFF2-40B4-BE49-F238E27FC236}">
                    <a16:creationId xmlns:a16="http://schemas.microsoft.com/office/drawing/2014/main" id="{7D0F5411-6854-5323-147F-2122210F7A6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504802" y="2113855"/>
                <a:ext cx="1598614" cy="172939"/>
              </a:xfrm>
              <a:custGeom>
                <a:avLst/>
                <a:gdLst>
                  <a:gd name="connsiteX0" fmla="*/ 1248648 w 1598614"/>
                  <a:gd name="connsiteY0" fmla="*/ 172939 h 172939"/>
                  <a:gd name="connsiteX1" fmla="*/ 1123031 w 1598614"/>
                  <a:gd name="connsiteY1" fmla="*/ 92708 h 172939"/>
                  <a:gd name="connsiteX2" fmla="*/ 1024085 w 1598614"/>
                  <a:gd name="connsiteY2" fmla="*/ 29469 h 172939"/>
                  <a:gd name="connsiteX3" fmla="*/ 925140 w 1598614"/>
                  <a:gd name="connsiteY3" fmla="*/ 92708 h 172939"/>
                  <a:gd name="connsiteX4" fmla="*/ 799522 w 1598614"/>
                  <a:gd name="connsiteY4" fmla="*/ 172939 h 172939"/>
                  <a:gd name="connsiteX5" fmla="*/ 799522 w 1598614"/>
                  <a:gd name="connsiteY5" fmla="*/ 172939 h 172939"/>
                  <a:gd name="connsiteX6" fmla="*/ 673905 w 1598614"/>
                  <a:gd name="connsiteY6" fmla="*/ 92708 h 172939"/>
                  <a:gd name="connsiteX7" fmla="*/ 574959 w 1598614"/>
                  <a:gd name="connsiteY7" fmla="*/ 29469 h 172939"/>
                  <a:gd name="connsiteX8" fmla="*/ 476014 w 1598614"/>
                  <a:gd name="connsiteY8" fmla="*/ 92708 h 172939"/>
                  <a:gd name="connsiteX9" fmla="*/ 350396 w 1598614"/>
                  <a:gd name="connsiteY9" fmla="*/ 172939 h 172939"/>
                  <a:gd name="connsiteX10" fmla="*/ 224778 w 1598614"/>
                  <a:gd name="connsiteY10" fmla="*/ 92708 h 172939"/>
                  <a:gd name="connsiteX11" fmla="*/ 125833 w 1598614"/>
                  <a:gd name="connsiteY11" fmla="*/ 29469 h 172939"/>
                  <a:gd name="connsiteX12" fmla="*/ 26887 w 1598614"/>
                  <a:gd name="connsiteY12" fmla="*/ 92708 h 172939"/>
                  <a:gd name="connsiteX13" fmla="*/ 0 w 1598614"/>
                  <a:gd name="connsiteY13" fmla="*/ 80232 h 172939"/>
                  <a:gd name="connsiteX14" fmla="*/ 125618 w 1598614"/>
                  <a:gd name="connsiteY14" fmla="*/ 0 h 172939"/>
                  <a:gd name="connsiteX15" fmla="*/ 251235 w 1598614"/>
                  <a:gd name="connsiteY15" fmla="*/ 80232 h 172939"/>
                  <a:gd name="connsiteX16" fmla="*/ 350181 w 1598614"/>
                  <a:gd name="connsiteY16" fmla="*/ 143471 h 172939"/>
                  <a:gd name="connsiteX17" fmla="*/ 449126 w 1598614"/>
                  <a:gd name="connsiteY17" fmla="*/ 80232 h 172939"/>
                  <a:gd name="connsiteX18" fmla="*/ 574744 w 1598614"/>
                  <a:gd name="connsiteY18" fmla="*/ 0 h 172939"/>
                  <a:gd name="connsiteX19" fmla="*/ 700362 w 1598614"/>
                  <a:gd name="connsiteY19" fmla="*/ 80232 h 172939"/>
                  <a:gd name="connsiteX20" fmla="*/ 799307 w 1598614"/>
                  <a:gd name="connsiteY20" fmla="*/ 143471 h 172939"/>
                  <a:gd name="connsiteX21" fmla="*/ 799307 w 1598614"/>
                  <a:gd name="connsiteY21" fmla="*/ 143471 h 172939"/>
                  <a:gd name="connsiteX22" fmla="*/ 898253 w 1598614"/>
                  <a:gd name="connsiteY22" fmla="*/ 80232 h 172939"/>
                  <a:gd name="connsiteX23" fmla="*/ 1023870 w 1598614"/>
                  <a:gd name="connsiteY23" fmla="*/ 0 h 172939"/>
                  <a:gd name="connsiteX24" fmla="*/ 1149488 w 1598614"/>
                  <a:gd name="connsiteY24" fmla="*/ 80232 h 172939"/>
                  <a:gd name="connsiteX25" fmla="*/ 1248433 w 1598614"/>
                  <a:gd name="connsiteY25" fmla="*/ 143471 h 172939"/>
                  <a:gd name="connsiteX26" fmla="*/ 1347379 w 1598614"/>
                  <a:gd name="connsiteY26" fmla="*/ 80232 h 172939"/>
                  <a:gd name="connsiteX27" fmla="*/ 1472997 w 1598614"/>
                  <a:gd name="connsiteY27" fmla="*/ 0 h 172939"/>
                  <a:gd name="connsiteX28" fmla="*/ 1598614 w 1598614"/>
                  <a:gd name="connsiteY28" fmla="*/ 80232 h 172939"/>
                  <a:gd name="connsiteX29" fmla="*/ 1571942 w 1598614"/>
                  <a:gd name="connsiteY29" fmla="*/ 92708 h 172939"/>
                  <a:gd name="connsiteX30" fmla="*/ 1472997 w 1598614"/>
                  <a:gd name="connsiteY30" fmla="*/ 29469 h 172939"/>
                  <a:gd name="connsiteX31" fmla="*/ 1374051 w 1598614"/>
                  <a:gd name="connsiteY31" fmla="*/ 92708 h 172939"/>
                  <a:gd name="connsiteX32" fmla="*/ 1248648 w 1598614"/>
                  <a:gd name="connsiteY32" fmla="*/ 172939 h 1729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598614" h="172939">
                    <a:moveTo>
                      <a:pt x="1248648" y="172939"/>
                    </a:moveTo>
                    <a:cubicBezTo>
                      <a:pt x="1194229" y="172939"/>
                      <a:pt x="1146046" y="142180"/>
                      <a:pt x="1123031" y="92708"/>
                    </a:cubicBezTo>
                    <a:cubicBezTo>
                      <a:pt x="1104962" y="53775"/>
                      <a:pt x="1067105" y="29469"/>
                      <a:pt x="1024085" y="29469"/>
                    </a:cubicBezTo>
                    <a:cubicBezTo>
                      <a:pt x="981066" y="29469"/>
                      <a:pt x="943208" y="53775"/>
                      <a:pt x="925140" y="92708"/>
                    </a:cubicBezTo>
                    <a:cubicBezTo>
                      <a:pt x="902124" y="142180"/>
                      <a:pt x="853942" y="172939"/>
                      <a:pt x="799522" y="172939"/>
                    </a:cubicBezTo>
                    <a:cubicBezTo>
                      <a:pt x="799522" y="172939"/>
                      <a:pt x="799522" y="172939"/>
                      <a:pt x="799522" y="172939"/>
                    </a:cubicBezTo>
                    <a:cubicBezTo>
                      <a:pt x="744887" y="172939"/>
                      <a:pt x="696920" y="142180"/>
                      <a:pt x="673905" y="92708"/>
                    </a:cubicBezTo>
                    <a:cubicBezTo>
                      <a:pt x="655836" y="53775"/>
                      <a:pt x="617979" y="29469"/>
                      <a:pt x="574959" y="29469"/>
                    </a:cubicBezTo>
                    <a:cubicBezTo>
                      <a:pt x="531939" y="29469"/>
                      <a:pt x="494082" y="53775"/>
                      <a:pt x="476014" y="92708"/>
                    </a:cubicBezTo>
                    <a:cubicBezTo>
                      <a:pt x="452998" y="142180"/>
                      <a:pt x="405031" y="172939"/>
                      <a:pt x="350396" y="172939"/>
                    </a:cubicBezTo>
                    <a:cubicBezTo>
                      <a:pt x="295976" y="172939"/>
                      <a:pt x="247794" y="142180"/>
                      <a:pt x="224778" y="92708"/>
                    </a:cubicBezTo>
                    <a:cubicBezTo>
                      <a:pt x="206710" y="53775"/>
                      <a:pt x="168853" y="29469"/>
                      <a:pt x="125833" y="29469"/>
                    </a:cubicBezTo>
                    <a:cubicBezTo>
                      <a:pt x="82813" y="29469"/>
                      <a:pt x="44956" y="53775"/>
                      <a:pt x="26887" y="92708"/>
                    </a:cubicBezTo>
                    <a:lnTo>
                      <a:pt x="0" y="80232"/>
                    </a:lnTo>
                    <a:cubicBezTo>
                      <a:pt x="23016" y="30759"/>
                      <a:pt x="70983" y="0"/>
                      <a:pt x="125618" y="0"/>
                    </a:cubicBezTo>
                    <a:cubicBezTo>
                      <a:pt x="180253" y="0"/>
                      <a:pt x="228220" y="30759"/>
                      <a:pt x="251235" y="80232"/>
                    </a:cubicBezTo>
                    <a:cubicBezTo>
                      <a:pt x="269304" y="119165"/>
                      <a:pt x="307376" y="143471"/>
                      <a:pt x="350181" y="143471"/>
                    </a:cubicBezTo>
                    <a:cubicBezTo>
                      <a:pt x="393201" y="143471"/>
                      <a:pt x="431058" y="119165"/>
                      <a:pt x="449126" y="80232"/>
                    </a:cubicBezTo>
                    <a:cubicBezTo>
                      <a:pt x="472142" y="30759"/>
                      <a:pt x="520324" y="0"/>
                      <a:pt x="574744" y="0"/>
                    </a:cubicBezTo>
                    <a:cubicBezTo>
                      <a:pt x="629164" y="0"/>
                      <a:pt x="677346" y="30759"/>
                      <a:pt x="700362" y="80232"/>
                    </a:cubicBezTo>
                    <a:cubicBezTo>
                      <a:pt x="718430" y="119165"/>
                      <a:pt x="756287" y="143471"/>
                      <a:pt x="799307" y="143471"/>
                    </a:cubicBezTo>
                    <a:lnTo>
                      <a:pt x="799307" y="143471"/>
                    </a:lnTo>
                    <a:cubicBezTo>
                      <a:pt x="842327" y="143471"/>
                      <a:pt x="880184" y="119165"/>
                      <a:pt x="898253" y="80232"/>
                    </a:cubicBezTo>
                    <a:cubicBezTo>
                      <a:pt x="921268" y="30759"/>
                      <a:pt x="969235" y="0"/>
                      <a:pt x="1023870" y="0"/>
                    </a:cubicBezTo>
                    <a:cubicBezTo>
                      <a:pt x="1078505" y="0"/>
                      <a:pt x="1126472" y="30759"/>
                      <a:pt x="1149488" y="80232"/>
                    </a:cubicBezTo>
                    <a:cubicBezTo>
                      <a:pt x="1167556" y="119165"/>
                      <a:pt x="1205414" y="143471"/>
                      <a:pt x="1248433" y="143471"/>
                    </a:cubicBezTo>
                    <a:cubicBezTo>
                      <a:pt x="1291453" y="143471"/>
                      <a:pt x="1329311" y="119165"/>
                      <a:pt x="1347379" y="80232"/>
                    </a:cubicBezTo>
                    <a:cubicBezTo>
                      <a:pt x="1370394" y="30759"/>
                      <a:pt x="1418361" y="0"/>
                      <a:pt x="1472997" y="0"/>
                    </a:cubicBezTo>
                    <a:cubicBezTo>
                      <a:pt x="1527632" y="0"/>
                      <a:pt x="1575814" y="30759"/>
                      <a:pt x="1598614" y="80232"/>
                    </a:cubicBezTo>
                    <a:lnTo>
                      <a:pt x="1571942" y="92708"/>
                    </a:lnTo>
                    <a:cubicBezTo>
                      <a:pt x="1553874" y="53775"/>
                      <a:pt x="1515801" y="29469"/>
                      <a:pt x="1472997" y="29469"/>
                    </a:cubicBezTo>
                    <a:cubicBezTo>
                      <a:pt x="1429977" y="29469"/>
                      <a:pt x="1392119" y="53775"/>
                      <a:pt x="1374051" y="92708"/>
                    </a:cubicBezTo>
                    <a:cubicBezTo>
                      <a:pt x="1351251" y="142180"/>
                      <a:pt x="1303069" y="172939"/>
                      <a:pt x="1248648" y="172939"/>
                    </a:cubicBezTo>
                    <a:close/>
                  </a:path>
                </a:pathLst>
              </a:custGeom>
              <a:grpFill/>
              <a:ln w="21496"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370" name="Freeform: Shape 369">
                <a:extLst>
                  <a:ext uri="{FF2B5EF4-FFF2-40B4-BE49-F238E27FC236}">
                    <a16:creationId xmlns:a16="http://schemas.microsoft.com/office/drawing/2014/main" id="{C566626C-7FE3-A620-A776-F2E308FC990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504802" y="1755501"/>
                <a:ext cx="1598829" cy="172724"/>
              </a:xfrm>
              <a:custGeom>
                <a:avLst/>
                <a:gdLst>
                  <a:gd name="connsiteX0" fmla="*/ 1248648 w 1598829"/>
                  <a:gd name="connsiteY0" fmla="*/ 172724 h 172724"/>
                  <a:gd name="connsiteX1" fmla="*/ 1123031 w 1598829"/>
                  <a:gd name="connsiteY1" fmla="*/ 92492 h 172724"/>
                  <a:gd name="connsiteX2" fmla="*/ 1024085 w 1598829"/>
                  <a:gd name="connsiteY2" fmla="*/ 29253 h 172724"/>
                  <a:gd name="connsiteX3" fmla="*/ 925140 w 1598829"/>
                  <a:gd name="connsiteY3" fmla="*/ 92492 h 172724"/>
                  <a:gd name="connsiteX4" fmla="*/ 799522 w 1598829"/>
                  <a:gd name="connsiteY4" fmla="*/ 172724 h 172724"/>
                  <a:gd name="connsiteX5" fmla="*/ 799522 w 1598829"/>
                  <a:gd name="connsiteY5" fmla="*/ 172724 h 172724"/>
                  <a:gd name="connsiteX6" fmla="*/ 673905 w 1598829"/>
                  <a:gd name="connsiteY6" fmla="*/ 92492 h 172724"/>
                  <a:gd name="connsiteX7" fmla="*/ 574959 w 1598829"/>
                  <a:gd name="connsiteY7" fmla="*/ 29253 h 172724"/>
                  <a:gd name="connsiteX8" fmla="*/ 476014 w 1598829"/>
                  <a:gd name="connsiteY8" fmla="*/ 92492 h 172724"/>
                  <a:gd name="connsiteX9" fmla="*/ 350396 w 1598829"/>
                  <a:gd name="connsiteY9" fmla="*/ 172724 h 172724"/>
                  <a:gd name="connsiteX10" fmla="*/ 224778 w 1598829"/>
                  <a:gd name="connsiteY10" fmla="*/ 92492 h 172724"/>
                  <a:gd name="connsiteX11" fmla="*/ 125833 w 1598829"/>
                  <a:gd name="connsiteY11" fmla="*/ 29253 h 172724"/>
                  <a:gd name="connsiteX12" fmla="*/ 26887 w 1598829"/>
                  <a:gd name="connsiteY12" fmla="*/ 92492 h 172724"/>
                  <a:gd name="connsiteX13" fmla="*/ 0 w 1598829"/>
                  <a:gd name="connsiteY13" fmla="*/ 80232 h 172724"/>
                  <a:gd name="connsiteX14" fmla="*/ 125618 w 1598829"/>
                  <a:gd name="connsiteY14" fmla="*/ 0 h 172724"/>
                  <a:gd name="connsiteX15" fmla="*/ 251235 w 1598829"/>
                  <a:gd name="connsiteY15" fmla="*/ 80232 h 172724"/>
                  <a:gd name="connsiteX16" fmla="*/ 350181 w 1598829"/>
                  <a:gd name="connsiteY16" fmla="*/ 143471 h 172724"/>
                  <a:gd name="connsiteX17" fmla="*/ 449126 w 1598829"/>
                  <a:gd name="connsiteY17" fmla="*/ 80232 h 172724"/>
                  <a:gd name="connsiteX18" fmla="*/ 574744 w 1598829"/>
                  <a:gd name="connsiteY18" fmla="*/ 0 h 172724"/>
                  <a:gd name="connsiteX19" fmla="*/ 700362 w 1598829"/>
                  <a:gd name="connsiteY19" fmla="*/ 80232 h 172724"/>
                  <a:gd name="connsiteX20" fmla="*/ 799307 w 1598829"/>
                  <a:gd name="connsiteY20" fmla="*/ 143471 h 172724"/>
                  <a:gd name="connsiteX21" fmla="*/ 799307 w 1598829"/>
                  <a:gd name="connsiteY21" fmla="*/ 143471 h 172724"/>
                  <a:gd name="connsiteX22" fmla="*/ 898253 w 1598829"/>
                  <a:gd name="connsiteY22" fmla="*/ 80232 h 172724"/>
                  <a:gd name="connsiteX23" fmla="*/ 1024085 w 1598829"/>
                  <a:gd name="connsiteY23" fmla="*/ 0 h 172724"/>
                  <a:gd name="connsiteX24" fmla="*/ 1149703 w 1598829"/>
                  <a:gd name="connsiteY24" fmla="*/ 80232 h 172724"/>
                  <a:gd name="connsiteX25" fmla="*/ 1248648 w 1598829"/>
                  <a:gd name="connsiteY25" fmla="*/ 143471 h 172724"/>
                  <a:gd name="connsiteX26" fmla="*/ 1347594 w 1598829"/>
                  <a:gd name="connsiteY26" fmla="*/ 80232 h 172724"/>
                  <a:gd name="connsiteX27" fmla="*/ 1473212 w 1598829"/>
                  <a:gd name="connsiteY27" fmla="*/ 0 h 172724"/>
                  <a:gd name="connsiteX28" fmla="*/ 1598829 w 1598829"/>
                  <a:gd name="connsiteY28" fmla="*/ 80232 h 172724"/>
                  <a:gd name="connsiteX29" fmla="*/ 1572157 w 1598829"/>
                  <a:gd name="connsiteY29" fmla="*/ 92492 h 172724"/>
                  <a:gd name="connsiteX30" fmla="*/ 1473212 w 1598829"/>
                  <a:gd name="connsiteY30" fmla="*/ 29253 h 172724"/>
                  <a:gd name="connsiteX31" fmla="*/ 1374266 w 1598829"/>
                  <a:gd name="connsiteY31" fmla="*/ 92492 h 172724"/>
                  <a:gd name="connsiteX32" fmla="*/ 1248648 w 1598829"/>
                  <a:gd name="connsiteY32" fmla="*/ 172724 h 1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598829" h="172724">
                    <a:moveTo>
                      <a:pt x="1248648" y="172724"/>
                    </a:moveTo>
                    <a:cubicBezTo>
                      <a:pt x="1194229" y="172724"/>
                      <a:pt x="1146046" y="141965"/>
                      <a:pt x="1123031" y="92492"/>
                    </a:cubicBezTo>
                    <a:cubicBezTo>
                      <a:pt x="1104962" y="53560"/>
                      <a:pt x="1067105" y="29253"/>
                      <a:pt x="1024085" y="29253"/>
                    </a:cubicBezTo>
                    <a:cubicBezTo>
                      <a:pt x="981066" y="29253"/>
                      <a:pt x="943208" y="53560"/>
                      <a:pt x="925140" y="92492"/>
                    </a:cubicBezTo>
                    <a:cubicBezTo>
                      <a:pt x="902124" y="141965"/>
                      <a:pt x="853942" y="172724"/>
                      <a:pt x="799522" y="172724"/>
                    </a:cubicBezTo>
                    <a:cubicBezTo>
                      <a:pt x="799522" y="172724"/>
                      <a:pt x="799522" y="172724"/>
                      <a:pt x="799522" y="172724"/>
                    </a:cubicBezTo>
                    <a:cubicBezTo>
                      <a:pt x="744887" y="172724"/>
                      <a:pt x="696920" y="141965"/>
                      <a:pt x="673905" y="92492"/>
                    </a:cubicBezTo>
                    <a:cubicBezTo>
                      <a:pt x="655836" y="53560"/>
                      <a:pt x="617979" y="29253"/>
                      <a:pt x="574959" y="29253"/>
                    </a:cubicBezTo>
                    <a:cubicBezTo>
                      <a:pt x="531939" y="29253"/>
                      <a:pt x="494082" y="53560"/>
                      <a:pt x="476014" y="92492"/>
                    </a:cubicBezTo>
                    <a:cubicBezTo>
                      <a:pt x="452998" y="141965"/>
                      <a:pt x="405031" y="172724"/>
                      <a:pt x="350396" y="172724"/>
                    </a:cubicBezTo>
                    <a:cubicBezTo>
                      <a:pt x="295976" y="172724"/>
                      <a:pt x="247794" y="141965"/>
                      <a:pt x="224778" y="92492"/>
                    </a:cubicBezTo>
                    <a:cubicBezTo>
                      <a:pt x="206710" y="53560"/>
                      <a:pt x="168853" y="29253"/>
                      <a:pt x="125833" y="29253"/>
                    </a:cubicBezTo>
                    <a:cubicBezTo>
                      <a:pt x="82813" y="29253"/>
                      <a:pt x="44956" y="53560"/>
                      <a:pt x="26887" y="92492"/>
                    </a:cubicBezTo>
                    <a:lnTo>
                      <a:pt x="0" y="80232"/>
                    </a:lnTo>
                    <a:cubicBezTo>
                      <a:pt x="23016" y="30759"/>
                      <a:pt x="70983" y="0"/>
                      <a:pt x="125618" y="0"/>
                    </a:cubicBezTo>
                    <a:cubicBezTo>
                      <a:pt x="180253" y="0"/>
                      <a:pt x="228220" y="30759"/>
                      <a:pt x="251235" y="80232"/>
                    </a:cubicBezTo>
                    <a:cubicBezTo>
                      <a:pt x="269304" y="119165"/>
                      <a:pt x="307376" y="143471"/>
                      <a:pt x="350181" y="143471"/>
                    </a:cubicBezTo>
                    <a:cubicBezTo>
                      <a:pt x="393201" y="143471"/>
                      <a:pt x="431058" y="119165"/>
                      <a:pt x="449126" y="80232"/>
                    </a:cubicBezTo>
                    <a:cubicBezTo>
                      <a:pt x="472142" y="30759"/>
                      <a:pt x="520324" y="0"/>
                      <a:pt x="574744" y="0"/>
                    </a:cubicBezTo>
                    <a:cubicBezTo>
                      <a:pt x="629164" y="0"/>
                      <a:pt x="677346" y="30759"/>
                      <a:pt x="700362" y="80232"/>
                    </a:cubicBezTo>
                    <a:cubicBezTo>
                      <a:pt x="718430" y="119165"/>
                      <a:pt x="756287" y="143471"/>
                      <a:pt x="799307" y="143471"/>
                    </a:cubicBezTo>
                    <a:lnTo>
                      <a:pt x="799307" y="143471"/>
                    </a:lnTo>
                    <a:cubicBezTo>
                      <a:pt x="842327" y="143471"/>
                      <a:pt x="880184" y="119165"/>
                      <a:pt x="898253" y="80232"/>
                    </a:cubicBezTo>
                    <a:cubicBezTo>
                      <a:pt x="921483" y="30759"/>
                      <a:pt x="969450" y="0"/>
                      <a:pt x="1024085" y="0"/>
                    </a:cubicBezTo>
                    <a:cubicBezTo>
                      <a:pt x="1078720" y="0"/>
                      <a:pt x="1126688" y="30759"/>
                      <a:pt x="1149703" y="80232"/>
                    </a:cubicBezTo>
                    <a:cubicBezTo>
                      <a:pt x="1167771" y="119165"/>
                      <a:pt x="1205629" y="143471"/>
                      <a:pt x="1248648" y="143471"/>
                    </a:cubicBezTo>
                    <a:cubicBezTo>
                      <a:pt x="1291668" y="143471"/>
                      <a:pt x="1329526" y="119165"/>
                      <a:pt x="1347594" y="80232"/>
                    </a:cubicBezTo>
                    <a:cubicBezTo>
                      <a:pt x="1370610" y="30759"/>
                      <a:pt x="1418792" y="0"/>
                      <a:pt x="1473212" y="0"/>
                    </a:cubicBezTo>
                    <a:cubicBezTo>
                      <a:pt x="1527847" y="0"/>
                      <a:pt x="1576029" y="30759"/>
                      <a:pt x="1598829" y="80232"/>
                    </a:cubicBezTo>
                    <a:lnTo>
                      <a:pt x="1572157" y="92492"/>
                    </a:lnTo>
                    <a:cubicBezTo>
                      <a:pt x="1554089" y="53560"/>
                      <a:pt x="1516016" y="29253"/>
                      <a:pt x="1473212" y="29253"/>
                    </a:cubicBezTo>
                    <a:cubicBezTo>
                      <a:pt x="1430192" y="29253"/>
                      <a:pt x="1392335" y="53560"/>
                      <a:pt x="1374266" y="92492"/>
                    </a:cubicBezTo>
                    <a:cubicBezTo>
                      <a:pt x="1351251" y="141965"/>
                      <a:pt x="1303069" y="172724"/>
                      <a:pt x="1248648" y="172724"/>
                    </a:cubicBezTo>
                    <a:close/>
                  </a:path>
                </a:pathLst>
              </a:custGeom>
              <a:grpFill/>
              <a:ln w="21496"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ptos" panose="02110004020202020204"/>
                  <a:ea typeface="+mn-ea"/>
                  <a:cs typeface="+mn-cs"/>
                </a:endParaRPr>
              </a:p>
            </p:txBody>
          </p:sp>
        </p:grpSp>
        <p:grpSp>
          <p:nvGrpSpPr>
            <p:cNvPr id="371" name="Graphic 190">
              <a:extLst>
                <a:ext uri="{FF2B5EF4-FFF2-40B4-BE49-F238E27FC236}">
                  <a16:creationId xmlns:a16="http://schemas.microsoft.com/office/drawing/2014/main" id="{F7CF9B83-0191-C53C-8EC0-25F76EAEC126}"/>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6491531" y="1420258"/>
              <a:ext cx="1598829" cy="531293"/>
              <a:chOff x="2504802" y="1755501"/>
              <a:chExt cx="1598829" cy="531293"/>
            </a:xfrm>
            <a:grpFill/>
          </p:grpSpPr>
          <p:sp>
            <p:nvSpPr>
              <p:cNvPr id="372" name="Freeform: Shape 371">
                <a:extLst>
                  <a:ext uri="{FF2B5EF4-FFF2-40B4-BE49-F238E27FC236}">
                    <a16:creationId xmlns:a16="http://schemas.microsoft.com/office/drawing/2014/main" id="{3712CCE3-ED4A-57EF-3C09-0028A73D285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504802" y="2113855"/>
                <a:ext cx="1598614" cy="172939"/>
              </a:xfrm>
              <a:custGeom>
                <a:avLst/>
                <a:gdLst>
                  <a:gd name="connsiteX0" fmla="*/ 1248648 w 1598614"/>
                  <a:gd name="connsiteY0" fmla="*/ 172939 h 172939"/>
                  <a:gd name="connsiteX1" fmla="*/ 1123031 w 1598614"/>
                  <a:gd name="connsiteY1" fmla="*/ 92708 h 172939"/>
                  <a:gd name="connsiteX2" fmla="*/ 1024085 w 1598614"/>
                  <a:gd name="connsiteY2" fmla="*/ 29469 h 172939"/>
                  <a:gd name="connsiteX3" fmla="*/ 925140 w 1598614"/>
                  <a:gd name="connsiteY3" fmla="*/ 92708 h 172939"/>
                  <a:gd name="connsiteX4" fmla="*/ 799522 w 1598614"/>
                  <a:gd name="connsiteY4" fmla="*/ 172939 h 172939"/>
                  <a:gd name="connsiteX5" fmla="*/ 799522 w 1598614"/>
                  <a:gd name="connsiteY5" fmla="*/ 172939 h 172939"/>
                  <a:gd name="connsiteX6" fmla="*/ 673905 w 1598614"/>
                  <a:gd name="connsiteY6" fmla="*/ 92708 h 172939"/>
                  <a:gd name="connsiteX7" fmla="*/ 574959 w 1598614"/>
                  <a:gd name="connsiteY7" fmla="*/ 29469 h 172939"/>
                  <a:gd name="connsiteX8" fmla="*/ 476014 w 1598614"/>
                  <a:gd name="connsiteY8" fmla="*/ 92708 h 172939"/>
                  <a:gd name="connsiteX9" fmla="*/ 350396 w 1598614"/>
                  <a:gd name="connsiteY9" fmla="*/ 172939 h 172939"/>
                  <a:gd name="connsiteX10" fmla="*/ 224778 w 1598614"/>
                  <a:gd name="connsiteY10" fmla="*/ 92708 h 172939"/>
                  <a:gd name="connsiteX11" fmla="*/ 125833 w 1598614"/>
                  <a:gd name="connsiteY11" fmla="*/ 29469 h 172939"/>
                  <a:gd name="connsiteX12" fmla="*/ 26887 w 1598614"/>
                  <a:gd name="connsiteY12" fmla="*/ 92708 h 172939"/>
                  <a:gd name="connsiteX13" fmla="*/ 0 w 1598614"/>
                  <a:gd name="connsiteY13" fmla="*/ 80232 h 172939"/>
                  <a:gd name="connsiteX14" fmla="*/ 125618 w 1598614"/>
                  <a:gd name="connsiteY14" fmla="*/ 0 h 172939"/>
                  <a:gd name="connsiteX15" fmla="*/ 251235 w 1598614"/>
                  <a:gd name="connsiteY15" fmla="*/ 80232 h 172939"/>
                  <a:gd name="connsiteX16" fmla="*/ 350181 w 1598614"/>
                  <a:gd name="connsiteY16" fmla="*/ 143471 h 172939"/>
                  <a:gd name="connsiteX17" fmla="*/ 449126 w 1598614"/>
                  <a:gd name="connsiteY17" fmla="*/ 80232 h 172939"/>
                  <a:gd name="connsiteX18" fmla="*/ 574744 w 1598614"/>
                  <a:gd name="connsiteY18" fmla="*/ 0 h 172939"/>
                  <a:gd name="connsiteX19" fmla="*/ 700362 w 1598614"/>
                  <a:gd name="connsiteY19" fmla="*/ 80232 h 172939"/>
                  <a:gd name="connsiteX20" fmla="*/ 799307 w 1598614"/>
                  <a:gd name="connsiteY20" fmla="*/ 143471 h 172939"/>
                  <a:gd name="connsiteX21" fmla="*/ 799307 w 1598614"/>
                  <a:gd name="connsiteY21" fmla="*/ 143471 h 172939"/>
                  <a:gd name="connsiteX22" fmla="*/ 898253 w 1598614"/>
                  <a:gd name="connsiteY22" fmla="*/ 80232 h 172939"/>
                  <a:gd name="connsiteX23" fmla="*/ 1023870 w 1598614"/>
                  <a:gd name="connsiteY23" fmla="*/ 0 h 172939"/>
                  <a:gd name="connsiteX24" fmla="*/ 1149488 w 1598614"/>
                  <a:gd name="connsiteY24" fmla="*/ 80232 h 172939"/>
                  <a:gd name="connsiteX25" fmla="*/ 1248433 w 1598614"/>
                  <a:gd name="connsiteY25" fmla="*/ 143471 h 172939"/>
                  <a:gd name="connsiteX26" fmla="*/ 1347379 w 1598614"/>
                  <a:gd name="connsiteY26" fmla="*/ 80232 h 172939"/>
                  <a:gd name="connsiteX27" fmla="*/ 1472997 w 1598614"/>
                  <a:gd name="connsiteY27" fmla="*/ 0 h 172939"/>
                  <a:gd name="connsiteX28" fmla="*/ 1598614 w 1598614"/>
                  <a:gd name="connsiteY28" fmla="*/ 80232 h 172939"/>
                  <a:gd name="connsiteX29" fmla="*/ 1571942 w 1598614"/>
                  <a:gd name="connsiteY29" fmla="*/ 92708 h 172939"/>
                  <a:gd name="connsiteX30" fmla="*/ 1472997 w 1598614"/>
                  <a:gd name="connsiteY30" fmla="*/ 29469 h 172939"/>
                  <a:gd name="connsiteX31" fmla="*/ 1374051 w 1598614"/>
                  <a:gd name="connsiteY31" fmla="*/ 92708 h 172939"/>
                  <a:gd name="connsiteX32" fmla="*/ 1248648 w 1598614"/>
                  <a:gd name="connsiteY32" fmla="*/ 172939 h 1729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598614" h="172939">
                    <a:moveTo>
                      <a:pt x="1248648" y="172939"/>
                    </a:moveTo>
                    <a:cubicBezTo>
                      <a:pt x="1194229" y="172939"/>
                      <a:pt x="1146046" y="142180"/>
                      <a:pt x="1123031" y="92708"/>
                    </a:cubicBezTo>
                    <a:cubicBezTo>
                      <a:pt x="1104962" y="53775"/>
                      <a:pt x="1067105" y="29469"/>
                      <a:pt x="1024085" y="29469"/>
                    </a:cubicBezTo>
                    <a:cubicBezTo>
                      <a:pt x="981066" y="29469"/>
                      <a:pt x="943208" y="53775"/>
                      <a:pt x="925140" y="92708"/>
                    </a:cubicBezTo>
                    <a:cubicBezTo>
                      <a:pt x="902124" y="142180"/>
                      <a:pt x="853942" y="172939"/>
                      <a:pt x="799522" y="172939"/>
                    </a:cubicBezTo>
                    <a:cubicBezTo>
                      <a:pt x="799522" y="172939"/>
                      <a:pt x="799522" y="172939"/>
                      <a:pt x="799522" y="172939"/>
                    </a:cubicBezTo>
                    <a:cubicBezTo>
                      <a:pt x="744887" y="172939"/>
                      <a:pt x="696920" y="142180"/>
                      <a:pt x="673905" y="92708"/>
                    </a:cubicBezTo>
                    <a:cubicBezTo>
                      <a:pt x="655836" y="53775"/>
                      <a:pt x="617979" y="29469"/>
                      <a:pt x="574959" y="29469"/>
                    </a:cubicBezTo>
                    <a:cubicBezTo>
                      <a:pt x="531939" y="29469"/>
                      <a:pt x="494082" y="53775"/>
                      <a:pt x="476014" y="92708"/>
                    </a:cubicBezTo>
                    <a:cubicBezTo>
                      <a:pt x="452998" y="142180"/>
                      <a:pt x="405031" y="172939"/>
                      <a:pt x="350396" y="172939"/>
                    </a:cubicBezTo>
                    <a:cubicBezTo>
                      <a:pt x="295976" y="172939"/>
                      <a:pt x="247794" y="142180"/>
                      <a:pt x="224778" y="92708"/>
                    </a:cubicBezTo>
                    <a:cubicBezTo>
                      <a:pt x="206710" y="53775"/>
                      <a:pt x="168853" y="29469"/>
                      <a:pt x="125833" y="29469"/>
                    </a:cubicBezTo>
                    <a:cubicBezTo>
                      <a:pt x="82813" y="29469"/>
                      <a:pt x="44956" y="53775"/>
                      <a:pt x="26887" y="92708"/>
                    </a:cubicBezTo>
                    <a:lnTo>
                      <a:pt x="0" y="80232"/>
                    </a:lnTo>
                    <a:cubicBezTo>
                      <a:pt x="23016" y="30759"/>
                      <a:pt x="70983" y="0"/>
                      <a:pt x="125618" y="0"/>
                    </a:cubicBezTo>
                    <a:cubicBezTo>
                      <a:pt x="180253" y="0"/>
                      <a:pt x="228220" y="30759"/>
                      <a:pt x="251235" y="80232"/>
                    </a:cubicBezTo>
                    <a:cubicBezTo>
                      <a:pt x="269304" y="119165"/>
                      <a:pt x="307376" y="143471"/>
                      <a:pt x="350181" y="143471"/>
                    </a:cubicBezTo>
                    <a:cubicBezTo>
                      <a:pt x="393201" y="143471"/>
                      <a:pt x="431058" y="119165"/>
                      <a:pt x="449126" y="80232"/>
                    </a:cubicBezTo>
                    <a:cubicBezTo>
                      <a:pt x="472142" y="30759"/>
                      <a:pt x="520324" y="0"/>
                      <a:pt x="574744" y="0"/>
                    </a:cubicBezTo>
                    <a:cubicBezTo>
                      <a:pt x="629164" y="0"/>
                      <a:pt x="677346" y="30759"/>
                      <a:pt x="700362" y="80232"/>
                    </a:cubicBezTo>
                    <a:cubicBezTo>
                      <a:pt x="718430" y="119165"/>
                      <a:pt x="756287" y="143471"/>
                      <a:pt x="799307" y="143471"/>
                    </a:cubicBezTo>
                    <a:lnTo>
                      <a:pt x="799307" y="143471"/>
                    </a:lnTo>
                    <a:cubicBezTo>
                      <a:pt x="842327" y="143471"/>
                      <a:pt x="880184" y="119165"/>
                      <a:pt x="898253" y="80232"/>
                    </a:cubicBezTo>
                    <a:cubicBezTo>
                      <a:pt x="921268" y="30759"/>
                      <a:pt x="969235" y="0"/>
                      <a:pt x="1023870" y="0"/>
                    </a:cubicBezTo>
                    <a:cubicBezTo>
                      <a:pt x="1078505" y="0"/>
                      <a:pt x="1126472" y="30759"/>
                      <a:pt x="1149488" y="80232"/>
                    </a:cubicBezTo>
                    <a:cubicBezTo>
                      <a:pt x="1167556" y="119165"/>
                      <a:pt x="1205414" y="143471"/>
                      <a:pt x="1248433" y="143471"/>
                    </a:cubicBezTo>
                    <a:cubicBezTo>
                      <a:pt x="1291453" y="143471"/>
                      <a:pt x="1329311" y="119165"/>
                      <a:pt x="1347379" y="80232"/>
                    </a:cubicBezTo>
                    <a:cubicBezTo>
                      <a:pt x="1370394" y="30759"/>
                      <a:pt x="1418361" y="0"/>
                      <a:pt x="1472997" y="0"/>
                    </a:cubicBezTo>
                    <a:cubicBezTo>
                      <a:pt x="1527632" y="0"/>
                      <a:pt x="1575814" y="30759"/>
                      <a:pt x="1598614" y="80232"/>
                    </a:cubicBezTo>
                    <a:lnTo>
                      <a:pt x="1571942" y="92708"/>
                    </a:lnTo>
                    <a:cubicBezTo>
                      <a:pt x="1553874" y="53775"/>
                      <a:pt x="1515801" y="29469"/>
                      <a:pt x="1472997" y="29469"/>
                    </a:cubicBezTo>
                    <a:cubicBezTo>
                      <a:pt x="1429977" y="29469"/>
                      <a:pt x="1392119" y="53775"/>
                      <a:pt x="1374051" y="92708"/>
                    </a:cubicBezTo>
                    <a:cubicBezTo>
                      <a:pt x="1351251" y="142180"/>
                      <a:pt x="1303069" y="172939"/>
                      <a:pt x="1248648" y="172939"/>
                    </a:cubicBezTo>
                    <a:close/>
                  </a:path>
                </a:pathLst>
              </a:custGeom>
              <a:grpFill/>
              <a:ln w="21496"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373" name="Freeform: Shape 372">
                <a:extLst>
                  <a:ext uri="{FF2B5EF4-FFF2-40B4-BE49-F238E27FC236}">
                    <a16:creationId xmlns:a16="http://schemas.microsoft.com/office/drawing/2014/main" id="{60BC98C1-6385-7FB8-B28D-14450467866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504802" y="1755501"/>
                <a:ext cx="1598829" cy="172724"/>
              </a:xfrm>
              <a:custGeom>
                <a:avLst/>
                <a:gdLst>
                  <a:gd name="connsiteX0" fmla="*/ 1248648 w 1598829"/>
                  <a:gd name="connsiteY0" fmla="*/ 172724 h 172724"/>
                  <a:gd name="connsiteX1" fmla="*/ 1123031 w 1598829"/>
                  <a:gd name="connsiteY1" fmla="*/ 92492 h 172724"/>
                  <a:gd name="connsiteX2" fmla="*/ 1024085 w 1598829"/>
                  <a:gd name="connsiteY2" fmla="*/ 29253 h 172724"/>
                  <a:gd name="connsiteX3" fmla="*/ 925140 w 1598829"/>
                  <a:gd name="connsiteY3" fmla="*/ 92492 h 172724"/>
                  <a:gd name="connsiteX4" fmla="*/ 799522 w 1598829"/>
                  <a:gd name="connsiteY4" fmla="*/ 172724 h 172724"/>
                  <a:gd name="connsiteX5" fmla="*/ 799522 w 1598829"/>
                  <a:gd name="connsiteY5" fmla="*/ 172724 h 172724"/>
                  <a:gd name="connsiteX6" fmla="*/ 673905 w 1598829"/>
                  <a:gd name="connsiteY6" fmla="*/ 92492 h 172724"/>
                  <a:gd name="connsiteX7" fmla="*/ 574959 w 1598829"/>
                  <a:gd name="connsiteY7" fmla="*/ 29253 h 172724"/>
                  <a:gd name="connsiteX8" fmla="*/ 476014 w 1598829"/>
                  <a:gd name="connsiteY8" fmla="*/ 92492 h 172724"/>
                  <a:gd name="connsiteX9" fmla="*/ 350396 w 1598829"/>
                  <a:gd name="connsiteY9" fmla="*/ 172724 h 172724"/>
                  <a:gd name="connsiteX10" fmla="*/ 224778 w 1598829"/>
                  <a:gd name="connsiteY10" fmla="*/ 92492 h 172724"/>
                  <a:gd name="connsiteX11" fmla="*/ 125833 w 1598829"/>
                  <a:gd name="connsiteY11" fmla="*/ 29253 h 172724"/>
                  <a:gd name="connsiteX12" fmla="*/ 26887 w 1598829"/>
                  <a:gd name="connsiteY12" fmla="*/ 92492 h 172724"/>
                  <a:gd name="connsiteX13" fmla="*/ 0 w 1598829"/>
                  <a:gd name="connsiteY13" fmla="*/ 80232 h 172724"/>
                  <a:gd name="connsiteX14" fmla="*/ 125618 w 1598829"/>
                  <a:gd name="connsiteY14" fmla="*/ 0 h 172724"/>
                  <a:gd name="connsiteX15" fmla="*/ 251235 w 1598829"/>
                  <a:gd name="connsiteY15" fmla="*/ 80232 h 172724"/>
                  <a:gd name="connsiteX16" fmla="*/ 350181 w 1598829"/>
                  <a:gd name="connsiteY16" fmla="*/ 143471 h 172724"/>
                  <a:gd name="connsiteX17" fmla="*/ 449126 w 1598829"/>
                  <a:gd name="connsiteY17" fmla="*/ 80232 h 172724"/>
                  <a:gd name="connsiteX18" fmla="*/ 574744 w 1598829"/>
                  <a:gd name="connsiteY18" fmla="*/ 0 h 172724"/>
                  <a:gd name="connsiteX19" fmla="*/ 700362 w 1598829"/>
                  <a:gd name="connsiteY19" fmla="*/ 80232 h 172724"/>
                  <a:gd name="connsiteX20" fmla="*/ 799307 w 1598829"/>
                  <a:gd name="connsiteY20" fmla="*/ 143471 h 172724"/>
                  <a:gd name="connsiteX21" fmla="*/ 799307 w 1598829"/>
                  <a:gd name="connsiteY21" fmla="*/ 143471 h 172724"/>
                  <a:gd name="connsiteX22" fmla="*/ 898253 w 1598829"/>
                  <a:gd name="connsiteY22" fmla="*/ 80232 h 172724"/>
                  <a:gd name="connsiteX23" fmla="*/ 1024085 w 1598829"/>
                  <a:gd name="connsiteY23" fmla="*/ 0 h 172724"/>
                  <a:gd name="connsiteX24" fmla="*/ 1149703 w 1598829"/>
                  <a:gd name="connsiteY24" fmla="*/ 80232 h 172724"/>
                  <a:gd name="connsiteX25" fmla="*/ 1248648 w 1598829"/>
                  <a:gd name="connsiteY25" fmla="*/ 143471 h 172724"/>
                  <a:gd name="connsiteX26" fmla="*/ 1347594 w 1598829"/>
                  <a:gd name="connsiteY26" fmla="*/ 80232 h 172724"/>
                  <a:gd name="connsiteX27" fmla="*/ 1473212 w 1598829"/>
                  <a:gd name="connsiteY27" fmla="*/ 0 h 172724"/>
                  <a:gd name="connsiteX28" fmla="*/ 1598829 w 1598829"/>
                  <a:gd name="connsiteY28" fmla="*/ 80232 h 172724"/>
                  <a:gd name="connsiteX29" fmla="*/ 1572157 w 1598829"/>
                  <a:gd name="connsiteY29" fmla="*/ 92492 h 172724"/>
                  <a:gd name="connsiteX30" fmla="*/ 1473212 w 1598829"/>
                  <a:gd name="connsiteY30" fmla="*/ 29253 h 172724"/>
                  <a:gd name="connsiteX31" fmla="*/ 1374266 w 1598829"/>
                  <a:gd name="connsiteY31" fmla="*/ 92492 h 172724"/>
                  <a:gd name="connsiteX32" fmla="*/ 1248648 w 1598829"/>
                  <a:gd name="connsiteY32" fmla="*/ 172724 h 1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598829" h="172724">
                    <a:moveTo>
                      <a:pt x="1248648" y="172724"/>
                    </a:moveTo>
                    <a:cubicBezTo>
                      <a:pt x="1194229" y="172724"/>
                      <a:pt x="1146046" y="141965"/>
                      <a:pt x="1123031" y="92492"/>
                    </a:cubicBezTo>
                    <a:cubicBezTo>
                      <a:pt x="1104962" y="53560"/>
                      <a:pt x="1067105" y="29253"/>
                      <a:pt x="1024085" y="29253"/>
                    </a:cubicBezTo>
                    <a:cubicBezTo>
                      <a:pt x="981066" y="29253"/>
                      <a:pt x="943208" y="53560"/>
                      <a:pt x="925140" y="92492"/>
                    </a:cubicBezTo>
                    <a:cubicBezTo>
                      <a:pt x="902124" y="141965"/>
                      <a:pt x="853942" y="172724"/>
                      <a:pt x="799522" y="172724"/>
                    </a:cubicBezTo>
                    <a:cubicBezTo>
                      <a:pt x="799522" y="172724"/>
                      <a:pt x="799522" y="172724"/>
                      <a:pt x="799522" y="172724"/>
                    </a:cubicBezTo>
                    <a:cubicBezTo>
                      <a:pt x="744887" y="172724"/>
                      <a:pt x="696920" y="141965"/>
                      <a:pt x="673905" y="92492"/>
                    </a:cubicBezTo>
                    <a:cubicBezTo>
                      <a:pt x="655836" y="53560"/>
                      <a:pt x="617979" y="29253"/>
                      <a:pt x="574959" y="29253"/>
                    </a:cubicBezTo>
                    <a:cubicBezTo>
                      <a:pt x="531939" y="29253"/>
                      <a:pt x="494082" y="53560"/>
                      <a:pt x="476014" y="92492"/>
                    </a:cubicBezTo>
                    <a:cubicBezTo>
                      <a:pt x="452998" y="141965"/>
                      <a:pt x="405031" y="172724"/>
                      <a:pt x="350396" y="172724"/>
                    </a:cubicBezTo>
                    <a:cubicBezTo>
                      <a:pt x="295976" y="172724"/>
                      <a:pt x="247794" y="141965"/>
                      <a:pt x="224778" y="92492"/>
                    </a:cubicBezTo>
                    <a:cubicBezTo>
                      <a:pt x="206710" y="53560"/>
                      <a:pt x="168853" y="29253"/>
                      <a:pt x="125833" y="29253"/>
                    </a:cubicBezTo>
                    <a:cubicBezTo>
                      <a:pt x="82813" y="29253"/>
                      <a:pt x="44956" y="53560"/>
                      <a:pt x="26887" y="92492"/>
                    </a:cubicBezTo>
                    <a:lnTo>
                      <a:pt x="0" y="80232"/>
                    </a:lnTo>
                    <a:cubicBezTo>
                      <a:pt x="23016" y="30759"/>
                      <a:pt x="70983" y="0"/>
                      <a:pt x="125618" y="0"/>
                    </a:cubicBezTo>
                    <a:cubicBezTo>
                      <a:pt x="180253" y="0"/>
                      <a:pt x="228220" y="30759"/>
                      <a:pt x="251235" y="80232"/>
                    </a:cubicBezTo>
                    <a:cubicBezTo>
                      <a:pt x="269304" y="119165"/>
                      <a:pt x="307376" y="143471"/>
                      <a:pt x="350181" y="143471"/>
                    </a:cubicBezTo>
                    <a:cubicBezTo>
                      <a:pt x="393201" y="143471"/>
                      <a:pt x="431058" y="119165"/>
                      <a:pt x="449126" y="80232"/>
                    </a:cubicBezTo>
                    <a:cubicBezTo>
                      <a:pt x="472142" y="30759"/>
                      <a:pt x="520324" y="0"/>
                      <a:pt x="574744" y="0"/>
                    </a:cubicBezTo>
                    <a:cubicBezTo>
                      <a:pt x="629164" y="0"/>
                      <a:pt x="677346" y="30759"/>
                      <a:pt x="700362" y="80232"/>
                    </a:cubicBezTo>
                    <a:cubicBezTo>
                      <a:pt x="718430" y="119165"/>
                      <a:pt x="756287" y="143471"/>
                      <a:pt x="799307" y="143471"/>
                    </a:cubicBezTo>
                    <a:lnTo>
                      <a:pt x="799307" y="143471"/>
                    </a:lnTo>
                    <a:cubicBezTo>
                      <a:pt x="842327" y="143471"/>
                      <a:pt x="880184" y="119165"/>
                      <a:pt x="898253" y="80232"/>
                    </a:cubicBezTo>
                    <a:cubicBezTo>
                      <a:pt x="921483" y="30759"/>
                      <a:pt x="969450" y="0"/>
                      <a:pt x="1024085" y="0"/>
                    </a:cubicBezTo>
                    <a:cubicBezTo>
                      <a:pt x="1078720" y="0"/>
                      <a:pt x="1126688" y="30759"/>
                      <a:pt x="1149703" y="80232"/>
                    </a:cubicBezTo>
                    <a:cubicBezTo>
                      <a:pt x="1167771" y="119165"/>
                      <a:pt x="1205629" y="143471"/>
                      <a:pt x="1248648" y="143471"/>
                    </a:cubicBezTo>
                    <a:cubicBezTo>
                      <a:pt x="1291668" y="143471"/>
                      <a:pt x="1329526" y="119165"/>
                      <a:pt x="1347594" y="80232"/>
                    </a:cubicBezTo>
                    <a:cubicBezTo>
                      <a:pt x="1370610" y="30759"/>
                      <a:pt x="1418792" y="0"/>
                      <a:pt x="1473212" y="0"/>
                    </a:cubicBezTo>
                    <a:cubicBezTo>
                      <a:pt x="1527847" y="0"/>
                      <a:pt x="1576029" y="30759"/>
                      <a:pt x="1598829" y="80232"/>
                    </a:cubicBezTo>
                    <a:lnTo>
                      <a:pt x="1572157" y="92492"/>
                    </a:lnTo>
                    <a:cubicBezTo>
                      <a:pt x="1554089" y="53560"/>
                      <a:pt x="1516016" y="29253"/>
                      <a:pt x="1473212" y="29253"/>
                    </a:cubicBezTo>
                    <a:cubicBezTo>
                      <a:pt x="1430192" y="29253"/>
                      <a:pt x="1392335" y="53560"/>
                      <a:pt x="1374266" y="92492"/>
                    </a:cubicBezTo>
                    <a:cubicBezTo>
                      <a:pt x="1351251" y="141965"/>
                      <a:pt x="1303069" y="172724"/>
                      <a:pt x="1248648" y="172724"/>
                    </a:cubicBezTo>
                    <a:close/>
                  </a:path>
                </a:pathLst>
              </a:custGeom>
              <a:grpFill/>
              <a:ln w="21496"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ptos" panose="02110004020202020204"/>
                  <a:ea typeface="+mn-ea"/>
                  <a:cs typeface="+mn-cs"/>
                </a:endParaRPr>
              </a:p>
            </p:txBody>
          </p:sp>
        </p:grpSp>
      </p:grpSp>
      <p:pic>
        <p:nvPicPr>
          <p:cNvPr id="5" name="Picture 4" descr="A group of bags of marijuana&#10;&#10;Description automatically generated">
            <a:extLst>
              <a:ext uri="{FF2B5EF4-FFF2-40B4-BE49-F238E27FC236}">
                <a16:creationId xmlns:a16="http://schemas.microsoft.com/office/drawing/2014/main" id="{4E12F8E4-B6C8-B71C-1AC9-3D4B7AAD611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253021" y="2362488"/>
            <a:ext cx="3555043" cy="2133025"/>
          </a:xfrm>
          <a:prstGeom prst="rect">
            <a:avLst/>
          </a:prstGeom>
        </p:spPr>
      </p:pic>
      <p:grpSp>
        <p:nvGrpSpPr>
          <p:cNvPr id="374" name="Group 373">
            <a:extLst>
              <a:ext uri="{FF2B5EF4-FFF2-40B4-BE49-F238E27FC236}">
                <a16:creationId xmlns:a16="http://schemas.microsoft.com/office/drawing/2014/main" id="{15EC51CE-DBC7-5098-A382-72F1FA9BAE8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154385" y="4452524"/>
            <a:ext cx="1443404" cy="1443428"/>
            <a:chOff x="10154385" y="4452524"/>
            <a:chExt cx="1443404" cy="1443428"/>
          </a:xfrm>
          <a:solidFill>
            <a:schemeClr val="bg1"/>
          </a:solidFill>
        </p:grpSpPr>
        <p:grpSp>
          <p:nvGrpSpPr>
            <p:cNvPr id="375" name="Graphic 4">
              <a:extLst>
                <a:ext uri="{FF2B5EF4-FFF2-40B4-BE49-F238E27FC236}">
                  <a16:creationId xmlns:a16="http://schemas.microsoft.com/office/drawing/2014/main" id="{D30BE03C-7F97-BFBF-56D2-C1F2D0E71F06}"/>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10154385" y="4452524"/>
              <a:ext cx="1443404" cy="1443428"/>
              <a:chOff x="5734037" y="3067039"/>
              <a:chExt cx="724483" cy="724489"/>
            </a:xfrm>
            <a:grpFill/>
          </p:grpSpPr>
          <p:sp>
            <p:nvSpPr>
              <p:cNvPr id="196" name="Freeform: Shape 195">
                <a:extLst>
                  <a:ext uri="{FF2B5EF4-FFF2-40B4-BE49-F238E27FC236}">
                    <a16:creationId xmlns:a16="http://schemas.microsoft.com/office/drawing/2014/main" id="{018851BE-67C7-1475-3965-C66C95DE1EA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067039"/>
                <a:ext cx="14192" cy="14097"/>
              </a:xfrm>
              <a:custGeom>
                <a:avLst/>
                <a:gdLst>
                  <a:gd name="connsiteX0" fmla="*/ 14192 w 14192"/>
                  <a:gd name="connsiteY0" fmla="*/ 7049 h 14097"/>
                  <a:gd name="connsiteX1" fmla="*/ 7144 w 14192"/>
                  <a:gd name="connsiteY1" fmla="*/ 14097 h 14097"/>
                  <a:gd name="connsiteX2" fmla="*/ 0 w 14192"/>
                  <a:gd name="connsiteY2" fmla="*/ 7049 h 14097"/>
                  <a:gd name="connsiteX3" fmla="*/ 7049 w 14192"/>
                  <a:gd name="connsiteY3" fmla="*/ 0 h 14097"/>
                  <a:gd name="connsiteX4" fmla="*/ 14192 w 14192"/>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7">
                    <a:moveTo>
                      <a:pt x="14192" y="7049"/>
                    </a:moveTo>
                    <a:cubicBezTo>
                      <a:pt x="14192" y="10954"/>
                      <a:pt x="11049" y="14097"/>
                      <a:pt x="7144" y="14097"/>
                    </a:cubicBezTo>
                    <a:cubicBezTo>
                      <a:pt x="3239" y="14097"/>
                      <a:pt x="0" y="10954"/>
                      <a:pt x="0" y="7049"/>
                    </a:cubicBezTo>
                    <a:cubicBezTo>
                      <a:pt x="0" y="3143"/>
                      <a:pt x="3143" y="0"/>
                      <a:pt x="7049" y="0"/>
                    </a:cubicBezTo>
                    <a:cubicBezTo>
                      <a:pt x="10954" y="0"/>
                      <a:pt x="14192" y="3143"/>
                      <a:pt x="14192"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197" name="Freeform: Shape 196">
                <a:extLst>
                  <a:ext uri="{FF2B5EF4-FFF2-40B4-BE49-F238E27FC236}">
                    <a16:creationId xmlns:a16="http://schemas.microsoft.com/office/drawing/2014/main" id="{3B523E9F-5B6E-ACC9-FDA3-6FD949176FF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067039"/>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198" name="Freeform: Shape 197">
                <a:extLst>
                  <a:ext uri="{FF2B5EF4-FFF2-40B4-BE49-F238E27FC236}">
                    <a16:creationId xmlns:a16="http://schemas.microsoft.com/office/drawing/2014/main" id="{589E0324-8167-1537-8365-68475032065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199" name="Freeform: Shape 198">
                <a:extLst>
                  <a:ext uri="{FF2B5EF4-FFF2-40B4-BE49-F238E27FC236}">
                    <a16:creationId xmlns:a16="http://schemas.microsoft.com/office/drawing/2014/main" id="{9F3B05E6-87AE-2A81-8332-A3DFCA7D3A1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200" name="Freeform: Shape 199">
                <a:extLst>
                  <a:ext uri="{FF2B5EF4-FFF2-40B4-BE49-F238E27FC236}">
                    <a16:creationId xmlns:a16="http://schemas.microsoft.com/office/drawing/2014/main" id="{3931EB97-6054-4252-6CCB-94D4090F83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201" name="Freeform: Shape 200">
                <a:extLst>
                  <a:ext uri="{FF2B5EF4-FFF2-40B4-BE49-F238E27FC236}">
                    <a16:creationId xmlns:a16="http://schemas.microsoft.com/office/drawing/2014/main" id="{510C6E8D-91A0-E11D-324F-DAEC4142868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4" y="3067039"/>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202" name="Freeform: Shape 201">
                <a:extLst>
                  <a:ext uri="{FF2B5EF4-FFF2-40B4-BE49-F238E27FC236}">
                    <a16:creationId xmlns:a16="http://schemas.microsoft.com/office/drawing/2014/main" id="{47671986-139B-297F-4F5C-407A497A52B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203" name="Freeform: Shape 202">
                <a:extLst>
                  <a:ext uri="{FF2B5EF4-FFF2-40B4-BE49-F238E27FC236}">
                    <a16:creationId xmlns:a16="http://schemas.microsoft.com/office/drawing/2014/main" id="{3B09A8A7-2EBF-D3DA-CDAD-1D53BB69D3B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126284"/>
                <a:ext cx="14192" cy="14097"/>
              </a:xfrm>
              <a:custGeom>
                <a:avLst/>
                <a:gdLst>
                  <a:gd name="connsiteX0" fmla="*/ 14192 w 14192"/>
                  <a:gd name="connsiteY0" fmla="*/ 7049 h 14097"/>
                  <a:gd name="connsiteX1" fmla="*/ 7144 w 14192"/>
                  <a:gd name="connsiteY1" fmla="*/ 14097 h 14097"/>
                  <a:gd name="connsiteX2" fmla="*/ 0 w 14192"/>
                  <a:gd name="connsiteY2" fmla="*/ 7049 h 14097"/>
                  <a:gd name="connsiteX3" fmla="*/ 7049 w 14192"/>
                  <a:gd name="connsiteY3" fmla="*/ 0 h 14097"/>
                  <a:gd name="connsiteX4" fmla="*/ 14192 w 14192"/>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7">
                    <a:moveTo>
                      <a:pt x="14192" y="7049"/>
                    </a:moveTo>
                    <a:cubicBezTo>
                      <a:pt x="14192" y="10954"/>
                      <a:pt x="11049" y="14097"/>
                      <a:pt x="7144" y="14097"/>
                    </a:cubicBezTo>
                    <a:cubicBezTo>
                      <a:pt x="3239" y="14097"/>
                      <a:pt x="0" y="10954"/>
                      <a:pt x="0" y="7049"/>
                    </a:cubicBezTo>
                    <a:cubicBezTo>
                      <a:pt x="0" y="3143"/>
                      <a:pt x="3143" y="0"/>
                      <a:pt x="7049" y="0"/>
                    </a:cubicBezTo>
                    <a:cubicBezTo>
                      <a:pt x="10954" y="0"/>
                      <a:pt x="14192" y="3143"/>
                      <a:pt x="14192"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204" name="Freeform: Shape 203">
                <a:extLst>
                  <a:ext uri="{FF2B5EF4-FFF2-40B4-BE49-F238E27FC236}">
                    <a16:creationId xmlns:a16="http://schemas.microsoft.com/office/drawing/2014/main" id="{3BE7F560-9A57-CA8A-08B7-993C27A1BD6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126282"/>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205" name="Freeform: Shape 204">
                <a:extLst>
                  <a:ext uri="{FF2B5EF4-FFF2-40B4-BE49-F238E27FC236}">
                    <a16:creationId xmlns:a16="http://schemas.microsoft.com/office/drawing/2014/main" id="{47CFE57B-3841-8DEE-3608-AAA049656F3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12628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206" name="Freeform: Shape 205">
                <a:extLst>
                  <a:ext uri="{FF2B5EF4-FFF2-40B4-BE49-F238E27FC236}">
                    <a16:creationId xmlns:a16="http://schemas.microsoft.com/office/drawing/2014/main" id="{E45AF4D1-5913-44FF-B386-E678F0E58EA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12628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207" name="Freeform: Shape 206">
                <a:extLst>
                  <a:ext uri="{FF2B5EF4-FFF2-40B4-BE49-F238E27FC236}">
                    <a16:creationId xmlns:a16="http://schemas.microsoft.com/office/drawing/2014/main" id="{C7E92590-C13F-A785-04B7-31716909830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12628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208" name="Freeform: Shape 207">
                <a:extLst>
                  <a:ext uri="{FF2B5EF4-FFF2-40B4-BE49-F238E27FC236}">
                    <a16:creationId xmlns:a16="http://schemas.microsoft.com/office/drawing/2014/main" id="{2A88E489-84A0-C975-02FB-D2302289841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126284"/>
                <a:ext cx="14097" cy="14097"/>
              </a:xfrm>
              <a:custGeom>
                <a:avLst/>
                <a:gdLst>
                  <a:gd name="connsiteX0" fmla="*/ 14097 w 14097"/>
                  <a:gd name="connsiteY0" fmla="*/ 7049 h 14097"/>
                  <a:gd name="connsiteX1" fmla="*/ 7048 w 14097"/>
                  <a:gd name="connsiteY1" fmla="*/ 14097 h 14097"/>
                  <a:gd name="connsiteX2" fmla="*/ 0 w 14097"/>
                  <a:gd name="connsiteY2" fmla="*/ 7049 h 14097"/>
                  <a:gd name="connsiteX3" fmla="*/ 7048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209" name="Freeform: Shape 208">
                <a:extLst>
                  <a:ext uri="{FF2B5EF4-FFF2-40B4-BE49-F238E27FC236}">
                    <a16:creationId xmlns:a16="http://schemas.microsoft.com/office/drawing/2014/main" id="{3469CD04-A98A-8E65-BEAD-739E2D362A4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12628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210" name="Freeform: Shape 209">
                <a:extLst>
                  <a:ext uri="{FF2B5EF4-FFF2-40B4-BE49-F238E27FC236}">
                    <a16:creationId xmlns:a16="http://schemas.microsoft.com/office/drawing/2014/main" id="{54CA6534-1719-27B8-0411-C762A05F263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185434"/>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211" name="Freeform: Shape 210">
                <a:extLst>
                  <a:ext uri="{FF2B5EF4-FFF2-40B4-BE49-F238E27FC236}">
                    <a16:creationId xmlns:a16="http://schemas.microsoft.com/office/drawing/2014/main" id="{5D6E6A15-2E50-3674-AF4C-BF1990F2705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185434"/>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212" name="Freeform: Shape 211">
                <a:extLst>
                  <a:ext uri="{FF2B5EF4-FFF2-40B4-BE49-F238E27FC236}">
                    <a16:creationId xmlns:a16="http://schemas.microsoft.com/office/drawing/2014/main" id="{25FB0F1C-E157-51CA-5354-A490D23368F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18543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213" name="Freeform: Shape 212">
                <a:extLst>
                  <a:ext uri="{FF2B5EF4-FFF2-40B4-BE49-F238E27FC236}">
                    <a16:creationId xmlns:a16="http://schemas.microsoft.com/office/drawing/2014/main" id="{C14A5DFD-46C2-517B-0D50-4311566571F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18543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214" name="Freeform: Shape 213">
                <a:extLst>
                  <a:ext uri="{FF2B5EF4-FFF2-40B4-BE49-F238E27FC236}">
                    <a16:creationId xmlns:a16="http://schemas.microsoft.com/office/drawing/2014/main" id="{4156BE64-51D8-8CFF-777C-2568A99375C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18543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215" name="Freeform: Shape 214">
                <a:extLst>
                  <a:ext uri="{FF2B5EF4-FFF2-40B4-BE49-F238E27FC236}">
                    <a16:creationId xmlns:a16="http://schemas.microsoft.com/office/drawing/2014/main" id="{E9662950-9B26-3CBB-ECCD-59F002265C1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4" y="3185434"/>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216" name="Freeform: Shape 215">
                <a:extLst>
                  <a:ext uri="{FF2B5EF4-FFF2-40B4-BE49-F238E27FC236}">
                    <a16:creationId xmlns:a16="http://schemas.microsoft.com/office/drawing/2014/main" id="{516D9896-5A9A-CC5E-C417-AE60AE29172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18543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217" name="Freeform: Shape 216">
                <a:extLst>
                  <a:ext uri="{FF2B5EF4-FFF2-40B4-BE49-F238E27FC236}">
                    <a16:creationId xmlns:a16="http://schemas.microsoft.com/office/drawing/2014/main" id="{ECD26526-2537-7107-F2CB-50B04BFD3BC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244679"/>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218" name="Freeform: Shape 217">
                <a:extLst>
                  <a:ext uri="{FF2B5EF4-FFF2-40B4-BE49-F238E27FC236}">
                    <a16:creationId xmlns:a16="http://schemas.microsoft.com/office/drawing/2014/main" id="{A2556A84-9E17-A5E4-358A-E1B0A419402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244677"/>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219" name="Freeform: Shape 218">
                <a:extLst>
                  <a:ext uri="{FF2B5EF4-FFF2-40B4-BE49-F238E27FC236}">
                    <a16:creationId xmlns:a16="http://schemas.microsoft.com/office/drawing/2014/main" id="{42C0D56C-9366-ECDE-C0B8-79D12D92C94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244677"/>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220" name="Freeform: Shape 219">
                <a:extLst>
                  <a:ext uri="{FF2B5EF4-FFF2-40B4-BE49-F238E27FC236}">
                    <a16:creationId xmlns:a16="http://schemas.microsoft.com/office/drawing/2014/main" id="{C8EEEFBC-B025-4624-2EE3-498E855CFE2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244677"/>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221" name="Freeform: Shape 220">
                <a:extLst>
                  <a:ext uri="{FF2B5EF4-FFF2-40B4-BE49-F238E27FC236}">
                    <a16:creationId xmlns:a16="http://schemas.microsoft.com/office/drawing/2014/main" id="{D88DC184-EEC4-4C82-CF9C-8A4EC3C2D9B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244677"/>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222" name="Freeform: Shape 221">
                <a:extLst>
                  <a:ext uri="{FF2B5EF4-FFF2-40B4-BE49-F238E27FC236}">
                    <a16:creationId xmlns:a16="http://schemas.microsoft.com/office/drawing/2014/main" id="{4FB3301B-3C75-3762-BB36-6C4FF147AA2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244679"/>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223" name="Freeform: Shape 222">
                <a:extLst>
                  <a:ext uri="{FF2B5EF4-FFF2-40B4-BE49-F238E27FC236}">
                    <a16:creationId xmlns:a16="http://schemas.microsoft.com/office/drawing/2014/main" id="{B9824ECB-6C85-E2D8-860E-9F243AD4ADE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244677"/>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224" name="Freeform: Shape 223">
                <a:extLst>
                  <a:ext uri="{FF2B5EF4-FFF2-40B4-BE49-F238E27FC236}">
                    <a16:creationId xmlns:a16="http://schemas.microsoft.com/office/drawing/2014/main" id="{353C8D2B-9E6C-13AE-D777-CFC8694DF68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303829"/>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225" name="Freeform: Shape 224">
                <a:extLst>
                  <a:ext uri="{FF2B5EF4-FFF2-40B4-BE49-F238E27FC236}">
                    <a16:creationId xmlns:a16="http://schemas.microsoft.com/office/drawing/2014/main" id="{5B22352B-66C9-1A4B-FDAE-E75A9871A03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303829"/>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226" name="Freeform: Shape 225">
                <a:extLst>
                  <a:ext uri="{FF2B5EF4-FFF2-40B4-BE49-F238E27FC236}">
                    <a16:creationId xmlns:a16="http://schemas.microsoft.com/office/drawing/2014/main" id="{0B7ABBBC-A4F3-9612-DB8B-EC6872F482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227" name="Freeform: Shape 226">
                <a:extLst>
                  <a:ext uri="{FF2B5EF4-FFF2-40B4-BE49-F238E27FC236}">
                    <a16:creationId xmlns:a16="http://schemas.microsoft.com/office/drawing/2014/main" id="{17664E2F-C62B-7A87-AC73-8CA8E934935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228" name="Freeform: Shape 227">
                <a:extLst>
                  <a:ext uri="{FF2B5EF4-FFF2-40B4-BE49-F238E27FC236}">
                    <a16:creationId xmlns:a16="http://schemas.microsoft.com/office/drawing/2014/main" id="{F233A857-7312-D143-645D-DF339A4661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229" name="Freeform: Shape 228">
                <a:extLst>
                  <a:ext uri="{FF2B5EF4-FFF2-40B4-BE49-F238E27FC236}">
                    <a16:creationId xmlns:a16="http://schemas.microsoft.com/office/drawing/2014/main" id="{38E6B01D-D7DE-A435-BAB0-FD56FE5AD31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303829"/>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230" name="Freeform: Shape 229">
                <a:extLst>
                  <a:ext uri="{FF2B5EF4-FFF2-40B4-BE49-F238E27FC236}">
                    <a16:creationId xmlns:a16="http://schemas.microsoft.com/office/drawing/2014/main" id="{B37CFC63-EA16-108E-D3BC-CB4ECB3A6E1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231" name="Freeform: Shape 230">
                <a:extLst>
                  <a:ext uri="{FF2B5EF4-FFF2-40B4-BE49-F238E27FC236}">
                    <a16:creationId xmlns:a16="http://schemas.microsoft.com/office/drawing/2014/main" id="{E0A97065-8356-676E-35A6-C856554CF33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363074"/>
                <a:ext cx="14192" cy="14097"/>
              </a:xfrm>
              <a:custGeom>
                <a:avLst/>
                <a:gdLst>
                  <a:gd name="connsiteX0" fmla="*/ 14192 w 14192"/>
                  <a:gd name="connsiteY0" fmla="*/ 7048 h 14097"/>
                  <a:gd name="connsiteX1" fmla="*/ 7144 w 14192"/>
                  <a:gd name="connsiteY1" fmla="*/ 14097 h 14097"/>
                  <a:gd name="connsiteX2" fmla="*/ 0 w 14192"/>
                  <a:gd name="connsiteY2" fmla="*/ 7048 h 14097"/>
                  <a:gd name="connsiteX3" fmla="*/ 7049 w 14192"/>
                  <a:gd name="connsiteY3" fmla="*/ 0 h 14097"/>
                  <a:gd name="connsiteX4" fmla="*/ 14192 w 14192"/>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7">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232" name="Freeform: Shape 231">
                <a:extLst>
                  <a:ext uri="{FF2B5EF4-FFF2-40B4-BE49-F238E27FC236}">
                    <a16:creationId xmlns:a16="http://schemas.microsoft.com/office/drawing/2014/main" id="{23460127-AA8E-FABF-E51B-DDE305CD0BF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363072"/>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233" name="Freeform: Shape 232">
                <a:extLst>
                  <a:ext uri="{FF2B5EF4-FFF2-40B4-BE49-F238E27FC236}">
                    <a16:creationId xmlns:a16="http://schemas.microsoft.com/office/drawing/2014/main" id="{CE8953E2-57F5-C568-4C47-5206C935BB5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234" name="Freeform: Shape 233">
                <a:extLst>
                  <a:ext uri="{FF2B5EF4-FFF2-40B4-BE49-F238E27FC236}">
                    <a16:creationId xmlns:a16="http://schemas.microsoft.com/office/drawing/2014/main" id="{C3D45520-2777-4761-07DA-8B7D6FCCD5E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235" name="Freeform: Shape 234">
                <a:extLst>
                  <a:ext uri="{FF2B5EF4-FFF2-40B4-BE49-F238E27FC236}">
                    <a16:creationId xmlns:a16="http://schemas.microsoft.com/office/drawing/2014/main" id="{9BC10115-1D0A-3A30-F372-F0D0C19ADA9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236" name="Freeform: Shape 235">
                <a:extLst>
                  <a:ext uri="{FF2B5EF4-FFF2-40B4-BE49-F238E27FC236}">
                    <a16:creationId xmlns:a16="http://schemas.microsoft.com/office/drawing/2014/main" id="{6C1DA1F7-5422-1685-91F9-A4D8AAC5CAC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363074"/>
                <a:ext cx="14097" cy="14097"/>
              </a:xfrm>
              <a:custGeom>
                <a:avLst/>
                <a:gdLst>
                  <a:gd name="connsiteX0" fmla="*/ 14097 w 14097"/>
                  <a:gd name="connsiteY0" fmla="*/ 7048 h 14097"/>
                  <a:gd name="connsiteX1" fmla="*/ 7048 w 14097"/>
                  <a:gd name="connsiteY1" fmla="*/ 14097 h 14097"/>
                  <a:gd name="connsiteX2" fmla="*/ 0 w 14097"/>
                  <a:gd name="connsiteY2" fmla="*/ 7048 h 14097"/>
                  <a:gd name="connsiteX3" fmla="*/ 7048 w 14097"/>
                  <a:gd name="connsiteY3" fmla="*/ 0 h 14097"/>
                  <a:gd name="connsiteX4" fmla="*/ 14097 w 14097"/>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237" name="Freeform: Shape 236">
                <a:extLst>
                  <a:ext uri="{FF2B5EF4-FFF2-40B4-BE49-F238E27FC236}">
                    <a16:creationId xmlns:a16="http://schemas.microsoft.com/office/drawing/2014/main" id="{96596820-FDC7-00E4-ABE6-28977F71F3E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238" name="Freeform: Shape 237">
                <a:extLst>
                  <a:ext uri="{FF2B5EF4-FFF2-40B4-BE49-F238E27FC236}">
                    <a16:creationId xmlns:a16="http://schemas.microsoft.com/office/drawing/2014/main" id="{E406D0EC-3228-D8B9-8D90-15F529C7A24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422225"/>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239" name="Freeform: Shape 238">
                <a:extLst>
                  <a:ext uri="{FF2B5EF4-FFF2-40B4-BE49-F238E27FC236}">
                    <a16:creationId xmlns:a16="http://schemas.microsoft.com/office/drawing/2014/main" id="{96BCF3D0-9FCA-2658-FA36-B9492595BAD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422225"/>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240" name="Freeform: Shape 239">
                <a:extLst>
                  <a:ext uri="{FF2B5EF4-FFF2-40B4-BE49-F238E27FC236}">
                    <a16:creationId xmlns:a16="http://schemas.microsoft.com/office/drawing/2014/main" id="{2D649491-8BD3-C4F2-22EE-9813B58F360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241" name="Freeform: Shape 240">
                <a:extLst>
                  <a:ext uri="{FF2B5EF4-FFF2-40B4-BE49-F238E27FC236}">
                    <a16:creationId xmlns:a16="http://schemas.microsoft.com/office/drawing/2014/main" id="{4A334676-2949-AEB1-6C9C-56CA13DBF30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242" name="Freeform: Shape 241">
                <a:extLst>
                  <a:ext uri="{FF2B5EF4-FFF2-40B4-BE49-F238E27FC236}">
                    <a16:creationId xmlns:a16="http://schemas.microsoft.com/office/drawing/2014/main" id="{C5595D72-52D2-D33F-83D2-9E58629047C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243" name="Freeform: Shape 242">
                <a:extLst>
                  <a:ext uri="{FF2B5EF4-FFF2-40B4-BE49-F238E27FC236}">
                    <a16:creationId xmlns:a16="http://schemas.microsoft.com/office/drawing/2014/main" id="{C6271E06-33A6-7C3A-C462-394A890EB4F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422225"/>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244" name="Freeform: Shape 243">
                <a:extLst>
                  <a:ext uri="{FF2B5EF4-FFF2-40B4-BE49-F238E27FC236}">
                    <a16:creationId xmlns:a16="http://schemas.microsoft.com/office/drawing/2014/main" id="{2E1437C6-11CC-F94A-9182-AC5B20A986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245" name="Freeform: Shape 244">
                <a:extLst>
                  <a:ext uri="{FF2B5EF4-FFF2-40B4-BE49-F238E27FC236}">
                    <a16:creationId xmlns:a16="http://schemas.microsoft.com/office/drawing/2014/main" id="{204923AE-9156-9AD6-08C2-D64C52E6BE0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067039"/>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6953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54"/>
                      <a:pt x="10954" y="14097"/>
                      <a:pt x="7049" y="14097"/>
                    </a:cubicBezTo>
                    <a:cubicBezTo>
                      <a:pt x="3143" y="14097"/>
                      <a:pt x="0" y="10954"/>
                      <a:pt x="0" y="7049"/>
                    </a:cubicBezTo>
                    <a:cubicBezTo>
                      <a:pt x="0" y="3143"/>
                      <a:pt x="3048" y="0"/>
                      <a:pt x="6953" y="0"/>
                    </a:cubicBezTo>
                    <a:cubicBezTo>
                      <a:pt x="10954" y="0"/>
                      <a:pt x="14097" y="3143"/>
                      <a:pt x="14097"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246" name="Freeform: Shape 245">
                <a:extLst>
                  <a:ext uri="{FF2B5EF4-FFF2-40B4-BE49-F238E27FC236}">
                    <a16:creationId xmlns:a16="http://schemas.microsoft.com/office/drawing/2014/main" id="{E9AA3038-3BBB-B056-3A26-448A8BC8BFF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247" name="Freeform: Shape 246">
                <a:extLst>
                  <a:ext uri="{FF2B5EF4-FFF2-40B4-BE49-F238E27FC236}">
                    <a16:creationId xmlns:a16="http://schemas.microsoft.com/office/drawing/2014/main" id="{DB564E07-0FE1-D8E0-A29F-553023B87B0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067039"/>
                <a:ext cx="14096" cy="14097"/>
              </a:xfrm>
              <a:custGeom>
                <a:avLst/>
                <a:gdLst>
                  <a:gd name="connsiteX0" fmla="*/ 14097 w 14096"/>
                  <a:gd name="connsiteY0" fmla="*/ 7049 h 14097"/>
                  <a:gd name="connsiteX1" fmla="*/ 7049 w 14096"/>
                  <a:gd name="connsiteY1" fmla="*/ 14097 h 14097"/>
                  <a:gd name="connsiteX2" fmla="*/ 0 w 14096"/>
                  <a:gd name="connsiteY2" fmla="*/ 7049 h 14097"/>
                  <a:gd name="connsiteX3" fmla="*/ 6953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9" y="14097"/>
                    </a:cubicBezTo>
                    <a:cubicBezTo>
                      <a:pt x="3143" y="14097"/>
                      <a:pt x="0" y="10954"/>
                      <a:pt x="0" y="7049"/>
                    </a:cubicBezTo>
                    <a:cubicBezTo>
                      <a:pt x="0" y="3143"/>
                      <a:pt x="3048" y="0"/>
                      <a:pt x="6953" y="0"/>
                    </a:cubicBezTo>
                    <a:cubicBezTo>
                      <a:pt x="10859" y="0"/>
                      <a:pt x="14097" y="3143"/>
                      <a:pt x="14097"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248" name="Freeform: Shape 247">
                <a:extLst>
                  <a:ext uri="{FF2B5EF4-FFF2-40B4-BE49-F238E27FC236}">
                    <a16:creationId xmlns:a16="http://schemas.microsoft.com/office/drawing/2014/main" id="{E711D947-332F-7D92-93BF-F2288DF0E9F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249" name="Freeform: Shape 248">
                <a:extLst>
                  <a:ext uri="{FF2B5EF4-FFF2-40B4-BE49-F238E27FC236}">
                    <a16:creationId xmlns:a16="http://schemas.microsoft.com/office/drawing/2014/main" id="{43C47017-4EFA-3A87-CD46-E8FD50DC94C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6953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048" y="0"/>
                      <a:pt x="6953" y="0"/>
                    </a:cubicBezTo>
                    <a:cubicBezTo>
                      <a:pt x="10858" y="0"/>
                      <a:pt x="14097" y="3143"/>
                      <a:pt x="14097"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250" name="Freeform: Shape 249">
                <a:extLst>
                  <a:ext uri="{FF2B5EF4-FFF2-40B4-BE49-F238E27FC236}">
                    <a16:creationId xmlns:a16="http://schemas.microsoft.com/office/drawing/2014/main" id="{1FFF3B74-4E1A-EEFD-80A9-27FE7F97CA7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41"/>
                      <a:pt x="10941" y="14097"/>
                      <a:pt x="7048" y="14097"/>
                    </a:cubicBezTo>
                    <a:cubicBezTo>
                      <a:pt x="3156" y="14097"/>
                      <a:pt x="0" y="10941"/>
                      <a:pt x="0" y="7049"/>
                    </a:cubicBezTo>
                    <a:cubicBezTo>
                      <a:pt x="0" y="3156"/>
                      <a:pt x="3156" y="0"/>
                      <a:pt x="7048" y="0"/>
                    </a:cubicBezTo>
                    <a:cubicBezTo>
                      <a:pt x="10941" y="0"/>
                      <a:pt x="14097" y="3156"/>
                      <a:pt x="14097"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251" name="Freeform: Shape 250">
                <a:extLst>
                  <a:ext uri="{FF2B5EF4-FFF2-40B4-BE49-F238E27FC236}">
                    <a16:creationId xmlns:a16="http://schemas.microsoft.com/office/drawing/2014/main" id="{A7A34C43-5BBB-E92F-336D-CE975D53DB0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126281"/>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252" name="Freeform: Shape 251">
                <a:extLst>
                  <a:ext uri="{FF2B5EF4-FFF2-40B4-BE49-F238E27FC236}">
                    <a16:creationId xmlns:a16="http://schemas.microsoft.com/office/drawing/2014/main" id="{52BC9457-223C-B7DF-C8E6-8B29F07C1BD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126281"/>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253" name="Freeform: Shape 252">
                <a:extLst>
                  <a:ext uri="{FF2B5EF4-FFF2-40B4-BE49-F238E27FC236}">
                    <a16:creationId xmlns:a16="http://schemas.microsoft.com/office/drawing/2014/main" id="{72778438-DD06-1C61-92C2-22B89DE7AA7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126281"/>
                <a:ext cx="14096" cy="14099"/>
              </a:xfrm>
              <a:custGeom>
                <a:avLst/>
                <a:gdLst>
                  <a:gd name="connsiteX0" fmla="*/ 14097 w 14096"/>
                  <a:gd name="connsiteY0" fmla="*/ 7051 h 14099"/>
                  <a:gd name="connsiteX1" fmla="*/ 7049 w 14096"/>
                  <a:gd name="connsiteY1" fmla="*/ 14099 h 14099"/>
                  <a:gd name="connsiteX2" fmla="*/ 0 w 14096"/>
                  <a:gd name="connsiteY2" fmla="*/ 7051 h 14099"/>
                  <a:gd name="connsiteX3" fmla="*/ 7049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254" name="Freeform: Shape 253">
                <a:extLst>
                  <a:ext uri="{FF2B5EF4-FFF2-40B4-BE49-F238E27FC236}">
                    <a16:creationId xmlns:a16="http://schemas.microsoft.com/office/drawing/2014/main" id="{3549FEA1-E3B6-4201-1F20-EA8E89400AF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126281"/>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255" name="Freeform: Shape 254">
                <a:extLst>
                  <a:ext uri="{FF2B5EF4-FFF2-40B4-BE49-F238E27FC236}">
                    <a16:creationId xmlns:a16="http://schemas.microsoft.com/office/drawing/2014/main" id="{C8825D8A-DCB6-8E14-594B-14F1EF58A43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126281"/>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256" name="Freeform: Shape 255">
                <a:extLst>
                  <a:ext uri="{FF2B5EF4-FFF2-40B4-BE49-F238E27FC236}">
                    <a16:creationId xmlns:a16="http://schemas.microsoft.com/office/drawing/2014/main" id="{2099EDE9-63D7-CF46-7F82-2C7271574A8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126283"/>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257" name="Freeform: Shape 256">
                <a:extLst>
                  <a:ext uri="{FF2B5EF4-FFF2-40B4-BE49-F238E27FC236}">
                    <a16:creationId xmlns:a16="http://schemas.microsoft.com/office/drawing/2014/main" id="{64963481-0BCE-8074-4111-4D3E01711DB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185433"/>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258" name="Freeform: Shape 257">
                <a:extLst>
                  <a:ext uri="{FF2B5EF4-FFF2-40B4-BE49-F238E27FC236}">
                    <a16:creationId xmlns:a16="http://schemas.microsoft.com/office/drawing/2014/main" id="{47934609-4BF5-7ACB-A4F7-EB8841F7F55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185433"/>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259" name="Freeform: Shape 258">
                <a:extLst>
                  <a:ext uri="{FF2B5EF4-FFF2-40B4-BE49-F238E27FC236}">
                    <a16:creationId xmlns:a16="http://schemas.microsoft.com/office/drawing/2014/main" id="{9784C240-3752-9441-BC92-7B94BB5D95A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185433"/>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260" name="Freeform: Shape 259">
                <a:extLst>
                  <a:ext uri="{FF2B5EF4-FFF2-40B4-BE49-F238E27FC236}">
                    <a16:creationId xmlns:a16="http://schemas.microsoft.com/office/drawing/2014/main" id="{0A5012C5-9B25-7390-0A7D-8963A6234E0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185433"/>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261" name="Freeform: Shape 260">
                <a:extLst>
                  <a:ext uri="{FF2B5EF4-FFF2-40B4-BE49-F238E27FC236}">
                    <a16:creationId xmlns:a16="http://schemas.microsoft.com/office/drawing/2014/main" id="{EC0331A2-1DB7-B8DB-20DC-812CBF2F77E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185433"/>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262" name="Freeform: Shape 261">
                <a:extLst>
                  <a:ext uri="{FF2B5EF4-FFF2-40B4-BE49-F238E27FC236}">
                    <a16:creationId xmlns:a16="http://schemas.microsoft.com/office/drawing/2014/main" id="{C5A354A9-E5CE-8AD0-F267-C6947B7435C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185432"/>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41"/>
                      <a:pt x="10941" y="14097"/>
                      <a:pt x="7048" y="14097"/>
                    </a:cubicBezTo>
                    <a:cubicBezTo>
                      <a:pt x="3156" y="14097"/>
                      <a:pt x="0" y="10941"/>
                      <a:pt x="0" y="7049"/>
                    </a:cubicBezTo>
                    <a:cubicBezTo>
                      <a:pt x="0" y="3156"/>
                      <a:pt x="3156" y="0"/>
                      <a:pt x="7048" y="0"/>
                    </a:cubicBezTo>
                    <a:cubicBezTo>
                      <a:pt x="10941" y="0"/>
                      <a:pt x="14097" y="3156"/>
                      <a:pt x="14097"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263" name="Freeform: Shape 262">
                <a:extLst>
                  <a:ext uri="{FF2B5EF4-FFF2-40B4-BE49-F238E27FC236}">
                    <a16:creationId xmlns:a16="http://schemas.microsoft.com/office/drawing/2014/main" id="{56C4AA39-9AC2-2E55-7CE2-024AF2FE4AE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244676"/>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264" name="Freeform: Shape 263">
                <a:extLst>
                  <a:ext uri="{FF2B5EF4-FFF2-40B4-BE49-F238E27FC236}">
                    <a16:creationId xmlns:a16="http://schemas.microsoft.com/office/drawing/2014/main" id="{84F9674D-ED67-B5DB-DB67-BC370AAC49B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244676"/>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265" name="Freeform: Shape 264">
                <a:extLst>
                  <a:ext uri="{FF2B5EF4-FFF2-40B4-BE49-F238E27FC236}">
                    <a16:creationId xmlns:a16="http://schemas.microsoft.com/office/drawing/2014/main" id="{6B5766A4-94BC-51DD-39CA-9B2F2356CB4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244676"/>
                <a:ext cx="14096" cy="14099"/>
              </a:xfrm>
              <a:custGeom>
                <a:avLst/>
                <a:gdLst>
                  <a:gd name="connsiteX0" fmla="*/ 14097 w 14096"/>
                  <a:gd name="connsiteY0" fmla="*/ 7051 h 14099"/>
                  <a:gd name="connsiteX1" fmla="*/ 7049 w 14096"/>
                  <a:gd name="connsiteY1" fmla="*/ 14099 h 14099"/>
                  <a:gd name="connsiteX2" fmla="*/ 0 w 14096"/>
                  <a:gd name="connsiteY2" fmla="*/ 7051 h 14099"/>
                  <a:gd name="connsiteX3" fmla="*/ 7049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266" name="Freeform: Shape 265">
                <a:extLst>
                  <a:ext uri="{FF2B5EF4-FFF2-40B4-BE49-F238E27FC236}">
                    <a16:creationId xmlns:a16="http://schemas.microsoft.com/office/drawing/2014/main" id="{6CBF8349-800B-B83A-1AFC-340B1EB6498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244676"/>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267" name="Freeform: Shape 266">
                <a:extLst>
                  <a:ext uri="{FF2B5EF4-FFF2-40B4-BE49-F238E27FC236}">
                    <a16:creationId xmlns:a16="http://schemas.microsoft.com/office/drawing/2014/main" id="{067DED75-304E-47F6-D5CC-9159D17EFB3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244676"/>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268" name="Freeform: Shape 267">
                <a:extLst>
                  <a:ext uri="{FF2B5EF4-FFF2-40B4-BE49-F238E27FC236}">
                    <a16:creationId xmlns:a16="http://schemas.microsoft.com/office/drawing/2014/main" id="{CC893AA5-1EF9-1685-7AA0-CB73BF4E534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24467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269" name="Freeform: Shape 268">
                <a:extLst>
                  <a:ext uri="{FF2B5EF4-FFF2-40B4-BE49-F238E27FC236}">
                    <a16:creationId xmlns:a16="http://schemas.microsoft.com/office/drawing/2014/main" id="{3C1D2FAC-CD07-06C3-DA07-79CCC70C078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303829"/>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270" name="Freeform: Shape 269">
                <a:extLst>
                  <a:ext uri="{FF2B5EF4-FFF2-40B4-BE49-F238E27FC236}">
                    <a16:creationId xmlns:a16="http://schemas.microsoft.com/office/drawing/2014/main" id="{93210A17-A9CE-80FD-213A-77813EE551F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271" name="Freeform: Shape 270">
                <a:extLst>
                  <a:ext uri="{FF2B5EF4-FFF2-40B4-BE49-F238E27FC236}">
                    <a16:creationId xmlns:a16="http://schemas.microsoft.com/office/drawing/2014/main" id="{7D0E8BFD-26B3-C3F9-8775-C93243E5574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303829"/>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272" name="Freeform: Shape 271">
                <a:extLst>
                  <a:ext uri="{FF2B5EF4-FFF2-40B4-BE49-F238E27FC236}">
                    <a16:creationId xmlns:a16="http://schemas.microsoft.com/office/drawing/2014/main" id="{748AC2EA-AD05-7659-84CC-2C090606A12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273" name="Freeform: Shape 272">
                <a:extLst>
                  <a:ext uri="{FF2B5EF4-FFF2-40B4-BE49-F238E27FC236}">
                    <a16:creationId xmlns:a16="http://schemas.microsoft.com/office/drawing/2014/main" id="{4AFA2A15-4C29-4052-6A0E-FDD2C7CDA0C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274" name="Freeform: Shape 273">
                <a:extLst>
                  <a:ext uri="{FF2B5EF4-FFF2-40B4-BE49-F238E27FC236}">
                    <a16:creationId xmlns:a16="http://schemas.microsoft.com/office/drawing/2014/main" id="{63349A4C-9BF6-19F6-D73C-6B537EF137A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275" name="Freeform: Shape 274">
                <a:extLst>
                  <a:ext uri="{FF2B5EF4-FFF2-40B4-BE49-F238E27FC236}">
                    <a16:creationId xmlns:a16="http://schemas.microsoft.com/office/drawing/2014/main" id="{738408B3-08E4-8705-981E-8D82B15674C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363072"/>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276" name="Freeform: Shape 275">
                <a:extLst>
                  <a:ext uri="{FF2B5EF4-FFF2-40B4-BE49-F238E27FC236}">
                    <a16:creationId xmlns:a16="http://schemas.microsoft.com/office/drawing/2014/main" id="{3BA7009B-6145-AB1C-B6C8-D2D283F729C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277" name="Freeform: Shape 276">
                <a:extLst>
                  <a:ext uri="{FF2B5EF4-FFF2-40B4-BE49-F238E27FC236}">
                    <a16:creationId xmlns:a16="http://schemas.microsoft.com/office/drawing/2014/main" id="{85F10DC8-71C4-FB2F-8423-16A089AA0A4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363072"/>
                <a:ext cx="14096" cy="14099"/>
              </a:xfrm>
              <a:custGeom>
                <a:avLst/>
                <a:gdLst>
                  <a:gd name="connsiteX0" fmla="*/ 14097 w 14096"/>
                  <a:gd name="connsiteY0" fmla="*/ 7051 h 14099"/>
                  <a:gd name="connsiteX1" fmla="*/ 7049 w 14096"/>
                  <a:gd name="connsiteY1" fmla="*/ 14099 h 14099"/>
                  <a:gd name="connsiteX2" fmla="*/ 0 w 14096"/>
                  <a:gd name="connsiteY2" fmla="*/ 7051 h 14099"/>
                  <a:gd name="connsiteX3" fmla="*/ 7049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278" name="Freeform: Shape 277">
                <a:extLst>
                  <a:ext uri="{FF2B5EF4-FFF2-40B4-BE49-F238E27FC236}">
                    <a16:creationId xmlns:a16="http://schemas.microsoft.com/office/drawing/2014/main" id="{B581AAC6-E12A-3F01-AF06-37883E23770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279" name="Freeform: Shape 278">
                <a:extLst>
                  <a:ext uri="{FF2B5EF4-FFF2-40B4-BE49-F238E27FC236}">
                    <a16:creationId xmlns:a16="http://schemas.microsoft.com/office/drawing/2014/main" id="{795564A7-F06E-E4BB-8543-53226914BD4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280" name="Freeform: Shape 279">
                <a:extLst>
                  <a:ext uri="{FF2B5EF4-FFF2-40B4-BE49-F238E27FC236}">
                    <a16:creationId xmlns:a16="http://schemas.microsoft.com/office/drawing/2014/main" id="{4396A021-F5F2-19CE-BBA4-164502E8CDA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363074"/>
                <a:ext cx="14096" cy="14097"/>
              </a:xfrm>
              <a:custGeom>
                <a:avLst/>
                <a:gdLst>
                  <a:gd name="connsiteX0" fmla="*/ 14097 w 14096"/>
                  <a:gd name="connsiteY0" fmla="*/ 7048 h 14097"/>
                  <a:gd name="connsiteX1" fmla="*/ 7048 w 14096"/>
                  <a:gd name="connsiteY1" fmla="*/ 14097 h 14097"/>
                  <a:gd name="connsiteX2" fmla="*/ 0 w 14096"/>
                  <a:gd name="connsiteY2" fmla="*/ 7048 h 14097"/>
                  <a:gd name="connsiteX3" fmla="*/ 7048 w 14096"/>
                  <a:gd name="connsiteY3" fmla="*/ 0 h 14097"/>
                  <a:gd name="connsiteX4" fmla="*/ 14097 w 14096"/>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281" name="Freeform: Shape 280">
                <a:extLst>
                  <a:ext uri="{FF2B5EF4-FFF2-40B4-BE49-F238E27FC236}">
                    <a16:creationId xmlns:a16="http://schemas.microsoft.com/office/drawing/2014/main" id="{B68C98F5-847B-9E64-A7BD-05E0C4271A2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422225"/>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282" name="Freeform: Shape 281">
                <a:extLst>
                  <a:ext uri="{FF2B5EF4-FFF2-40B4-BE49-F238E27FC236}">
                    <a16:creationId xmlns:a16="http://schemas.microsoft.com/office/drawing/2014/main" id="{880E2666-4753-EE1F-6716-A7EA5F0ADD5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283" name="Freeform: Shape 282">
                <a:extLst>
                  <a:ext uri="{FF2B5EF4-FFF2-40B4-BE49-F238E27FC236}">
                    <a16:creationId xmlns:a16="http://schemas.microsoft.com/office/drawing/2014/main" id="{6C28934F-B38D-BD5B-3661-3721E1D5C00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422225"/>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284" name="Freeform: Shape 283">
                <a:extLst>
                  <a:ext uri="{FF2B5EF4-FFF2-40B4-BE49-F238E27FC236}">
                    <a16:creationId xmlns:a16="http://schemas.microsoft.com/office/drawing/2014/main" id="{8F4322BF-485F-8786-FAB8-057D5606543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285" name="Freeform: Shape 284">
                <a:extLst>
                  <a:ext uri="{FF2B5EF4-FFF2-40B4-BE49-F238E27FC236}">
                    <a16:creationId xmlns:a16="http://schemas.microsoft.com/office/drawing/2014/main" id="{7CE4572B-AC21-D32B-E7D9-1649861B5B4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286" name="Freeform: Shape 285">
                <a:extLst>
                  <a:ext uri="{FF2B5EF4-FFF2-40B4-BE49-F238E27FC236}">
                    <a16:creationId xmlns:a16="http://schemas.microsoft.com/office/drawing/2014/main" id="{1D2D3A6F-6855-146F-4E3D-744EC031441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42222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287" name="Freeform: Shape 286">
                <a:extLst>
                  <a:ext uri="{FF2B5EF4-FFF2-40B4-BE49-F238E27FC236}">
                    <a16:creationId xmlns:a16="http://schemas.microsoft.com/office/drawing/2014/main" id="{D1003DF2-BA10-D4DF-5BC1-E49052676AD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481374"/>
                <a:ext cx="14192" cy="14096"/>
              </a:xfrm>
              <a:custGeom>
                <a:avLst/>
                <a:gdLst>
                  <a:gd name="connsiteX0" fmla="*/ 14192 w 14192"/>
                  <a:gd name="connsiteY0" fmla="*/ 7049 h 14096"/>
                  <a:gd name="connsiteX1" fmla="*/ 7144 w 14192"/>
                  <a:gd name="connsiteY1" fmla="*/ 14097 h 14096"/>
                  <a:gd name="connsiteX2" fmla="*/ 0 w 14192"/>
                  <a:gd name="connsiteY2" fmla="*/ 7049 h 14096"/>
                  <a:gd name="connsiteX3" fmla="*/ 7049 w 14192"/>
                  <a:gd name="connsiteY3" fmla="*/ 0 h 14096"/>
                  <a:gd name="connsiteX4" fmla="*/ 14192 w 14192"/>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9"/>
                    </a:moveTo>
                    <a:cubicBezTo>
                      <a:pt x="14192" y="10954"/>
                      <a:pt x="11049" y="14097"/>
                      <a:pt x="7144" y="14097"/>
                    </a:cubicBezTo>
                    <a:cubicBezTo>
                      <a:pt x="3239" y="14097"/>
                      <a:pt x="0" y="11049"/>
                      <a:pt x="0" y="7049"/>
                    </a:cubicBezTo>
                    <a:cubicBezTo>
                      <a:pt x="0" y="3048"/>
                      <a:pt x="3143" y="0"/>
                      <a:pt x="7049" y="0"/>
                    </a:cubicBezTo>
                    <a:cubicBezTo>
                      <a:pt x="10954" y="0"/>
                      <a:pt x="14192" y="3143"/>
                      <a:pt x="14192"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288" name="Freeform: Shape 287">
                <a:extLst>
                  <a:ext uri="{FF2B5EF4-FFF2-40B4-BE49-F238E27FC236}">
                    <a16:creationId xmlns:a16="http://schemas.microsoft.com/office/drawing/2014/main" id="{232725DE-EB70-E2D1-17F8-838D58AE321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481374"/>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289" name="Freeform: Shape 288">
                <a:extLst>
                  <a:ext uri="{FF2B5EF4-FFF2-40B4-BE49-F238E27FC236}">
                    <a16:creationId xmlns:a16="http://schemas.microsoft.com/office/drawing/2014/main" id="{23025DEC-400E-57CC-EBF6-61D2A2FDDE8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290" name="Freeform: Shape 289">
                <a:extLst>
                  <a:ext uri="{FF2B5EF4-FFF2-40B4-BE49-F238E27FC236}">
                    <a16:creationId xmlns:a16="http://schemas.microsoft.com/office/drawing/2014/main" id="{11FEB73A-3094-23C8-A82D-D3F97D87E80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291" name="Freeform: Shape 290">
                <a:extLst>
                  <a:ext uri="{FF2B5EF4-FFF2-40B4-BE49-F238E27FC236}">
                    <a16:creationId xmlns:a16="http://schemas.microsoft.com/office/drawing/2014/main" id="{FBF8C9FF-3A2C-4D58-0A5E-A75211F1B9C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292" name="Freeform: Shape 291">
                <a:extLst>
                  <a:ext uri="{FF2B5EF4-FFF2-40B4-BE49-F238E27FC236}">
                    <a16:creationId xmlns:a16="http://schemas.microsoft.com/office/drawing/2014/main" id="{B4F5FFC4-8641-D523-FA73-FCB5759B069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4" y="3481374"/>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293" name="Freeform: Shape 292">
                <a:extLst>
                  <a:ext uri="{FF2B5EF4-FFF2-40B4-BE49-F238E27FC236}">
                    <a16:creationId xmlns:a16="http://schemas.microsoft.com/office/drawing/2014/main" id="{55553A68-91B3-BE03-542F-06DBC919E08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294" name="Freeform: Shape 293">
                <a:extLst>
                  <a:ext uri="{FF2B5EF4-FFF2-40B4-BE49-F238E27FC236}">
                    <a16:creationId xmlns:a16="http://schemas.microsoft.com/office/drawing/2014/main" id="{F2143681-7D67-CBC9-D08B-166F243A349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540620"/>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295" name="Freeform: Shape 294">
                <a:extLst>
                  <a:ext uri="{FF2B5EF4-FFF2-40B4-BE49-F238E27FC236}">
                    <a16:creationId xmlns:a16="http://schemas.microsoft.com/office/drawing/2014/main" id="{20E5FB67-B8A1-1F03-221E-73CE3B7420D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540620"/>
                <a:ext cx="14097" cy="14097"/>
              </a:xfrm>
              <a:custGeom>
                <a:avLst/>
                <a:gdLst>
                  <a:gd name="connsiteX0" fmla="*/ 14097 w 14097"/>
                  <a:gd name="connsiteY0" fmla="*/ 7048 h 14097"/>
                  <a:gd name="connsiteX1" fmla="*/ 7049 w 14097"/>
                  <a:gd name="connsiteY1" fmla="*/ 14097 h 14097"/>
                  <a:gd name="connsiteX2" fmla="*/ 0 w 14097"/>
                  <a:gd name="connsiteY2" fmla="*/ 7048 h 14097"/>
                  <a:gd name="connsiteX3" fmla="*/ 7049 w 14097"/>
                  <a:gd name="connsiteY3" fmla="*/ 0 h 14097"/>
                  <a:gd name="connsiteX4" fmla="*/ 14097 w 14097"/>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8"/>
                    </a:moveTo>
                    <a:cubicBezTo>
                      <a:pt x="14097" y="10941"/>
                      <a:pt x="10941" y="14097"/>
                      <a:pt x="7049" y="14097"/>
                    </a:cubicBezTo>
                    <a:cubicBezTo>
                      <a:pt x="3156" y="14097"/>
                      <a:pt x="0" y="10941"/>
                      <a:pt x="0" y="7048"/>
                    </a:cubicBezTo>
                    <a:cubicBezTo>
                      <a:pt x="0" y="3156"/>
                      <a:pt x="3156" y="0"/>
                      <a:pt x="7049" y="0"/>
                    </a:cubicBezTo>
                    <a:cubicBezTo>
                      <a:pt x="10941" y="0"/>
                      <a:pt x="14097" y="3156"/>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296" name="Freeform: Shape 295">
                <a:extLst>
                  <a:ext uri="{FF2B5EF4-FFF2-40B4-BE49-F238E27FC236}">
                    <a16:creationId xmlns:a16="http://schemas.microsoft.com/office/drawing/2014/main" id="{A981E06C-1230-4CFC-9326-F74C089DBED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54062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297" name="Freeform: Shape 296">
                <a:extLst>
                  <a:ext uri="{FF2B5EF4-FFF2-40B4-BE49-F238E27FC236}">
                    <a16:creationId xmlns:a16="http://schemas.microsoft.com/office/drawing/2014/main" id="{BDA25B24-B387-ED84-8E6E-D00E201102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54062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298" name="Freeform: Shape 297">
                <a:extLst>
                  <a:ext uri="{FF2B5EF4-FFF2-40B4-BE49-F238E27FC236}">
                    <a16:creationId xmlns:a16="http://schemas.microsoft.com/office/drawing/2014/main" id="{4192E850-9518-D914-0619-8C9E93946D9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54062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299" name="Freeform: Shape 298">
                <a:extLst>
                  <a:ext uri="{FF2B5EF4-FFF2-40B4-BE49-F238E27FC236}">
                    <a16:creationId xmlns:a16="http://schemas.microsoft.com/office/drawing/2014/main" id="{EFFF182C-A224-512A-6697-F1A03715CCF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4" y="3540620"/>
                <a:ext cx="14097" cy="14097"/>
              </a:xfrm>
              <a:custGeom>
                <a:avLst/>
                <a:gdLst>
                  <a:gd name="connsiteX0" fmla="*/ 14097 w 14097"/>
                  <a:gd name="connsiteY0" fmla="*/ 7048 h 14097"/>
                  <a:gd name="connsiteX1" fmla="*/ 7049 w 14097"/>
                  <a:gd name="connsiteY1" fmla="*/ 14097 h 14097"/>
                  <a:gd name="connsiteX2" fmla="*/ 0 w 14097"/>
                  <a:gd name="connsiteY2" fmla="*/ 7048 h 14097"/>
                  <a:gd name="connsiteX3" fmla="*/ 7049 w 14097"/>
                  <a:gd name="connsiteY3" fmla="*/ 0 h 14097"/>
                  <a:gd name="connsiteX4" fmla="*/ 14097 w 14097"/>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8"/>
                    </a:moveTo>
                    <a:cubicBezTo>
                      <a:pt x="14097" y="10941"/>
                      <a:pt x="10941" y="14097"/>
                      <a:pt x="7049" y="14097"/>
                    </a:cubicBezTo>
                    <a:cubicBezTo>
                      <a:pt x="3156" y="14097"/>
                      <a:pt x="0" y="10941"/>
                      <a:pt x="0" y="7048"/>
                    </a:cubicBezTo>
                    <a:cubicBezTo>
                      <a:pt x="0" y="3156"/>
                      <a:pt x="3156" y="0"/>
                      <a:pt x="7049" y="0"/>
                    </a:cubicBezTo>
                    <a:cubicBezTo>
                      <a:pt x="10941" y="0"/>
                      <a:pt x="14097" y="3156"/>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300" name="Freeform: Shape 299">
                <a:extLst>
                  <a:ext uri="{FF2B5EF4-FFF2-40B4-BE49-F238E27FC236}">
                    <a16:creationId xmlns:a16="http://schemas.microsoft.com/office/drawing/2014/main" id="{7BCEFAC4-4786-CA9D-F48D-F1DC89A1D6C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54062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301" name="Freeform: Shape 300">
                <a:extLst>
                  <a:ext uri="{FF2B5EF4-FFF2-40B4-BE49-F238E27FC236}">
                    <a16:creationId xmlns:a16="http://schemas.microsoft.com/office/drawing/2014/main" id="{2960B84C-B54F-0AA4-C6A5-109C0CE39AD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599770"/>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302" name="Freeform: Shape 301">
                <a:extLst>
                  <a:ext uri="{FF2B5EF4-FFF2-40B4-BE49-F238E27FC236}">
                    <a16:creationId xmlns:a16="http://schemas.microsoft.com/office/drawing/2014/main" id="{263FFDDF-6C97-1442-F4A0-61C6DBE8228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599770"/>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303" name="Freeform: Shape 302">
                <a:extLst>
                  <a:ext uri="{FF2B5EF4-FFF2-40B4-BE49-F238E27FC236}">
                    <a16:creationId xmlns:a16="http://schemas.microsoft.com/office/drawing/2014/main" id="{161456B7-354F-9362-268E-4D2D94038A5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59977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304" name="Freeform: Shape 303">
                <a:extLst>
                  <a:ext uri="{FF2B5EF4-FFF2-40B4-BE49-F238E27FC236}">
                    <a16:creationId xmlns:a16="http://schemas.microsoft.com/office/drawing/2014/main" id="{14AE8D9F-84F8-7257-FADC-845AB7C50EE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59977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305" name="Freeform: Shape 304">
                <a:extLst>
                  <a:ext uri="{FF2B5EF4-FFF2-40B4-BE49-F238E27FC236}">
                    <a16:creationId xmlns:a16="http://schemas.microsoft.com/office/drawing/2014/main" id="{C03687CE-F506-F65C-412F-1EFA1ADAD81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59977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306" name="Freeform: Shape 305">
                <a:extLst>
                  <a:ext uri="{FF2B5EF4-FFF2-40B4-BE49-F238E27FC236}">
                    <a16:creationId xmlns:a16="http://schemas.microsoft.com/office/drawing/2014/main" id="{2A9B6783-608D-6327-1367-437F013FB17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599770"/>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307" name="Freeform: Shape 306">
                <a:extLst>
                  <a:ext uri="{FF2B5EF4-FFF2-40B4-BE49-F238E27FC236}">
                    <a16:creationId xmlns:a16="http://schemas.microsoft.com/office/drawing/2014/main" id="{80E857DF-991D-C35F-9BDA-D686FEC2939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59977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308" name="Freeform: Shape 307">
                <a:extLst>
                  <a:ext uri="{FF2B5EF4-FFF2-40B4-BE49-F238E27FC236}">
                    <a16:creationId xmlns:a16="http://schemas.microsoft.com/office/drawing/2014/main" id="{C619608D-3A22-AC6B-657E-FD762DF7039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7" y="3659014"/>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309" name="Freeform: Shape 308">
                <a:extLst>
                  <a:ext uri="{FF2B5EF4-FFF2-40B4-BE49-F238E27FC236}">
                    <a16:creationId xmlns:a16="http://schemas.microsoft.com/office/drawing/2014/main" id="{62D58534-BA5A-F650-E765-41CB05AF809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2" y="3659014"/>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310" name="Freeform: Shape 309">
                <a:extLst>
                  <a:ext uri="{FF2B5EF4-FFF2-40B4-BE49-F238E27FC236}">
                    <a16:creationId xmlns:a16="http://schemas.microsoft.com/office/drawing/2014/main" id="{89A5C895-026A-194C-8A71-EFF16DAE1BE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2" y="365901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311" name="Freeform: Shape 310">
                <a:extLst>
                  <a:ext uri="{FF2B5EF4-FFF2-40B4-BE49-F238E27FC236}">
                    <a16:creationId xmlns:a16="http://schemas.microsoft.com/office/drawing/2014/main" id="{6E54FDC0-64B6-4209-E4D6-F9618D3808B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65901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312" name="Freeform: Shape 311">
                <a:extLst>
                  <a:ext uri="{FF2B5EF4-FFF2-40B4-BE49-F238E27FC236}">
                    <a16:creationId xmlns:a16="http://schemas.microsoft.com/office/drawing/2014/main" id="{35193E62-74EE-2A71-C3CD-28858E46854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65901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313" name="Freeform: Shape 312">
                <a:extLst>
                  <a:ext uri="{FF2B5EF4-FFF2-40B4-BE49-F238E27FC236}">
                    <a16:creationId xmlns:a16="http://schemas.microsoft.com/office/drawing/2014/main" id="{8791A907-F4A2-8B12-12EE-9538327A543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659014"/>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314" name="Freeform: Shape 313">
                <a:extLst>
                  <a:ext uri="{FF2B5EF4-FFF2-40B4-BE49-F238E27FC236}">
                    <a16:creationId xmlns:a16="http://schemas.microsoft.com/office/drawing/2014/main" id="{F0956595-5E15-9B19-7549-1B793750E4D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65901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315" name="Freeform: Shape 314">
                <a:extLst>
                  <a:ext uri="{FF2B5EF4-FFF2-40B4-BE49-F238E27FC236}">
                    <a16:creationId xmlns:a16="http://schemas.microsoft.com/office/drawing/2014/main" id="{5C0B2906-BA04-1D33-FF85-4A307CD2483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9" y="3718165"/>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316" name="Freeform: Shape 315">
                <a:extLst>
                  <a:ext uri="{FF2B5EF4-FFF2-40B4-BE49-F238E27FC236}">
                    <a16:creationId xmlns:a16="http://schemas.microsoft.com/office/drawing/2014/main" id="{2FA4AA6D-7EBB-C1A0-C468-2256C0490CF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4" y="3718165"/>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317" name="Freeform: Shape 316">
                <a:extLst>
                  <a:ext uri="{FF2B5EF4-FFF2-40B4-BE49-F238E27FC236}">
                    <a16:creationId xmlns:a16="http://schemas.microsoft.com/office/drawing/2014/main" id="{896B30CB-B165-B931-53EF-A952CF3F066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4" y="371816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318" name="Freeform: Shape 317">
                <a:extLst>
                  <a:ext uri="{FF2B5EF4-FFF2-40B4-BE49-F238E27FC236}">
                    <a16:creationId xmlns:a16="http://schemas.microsoft.com/office/drawing/2014/main" id="{05C33AF6-4A27-BAED-84F5-45B41F04F12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9" y="371816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319" name="Freeform: Shape 318">
                <a:extLst>
                  <a:ext uri="{FF2B5EF4-FFF2-40B4-BE49-F238E27FC236}">
                    <a16:creationId xmlns:a16="http://schemas.microsoft.com/office/drawing/2014/main" id="{D0CD6D3B-B4FA-E38B-7E88-56288553AB2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9" y="371816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320" name="Freeform: Shape 319">
                <a:extLst>
                  <a:ext uri="{FF2B5EF4-FFF2-40B4-BE49-F238E27FC236}">
                    <a16:creationId xmlns:a16="http://schemas.microsoft.com/office/drawing/2014/main" id="{D6436D17-735A-6B9E-E18B-31C1E549D18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4" y="3718165"/>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321" name="Freeform: Shape 320">
                <a:extLst>
                  <a:ext uri="{FF2B5EF4-FFF2-40B4-BE49-F238E27FC236}">
                    <a16:creationId xmlns:a16="http://schemas.microsoft.com/office/drawing/2014/main" id="{A7B860F3-4F5F-BB58-E3AB-E992E5DFA14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5" y="371816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322" name="Freeform: Shape 321">
                <a:extLst>
                  <a:ext uri="{FF2B5EF4-FFF2-40B4-BE49-F238E27FC236}">
                    <a16:creationId xmlns:a16="http://schemas.microsoft.com/office/drawing/2014/main" id="{D70AA9D5-54B7-073D-657C-95C448CA9CC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40" y="3777410"/>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323" name="Freeform: Shape 322">
                <a:extLst>
                  <a:ext uri="{FF2B5EF4-FFF2-40B4-BE49-F238E27FC236}">
                    <a16:creationId xmlns:a16="http://schemas.microsoft.com/office/drawing/2014/main" id="{02A97F7B-2524-6AAD-748A-BD8191835F3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5" y="3777410"/>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41"/>
                      <a:pt x="10941" y="14097"/>
                      <a:pt x="7049" y="14097"/>
                    </a:cubicBezTo>
                    <a:cubicBezTo>
                      <a:pt x="3156" y="14097"/>
                      <a:pt x="0" y="10941"/>
                      <a:pt x="0" y="7048"/>
                    </a:cubicBezTo>
                    <a:cubicBezTo>
                      <a:pt x="0" y="3156"/>
                      <a:pt x="3156" y="0"/>
                      <a:pt x="7049" y="0"/>
                    </a:cubicBezTo>
                    <a:cubicBezTo>
                      <a:pt x="10941" y="0"/>
                      <a:pt x="14097" y="3156"/>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324" name="Freeform: Shape 323">
                <a:extLst>
                  <a:ext uri="{FF2B5EF4-FFF2-40B4-BE49-F238E27FC236}">
                    <a16:creationId xmlns:a16="http://schemas.microsoft.com/office/drawing/2014/main" id="{BF74D9EB-45EE-DF1C-205A-97182EDDB1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6" y="3777408"/>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325" name="Freeform: Shape 324">
                <a:extLst>
                  <a:ext uri="{FF2B5EF4-FFF2-40B4-BE49-F238E27FC236}">
                    <a16:creationId xmlns:a16="http://schemas.microsoft.com/office/drawing/2014/main" id="{C25C8401-E1F8-91A0-ED2F-14661B4C0E4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83" y="3777408"/>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326" name="Freeform: Shape 325">
                <a:extLst>
                  <a:ext uri="{FF2B5EF4-FFF2-40B4-BE49-F238E27FC236}">
                    <a16:creationId xmlns:a16="http://schemas.microsoft.com/office/drawing/2014/main" id="{83AD655A-1DAA-0BF7-3A4C-E3069A6CC97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35" y="3777408"/>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327" name="Freeform: Shape 326">
                <a:extLst>
                  <a:ext uri="{FF2B5EF4-FFF2-40B4-BE49-F238E27FC236}">
                    <a16:creationId xmlns:a16="http://schemas.microsoft.com/office/drawing/2014/main" id="{F2A086D8-EDE3-C466-F9D8-031AA28086E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82" y="3777410"/>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41"/>
                      <a:pt x="10941" y="14097"/>
                      <a:pt x="7049" y="14097"/>
                    </a:cubicBezTo>
                    <a:cubicBezTo>
                      <a:pt x="3156" y="14097"/>
                      <a:pt x="0" y="10941"/>
                      <a:pt x="0" y="7048"/>
                    </a:cubicBezTo>
                    <a:cubicBezTo>
                      <a:pt x="0" y="3156"/>
                      <a:pt x="3156" y="0"/>
                      <a:pt x="7049" y="0"/>
                    </a:cubicBezTo>
                    <a:cubicBezTo>
                      <a:pt x="10941" y="0"/>
                      <a:pt x="14097" y="3156"/>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328" name="Freeform: Shape 327">
                <a:extLst>
                  <a:ext uri="{FF2B5EF4-FFF2-40B4-BE49-F238E27FC236}">
                    <a16:creationId xmlns:a16="http://schemas.microsoft.com/office/drawing/2014/main" id="{3AC43C60-F031-D874-30B1-26205B6E579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31" y="3777408"/>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329" name="Freeform: Shape 328">
                <a:extLst>
                  <a:ext uri="{FF2B5EF4-FFF2-40B4-BE49-F238E27FC236}">
                    <a16:creationId xmlns:a16="http://schemas.microsoft.com/office/drawing/2014/main" id="{DBEC5868-F785-7C7F-65FB-2CC189F5F65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76" y="3481374"/>
                <a:ext cx="14097" cy="14096"/>
              </a:xfrm>
              <a:custGeom>
                <a:avLst/>
                <a:gdLst>
                  <a:gd name="connsiteX0" fmla="*/ 14097 w 14097"/>
                  <a:gd name="connsiteY0" fmla="*/ 7049 h 14096"/>
                  <a:gd name="connsiteX1" fmla="*/ 7049 w 14097"/>
                  <a:gd name="connsiteY1" fmla="*/ 14097 h 14096"/>
                  <a:gd name="connsiteX2" fmla="*/ 0 w 14097"/>
                  <a:gd name="connsiteY2" fmla="*/ 7049 h 14096"/>
                  <a:gd name="connsiteX3" fmla="*/ 7049 w 14097"/>
                  <a:gd name="connsiteY3" fmla="*/ 0 h 14096"/>
                  <a:gd name="connsiteX4" fmla="*/ 14097 w 14097"/>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9"/>
                    </a:moveTo>
                    <a:cubicBezTo>
                      <a:pt x="14097" y="10954"/>
                      <a:pt x="10954" y="14097"/>
                      <a:pt x="7049" y="14097"/>
                    </a:cubicBezTo>
                    <a:cubicBezTo>
                      <a:pt x="3143" y="14097"/>
                      <a:pt x="0" y="10954"/>
                      <a:pt x="0" y="7049"/>
                    </a:cubicBezTo>
                    <a:cubicBezTo>
                      <a:pt x="0" y="3143"/>
                      <a:pt x="3143" y="0"/>
                      <a:pt x="7049" y="0"/>
                    </a:cubicBezTo>
                    <a:cubicBezTo>
                      <a:pt x="10954" y="0"/>
                      <a:pt x="14097" y="3143"/>
                      <a:pt x="14097"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330" name="Freeform: Shape 329">
                <a:extLst>
                  <a:ext uri="{FF2B5EF4-FFF2-40B4-BE49-F238E27FC236}">
                    <a16:creationId xmlns:a16="http://schemas.microsoft.com/office/drawing/2014/main" id="{18383163-57CF-1A3C-DAD3-DBC72DC8BA1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7"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331" name="Freeform: Shape 330">
                <a:extLst>
                  <a:ext uri="{FF2B5EF4-FFF2-40B4-BE49-F238E27FC236}">
                    <a16:creationId xmlns:a16="http://schemas.microsoft.com/office/drawing/2014/main" id="{FB44B5D9-5D6C-A0FF-5B35-3A2FC677BE9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72" y="3481374"/>
                <a:ext cx="14096" cy="14096"/>
              </a:xfrm>
              <a:custGeom>
                <a:avLst/>
                <a:gdLst>
                  <a:gd name="connsiteX0" fmla="*/ 14097 w 14096"/>
                  <a:gd name="connsiteY0" fmla="*/ 7049 h 14096"/>
                  <a:gd name="connsiteX1" fmla="*/ 7049 w 14096"/>
                  <a:gd name="connsiteY1" fmla="*/ 14097 h 14096"/>
                  <a:gd name="connsiteX2" fmla="*/ 0 w 14096"/>
                  <a:gd name="connsiteY2" fmla="*/ 7049 h 14096"/>
                  <a:gd name="connsiteX3" fmla="*/ 7049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9" y="14097"/>
                    </a:cubicBezTo>
                    <a:cubicBezTo>
                      <a:pt x="3143" y="14097"/>
                      <a:pt x="0" y="10954"/>
                      <a:pt x="0" y="7049"/>
                    </a:cubicBezTo>
                    <a:cubicBezTo>
                      <a:pt x="0" y="3143"/>
                      <a:pt x="3143" y="0"/>
                      <a:pt x="7049" y="0"/>
                    </a:cubicBezTo>
                    <a:cubicBezTo>
                      <a:pt x="10859" y="0"/>
                      <a:pt x="14097" y="3143"/>
                      <a:pt x="14097"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332" name="Freeform: Shape 331">
                <a:extLst>
                  <a:ext uri="{FF2B5EF4-FFF2-40B4-BE49-F238E27FC236}">
                    <a16:creationId xmlns:a16="http://schemas.microsoft.com/office/drawing/2014/main" id="{ADB61AC8-B4A1-92E3-DDBC-3B06F443F47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22"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333" name="Freeform: Shape 332">
                <a:extLst>
                  <a:ext uri="{FF2B5EF4-FFF2-40B4-BE49-F238E27FC236}">
                    <a16:creationId xmlns:a16="http://schemas.microsoft.com/office/drawing/2014/main" id="{05BB62B6-997B-5E6C-45A2-CADB80DF17C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8"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858" y="0"/>
                      <a:pt x="14097" y="3143"/>
                      <a:pt x="14097"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334" name="Freeform: Shape 333">
                <a:extLst>
                  <a:ext uri="{FF2B5EF4-FFF2-40B4-BE49-F238E27FC236}">
                    <a16:creationId xmlns:a16="http://schemas.microsoft.com/office/drawing/2014/main" id="{BE17602C-6217-FAF4-5C28-89A5CBC65F8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7" y="3481373"/>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41"/>
                      <a:pt x="10941" y="14097"/>
                      <a:pt x="7048" y="14097"/>
                    </a:cubicBezTo>
                    <a:cubicBezTo>
                      <a:pt x="3156" y="14097"/>
                      <a:pt x="0" y="10941"/>
                      <a:pt x="0" y="7049"/>
                    </a:cubicBezTo>
                    <a:cubicBezTo>
                      <a:pt x="0" y="3156"/>
                      <a:pt x="3156" y="0"/>
                      <a:pt x="7048" y="0"/>
                    </a:cubicBezTo>
                    <a:cubicBezTo>
                      <a:pt x="10941" y="0"/>
                      <a:pt x="14097" y="3156"/>
                      <a:pt x="14097"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335" name="Freeform: Shape 334">
                <a:extLst>
                  <a:ext uri="{FF2B5EF4-FFF2-40B4-BE49-F238E27FC236}">
                    <a16:creationId xmlns:a16="http://schemas.microsoft.com/office/drawing/2014/main" id="{411BCCCD-1770-D63E-4148-B3D5188C1C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76" y="3540622"/>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336" name="Freeform: Shape 335">
                <a:extLst>
                  <a:ext uri="{FF2B5EF4-FFF2-40B4-BE49-F238E27FC236}">
                    <a16:creationId xmlns:a16="http://schemas.microsoft.com/office/drawing/2014/main" id="{8518CC2D-9FB6-1892-9A55-0A25AF674EC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7" y="3540623"/>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337" name="Freeform: Shape 336">
                <a:extLst>
                  <a:ext uri="{FF2B5EF4-FFF2-40B4-BE49-F238E27FC236}">
                    <a16:creationId xmlns:a16="http://schemas.microsoft.com/office/drawing/2014/main" id="{EE82A156-0143-B02A-D9E8-77890F62DAE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72" y="3540626"/>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338" name="Freeform: Shape 337">
                <a:extLst>
                  <a:ext uri="{FF2B5EF4-FFF2-40B4-BE49-F238E27FC236}">
                    <a16:creationId xmlns:a16="http://schemas.microsoft.com/office/drawing/2014/main" id="{0470DBEC-ECBB-7EFE-ABD2-7B1DD19E3F9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22" y="3540627"/>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339" name="Freeform: Shape 338">
                <a:extLst>
                  <a:ext uri="{FF2B5EF4-FFF2-40B4-BE49-F238E27FC236}">
                    <a16:creationId xmlns:a16="http://schemas.microsoft.com/office/drawing/2014/main" id="{39349DEA-0411-99B1-CB2E-B847C8D40D7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8" y="354063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340" name="Freeform: Shape 339">
                <a:extLst>
                  <a:ext uri="{FF2B5EF4-FFF2-40B4-BE49-F238E27FC236}">
                    <a16:creationId xmlns:a16="http://schemas.microsoft.com/office/drawing/2014/main" id="{39990A1E-241C-2049-6D32-28E52FA0C8E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7" y="3540631"/>
                <a:ext cx="14096" cy="14097"/>
              </a:xfrm>
              <a:custGeom>
                <a:avLst/>
                <a:gdLst>
                  <a:gd name="connsiteX0" fmla="*/ 14097 w 14096"/>
                  <a:gd name="connsiteY0" fmla="*/ 7048 h 14097"/>
                  <a:gd name="connsiteX1" fmla="*/ 7048 w 14096"/>
                  <a:gd name="connsiteY1" fmla="*/ 14097 h 14097"/>
                  <a:gd name="connsiteX2" fmla="*/ 0 w 14096"/>
                  <a:gd name="connsiteY2" fmla="*/ 7048 h 14097"/>
                  <a:gd name="connsiteX3" fmla="*/ 7048 w 14096"/>
                  <a:gd name="connsiteY3" fmla="*/ 0 h 14097"/>
                  <a:gd name="connsiteX4" fmla="*/ 14097 w 14096"/>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8"/>
                    </a:moveTo>
                    <a:cubicBezTo>
                      <a:pt x="14097" y="10941"/>
                      <a:pt x="10941" y="14097"/>
                      <a:pt x="7048" y="14097"/>
                    </a:cubicBezTo>
                    <a:cubicBezTo>
                      <a:pt x="3156" y="14097"/>
                      <a:pt x="0" y="10941"/>
                      <a:pt x="0" y="7048"/>
                    </a:cubicBezTo>
                    <a:cubicBezTo>
                      <a:pt x="0" y="3156"/>
                      <a:pt x="3156" y="0"/>
                      <a:pt x="7048" y="0"/>
                    </a:cubicBezTo>
                    <a:cubicBezTo>
                      <a:pt x="10941" y="0"/>
                      <a:pt x="14097" y="3156"/>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341" name="Freeform: Shape 340">
                <a:extLst>
                  <a:ext uri="{FF2B5EF4-FFF2-40B4-BE49-F238E27FC236}">
                    <a16:creationId xmlns:a16="http://schemas.microsoft.com/office/drawing/2014/main" id="{FF83883E-CE75-93A2-ABA4-A97D51FAC80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76" y="3599781"/>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342" name="Freeform: Shape 341">
                <a:extLst>
                  <a:ext uri="{FF2B5EF4-FFF2-40B4-BE49-F238E27FC236}">
                    <a16:creationId xmlns:a16="http://schemas.microsoft.com/office/drawing/2014/main" id="{6C275BAD-DEFC-A989-E6B1-E5499A938F0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7" y="3599781"/>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343" name="Freeform: Shape 342">
                <a:extLst>
                  <a:ext uri="{FF2B5EF4-FFF2-40B4-BE49-F238E27FC236}">
                    <a16:creationId xmlns:a16="http://schemas.microsoft.com/office/drawing/2014/main" id="{115A2B33-9E0B-B1BC-036D-403882F99BC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72" y="3599781"/>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344" name="Freeform: Shape 343">
                <a:extLst>
                  <a:ext uri="{FF2B5EF4-FFF2-40B4-BE49-F238E27FC236}">
                    <a16:creationId xmlns:a16="http://schemas.microsoft.com/office/drawing/2014/main" id="{AF36EAB8-4B53-3834-4EB8-BEFDA67D981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22" y="3599781"/>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345" name="Freeform: Shape 344">
                <a:extLst>
                  <a:ext uri="{FF2B5EF4-FFF2-40B4-BE49-F238E27FC236}">
                    <a16:creationId xmlns:a16="http://schemas.microsoft.com/office/drawing/2014/main" id="{77849FE6-7FAE-A834-7244-2E791306DD7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8" y="359978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346" name="Freeform: Shape 345">
                <a:extLst>
                  <a:ext uri="{FF2B5EF4-FFF2-40B4-BE49-F238E27FC236}">
                    <a16:creationId xmlns:a16="http://schemas.microsoft.com/office/drawing/2014/main" id="{2D14281A-B8F8-FAD6-E57C-246D102DCB1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7" y="3599782"/>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347" name="Freeform: Shape 346">
                <a:extLst>
                  <a:ext uri="{FF2B5EF4-FFF2-40B4-BE49-F238E27FC236}">
                    <a16:creationId xmlns:a16="http://schemas.microsoft.com/office/drawing/2014/main" id="{2ACA8B6E-4DBE-F83F-3FB8-3867E289EC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76" y="3659026"/>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348" name="Freeform: Shape 347">
                <a:extLst>
                  <a:ext uri="{FF2B5EF4-FFF2-40B4-BE49-F238E27FC236}">
                    <a16:creationId xmlns:a16="http://schemas.microsoft.com/office/drawing/2014/main" id="{B3CE51F6-3DCB-571D-8B6E-B29AE0BF521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7" y="365902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349" name="Freeform: Shape 348">
                <a:extLst>
                  <a:ext uri="{FF2B5EF4-FFF2-40B4-BE49-F238E27FC236}">
                    <a16:creationId xmlns:a16="http://schemas.microsoft.com/office/drawing/2014/main" id="{1D5025A4-3150-BED7-07B3-646874BC16E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72" y="3659026"/>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350" name="Freeform: Shape 349">
                <a:extLst>
                  <a:ext uri="{FF2B5EF4-FFF2-40B4-BE49-F238E27FC236}">
                    <a16:creationId xmlns:a16="http://schemas.microsoft.com/office/drawing/2014/main" id="{D7C519A2-F5A6-270B-BDAF-44609AF08B4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22" y="365902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351" name="Freeform: Shape 350">
                <a:extLst>
                  <a:ext uri="{FF2B5EF4-FFF2-40B4-BE49-F238E27FC236}">
                    <a16:creationId xmlns:a16="http://schemas.microsoft.com/office/drawing/2014/main" id="{E7441044-21A6-CD58-DD3D-21DF3E2D18E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8" y="365902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352" name="Freeform: Shape 351">
                <a:extLst>
                  <a:ext uri="{FF2B5EF4-FFF2-40B4-BE49-F238E27FC236}">
                    <a16:creationId xmlns:a16="http://schemas.microsoft.com/office/drawing/2014/main" id="{5B38C320-6296-815C-07AB-0CCB3D079DC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7" y="365902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353" name="Freeform: Shape 352">
                <a:extLst>
                  <a:ext uri="{FF2B5EF4-FFF2-40B4-BE49-F238E27FC236}">
                    <a16:creationId xmlns:a16="http://schemas.microsoft.com/office/drawing/2014/main" id="{BF87858D-DADC-F251-F7FD-CC71DB6F551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76" y="3718177"/>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354" name="Freeform: Shape 353">
                <a:extLst>
                  <a:ext uri="{FF2B5EF4-FFF2-40B4-BE49-F238E27FC236}">
                    <a16:creationId xmlns:a16="http://schemas.microsoft.com/office/drawing/2014/main" id="{6C081BE7-9758-F1A0-3592-BAFA582083D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7" y="3718177"/>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355" name="Freeform: Shape 354">
                <a:extLst>
                  <a:ext uri="{FF2B5EF4-FFF2-40B4-BE49-F238E27FC236}">
                    <a16:creationId xmlns:a16="http://schemas.microsoft.com/office/drawing/2014/main" id="{5B314954-9E09-AAC1-90C0-E764FAB651F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72" y="3718177"/>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356" name="Freeform: Shape 355">
                <a:extLst>
                  <a:ext uri="{FF2B5EF4-FFF2-40B4-BE49-F238E27FC236}">
                    <a16:creationId xmlns:a16="http://schemas.microsoft.com/office/drawing/2014/main" id="{CA3C3A54-A32B-B2DF-EBA9-DCAC18722E4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22" y="3718177"/>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357" name="Freeform: Shape 356">
                <a:extLst>
                  <a:ext uri="{FF2B5EF4-FFF2-40B4-BE49-F238E27FC236}">
                    <a16:creationId xmlns:a16="http://schemas.microsoft.com/office/drawing/2014/main" id="{E83EB083-2777-02D2-720E-5A3F55B6D9C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8" y="3718172"/>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358" name="Freeform: Shape 357">
                <a:extLst>
                  <a:ext uri="{FF2B5EF4-FFF2-40B4-BE49-F238E27FC236}">
                    <a16:creationId xmlns:a16="http://schemas.microsoft.com/office/drawing/2014/main" id="{8A7BA6B7-B1FB-2CD6-FB4D-0BB0E08408D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7" y="371817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359" name="Freeform: Shape 358">
                <a:extLst>
                  <a:ext uri="{FF2B5EF4-FFF2-40B4-BE49-F238E27FC236}">
                    <a16:creationId xmlns:a16="http://schemas.microsoft.com/office/drawing/2014/main" id="{8F246873-902F-72EE-ABA0-4D3B2A1E567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72" y="3777419"/>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360" name="Freeform: Shape 359">
                <a:extLst>
                  <a:ext uri="{FF2B5EF4-FFF2-40B4-BE49-F238E27FC236}">
                    <a16:creationId xmlns:a16="http://schemas.microsoft.com/office/drawing/2014/main" id="{2F3FF00F-77F3-6BCA-8A43-542E768572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2" y="3777419"/>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361" name="Freeform: Shape 360">
                <a:extLst>
                  <a:ext uri="{FF2B5EF4-FFF2-40B4-BE49-F238E27FC236}">
                    <a16:creationId xmlns:a16="http://schemas.microsoft.com/office/drawing/2014/main" id="{3F492129-4520-DD5A-CC56-FD9652906BB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8" y="3777419"/>
                <a:ext cx="14096" cy="14099"/>
              </a:xfrm>
              <a:custGeom>
                <a:avLst/>
                <a:gdLst>
                  <a:gd name="connsiteX0" fmla="*/ 14097 w 14096"/>
                  <a:gd name="connsiteY0" fmla="*/ 7051 h 14099"/>
                  <a:gd name="connsiteX1" fmla="*/ 7049 w 14096"/>
                  <a:gd name="connsiteY1" fmla="*/ 14099 h 14099"/>
                  <a:gd name="connsiteX2" fmla="*/ 0 w 14096"/>
                  <a:gd name="connsiteY2" fmla="*/ 7051 h 14099"/>
                  <a:gd name="connsiteX3" fmla="*/ 7049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362" name="Freeform: Shape 361">
                <a:extLst>
                  <a:ext uri="{FF2B5EF4-FFF2-40B4-BE49-F238E27FC236}">
                    <a16:creationId xmlns:a16="http://schemas.microsoft.com/office/drawing/2014/main" id="{E2B3ADC3-F996-3030-AC47-398A58451C3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24" y="3777383"/>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363" name="Freeform: Shape 362">
                <a:extLst>
                  <a:ext uri="{FF2B5EF4-FFF2-40B4-BE49-F238E27FC236}">
                    <a16:creationId xmlns:a16="http://schemas.microsoft.com/office/drawing/2014/main" id="{EE229AFD-B7B9-01B7-0EAB-EE1307882AC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87" y="3777429"/>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364" name="Freeform: Shape 363">
                <a:extLst>
                  <a:ext uri="{FF2B5EF4-FFF2-40B4-BE49-F238E27FC236}">
                    <a16:creationId xmlns:a16="http://schemas.microsoft.com/office/drawing/2014/main" id="{9F25A4EF-8DAC-88B4-545F-F7CB338EF1A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24" y="377742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41"/>
                      <a:pt x="10941" y="14097"/>
                      <a:pt x="7048" y="14097"/>
                    </a:cubicBezTo>
                    <a:cubicBezTo>
                      <a:pt x="3156" y="14097"/>
                      <a:pt x="0" y="10941"/>
                      <a:pt x="0" y="7048"/>
                    </a:cubicBezTo>
                    <a:cubicBezTo>
                      <a:pt x="0" y="3156"/>
                      <a:pt x="3156" y="0"/>
                      <a:pt x="7048" y="0"/>
                    </a:cubicBezTo>
                    <a:cubicBezTo>
                      <a:pt x="10941" y="0"/>
                      <a:pt x="14097" y="3156"/>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ptos" panose="02110004020202020204"/>
                  <a:ea typeface="+mn-ea"/>
                  <a:cs typeface="+mn-cs"/>
                </a:endParaRPr>
              </a:p>
            </p:txBody>
          </p:sp>
        </p:grpSp>
        <p:grpSp>
          <p:nvGrpSpPr>
            <p:cNvPr id="26" name="Graphic 4">
              <a:extLst>
                <a:ext uri="{FF2B5EF4-FFF2-40B4-BE49-F238E27FC236}">
                  <a16:creationId xmlns:a16="http://schemas.microsoft.com/office/drawing/2014/main" id="{6BE4E8C7-5F85-A386-FCF6-C74E3FA33761}"/>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10154385" y="4452524"/>
              <a:ext cx="1443404" cy="1443428"/>
              <a:chOff x="5734037" y="3067039"/>
              <a:chExt cx="724483" cy="724489"/>
            </a:xfrm>
            <a:grpFill/>
          </p:grpSpPr>
          <p:sp>
            <p:nvSpPr>
              <p:cNvPr id="27" name="Freeform: Shape 26">
                <a:extLst>
                  <a:ext uri="{FF2B5EF4-FFF2-40B4-BE49-F238E27FC236}">
                    <a16:creationId xmlns:a16="http://schemas.microsoft.com/office/drawing/2014/main" id="{D7CCF4C1-C13A-F303-FAFB-21B4AE8BE1E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067039"/>
                <a:ext cx="14192" cy="14097"/>
              </a:xfrm>
              <a:custGeom>
                <a:avLst/>
                <a:gdLst>
                  <a:gd name="connsiteX0" fmla="*/ 14192 w 14192"/>
                  <a:gd name="connsiteY0" fmla="*/ 7049 h 14097"/>
                  <a:gd name="connsiteX1" fmla="*/ 7144 w 14192"/>
                  <a:gd name="connsiteY1" fmla="*/ 14097 h 14097"/>
                  <a:gd name="connsiteX2" fmla="*/ 0 w 14192"/>
                  <a:gd name="connsiteY2" fmla="*/ 7049 h 14097"/>
                  <a:gd name="connsiteX3" fmla="*/ 7049 w 14192"/>
                  <a:gd name="connsiteY3" fmla="*/ 0 h 14097"/>
                  <a:gd name="connsiteX4" fmla="*/ 14192 w 14192"/>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7">
                    <a:moveTo>
                      <a:pt x="14192" y="7049"/>
                    </a:moveTo>
                    <a:cubicBezTo>
                      <a:pt x="14192" y="10954"/>
                      <a:pt x="11049" y="14097"/>
                      <a:pt x="7144" y="14097"/>
                    </a:cubicBezTo>
                    <a:cubicBezTo>
                      <a:pt x="3239" y="14097"/>
                      <a:pt x="0" y="10954"/>
                      <a:pt x="0" y="7049"/>
                    </a:cubicBezTo>
                    <a:cubicBezTo>
                      <a:pt x="0" y="3143"/>
                      <a:pt x="3143" y="0"/>
                      <a:pt x="7049" y="0"/>
                    </a:cubicBezTo>
                    <a:cubicBezTo>
                      <a:pt x="10954" y="0"/>
                      <a:pt x="14192" y="3143"/>
                      <a:pt x="14192"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28" name="Freeform: Shape 27">
                <a:extLst>
                  <a:ext uri="{FF2B5EF4-FFF2-40B4-BE49-F238E27FC236}">
                    <a16:creationId xmlns:a16="http://schemas.microsoft.com/office/drawing/2014/main" id="{D71B64A5-BED2-23E3-82CD-AAE8B111882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067039"/>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29" name="Freeform: Shape 28">
                <a:extLst>
                  <a:ext uri="{FF2B5EF4-FFF2-40B4-BE49-F238E27FC236}">
                    <a16:creationId xmlns:a16="http://schemas.microsoft.com/office/drawing/2014/main" id="{48FA95A1-1FC9-A7A6-D60D-7B3683EBBA4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30" name="Freeform: Shape 29">
                <a:extLst>
                  <a:ext uri="{FF2B5EF4-FFF2-40B4-BE49-F238E27FC236}">
                    <a16:creationId xmlns:a16="http://schemas.microsoft.com/office/drawing/2014/main" id="{63DBC0A9-BA1A-62FD-A0C4-84F5E674126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31" name="Freeform: Shape 30">
                <a:extLst>
                  <a:ext uri="{FF2B5EF4-FFF2-40B4-BE49-F238E27FC236}">
                    <a16:creationId xmlns:a16="http://schemas.microsoft.com/office/drawing/2014/main" id="{30052FD5-967D-DA2F-1299-E394A79B9C3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32" name="Freeform: Shape 31">
                <a:extLst>
                  <a:ext uri="{FF2B5EF4-FFF2-40B4-BE49-F238E27FC236}">
                    <a16:creationId xmlns:a16="http://schemas.microsoft.com/office/drawing/2014/main" id="{CE80A56B-496A-4BBB-D9C5-0195A327328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4" y="3067039"/>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33" name="Freeform: Shape 32">
                <a:extLst>
                  <a:ext uri="{FF2B5EF4-FFF2-40B4-BE49-F238E27FC236}">
                    <a16:creationId xmlns:a16="http://schemas.microsoft.com/office/drawing/2014/main" id="{DEF92324-8120-38D4-474F-EE363DA21B7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34" name="Freeform: Shape 33">
                <a:extLst>
                  <a:ext uri="{FF2B5EF4-FFF2-40B4-BE49-F238E27FC236}">
                    <a16:creationId xmlns:a16="http://schemas.microsoft.com/office/drawing/2014/main" id="{1390DED2-802B-0D0F-6085-B57612253EB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126284"/>
                <a:ext cx="14192" cy="14097"/>
              </a:xfrm>
              <a:custGeom>
                <a:avLst/>
                <a:gdLst>
                  <a:gd name="connsiteX0" fmla="*/ 14192 w 14192"/>
                  <a:gd name="connsiteY0" fmla="*/ 7049 h 14097"/>
                  <a:gd name="connsiteX1" fmla="*/ 7144 w 14192"/>
                  <a:gd name="connsiteY1" fmla="*/ 14097 h 14097"/>
                  <a:gd name="connsiteX2" fmla="*/ 0 w 14192"/>
                  <a:gd name="connsiteY2" fmla="*/ 7049 h 14097"/>
                  <a:gd name="connsiteX3" fmla="*/ 7049 w 14192"/>
                  <a:gd name="connsiteY3" fmla="*/ 0 h 14097"/>
                  <a:gd name="connsiteX4" fmla="*/ 14192 w 14192"/>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7">
                    <a:moveTo>
                      <a:pt x="14192" y="7049"/>
                    </a:moveTo>
                    <a:cubicBezTo>
                      <a:pt x="14192" y="10954"/>
                      <a:pt x="11049" y="14097"/>
                      <a:pt x="7144" y="14097"/>
                    </a:cubicBezTo>
                    <a:cubicBezTo>
                      <a:pt x="3239" y="14097"/>
                      <a:pt x="0" y="10954"/>
                      <a:pt x="0" y="7049"/>
                    </a:cubicBezTo>
                    <a:cubicBezTo>
                      <a:pt x="0" y="3143"/>
                      <a:pt x="3143" y="0"/>
                      <a:pt x="7049" y="0"/>
                    </a:cubicBezTo>
                    <a:cubicBezTo>
                      <a:pt x="10954" y="0"/>
                      <a:pt x="14192" y="3143"/>
                      <a:pt x="14192"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35" name="Freeform: Shape 34">
                <a:extLst>
                  <a:ext uri="{FF2B5EF4-FFF2-40B4-BE49-F238E27FC236}">
                    <a16:creationId xmlns:a16="http://schemas.microsoft.com/office/drawing/2014/main" id="{04900262-4F7A-63A8-3CC2-1056AA4C1D3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126282"/>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36" name="Freeform: Shape 35">
                <a:extLst>
                  <a:ext uri="{FF2B5EF4-FFF2-40B4-BE49-F238E27FC236}">
                    <a16:creationId xmlns:a16="http://schemas.microsoft.com/office/drawing/2014/main" id="{C5095636-BF33-78E0-9549-FCF7449B789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12628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376" name="Freeform: Shape 375">
                <a:extLst>
                  <a:ext uri="{FF2B5EF4-FFF2-40B4-BE49-F238E27FC236}">
                    <a16:creationId xmlns:a16="http://schemas.microsoft.com/office/drawing/2014/main" id="{48BD5B5D-4923-955C-787B-393709FF9CC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12628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377" name="Freeform: Shape 376">
                <a:extLst>
                  <a:ext uri="{FF2B5EF4-FFF2-40B4-BE49-F238E27FC236}">
                    <a16:creationId xmlns:a16="http://schemas.microsoft.com/office/drawing/2014/main" id="{397F675C-1DD8-0189-3039-E0E5FA91C96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12628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39" name="Freeform: Shape 38">
                <a:extLst>
                  <a:ext uri="{FF2B5EF4-FFF2-40B4-BE49-F238E27FC236}">
                    <a16:creationId xmlns:a16="http://schemas.microsoft.com/office/drawing/2014/main" id="{65BACBE4-FFC7-53BB-27AC-EBF8C5F675C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126284"/>
                <a:ext cx="14097" cy="14097"/>
              </a:xfrm>
              <a:custGeom>
                <a:avLst/>
                <a:gdLst>
                  <a:gd name="connsiteX0" fmla="*/ 14097 w 14097"/>
                  <a:gd name="connsiteY0" fmla="*/ 7049 h 14097"/>
                  <a:gd name="connsiteX1" fmla="*/ 7048 w 14097"/>
                  <a:gd name="connsiteY1" fmla="*/ 14097 h 14097"/>
                  <a:gd name="connsiteX2" fmla="*/ 0 w 14097"/>
                  <a:gd name="connsiteY2" fmla="*/ 7049 h 14097"/>
                  <a:gd name="connsiteX3" fmla="*/ 7048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40" name="Freeform: Shape 39">
                <a:extLst>
                  <a:ext uri="{FF2B5EF4-FFF2-40B4-BE49-F238E27FC236}">
                    <a16:creationId xmlns:a16="http://schemas.microsoft.com/office/drawing/2014/main" id="{25D66DDF-B0EA-A960-663E-5E32236D9AF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12628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41" name="Freeform: Shape 40">
                <a:extLst>
                  <a:ext uri="{FF2B5EF4-FFF2-40B4-BE49-F238E27FC236}">
                    <a16:creationId xmlns:a16="http://schemas.microsoft.com/office/drawing/2014/main" id="{76CF9425-B99A-80D0-D1EE-D5BA66965C1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185434"/>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42" name="Freeform: Shape 41">
                <a:extLst>
                  <a:ext uri="{FF2B5EF4-FFF2-40B4-BE49-F238E27FC236}">
                    <a16:creationId xmlns:a16="http://schemas.microsoft.com/office/drawing/2014/main" id="{5DB01424-137A-40DF-6E46-4EB47E14C3C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185434"/>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378" name="Freeform: Shape 377">
                <a:extLst>
                  <a:ext uri="{FF2B5EF4-FFF2-40B4-BE49-F238E27FC236}">
                    <a16:creationId xmlns:a16="http://schemas.microsoft.com/office/drawing/2014/main" id="{A1A19429-B5B5-FAEC-0696-0564CCF3FB1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18543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379" name="Freeform: Shape 378">
                <a:extLst>
                  <a:ext uri="{FF2B5EF4-FFF2-40B4-BE49-F238E27FC236}">
                    <a16:creationId xmlns:a16="http://schemas.microsoft.com/office/drawing/2014/main" id="{7CF3796F-EFE9-E27C-96EF-F42527F926D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18543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45" name="Freeform: Shape 44">
                <a:extLst>
                  <a:ext uri="{FF2B5EF4-FFF2-40B4-BE49-F238E27FC236}">
                    <a16:creationId xmlns:a16="http://schemas.microsoft.com/office/drawing/2014/main" id="{0ED2F8F5-3F0C-CE44-2DC7-CFA30E04FB1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18543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380" name="Freeform: Shape 379">
                <a:extLst>
                  <a:ext uri="{FF2B5EF4-FFF2-40B4-BE49-F238E27FC236}">
                    <a16:creationId xmlns:a16="http://schemas.microsoft.com/office/drawing/2014/main" id="{5E022D34-733D-0B5A-7DB0-5BB361DBEC7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4" y="3185434"/>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381" name="Freeform: Shape 380">
                <a:extLst>
                  <a:ext uri="{FF2B5EF4-FFF2-40B4-BE49-F238E27FC236}">
                    <a16:creationId xmlns:a16="http://schemas.microsoft.com/office/drawing/2014/main" id="{E9448568-E68E-0069-BB68-D794F00773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18543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382" name="Freeform: Shape 381">
                <a:extLst>
                  <a:ext uri="{FF2B5EF4-FFF2-40B4-BE49-F238E27FC236}">
                    <a16:creationId xmlns:a16="http://schemas.microsoft.com/office/drawing/2014/main" id="{8218A9C6-4103-81B4-A9F0-AB8553043A1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244679"/>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383" name="Freeform: Shape 382">
                <a:extLst>
                  <a:ext uri="{FF2B5EF4-FFF2-40B4-BE49-F238E27FC236}">
                    <a16:creationId xmlns:a16="http://schemas.microsoft.com/office/drawing/2014/main" id="{F4C081A7-2813-452B-BC20-29340474C99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244677"/>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384" name="Freeform: Shape 383">
                <a:extLst>
                  <a:ext uri="{FF2B5EF4-FFF2-40B4-BE49-F238E27FC236}">
                    <a16:creationId xmlns:a16="http://schemas.microsoft.com/office/drawing/2014/main" id="{66889825-8E15-8D8B-4DAA-12D75DEFF98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244677"/>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385" name="Freeform: Shape 384">
                <a:extLst>
                  <a:ext uri="{FF2B5EF4-FFF2-40B4-BE49-F238E27FC236}">
                    <a16:creationId xmlns:a16="http://schemas.microsoft.com/office/drawing/2014/main" id="{37DBFE71-DB01-12D6-A400-6491D77B7F4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244677"/>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52" name="Freeform: Shape 51">
                <a:extLst>
                  <a:ext uri="{FF2B5EF4-FFF2-40B4-BE49-F238E27FC236}">
                    <a16:creationId xmlns:a16="http://schemas.microsoft.com/office/drawing/2014/main" id="{F17BC172-55A2-BFA5-256B-ADBB3851510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244677"/>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53" name="Freeform: Shape 52">
                <a:extLst>
                  <a:ext uri="{FF2B5EF4-FFF2-40B4-BE49-F238E27FC236}">
                    <a16:creationId xmlns:a16="http://schemas.microsoft.com/office/drawing/2014/main" id="{A13DDC0F-E5FE-FC3A-54B4-ECB7E0A8FD6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244679"/>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54" name="Freeform: Shape 53">
                <a:extLst>
                  <a:ext uri="{FF2B5EF4-FFF2-40B4-BE49-F238E27FC236}">
                    <a16:creationId xmlns:a16="http://schemas.microsoft.com/office/drawing/2014/main" id="{49710C64-A7AF-4836-E7AC-8A477AC6269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244677"/>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55" name="Freeform: Shape 54">
                <a:extLst>
                  <a:ext uri="{FF2B5EF4-FFF2-40B4-BE49-F238E27FC236}">
                    <a16:creationId xmlns:a16="http://schemas.microsoft.com/office/drawing/2014/main" id="{DC8A11E5-0F06-A77D-CBFC-D96DFBAB2C8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303829"/>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56" name="Freeform: Shape 55">
                <a:extLst>
                  <a:ext uri="{FF2B5EF4-FFF2-40B4-BE49-F238E27FC236}">
                    <a16:creationId xmlns:a16="http://schemas.microsoft.com/office/drawing/2014/main" id="{78F0AA4E-F455-7C07-DFBC-A82A6E6CE21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303829"/>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57" name="Freeform: Shape 56">
                <a:extLst>
                  <a:ext uri="{FF2B5EF4-FFF2-40B4-BE49-F238E27FC236}">
                    <a16:creationId xmlns:a16="http://schemas.microsoft.com/office/drawing/2014/main" id="{27725F5B-A3C2-A2F7-50E9-2A859094B87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58" name="Freeform: Shape 57">
                <a:extLst>
                  <a:ext uri="{FF2B5EF4-FFF2-40B4-BE49-F238E27FC236}">
                    <a16:creationId xmlns:a16="http://schemas.microsoft.com/office/drawing/2014/main" id="{E61FE79D-BB49-A42B-A09C-D0E22F893AF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59" name="Freeform: Shape 58">
                <a:extLst>
                  <a:ext uri="{FF2B5EF4-FFF2-40B4-BE49-F238E27FC236}">
                    <a16:creationId xmlns:a16="http://schemas.microsoft.com/office/drawing/2014/main" id="{E30BDBC0-D336-3022-A4E0-59053F2B41C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60" name="Freeform: Shape 59">
                <a:extLst>
                  <a:ext uri="{FF2B5EF4-FFF2-40B4-BE49-F238E27FC236}">
                    <a16:creationId xmlns:a16="http://schemas.microsoft.com/office/drawing/2014/main" id="{33E4F028-B0A8-17CA-EAA9-E014120DA63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303829"/>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61" name="Freeform: Shape 60">
                <a:extLst>
                  <a:ext uri="{FF2B5EF4-FFF2-40B4-BE49-F238E27FC236}">
                    <a16:creationId xmlns:a16="http://schemas.microsoft.com/office/drawing/2014/main" id="{DB497CC3-BED3-875B-F4ED-E8BA5F7307B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62" name="Freeform: Shape 61">
                <a:extLst>
                  <a:ext uri="{FF2B5EF4-FFF2-40B4-BE49-F238E27FC236}">
                    <a16:creationId xmlns:a16="http://schemas.microsoft.com/office/drawing/2014/main" id="{CA50D7E5-6DB8-2255-F734-C2E6BBB0A43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363074"/>
                <a:ext cx="14192" cy="14097"/>
              </a:xfrm>
              <a:custGeom>
                <a:avLst/>
                <a:gdLst>
                  <a:gd name="connsiteX0" fmla="*/ 14192 w 14192"/>
                  <a:gd name="connsiteY0" fmla="*/ 7048 h 14097"/>
                  <a:gd name="connsiteX1" fmla="*/ 7144 w 14192"/>
                  <a:gd name="connsiteY1" fmla="*/ 14097 h 14097"/>
                  <a:gd name="connsiteX2" fmla="*/ 0 w 14192"/>
                  <a:gd name="connsiteY2" fmla="*/ 7048 h 14097"/>
                  <a:gd name="connsiteX3" fmla="*/ 7049 w 14192"/>
                  <a:gd name="connsiteY3" fmla="*/ 0 h 14097"/>
                  <a:gd name="connsiteX4" fmla="*/ 14192 w 14192"/>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7">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63" name="Freeform: Shape 62">
                <a:extLst>
                  <a:ext uri="{FF2B5EF4-FFF2-40B4-BE49-F238E27FC236}">
                    <a16:creationId xmlns:a16="http://schemas.microsoft.com/office/drawing/2014/main" id="{3DEC6EC4-3311-C3B5-112C-701B69C082C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363072"/>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64" name="Freeform: Shape 63">
                <a:extLst>
                  <a:ext uri="{FF2B5EF4-FFF2-40B4-BE49-F238E27FC236}">
                    <a16:creationId xmlns:a16="http://schemas.microsoft.com/office/drawing/2014/main" id="{71AB77ED-CA2B-01F4-E029-55D6C27B50B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65" name="Freeform: Shape 64">
                <a:extLst>
                  <a:ext uri="{FF2B5EF4-FFF2-40B4-BE49-F238E27FC236}">
                    <a16:creationId xmlns:a16="http://schemas.microsoft.com/office/drawing/2014/main" id="{553CF328-C264-FFD4-80BD-1E523170EB1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66" name="Freeform: Shape 65">
                <a:extLst>
                  <a:ext uri="{FF2B5EF4-FFF2-40B4-BE49-F238E27FC236}">
                    <a16:creationId xmlns:a16="http://schemas.microsoft.com/office/drawing/2014/main" id="{A7787FD3-C448-3A6B-8D08-297366F9B25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67" name="Freeform: Shape 66">
                <a:extLst>
                  <a:ext uri="{FF2B5EF4-FFF2-40B4-BE49-F238E27FC236}">
                    <a16:creationId xmlns:a16="http://schemas.microsoft.com/office/drawing/2014/main" id="{443217E1-0076-68A1-1DC3-34830AADE27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363074"/>
                <a:ext cx="14097" cy="14097"/>
              </a:xfrm>
              <a:custGeom>
                <a:avLst/>
                <a:gdLst>
                  <a:gd name="connsiteX0" fmla="*/ 14097 w 14097"/>
                  <a:gd name="connsiteY0" fmla="*/ 7048 h 14097"/>
                  <a:gd name="connsiteX1" fmla="*/ 7048 w 14097"/>
                  <a:gd name="connsiteY1" fmla="*/ 14097 h 14097"/>
                  <a:gd name="connsiteX2" fmla="*/ 0 w 14097"/>
                  <a:gd name="connsiteY2" fmla="*/ 7048 h 14097"/>
                  <a:gd name="connsiteX3" fmla="*/ 7048 w 14097"/>
                  <a:gd name="connsiteY3" fmla="*/ 0 h 14097"/>
                  <a:gd name="connsiteX4" fmla="*/ 14097 w 14097"/>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68" name="Freeform: Shape 67">
                <a:extLst>
                  <a:ext uri="{FF2B5EF4-FFF2-40B4-BE49-F238E27FC236}">
                    <a16:creationId xmlns:a16="http://schemas.microsoft.com/office/drawing/2014/main" id="{67897A9A-35D9-0A05-0F23-368AB691F6A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69" name="Freeform: Shape 68">
                <a:extLst>
                  <a:ext uri="{FF2B5EF4-FFF2-40B4-BE49-F238E27FC236}">
                    <a16:creationId xmlns:a16="http://schemas.microsoft.com/office/drawing/2014/main" id="{B9C9BCDD-FCC2-093F-0BD1-8160200234F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422225"/>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70" name="Freeform: Shape 69">
                <a:extLst>
                  <a:ext uri="{FF2B5EF4-FFF2-40B4-BE49-F238E27FC236}">
                    <a16:creationId xmlns:a16="http://schemas.microsoft.com/office/drawing/2014/main" id="{8A0A9B7C-7C64-690B-22B1-A85536DD7AE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422225"/>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71" name="Freeform: Shape 70">
                <a:extLst>
                  <a:ext uri="{FF2B5EF4-FFF2-40B4-BE49-F238E27FC236}">
                    <a16:creationId xmlns:a16="http://schemas.microsoft.com/office/drawing/2014/main" id="{C24A8286-911F-E17E-9A5D-6CED7C10B74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72" name="Freeform: Shape 71">
                <a:extLst>
                  <a:ext uri="{FF2B5EF4-FFF2-40B4-BE49-F238E27FC236}">
                    <a16:creationId xmlns:a16="http://schemas.microsoft.com/office/drawing/2014/main" id="{474B4FDE-9D19-10C6-72EC-20F96D248E1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73" name="Freeform: Shape 72">
                <a:extLst>
                  <a:ext uri="{FF2B5EF4-FFF2-40B4-BE49-F238E27FC236}">
                    <a16:creationId xmlns:a16="http://schemas.microsoft.com/office/drawing/2014/main" id="{237729AC-8728-BEE5-BABF-C0B98AE19D1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74" name="Freeform: Shape 73">
                <a:extLst>
                  <a:ext uri="{FF2B5EF4-FFF2-40B4-BE49-F238E27FC236}">
                    <a16:creationId xmlns:a16="http://schemas.microsoft.com/office/drawing/2014/main" id="{2F45CCF1-9B90-EDC2-3A65-ABC5B88979C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422225"/>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75" name="Freeform: Shape 74">
                <a:extLst>
                  <a:ext uri="{FF2B5EF4-FFF2-40B4-BE49-F238E27FC236}">
                    <a16:creationId xmlns:a16="http://schemas.microsoft.com/office/drawing/2014/main" id="{94B1B3F6-F4F7-390D-BA30-8D95832C70C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76" name="Freeform: Shape 75">
                <a:extLst>
                  <a:ext uri="{FF2B5EF4-FFF2-40B4-BE49-F238E27FC236}">
                    <a16:creationId xmlns:a16="http://schemas.microsoft.com/office/drawing/2014/main" id="{FECFAB31-24E5-1DA4-27B3-30C5AC833A4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067039"/>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6953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54"/>
                      <a:pt x="10954" y="14097"/>
                      <a:pt x="7049" y="14097"/>
                    </a:cubicBezTo>
                    <a:cubicBezTo>
                      <a:pt x="3143" y="14097"/>
                      <a:pt x="0" y="10954"/>
                      <a:pt x="0" y="7049"/>
                    </a:cubicBezTo>
                    <a:cubicBezTo>
                      <a:pt x="0" y="3143"/>
                      <a:pt x="3048" y="0"/>
                      <a:pt x="6953" y="0"/>
                    </a:cubicBezTo>
                    <a:cubicBezTo>
                      <a:pt x="10954" y="0"/>
                      <a:pt x="14097" y="3143"/>
                      <a:pt x="14097"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77" name="Freeform: Shape 76">
                <a:extLst>
                  <a:ext uri="{FF2B5EF4-FFF2-40B4-BE49-F238E27FC236}">
                    <a16:creationId xmlns:a16="http://schemas.microsoft.com/office/drawing/2014/main" id="{CA8A8A89-AED7-8684-6E39-9CA3E4CEA4B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78" name="Freeform: Shape 77">
                <a:extLst>
                  <a:ext uri="{FF2B5EF4-FFF2-40B4-BE49-F238E27FC236}">
                    <a16:creationId xmlns:a16="http://schemas.microsoft.com/office/drawing/2014/main" id="{68742170-61EB-1FD1-3130-1128E2B718E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067039"/>
                <a:ext cx="14096" cy="14097"/>
              </a:xfrm>
              <a:custGeom>
                <a:avLst/>
                <a:gdLst>
                  <a:gd name="connsiteX0" fmla="*/ 14097 w 14096"/>
                  <a:gd name="connsiteY0" fmla="*/ 7049 h 14097"/>
                  <a:gd name="connsiteX1" fmla="*/ 7049 w 14096"/>
                  <a:gd name="connsiteY1" fmla="*/ 14097 h 14097"/>
                  <a:gd name="connsiteX2" fmla="*/ 0 w 14096"/>
                  <a:gd name="connsiteY2" fmla="*/ 7049 h 14097"/>
                  <a:gd name="connsiteX3" fmla="*/ 6953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9" y="14097"/>
                    </a:cubicBezTo>
                    <a:cubicBezTo>
                      <a:pt x="3143" y="14097"/>
                      <a:pt x="0" y="10954"/>
                      <a:pt x="0" y="7049"/>
                    </a:cubicBezTo>
                    <a:cubicBezTo>
                      <a:pt x="0" y="3143"/>
                      <a:pt x="3048" y="0"/>
                      <a:pt x="6953" y="0"/>
                    </a:cubicBezTo>
                    <a:cubicBezTo>
                      <a:pt x="10859" y="0"/>
                      <a:pt x="14097" y="3143"/>
                      <a:pt x="14097"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79" name="Freeform: Shape 78">
                <a:extLst>
                  <a:ext uri="{FF2B5EF4-FFF2-40B4-BE49-F238E27FC236}">
                    <a16:creationId xmlns:a16="http://schemas.microsoft.com/office/drawing/2014/main" id="{90E56EF1-74C0-7C7E-4D36-E436BAE2046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80" name="Freeform: Shape 79">
                <a:extLst>
                  <a:ext uri="{FF2B5EF4-FFF2-40B4-BE49-F238E27FC236}">
                    <a16:creationId xmlns:a16="http://schemas.microsoft.com/office/drawing/2014/main" id="{CF51FD4D-A1EA-DACF-0FE4-B21439C03AD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6953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048" y="0"/>
                      <a:pt x="6953" y="0"/>
                    </a:cubicBezTo>
                    <a:cubicBezTo>
                      <a:pt x="10858" y="0"/>
                      <a:pt x="14097" y="3143"/>
                      <a:pt x="14097"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81" name="Freeform: Shape 80">
                <a:extLst>
                  <a:ext uri="{FF2B5EF4-FFF2-40B4-BE49-F238E27FC236}">
                    <a16:creationId xmlns:a16="http://schemas.microsoft.com/office/drawing/2014/main" id="{750DE488-27FF-FCD1-2CFF-BE53B3AF278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41"/>
                      <a:pt x="10941" y="14097"/>
                      <a:pt x="7048" y="14097"/>
                    </a:cubicBezTo>
                    <a:cubicBezTo>
                      <a:pt x="3156" y="14097"/>
                      <a:pt x="0" y="10941"/>
                      <a:pt x="0" y="7049"/>
                    </a:cubicBezTo>
                    <a:cubicBezTo>
                      <a:pt x="0" y="3156"/>
                      <a:pt x="3156" y="0"/>
                      <a:pt x="7048" y="0"/>
                    </a:cubicBezTo>
                    <a:cubicBezTo>
                      <a:pt x="10941" y="0"/>
                      <a:pt x="14097" y="3156"/>
                      <a:pt x="14097"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82" name="Freeform: Shape 81">
                <a:extLst>
                  <a:ext uri="{FF2B5EF4-FFF2-40B4-BE49-F238E27FC236}">
                    <a16:creationId xmlns:a16="http://schemas.microsoft.com/office/drawing/2014/main" id="{AB3D032F-1823-0B30-33EC-C75F8CB76A7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126281"/>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83" name="Freeform: Shape 82">
                <a:extLst>
                  <a:ext uri="{FF2B5EF4-FFF2-40B4-BE49-F238E27FC236}">
                    <a16:creationId xmlns:a16="http://schemas.microsoft.com/office/drawing/2014/main" id="{7C2584DC-D377-8F2A-BD75-16D8AA18960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126281"/>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84" name="Freeform: Shape 83">
                <a:extLst>
                  <a:ext uri="{FF2B5EF4-FFF2-40B4-BE49-F238E27FC236}">
                    <a16:creationId xmlns:a16="http://schemas.microsoft.com/office/drawing/2014/main" id="{E8E3C45B-8320-D125-A2C5-B5A3961F482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126281"/>
                <a:ext cx="14096" cy="14099"/>
              </a:xfrm>
              <a:custGeom>
                <a:avLst/>
                <a:gdLst>
                  <a:gd name="connsiteX0" fmla="*/ 14097 w 14096"/>
                  <a:gd name="connsiteY0" fmla="*/ 7051 h 14099"/>
                  <a:gd name="connsiteX1" fmla="*/ 7049 w 14096"/>
                  <a:gd name="connsiteY1" fmla="*/ 14099 h 14099"/>
                  <a:gd name="connsiteX2" fmla="*/ 0 w 14096"/>
                  <a:gd name="connsiteY2" fmla="*/ 7051 h 14099"/>
                  <a:gd name="connsiteX3" fmla="*/ 7049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85" name="Freeform: Shape 84">
                <a:extLst>
                  <a:ext uri="{FF2B5EF4-FFF2-40B4-BE49-F238E27FC236}">
                    <a16:creationId xmlns:a16="http://schemas.microsoft.com/office/drawing/2014/main" id="{5D22F1B6-13B2-BC32-6855-175E5119725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126281"/>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86" name="Freeform: Shape 85">
                <a:extLst>
                  <a:ext uri="{FF2B5EF4-FFF2-40B4-BE49-F238E27FC236}">
                    <a16:creationId xmlns:a16="http://schemas.microsoft.com/office/drawing/2014/main" id="{14503B7C-C512-76A7-55BD-F78BE549DE3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126281"/>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87" name="Freeform: Shape 86">
                <a:extLst>
                  <a:ext uri="{FF2B5EF4-FFF2-40B4-BE49-F238E27FC236}">
                    <a16:creationId xmlns:a16="http://schemas.microsoft.com/office/drawing/2014/main" id="{E65CAE71-81C9-45D7-1A1E-9559E9A5F96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126283"/>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88" name="Freeform: Shape 87">
                <a:extLst>
                  <a:ext uri="{FF2B5EF4-FFF2-40B4-BE49-F238E27FC236}">
                    <a16:creationId xmlns:a16="http://schemas.microsoft.com/office/drawing/2014/main" id="{D0FBF561-D1D9-AC82-3F88-144751A0A61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185433"/>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89" name="Freeform: Shape 88">
                <a:extLst>
                  <a:ext uri="{FF2B5EF4-FFF2-40B4-BE49-F238E27FC236}">
                    <a16:creationId xmlns:a16="http://schemas.microsoft.com/office/drawing/2014/main" id="{C665A1CB-E333-4EC9-313E-2F6504A7E23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185433"/>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90" name="Freeform: Shape 89">
                <a:extLst>
                  <a:ext uri="{FF2B5EF4-FFF2-40B4-BE49-F238E27FC236}">
                    <a16:creationId xmlns:a16="http://schemas.microsoft.com/office/drawing/2014/main" id="{0C5B5FDA-BE7A-0DC3-B336-E9F945A53D6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185433"/>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91" name="Freeform: Shape 90">
                <a:extLst>
                  <a:ext uri="{FF2B5EF4-FFF2-40B4-BE49-F238E27FC236}">
                    <a16:creationId xmlns:a16="http://schemas.microsoft.com/office/drawing/2014/main" id="{12575EBC-8E08-7C64-185B-457A68FF3CF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185433"/>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92" name="Freeform: Shape 91">
                <a:extLst>
                  <a:ext uri="{FF2B5EF4-FFF2-40B4-BE49-F238E27FC236}">
                    <a16:creationId xmlns:a16="http://schemas.microsoft.com/office/drawing/2014/main" id="{5EA78705-AF67-35E2-05E5-25AC76F3C5F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185433"/>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93" name="Freeform: Shape 92">
                <a:extLst>
                  <a:ext uri="{FF2B5EF4-FFF2-40B4-BE49-F238E27FC236}">
                    <a16:creationId xmlns:a16="http://schemas.microsoft.com/office/drawing/2014/main" id="{61B12648-41F8-C784-75BA-0C3D4C405AC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185432"/>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41"/>
                      <a:pt x="10941" y="14097"/>
                      <a:pt x="7048" y="14097"/>
                    </a:cubicBezTo>
                    <a:cubicBezTo>
                      <a:pt x="3156" y="14097"/>
                      <a:pt x="0" y="10941"/>
                      <a:pt x="0" y="7049"/>
                    </a:cubicBezTo>
                    <a:cubicBezTo>
                      <a:pt x="0" y="3156"/>
                      <a:pt x="3156" y="0"/>
                      <a:pt x="7048" y="0"/>
                    </a:cubicBezTo>
                    <a:cubicBezTo>
                      <a:pt x="10941" y="0"/>
                      <a:pt x="14097" y="3156"/>
                      <a:pt x="14097"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94" name="Freeform: Shape 93">
                <a:extLst>
                  <a:ext uri="{FF2B5EF4-FFF2-40B4-BE49-F238E27FC236}">
                    <a16:creationId xmlns:a16="http://schemas.microsoft.com/office/drawing/2014/main" id="{0185D95A-94E6-D0DB-465A-1FFE7FF104E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244676"/>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95" name="Freeform: Shape 94">
                <a:extLst>
                  <a:ext uri="{FF2B5EF4-FFF2-40B4-BE49-F238E27FC236}">
                    <a16:creationId xmlns:a16="http://schemas.microsoft.com/office/drawing/2014/main" id="{0F959C8F-DC81-5929-8AEB-CF5146B423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244676"/>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96" name="Freeform: Shape 95">
                <a:extLst>
                  <a:ext uri="{FF2B5EF4-FFF2-40B4-BE49-F238E27FC236}">
                    <a16:creationId xmlns:a16="http://schemas.microsoft.com/office/drawing/2014/main" id="{CC6E8138-447A-5A9D-0B7C-804609A75DB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244676"/>
                <a:ext cx="14096" cy="14099"/>
              </a:xfrm>
              <a:custGeom>
                <a:avLst/>
                <a:gdLst>
                  <a:gd name="connsiteX0" fmla="*/ 14097 w 14096"/>
                  <a:gd name="connsiteY0" fmla="*/ 7051 h 14099"/>
                  <a:gd name="connsiteX1" fmla="*/ 7049 w 14096"/>
                  <a:gd name="connsiteY1" fmla="*/ 14099 h 14099"/>
                  <a:gd name="connsiteX2" fmla="*/ 0 w 14096"/>
                  <a:gd name="connsiteY2" fmla="*/ 7051 h 14099"/>
                  <a:gd name="connsiteX3" fmla="*/ 7049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97" name="Freeform: Shape 96">
                <a:extLst>
                  <a:ext uri="{FF2B5EF4-FFF2-40B4-BE49-F238E27FC236}">
                    <a16:creationId xmlns:a16="http://schemas.microsoft.com/office/drawing/2014/main" id="{5F7A390A-DE40-0C6C-0C20-87F4DC9AAB8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244676"/>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98" name="Freeform: Shape 97">
                <a:extLst>
                  <a:ext uri="{FF2B5EF4-FFF2-40B4-BE49-F238E27FC236}">
                    <a16:creationId xmlns:a16="http://schemas.microsoft.com/office/drawing/2014/main" id="{A3E80A2B-86F5-BBD1-CD59-23430C2BE3A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244676"/>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99" name="Freeform: Shape 98">
                <a:extLst>
                  <a:ext uri="{FF2B5EF4-FFF2-40B4-BE49-F238E27FC236}">
                    <a16:creationId xmlns:a16="http://schemas.microsoft.com/office/drawing/2014/main" id="{30321F51-B033-C85A-77C8-95DDEE1A52E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24467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100" name="Freeform: Shape 99">
                <a:extLst>
                  <a:ext uri="{FF2B5EF4-FFF2-40B4-BE49-F238E27FC236}">
                    <a16:creationId xmlns:a16="http://schemas.microsoft.com/office/drawing/2014/main" id="{B0C3F33A-4A15-8335-4398-75F974D41BC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303829"/>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101" name="Freeform: Shape 100">
                <a:extLst>
                  <a:ext uri="{FF2B5EF4-FFF2-40B4-BE49-F238E27FC236}">
                    <a16:creationId xmlns:a16="http://schemas.microsoft.com/office/drawing/2014/main" id="{712FFAFD-89A9-A3A4-3C24-80CA4812758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102" name="Freeform: Shape 101">
                <a:extLst>
                  <a:ext uri="{FF2B5EF4-FFF2-40B4-BE49-F238E27FC236}">
                    <a16:creationId xmlns:a16="http://schemas.microsoft.com/office/drawing/2014/main" id="{39F7E0AE-1719-0CE6-AE2D-D86F8C6A7E8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303829"/>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103" name="Freeform: Shape 102">
                <a:extLst>
                  <a:ext uri="{FF2B5EF4-FFF2-40B4-BE49-F238E27FC236}">
                    <a16:creationId xmlns:a16="http://schemas.microsoft.com/office/drawing/2014/main" id="{84161BB8-F37A-81D9-A52E-A95C4C45945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104" name="Freeform: Shape 103">
                <a:extLst>
                  <a:ext uri="{FF2B5EF4-FFF2-40B4-BE49-F238E27FC236}">
                    <a16:creationId xmlns:a16="http://schemas.microsoft.com/office/drawing/2014/main" id="{F33CF6F4-98AD-59DF-9235-DF7586F54A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105" name="Freeform: Shape 104">
                <a:extLst>
                  <a:ext uri="{FF2B5EF4-FFF2-40B4-BE49-F238E27FC236}">
                    <a16:creationId xmlns:a16="http://schemas.microsoft.com/office/drawing/2014/main" id="{1D9C2578-4B99-1241-B9BC-16CCA3C44FA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106" name="Freeform: Shape 105">
                <a:extLst>
                  <a:ext uri="{FF2B5EF4-FFF2-40B4-BE49-F238E27FC236}">
                    <a16:creationId xmlns:a16="http://schemas.microsoft.com/office/drawing/2014/main" id="{CAB1BAE7-0106-1BE6-8504-039E5B768BE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363072"/>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107" name="Freeform: Shape 106">
                <a:extLst>
                  <a:ext uri="{FF2B5EF4-FFF2-40B4-BE49-F238E27FC236}">
                    <a16:creationId xmlns:a16="http://schemas.microsoft.com/office/drawing/2014/main" id="{2BB2D804-4AC4-1464-F17C-101143CF378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108" name="Freeform: Shape 107">
                <a:extLst>
                  <a:ext uri="{FF2B5EF4-FFF2-40B4-BE49-F238E27FC236}">
                    <a16:creationId xmlns:a16="http://schemas.microsoft.com/office/drawing/2014/main" id="{68C29CFC-EB95-974B-881E-B35512CFC1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363072"/>
                <a:ext cx="14096" cy="14099"/>
              </a:xfrm>
              <a:custGeom>
                <a:avLst/>
                <a:gdLst>
                  <a:gd name="connsiteX0" fmla="*/ 14097 w 14096"/>
                  <a:gd name="connsiteY0" fmla="*/ 7051 h 14099"/>
                  <a:gd name="connsiteX1" fmla="*/ 7049 w 14096"/>
                  <a:gd name="connsiteY1" fmla="*/ 14099 h 14099"/>
                  <a:gd name="connsiteX2" fmla="*/ 0 w 14096"/>
                  <a:gd name="connsiteY2" fmla="*/ 7051 h 14099"/>
                  <a:gd name="connsiteX3" fmla="*/ 7049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109" name="Freeform: Shape 108">
                <a:extLst>
                  <a:ext uri="{FF2B5EF4-FFF2-40B4-BE49-F238E27FC236}">
                    <a16:creationId xmlns:a16="http://schemas.microsoft.com/office/drawing/2014/main" id="{415DB85F-2F00-DE9E-065E-31C3CE1462E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110" name="Freeform: Shape 109">
                <a:extLst>
                  <a:ext uri="{FF2B5EF4-FFF2-40B4-BE49-F238E27FC236}">
                    <a16:creationId xmlns:a16="http://schemas.microsoft.com/office/drawing/2014/main" id="{8B0AFC20-A5C1-129F-21B4-9CFC7F2A558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111" name="Freeform: Shape 110">
                <a:extLst>
                  <a:ext uri="{FF2B5EF4-FFF2-40B4-BE49-F238E27FC236}">
                    <a16:creationId xmlns:a16="http://schemas.microsoft.com/office/drawing/2014/main" id="{11622118-C6C2-08B4-8575-2DFD79B8DB2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363074"/>
                <a:ext cx="14096" cy="14097"/>
              </a:xfrm>
              <a:custGeom>
                <a:avLst/>
                <a:gdLst>
                  <a:gd name="connsiteX0" fmla="*/ 14097 w 14096"/>
                  <a:gd name="connsiteY0" fmla="*/ 7048 h 14097"/>
                  <a:gd name="connsiteX1" fmla="*/ 7048 w 14096"/>
                  <a:gd name="connsiteY1" fmla="*/ 14097 h 14097"/>
                  <a:gd name="connsiteX2" fmla="*/ 0 w 14096"/>
                  <a:gd name="connsiteY2" fmla="*/ 7048 h 14097"/>
                  <a:gd name="connsiteX3" fmla="*/ 7048 w 14096"/>
                  <a:gd name="connsiteY3" fmla="*/ 0 h 14097"/>
                  <a:gd name="connsiteX4" fmla="*/ 14097 w 14096"/>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112" name="Freeform: Shape 111">
                <a:extLst>
                  <a:ext uri="{FF2B5EF4-FFF2-40B4-BE49-F238E27FC236}">
                    <a16:creationId xmlns:a16="http://schemas.microsoft.com/office/drawing/2014/main" id="{45FA7E6D-3EF6-EB2E-30D8-E3F9687B98B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422225"/>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113" name="Freeform: Shape 112">
                <a:extLst>
                  <a:ext uri="{FF2B5EF4-FFF2-40B4-BE49-F238E27FC236}">
                    <a16:creationId xmlns:a16="http://schemas.microsoft.com/office/drawing/2014/main" id="{C608DA6D-A0C2-EF04-075C-B3AB8457189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114" name="Freeform: Shape 113">
                <a:extLst>
                  <a:ext uri="{FF2B5EF4-FFF2-40B4-BE49-F238E27FC236}">
                    <a16:creationId xmlns:a16="http://schemas.microsoft.com/office/drawing/2014/main" id="{0B346BAA-1770-0912-85A4-5958975D066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422225"/>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115" name="Freeform: Shape 114">
                <a:extLst>
                  <a:ext uri="{FF2B5EF4-FFF2-40B4-BE49-F238E27FC236}">
                    <a16:creationId xmlns:a16="http://schemas.microsoft.com/office/drawing/2014/main" id="{83222265-F1DF-2F10-F174-DA85D975420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116" name="Freeform: Shape 115">
                <a:extLst>
                  <a:ext uri="{FF2B5EF4-FFF2-40B4-BE49-F238E27FC236}">
                    <a16:creationId xmlns:a16="http://schemas.microsoft.com/office/drawing/2014/main" id="{14AA2AEF-AA62-B539-90A1-95A6192CB26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117" name="Freeform: Shape 116">
                <a:extLst>
                  <a:ext uri="{FF2B5EF4-FFF2-40B4-BE49-F238E27FC236}">
                    <a16:creationId xmlns:a16="http://schemas.microsoft.com/office/drawing/2014/main" id="{5FF1C269-D55A-7E8C-5D11-FFCBBD97390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42222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118" name="Freeform: Shape 117">
                <a:extLst>
                  <a:ext uri="{FF2B5EF4-FFF2-40B4-BE49-F238E27FC236}">
                    <a16:creationId xmlns:a16="http://schemas.microsoft.com/office/drawing/2014/main" id="{2ECACEF9-75AA-2960-89D3-24A1D570F79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481374"/>
                <a:ext cx="14192" cy="14096"/>
              </a:xfrm>
              <a:custGeom>
                <a:avLst/>
                <a:gdLst>
                  <a:gd name="connsiteX0" fmla="*/ 14192 w 14192"/>
                  <a:gd name="connsiteY0" fmla="*/ 7049 h 14096"/>
                  <a:gd name="connsiteX1" fmla="*/ 7144 w 14192"/>
                  <a:gd name="connsiteY1" fmla="*/ 14097 h 14096"/>
                  <a:gd name="connsiteX2" fmla="*/ 0 w 14192"/>
                  <a:gd name="connsiteY2" fmla="*/ 7049 h 14096"/>
                  <a:gd name="connsiteX3" fmla="*/ 7049 w 14192"/>
                  <a:gd name="connsiteY3" fmla="*/ 0 h 14096"/>
                  <a:gd name="connsiteX4" fmla="*/ 14192 w 14192"/>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9"/>
                    </a:moveTo>
                    <a:cubicBezTo>
                      <a:pt x="14192" y="10954"/>
                      <a:pt x="11049" y="14097"/>
                      <a:pt x="7144" y="14097"/>
                    </a:cubicBezTo>
                    <a:cubicBezTo>
                      <a:pt x="3239" y="14097"/>
                      <a:pt x="0" y="11049"/>
                      <a:pt x="0" y="7049"/>
                    </a:cubicBezTo>
                    <a:cubicBezTo>
                      <a:pt x="0" y="3048"/>
                      <a:pt x="3143" y="0"/>
                      <a:pt x="7049" y="0"/>
                    </a:cubicBezTo>
                    <a:cubicBezTo>
                      <a:pt x="10954" y="0"/>
                      <a:pt x="14192" y="3143"/>
                      <a:pt x="14192"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119" name="Freeform: Shape 118">
                <a:extLst>
                  <a:ext uri="{FF2B5EF4-FFF2-40B4-BE49-F238E27FC236}">
                    <a16:creationId xmlns:a16="http://schemas.microsoft.com/office/drawing/2014/main" id="{240F58E5-A4A7-CA39-901D-399574B66B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481374"/>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120" name="Freeform: Shape 119">
                <a:extLst>
                  <a:ext uri="{FF2B5EF4-FFF2-40B4-BE49-F238E27FC236}">
                    <a16:creationId xmlns:a16="http://schemas.microsoft.com/office/drawing/2014/main" id="{A30EA00F-7E2A-B93C-823F-7D668CD32A7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121" name="Freeform: Shape 120">
                <a:extLst>
                  <a:ext uri="{FF2B5EF4-FFF2-40B4-BE49-F238E27FC236}">
                    <a16:creationId xmlns:a16="http://schemas.microsoft.com/office/drawing/2014/main" id="{5E1C4B3F-703A-B61D-F322-0D1CEA74CE6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122" name="Freeform: Shape 121">
                <a:extLst>
                  <a:ext uri="{FF2B5EF4-FFF2-40B4-BE49-F238E27FC236}">
                    <a16:creationId xmlns:a16="http://schemas.microsoft.com/office/drawing/2014/main" id="{6B6E5624-C047-ACA7-6E9F-6A4C68E7476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123" name="Freeform: Shape 122">
                <a:extLst>
                  <a:ext uri="{FF2B5EF4-FFF2-40B4-BE49-F238E27FC236}">
                    <a16:creationId xmlns:a16="http://schemas.microsoft.com/office/drawing/2014/main" id="{236D1DFE-DAE3-D4C8-A7BD-3A89B73406C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4" y="3481374"/>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124" name="Freeform: Shape 123">
                <a:extLst>
                  <a:ext uri="{FF2B5EF4-FFF2-40B4-BE49-F238E27FC236}">
                    <a16:creationId xmlns:a16="http://schemas.microsoft.com/office/drawing/2014/main" id="{B4333035-FCA1-C14D-CF25-9A062ECA3DC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125" name="Freeform: Shape 124">
                <a:extLst>
                  <a:ext uri="{FF2B5EF4-FFF2-40B4-BE49-F238E27FC236}">
                    <a16:creationId xmlns:a16="http://schemas.microsoft.com/office/drawing/2014/main" id="{921D7673-3619-D5B3-002C-E1F93230B61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540620"/>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126" name="Freeform: Shape 125">
                <a:extLst>
                  <a:ext uri="{FF2B5EF4-FFF2-40B4-BE49-F238E27FC236}">
                    <a16:creationId xmlns:a16="http://schemas.microsoft.com/office/drawing/2014/main" id="{ECFD519B-231C-9398-2B11-8152618AE83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540620"/>
                <a:ext cx="14097" cy="14097"/>
              </a:xfrm>
              <a:custGeom>
                <a:avLst/>
                <a:gdLst>
                  <a:gd name="connsiteX0" fmla="*/ 14097 w 14097"/>
                  <a:gd name="connsiteY0" fmla="*/ 7048 h 14097"/>
                  <a:gd name="connsiteX1" fmla="*/ 7049 w 14097"/>
                  <a:gd name="connsiteY1" fmla="*/ 14097 h 14097"/>
                  <a:gd name="connsiteX2" fmla="*/ 0 w 14097"/>
                  <a:gd name="connsiteY2" fmla="*/ 7048 h 14097"/>
                  <a:gd name="connsiteX3" fmla="*/ 7049 w 14097"/>
                  <a:gd name="connsiteY3" fmla="*/ 0 h 14097"/>
                  <a:gd name="connsiteX4" fmla="*/ 14097 w 14097"/>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8"/>
                    </a:moveTo>
                    <a:cubicBezTo>
                      <a:pt x="14097" y="10941"/>
                      <a:pt x="10941" y="14097"/>
                      <a:pt x="7049" y="14097"/>
                    </a:cubicBezTo>
                    <a:cubicBezTo>
                      <a:pt x="3156" y="14097"/>
                      <a:pt x="0" y="10941"/>
                      <a:pt x="0" y="7048"/>
                    </a:cubicBezTo>
                    <a:cubicBezTo>
                      <a:pt x="0" y="3156"/>
                      <a:pt x="3156" y="0"/>
                      <a:pt x="7049" y="0"/>
                    </a:cubicBezTo>
                    <a:cubicBezTo>
                      <a:pt x="10941" y="0"/>
                      <a:pt x="14097" y="3156"/>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127" name="Freeform: Shape 126">
                <a:extLst>
                  <a:ext uri="{FF2B5EF4-FFF2-40B4-BE49-F238E27FC236}">
                    <a16:creationId xmlns:a16="http://schemas.microsoft.com/office/drawing/2014/main" id="{B8DBB3DD-CA04-A617-4EAE-0B1B361215E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54062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128" name="Freeform: Shape 127">
                <a:extLst>
                  <a:ext uri="{FF2B5EF4-FFF2-40B4-BE49-F238E27FC236}">
                    <a16:creationId xmlns:a16="http://schemas.microsoft.com/office/drawing/2014/main" id="{7FBAF21B-8237-B841-EA08-95E5C4DB481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54062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129" name="Freeform: Shape 128">
                <a:extLst>
                  <a:ext uri="{FF2B5EF4-FFF2-40B4-BE49-F238E27FC236}">
                    <a16:creationId xmlns:a16="http://schemas.microsoft.com/office/drawing/2014/main" id="{F5A9B5B0-4DD1-4D0A-22F4-F3E5496B5FD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54062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130" name="Freeform: Shape 129">
                <a:extLst>
                  <a:ext uri="{FF2B5EF4-FFF2-40B4-BE49-F238E27FC236}">
                    <a16:creationId xmlns:a16="http://schemas.microsoft.com/office/drawing/2014/main" id="{ECC3135C-F3BE-D2B2-96C8-CDD4F1A4620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4" y="3540620"/>
                <a:ext cx="14097" cy="14097"/>
              </a:xfrm>
              <a:custGeom>
                <a:avLst/>
                <a:gdLst>
                  <a:gd name="connsiteX0" fmla="*/ 14097 w 14097"/>
                  <a:gd name="connsiteY0" fmla="*/ 7048 h 14097"/>
                  <a:gd name="connsiteX1" fmla="*/ 7049 w 14097"/>
                  <a:gd name="connsiteY1" fmla="*/ 14097 h 14097"/>
                  <a:gd name="connsiteX2" fmla="*/ 0 w 14097"/>
                  <a:gd name="connsiteY2" fmla="*/ 7048 h 14097"/>
                  <a:gd name="connsiteX3" fmla="*/ 7049 w 14097"/>
                  <a:gd name="connsiteY3" fmla="*/ 0 h 14097"/>
                  <a:gd name="connsiteX4" fmla="*/ 14097 w 14097"/>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8"/>
                    </a:moveTo>
                    <a:cubicBezTo>
                      <a:pt x="14097" y="10941"/>
                      <a:pt x="10941" y="14097"/>
                      <a:pt x="7049" y="14097"/>
                    </a:cubicBezTo>
                    <a:cubicBezTo>
                      <a:pt x="3156" y="14097"/>
                      <a:pt x="0" y="10941"/>
                      <a:pt x="0" y="7048"/>
                    </a:cubicBezTo>
                    <a:cubicBezTo>
                      <a:pt x="0" y="3156"/>
                      <a:pt x="3156" y="0"/>
                      <a:pt x="7049" y="0"/>
                    </a:cubicBezTo>
                    <a:cubicBezTo>
                      <a:pt x="10941" y="0"/>
                      <a:pt x="14097" y="3156"/>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131" name="Freeform: Shape 130">
                <a:extLst>
                  <a:ext uri="{FF2B5EF4-FFF2-40B4-BE49-F238E27FC236}">
                    <a16:creationId xmlns:a16="http://schemas.microsoft.com/office/drawing/2014/main" id="{1E7EECCC-1FBE-DFD3-97B7-01161D31088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54062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132" name="Freeform: Shape 131">
                <a:extLst>
                  <a:ext uri="{FF2B5EF4-FFF2-40B4-BE49-F238E27FC236}">
                    <a16:creationId xmlns:a16="http://schemas.microsoft.com/office/drawing/2014/main" id="{0ABA1CB1-DE2E-0A08-8858-0CE87652957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599770"/>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133" name="Freeform: Shape 132">
                <a:extLst>
                  <a:ext uri="{FF2B5EF4-FFF2-40B4-BE49-F238E27FC236}">
                    <a16:creationId xmlns:a16="http://schemas.microsoft.com/office/drawing/2014/main" id="{A72B1683-967F-D1DD-BC12-9E0DE30A27A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599770"/>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134" name="Freeform: Shape 133">
                <a:extLst>
                  <a:ext uri="{FF2B5EF4-FFF2-40B4-BE49-F238E27FC236}">
                    <a16:creationId xmlns:a16="http://schemas.microsoft.com/office/drawing/2014/main" id="{715992CF-34D0-F9B4-DF70-8054A645482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59977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135" name="Freeform: Shape 134">
                <a:extLst>
                  <a:ext uri="{FF2B5EF4-FFF2-40B4-BE49-F238E27FC236}">
                    <a16:creationId xmlns:a16="http://schemas.microsoft.com/office/drawing/2014/main" id="{83F844E3-FA8A-5E2E-619F-96EB808FCB7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59977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136" name="Freeform: Shape 135">
                <a:extLst>
                  <a:ext uri="{FF2B5EF4-FFF2-40B4-BE49-F238E27FC236}">
                    <a16:creationId xmlns:a16="http://schemas.microsoft.com/office/drawing/2014/main" id="{6B93FDF1-051F-3F58-426E-FD39A276F07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59977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137" name="Freeform: Shape 136">
                <a:extLst>
                  <a:ext uri="{FF2B5EF4-FFF2-40B4-BE49-F238E27FC236}">
                    <a16:creationId xmlns:a16="http://schemas.microsoft.com/office/drawing/2014/main" id="{BBAEF3BE-F546-2624-A9DE-B1CEC8B81BA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599770"/>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138" name="Freeform: Shape 137">
                <a:extLst>
                  <a:ext uri="{FF2B5EF4-FFF2-40B4-BE49-F238E27FC236}">
                    <a16:creationId xmlns:a16="http://schemas.microsoft.com/office/drawing/2014/main" id="{EBA93E89-0BBA-4D63-6486-36A71A7EE95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59977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139" name="Freeform: Shape 138">
                <a:extLst>
                  <a:ext uri="{FF2B5EF4-FFF2-40B4-BE49-F238E27FC236}">
                    <a16:creationId xmlns:a16="http://schemas.microsoft.com/office/drawing/2014/main" id="{95D6C0BA-C177-A2F5-D119-32A1DAB2AC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7" y="3659014"/>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140" name="Freeform: Shape 139">
                <a:extLst>
                  <a:ext uri="{FF2B5EF4-FFF2-40B4-BE49-F238E27FC236}">
                    <a16:creationId xmlns:a16="http://schemas.microsoft.com/office/drawing/2014/main" id="{F7B7B22B-9791-1477-DB9D-D06757D13E3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2" y="3659014"/>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141" name="Freeform: Shape 140">
                <a:extLst>
                  <a:ext uri="{FF2B5EF4-FFF2-40B4-BE49-F238E27FC236}">
                    <a16:creationId xmlns:a16="http://schemas.microsoft.com/office/drawing/2014/main" id="{8F32AB6B-9BA4-C84B-D312-FFF3CC66DAD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2" y="365901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142" name="Freeform: Shape 141">
                <a:extLst>
                  <a:ext uri="{FF2B5EF4-FFF2-40B4-BE49-F238E27FC236}">
                    <a16:creationId xmlns:a16="http://schemas.microsoft.com/office/drawing/2014/main" id="{2435673C-CB0B-55B7-623E-AC401681F7E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65901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143" name="Freeform: Shape 142">
                <a:extLst>
                  <a:ext uri="{FF2B5EF4-FFF2-40B4-BE49-F238E27FC236}">
                    <a16:creationId xmlns:a16="http://schemas.microsoft.com/office/drawing/2014/main" id="{2289CA09-ED17-6572-B49E-F714D3A58B0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65901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144" name="Freeform: Shape 143">
                <a:extLst>
                  <a:ext uri="{FF2B5EF4-FFF2-40B4-BE49-F238E27FC236}">
                    <a16:creationId xmlns:a16="http://schemas.microsoft.com/office/drawing/2014/main" id="{AC1ACBB5-C3AF-8632-485B-62B24265D9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659014"/>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145" name="Freeform: Shape 144">
                <a:extLst>
                  <a:ext uri="{FF2B5EF4-FFF2-40B4-BE49-F238E27FC236}">
                    <a16:creationId xmlns:a16="http://schemas.microsoft.com/office/drawing/2014/main" id="{C33BAB72-71FD-96EA-6757-1319880DF87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65901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146" name="Freeform: Shape 145">
                <a:extLst>
                  <a:ext uri="{FF2B5EF4-FFF2-40B4-BE49-F238E27FC236}">
                    <a16:creationId xmlns:a16="http://schemas.microsoft.com/office/drawing/2014/main" id="{5778AFB9-062F-2B9F-9240-91B64C65C74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9" y="3718165"/>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147" name="Freeform: Shape 146">
                <a:extLst>
                  <a:ext uri="{FF2B5EF4-FFF2-40B4-BE49-F238E27FC236}">
                    <a16:creationId xmlns:a16="http://schemas.microsoft.com/office/drawing/2014/main" id="{3EB37E94-2075-CD6A-496A-2D0F2180CB2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4" y="3718165"/>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148" name="Freeform: Shape 147">
                <a:extLst>
                  <a:ext uri="{FF2B5EF4-FFF2-40B4-BE49-F238E27FC236}">
                    <a16:creationId xmlns:a16="http://schemas.microsoft.com/office/drawing/2014/main" id="{7B982FF6-641A-3CD6-FA49-463999A7A34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4" y="371816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149" name="Freeform: Shape 148">
                <a:extLst>
                  <a:ext uri="{FF2B5EF4-FFF2-40B4-BE49-F238E27FC236}">
                    <a16:creationId xmlns:a16="http://schemas.microsoft.com/office/drawing/2014/main" id="{186F5A47-BE20-D5AA-02BE-3B7183BE34D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9" y="371816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150" name="Freeform: Shape 149">
                <a:extLst>
                  <a:ext uri="{FF2B5EF4-FFF2-40B4-BE49-F238E27FC236}">
                    <a16:creationId xmlns:a16="http://schemas.microsoft.com/office/drawing/2014/main" id="{0D1342D6-BDF5-EA51-8F7A-445054F9C4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9" y="371816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151" name="Freeform: Shape 150">
                <a:extLst>
                  <a:ext uri="{FF2B5EF4-FFF2-40B4-BE49-F238E27FC236}">
                    <a16:creationId xmlns:a16="http://schemas.microsoft.com/office/drawing/2014/main" id="{260B3FEE-580F-8FB2-AC4B-AADA7F45311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4" y="3718165"/>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152" name="Freeform: Shape 151">
                <a:extLst>
                  <a:ext uri="{FF2B5EF4-FFF2-40B4-BE49-F238E27FC236}">
                    <a16:creationId xmlns:a16="http://schemas.microsoft.com/office/drawing/2014/main" id="{FB783CFA-6AC2-BF29-3814-29C2152D3B6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5" y="371816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153" name="Freeform: Shape 152">
                <a:extLst>
                  <a:ext uri="{FF2B5EF4-FFF2-40B4-BE49-F238E27FC236}">
                    <a16:creationId xmlns:a16="http://schemas.microsoft.com/office/drawing/2014/main" id="{6B9829AE-934B-41FB-3924-1514B175327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40" y="3777410"/>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154" name="Freeform: Shape 153">
                <a:extLst>
                  <a:ext uri="{FF2B5EF4-FFF2-40B4-BE49-F238E27FC236}">
                    <a16:creationId xmlns:a16="http://schemas.microsoft.com/office/drawing/2014/main" id="{B6157598-4218-4724-E5CB-E33A8665804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5" y="3777410"/>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41"/>
                      <a:pt x="10941" y="14097"/>
                      <a:pt x="7049" y="14097"/>
                    </a:cubicBezTo>
                    <a:cubicBezTo>
                      <a:pt x="3156" y="14097"/>
                      <a:pt x="0" y="10941"/>
                      <a:pt x="0" y="7048"/>
                    </a:cubicBezTo>
                    <a:cubicBezTo>
                      <a:pt x="0" y="3156"/>
                      <a:pt x="3156" y="0"/>
                      <a:pt x="7049" y="0"/>
                    </a:cubicBezTo>
                    <a:cubicBezTo>
                      <a:pt x="10941" y="0"/>
                      <a:pt x="14097" y="3156"/>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155" name="Freeform: Shape 154">
                <a:extLst>
                  <a:ext uri="{FF2B5EF4-FFF2-40B4-BE49-F238E27FC236}">
                    <a16:creationId xmlns:a16="http://schemas.microsoft.com/office/drawing/2014/main" id="{F9E3C054-0F40-0488-D0D7-57ABA4FF23E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6" y="3777408"/>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156" name="Freeform: Shape 155">
                <a:extLst>
                  <a:ext uri="{FF2B5EF4-FFF2-40B4-BE49-F238E27FC236}">
                    <a16:creationId xmlns:a16="http://schemas.microsoft.com/office/drawing/2014/main" id="{862F71B3-74AE-E108-3D18-E7329B4F789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83" y="3777408"/>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157" name="Freeform: Shape 156">
                <a:extLst>
                  <a:ext uri="{FF2B5EF4-FFF2-40B4-BE49-F238E27FC236}">
                    <a16:creationId xmlns:a16="http://schemas.microsoft.com/office/drawing/2014/main" id="{EB90443C-A41C-2045-3B19-6E34B68EB61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35" y="3777408"/>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158" name="Freeform: Shape 157">
                <a:extLst>
                  <a:ext uri="{FF2B5EF4-FFF2-40B4-BE49-F238E27FC236}">
                    <a16:creationId xmlns:a16="http://schemas.microsoft.com/office/drawing/2014/main" id="{ED22CD64-3DCF-AB77-8E46-EEF12E4F7D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82" y="3777410"/>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41"/>
                      <a:pt x="10941" y="14097"/>
                      <a:pt x="7049" y="14097"/>
                    </a:cubicBezTo>
                    <a:cubicBezTo>
                      <a:pt x="3156" y="14097"/>
                      <a:pt x="0" y="10941"/>
                      <a:pt x="0" y="7048"/>
                    </a:cubicBezTo>
                    <a:cubicBezTo>
                      <a:pt x="0" y="3156"/>
                      <a:pt x="3156" y="0"/>
                      <a:pt x="7049" y="0"/>
                    </a:cubicBezTo>
                    <a:cubicBezTo>
                      <a:pt x="10941" y="0"/>
                      <a:pt x="14097" y="3156"/>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159" name="Freeform: Shape 158">
                <a:extLst>
                  <a:ext uri="{FF2B5EF4-FFF2-40B4-BE49-F238E27FC236}">
                    <a16:creationId xmlns:a16="http://schemas.microsoft.com/office/drawing/2014/main" id="{6713C431-08A9-D522-9B20-04F52530331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31" y="3777408"/>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160" name="Freeform: Shape 159">
                <a:extLst>
                  <a:ext uri="{FF2B5EF4-FFF2-40B4-BE49-F238E27FC236}">
                    <a16:creationId xmlns:a16="http://schemas.microsoft.com/office/drawing/2014/main" id="{6F73B4F4-5A5C-879E-A50B-0C35C6C4383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76" y="3481374"/>
                <a:ext cx="14097" cy="14096"/>
              </a:xfrm>
              <a:custGeom>
                <a:avLst/>
                <a:gdLst>
                  <a:gd name="connsiteX0" fmla="*/ 14097 w 14097"/>
                  <a:gd name="connsiteY0" fmla="*/ 7049 h 14096"/>
                  <a:gd name="connsiteX1" fmla="*/ 7049 w 14097"/>
                  <a:gd name="connsiteY1" fmla="*/ 14097 h 14096"/>
                  <a:gd name="connsiteX2" fmla="*/ 0 w 14097"/>
                  <a:gd name="connsiteY2" fmla="*/ 7049 h 14096"/>
                  <a:gd name="connsiteX3" fmla="*/ 7049 w 14097"/>
                  <a:gd name="connsiteY3" fmla="*/ 0 h 14096"/>
                  <a:gd name="connsiteX4" fmla="*/ 14097 w 14097"/>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9"/>
                    </a:moveTo>
                    <a:cubicBezTo>
                      <a:pt x="14097" y="10954"/>
                      <a:pt x="10954" y="14097"/>
                      <a:pt x="7049" y="14097"/>
                    </a:cubicBezTo>
                    <a:cubicBezTo>
                      <a:pt x="3143" y="14097"/>
                      <a:pt x="0" y="10954"/>
                      <a:pt x="0" y="7049"/>
                    </a:cubicBezTo>
                    <a:cubicBezTo>
                      <a:pt x="0" y="3143"/>
                      <a:pt x="3143" y="0"/>
                      <a:pt x="7049" y="0"/>
                    </a:cubicBezTo>
                    <a:cubicBezTo>
                      <a:pt x="10954" y="0"/>
                      <a:pt x="14097" y="3143"/>
                      <a:pt x="14097"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161" name="Freeform: Shape 160">
                <a:extLst>
                  <a:ext uri="{FF2B5EF4-FFF2-40B4-BE49-F238E27FC236}">
                    <a16:creationId xmlns:a16="http://schemas.microsoft.com/office/drawing/2014/main" id="{8385248F-0F05-3048-0FCC-22C2C24075F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7"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162" name="Freeform: Shape 161">
                <a:extLst>
                  <a:ext uri="{FF2B5EF4-FFF2-40B4-BE49-F238E27FC236}">
                    <a16:creationId xmlns:a16="http://schemas.microsoft.com/office/drawing/2014/main" id="{CE43750D-8D06-C53F-546D-1BAC67FA06E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72" y="3481374"/>
                <a:ext cx="14096" cy="14096"/>
              </a:xfrm>
              <a:custGeom>
                <a:avLst/>
                <a:gdLst>
                  <a:gd name="connsiteX0" fmla="*/ 14097 w 14096"/>
                  <a:gd name="connsiteY0" fmla="*/ 7049 h 14096"/>
                  <a:gd name="connsiteX1" fmla="*/ 7049 w 14096"/>
                  <a:gd name="connsiteY1" fmla="*/ 14097 h 14096"/>
                  <a:gd name="connsiteX2" fmla="*/ 0 w 14096"/>
                  <a:gd name="connsiteY2" fmla="*/ 7049 h 14096"/>
                  <a:gd name="connsiteX3" fmla="*/ 7049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9" y="14097"/>
                    </a:cubicBezTo>
                    <a:cubicBezTo>
                      <a:pt x="3143" y="14097"/>
                      <a:pt x="0" y="10954"/>
                      <a:pt x="0" y="7049"/>
                    </a:cubicBezTo>
                    <a:cubicBezTo>
                      <a:pt x="0" y="3143"/>
                      <a:pt x="3143" y="0"/>
                      <a:pt x="7049" y="0"/>
                    </a:cubicBezTo>
                    <a:cubicBezTo>
                      <a:pt x="10859" y="0"/>
                      <a:pt x="14097" y="3143"/>
                      <a:pt x="14097"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163" name="Freeform: Shape 162">
                <a:extLst>
                  <a:ext uri="{FF2B5EF4-FFF2-40B4-BE49-F238E27FC236}">
                    <a16:creationId xmlns:a16="http://schemas.microsoft.com/office/drawing/2014/main" id="{056BC9FA-0F81-DE22-ADAB-3CF87B14C3C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22"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164" name="Freeform: Shape 163">
                <a:extLst>
                  <a:ext uri="{FF2B5EF4-FFF2-40B4-BE49-F238E27FC236}">
                    <a16:creationId xmlns:a16="http://schemas.microsoft.com/office/drawing/2014/main" id="{E11CF460-3941-946C-6BBE-A551258FFAD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8"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858" y="0"/>
                      <a:pt x="14097" y="3143"/>
                      <a:pt x="14097"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165" name="Freeform: Shape 164">
                <a:extLst>
                  <a:ext uri="{FF2B5EF4-FFF2-40B4-BE49-F238E27FC236}">
                    <a16:creationId xmlns:a16="http://schemas.microsoft.com/office/drawing/2014/main" id="{EA61F362-E5E5-0F00-F2FD-E9E143C1D16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7" y="3481373"/>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41"/>
                      <a:pt x="10941" y="14097"/>
                      <a:pt x="7048" y="14097"/>
                    </a:cubicBezTo>
                    <a:cubicBezTo>
                      <a:pt x="3156" y="14097"/>
                      <a:pt x="0" y="10941"/>
                      <a:pt x="0" y="7049"/>
                    </a:cubicBezTo>
                    <a:cubicBezTo>
                      <a:pt x="0" y="3156"/>
                      <a:pt x="3156" y="0"/>
                      <a:pt x="7048" y="0"/>
                    </a:cubicBezTo>
                    <a:cubicBezTo>
                      <a:pt x="10941" y="0"/>
                      <a:pt x="14097" y="3156"/>
                      <a:pt x="14097"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166" name="Freeform: Shape 165">
                <a:extLst>
                  <a:ext uri="{FF2B5EF4-FFF2-40B4-BE49-F238E27FC236}">
                    <a16:creationId xmlns:a16="http://schemas.microsoft.com/office/drawing/2014/main" id="{11388494-F5FE-7F18-5E43-34F4A4D3E69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76" y="3540622"/>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167" name="Freeform: Shape 166">
                <a:extLst>
                  <a:ext uri="{FF2B5EF4-FFF2-40B4-BE49-F238E27FC236}">
                    <a16:creationId xmlns:a16="http://schemas.microsoft.com/office/drawing/2014/main" id="{76148F8A-F058-BDDA-3668-1923CAB4CA4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7" y="3540623"/>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168" name="Freeform: Shape 167">
                <a:extLst>
                  <a:ext uri="{FF2B5EF4-FFF2-40B4-BE49-F238E27FC236}">
                    <a16:creationId xmlns:a16="http://schemas.microsoft.com/office/drawing/2014/main" id="{CA7E94D2-C125-AE28-9A08-57CCA75CF48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72" y="3540626"/>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169" name="Freeform: Shape 168">
                <a:extLst>
                  <a:ext uri="{FF2B5EF4-FFF2-40B4-BE49-F238E27FC236}">
                    <a16:creationId xmlns:a16="http://schemas.microsoft.com/office/drawing/2014/main" id="{98851A9E-BC40-52BB-D2C3-4EBBC428FF2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22" y="3540627"/>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170" name="Freeform: Shape 169">
                <a:extLst>
                  <a:ext uri="{FF2B5EF4-FFF2-40B4-BE49-F238E27FC236}">
                    <a16:creationId xmlns:a16="http://schemas.microsoft.com/office/drawing/2014/main" id="{41682189-8B20-3A1F-36BE-0D77240DD67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8" y="354063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171" name="Freeform: Shape 170">
                <a:extLst>
                  <a:ext uri="{FF2B5EF4-FFF2-40B4-BE49-F238E27FC236}">
                    <a16:creationId xmlns:a16="http://schemas.microsoft.com/office/drawing/2014/main" id="{6AAB88D7-612F-FE82-CF1A-1537D4D47AE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7" y="3540631"/>
                <a:ext cx="14096" cy="14097"/>
              </a:xfrm>
              <a:custGeom>
                <a:avLst/>
                <a:gdLst>
                  <a:gd name="connsiteX0" fmla="*/ 14097 w 14096"/>
                  <a:gd name="connsiteY0" fmla="*/ 7048 h 14097"/>
                  <a:gd name="connsiteX1" fmla="*/ 7048 w 14096"/>
                  <a:gd name="connsiteY1" fmla="*/ 14097 h 14097"/>
                  <a:gd name="connsiteX2" fmla="*/ 0 w 14096"/>
                  <a:gd name="connsiteY2" fmla="*/ 7048 h 14097"/>
                  <a:gd name="connsiteX3" fmla="*/ 7048 w 14096"/>
                  <a:gd name="connsiteY3" fmla="*/ 0 h 14097"/>
                  <a:gd name="connsiteX4" fmla="*/ 14097 w 14096"/>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8"/>
                    </a:moveTo>
                    <a:cubicBezTo>
                      <a:pt x="14097" y="10941"/>
                      <a:pt x="10941" y="14097"/>
                      <a:pt x="7048" y="14097"/>
                    </a:cubicBezTo>
                    <a:cubicBezTo>
                      <a:pt x="3156" y="14097"/>
                      <a:pt x="0" y="10941"/>
                      <a:pt x="0" y="7048"/>
                    </a:cubicBezTo>
                    <a:cubicBezTo>
                      <a:pt x="0" y="3156"/>
                      <a:pt x="3156" y="0"/>
                      <a:pt x="7048" y="0"/>
                    </a:cubicBezTo>
                    <a:cubicBezTo>
                      <a:pt x="10941" y="0"/>
                      <a:pt x="14097" y="3156"/>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172" name="Freeform: Shape 171">
                <a:extLst>
                  <a:ext uri="{FF2B5EF4-FFF2-40B4-BE49-F238E27FC236}">
                    <a16:creationId xmlns:a16="http://schemas.microsoft.com/office/drawing/2014/main" id="{DABFEAD1-D72A-557D-A7CC-9D2DE89FB8E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76" y="3599781"/>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173" name="Freeform: Shape 172">
                <a:extLst>
                  <a:ext uri="{FF2B5EF4-FFF2-40B4-BE49-F238E27FC236}">
                    <a16:creationId xmlns:a16="http://schemas.microsoft.com/office/drawing/2014/main" id="{0BCF3056-1513-902F-8B05-21373ED254C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7" y="3599781"/>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174" name="Freeform: Shape 173">
                <a:extLst>
                  <a:ext uri="{FF2B5EF4-FFF2-40B4-BE49-F238E27FC236}">
                    <a16:creationId xmlns:a16="http://schemas.microsoft.com/office/drawing/2014/main" id="{3A630095-0FBF-AF42-BC06-7FC98D52284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72" y="3599781"/>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175" name="Freeform: Shape 174">
                <a:extLst>
                  <a:ext uri="{FF2B5EF4-FFF2-40B4-BE49-F238E27FC236}">
                    <a16:creationId xmlns:a16="http://schemas.microsoft.com/office/drawing/2014/main" id="{873C54D9-EEAD-E349-68F3-6C31267EA80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22" y="3599781"/>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176" name="Freeform: Shape 175">
                <a:extLst>
                  <a:ext uri="{FF2B5EF4-FFF2-40B4-BE49-F238E27FC236}">
                    <a16:creationId xmlns:a16="http://schemas.microsoft.com/office/drawing/2014/main" id="{3CD0CE94-A823-1737-6783-428B9E1B55D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8" y="359978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177" name="Freeform: Shape 176">
                <a:extLst>
                  <a:ext uri="{FF2B5EF4-FFF2-40B4-BE49-F238E27FC236}">
                    <a16:creationId xmlns:a16="http://schemas.microsoft.com/office/drawing/2014/main" id="{C68DCDF7-5294-F13D-86DE-917D8B3BC10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7" y="3599782"/>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178" name="Freeform: Shape 177">
                <a:extLst>
                  <a:ext uri="{FF2B5EF4-FFF2-40B4-BE49-F238E27FC236}">
                    <a16:creationId xmlns:a16="http://schemas.microsoft.com/office/drawing/2014/main" id="{1D85AF28-1314-3802-1CD6-0064C1D30D5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76" y="3659026"/>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179" name="Freeform: Shape 178">
                <a:extLst>
                  <a:ext uri="{FF2B5EF4-FFF2-40B4-BE49-F238E27FC236}">
                    <a16:creationId xmlns:a16="http://schemas.microsoft.com/office/drawing/2014/main" id="{2EFF0ED0-0546-6C5C-6D73-61476DC516D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7" y="365902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180" name="Freeform: Shape 179">
                <a:extLst>
                  <a:ext uri="{FF2B5EF4-FFF2-40B4-BE49-F238E27FC236}">
                    <a16:creationId xmlns:a16="http://schemas.microsoft.com/office/drawing/2014/main" id="{743616BA-EE41-675C-AB4E-12FB3BA4710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72" y="3659026"/>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181" name="Freeform: Shape 180">
                <a:extLst>
                  <a:ext uri="{FF2B5EF4-FFF2-40B4-BE49-F238E27FC236}">
                    <a16:creationId xmlns:a16="http://schemas.microsoft.com/office/drawing/2014/main" id="{8135EB39-272D-DC45-CFEE-BB7B0F380DC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22" y="365902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182" name="Freeform: Shape 181">
                <a:extLst>
                  <a:ext uri="{FF2B5EF4-FFF2-40B4-BE49-F238E27FC236}">
                    <a16:creationId xmlns:a16="http://schemas.microsoft.com/office/drawing/2014/main" id="{5CFBB1CC-084D-E51C-FE40-FF392531BD1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8" y="365902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183" name="Freeform: Shape 182">
                <a:extLst>
                  <a:ext uri="{FF2B5EF4-FFF2-40B4-BE49-F238E27FC236}">
                    <a16:creationId xmlns:a16="http://schemas.microsoft.com/office/drawing/2014/main" id="{0D61E7AB-EEA9-ACDD-DE2B-89CD76F56DA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7" y="365902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184" name="Freeform: Shape 183">
                <a:extLst>
                  <a:ext uri="{FF2B5EF4-FFF2-40B4-BE49-F238E27FC236}">
                    <a16:creationId xmlns:a16="http://schemas.microsoft.com/office/drawing/2014/main" id="{F3A9B429-2748-D15A-9AE9-05DFD5FCAE8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76" y="3718177"/>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185" name="Freeform: Shape 184">
                <a:extLst>
                  <a:ext uri="{FF2B5EF4-FFF2-40B4-BE49-F238E27FC236}">
                    <a16:creationId xmlns:a16="http://schemas.microsoft.com/office/drawing/2014/main" id="{857077F2-B161-12A4-7458-4AA3D6D339D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7" y="3718177"/>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186" name="Freeform: Shape 185">
                <a:extLst>
                  <a:ext uri="{FF2B5EF4-FFF2-40B4-BE49-F238E27FC236}">
                    <a16:creationId xmlns:a16="http://schemas.microsoft.com/office/drawing/2014/main" id="{D38101DF-3B1F-945C-44F4-F55C37CE8FE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72" y="3718177"/>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187" name="Freeform: Shape 186">
                <a:extLst>
                  <a:ext uri="{FF2B5EF4-FFF2-40B4-BE49-F238E27FC236}">
                    <a16:creationId xmlns:a16="http://schemas.microsoft.com/office/drawing/2014/main" id="{7BDBCFE2-74AB-B8BD-1E85-D98D6DC110A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22" y="3718177"/>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188" name="Freeform: Shape 187">
                <a:extLst>
                  <a:ext uri="{FF2B5EF4-FFF2-40B4-BE49-F238E27FC236}">
                    <a16:creationId xmlns:a16="http://schemas.microsoft.com/office/drawing/2014/main" id="{09C442EB-D4E0-4836-FBC1-06A992ED29A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8" y="3718172"/>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189" name="Freeform: Shape 188">
                <a:extLst>
                  <a:ext uri="{FF2B5EF4-FFF2-40B4-BE49-F238E27FC236}">
                    <a16:creationId xmlns:a16="http://schemas.microsoft.com/office/drawing/2014/main" id="{6999B9F5-27BD-83E8-EFAF-4386D62DCFF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7" y="371817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190" name="Freeform: Shape 189">
                <a:extLst>
                  <a:ext uri="{FF2B5EF4-FFF2-40B4-BE49-F238E27FC236}">
                    <a16:creationId xmlns:a16="http://schemas.microsoft.com/office/drawing/2014/main" id="{3C63C537-8D4F-C3C7-686F-385DEAB5374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72" y="3777419"/>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191" name="Freeform: Shape 190">
                <a:extLst>
                  <a:ext uri="{FF2B5EF4-FFF2-40B4-BE49-F238E27FC236}">
                    <a16:creationId xmlns:a16="http://schemas.microsoft.com/office/drawing/2014/main" id="{D085F455-85EF-D8A9-12B0-A1C3107B6B4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2" y="3777419"/>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192" name="Freeform: Shape 191">
                <a:extLst>
                  <a:ext uri="{FF2B5EF4-FFF2-40B4-BE49-F238E27FC236}">
                    <a16:creationId xmlns:a16="http://schemas.microsoft.com/office/drawing/2014/main" id="{0AE4DA4C-D876-178A-16CC-313B2398BF3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8" y="3777419"/>
                <a:ext cx="14096" cy="14099"/>
              </a:xfrm>
              <a:custGeom>
                <a:avLst/>
                <a:gdLst>
                  <a:gd name="connsiteX0" fmla="*/ 14097 w 14096"/>
                  <a:gd name="connsiteY0" fmla="*/ 7051 h 14099"/>
                  <a:gd name="connsiteX1" fmla="*/ 7049 w 14096"/>
                  <a:gd name="connsiteY1" fmla="*/ 14099 h 14099"/>
                  <a:gd name="connsiteX2" fmla="*/ 0 w 14096"/>
                  <a:gd name="connsiteY2" fmla="*/ 7051 h 14099"/>
                  <a:gd name="connsiteX3" fmla="*/ 7049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193" name="Freeform: Shape 192">
                <a:extLst>
                  <a:ext uri="{FF2B5EF4-FFF2-40B4-BE49-F238E27FC236}">
                    <a16:creationId xmlns:a16="http://schemas.microsoft.com/office/drawing/2014/main" id="{AC30C68B-88DD-9C74-A47E-A6E1EC5D304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24" y="3777383"/>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194" name="Freeform: Shape 193">
                <a:extLst>
                  <a:ext uri="{FF2B5EF4-FFF2-40B4-BE49-F238E27FC236}">
                    <a16:creationId xmlns:a16="http://schemas.microsoft.com/office/drawing/2014/main" id="{0C7BEFBE-56D8-E1F4-5251-81B4D4EA279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87" y="3777429"/>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195" name="Freeform: Shape 194">
                <a:extLst>
                  <a:ext uri="{FF2B5EF4-FFF2-40B4-BE49-F238E27FC236}">
                    <a16:creationId xmlns:a16="http://schemas.microsoft.com/office/drawing/2014/main" id="{1E57F8FB-38AA-0262-4BCC-0E6CE4916DB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24" y="377742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41"/>
                      <a:pt x="10941" y="14097"/>
                      <a:pt x="7048" y="14097"/>
                    </a:cubicBezTo>
                    <a:cubicBezTo>
                      <a:pt x="3156" y="14097"/>
                      <a:pt x="0" y="10941"/>
                      <a:pt x="0" y="7048"/>
                    </a:cubicBezTo>
                    <a:cubicBezTo>
                      <a:pt x="0" y="3156"/>
                      <a:pt x="3156" y="0"/>
                      <a:pt x="7048" y="0"/>
                    </a:cubicBezTo>
                    <a:cubicBezTo>
                      <a:pt x="10941" y="0"/>
                      <a:pt x="14097" y="3156"/>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ptos" panose="02110004020202020204"/>
                  <a:ea typeface="+mn-ea"/>
                  <a:cs typeface="+mn-cs"/>
                </a:endParaRPr>
              </a:p>
            </p:txBody>
          </p:sp>
        </p:grpSp>
      </p:grpSp>
    </p:spTree>
    <p:extLst>
      <p:ext uri="{BB962C8B-B14F-4D97-AF65-F5344CB8AC3E}">
        <p14:creationId xmlns:p14="http://schemas.microsoft.com/office/powerpoint/2010/main" val="148415855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2" name="Title 1">
            <a:extLst>
              <a:ext uri="{FF2B5EF4-FFF2-40B4-BE49-F238E27FC236}">
                <a16:creationId xmlns:a16="http://schemas.microsoft.com/office/drawing/2014/main" id="{737AD315-6DDB-46CB-9E2C-E89C06BF0F20}"/>
              </a:ext>
            </a:extLst>
          </p:cNvPr>
          <p:cNvSpPr>
            <a:spLocks noGrp="1"/>
          </p:cNvSpPr>
          <p:nvPr>
            <p:ph type="title"/>
          </p:nvPr>
        </p:nvSpPr>
        <p:spPr>
          <a:xfrm>
            <a:off x="838200" y="365125"/>
            <a:ext cx="10515600" cy="1325563"/>
          </a:xfrm>
        </p:spPr>
        <p:txBody>
          <a:bodyPr>
            <a:normAutofit/>
          </a:bodyPr>
          <a:lstStyle/>
          <a:p>
            <a:r>
              <a:rPr lang="en-US" sz="5400"/>
              <a:t>How do Drugs Affect Driving?</a:t>
            </a:r>
            <a:endParaRPr lang="en-GB" sz="5400"/>
          </a:p>
        </p:txBody>
      </p:sp>
      <p:sp>
        <p:nvSpPr>
          <p:cNvPr id="21"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22" name="Content Placeholder 2">
            <a:extLst>
              <a:ext uri="{FF2B5EF4-FFF2-40B4-BE49-F238E27FC236}">
                <a16:creationId xmlns:a16="http://schemas.microsoft.com/office/drawing/2014/main" id="{BBE3D2C9-0437-8B4A-A7B3-DD48CD0148B4}"/>
              </a:ext>
            </a:extLst>
          </p:cNvPr>
          <p:cNvSpPr>
            <a:spLocks noGrp="1"/>
          </p:cNvSpPr>
          <p:nvPr>
            <p:ph idx="1"/>
          </p:nvPr>
        </p:nvSpPr>
        <p:spPr>
          <a:xfrm>
            <a:off x="838200" y="1929384"/>
            <a:ext cx="10515600" cy="4251960"/>
          </a:xfrm>
        </p:spPr>
        <p:txBody>
          <a:bodyPr>
            <a:normAutofit/>
          </a:bodyPr>
          <a:lstStyle/>
          <a:p>
            <a:r>
              <a:rPr lang="en-US" sz="1900"/>
              <a:t>Marijuana impairs driving abilities by affecting concentration and perception of time and distance. This can lead to poor judgment, slower reaction times, and distractions. Combining marijuana with alcohol increases these impairments even further.</a:t>
            </a:r>
          </a:p>
          <a:p>
            <a:r>
              <a:rPr lang="en-US" sz="1900"/>
              <a:t>Cocaine can mask fatigue, but high doses impair judgment and focus, affecting coordination and vision. This leads to impulsive behaviour and increased risk-taking, creating confusion for the user. Despite feeling alert, their physical reactions are compromised.</a:t>
            </a:r>
          </a:p>
          <a:p>
            <a:r>
              <a:rPr lang="en-US" sz="1900"/>
              <a:t>Opiates can cause drowsiness, confusion, and visual impairment, even at moderate doses, leading to poor judgment and difficulty staying in the correct lane while driving.</a:t>
            </a:r>
          </a:p>
          <a:p>
            <a:r>
              <a:rPr lang="en-US" sz="1900"/>
              <a:t>Drug combinations, known as poly-drug use, can lead to one of three reactions: additive, synergistic, or antagonistic.</a:t>
            </a:r>
          </a:p>
          <a:p>
            <a:r>
              <a:rPr lang="en-US" sz="1900"/>
              <a:t>Amphetamines can impair concentration and vision and increase risky driving behavior. They should not be taken with MAO inhibitors due to the risk of a hypertensive crisis. Users often resort to marijuana and depressants to reduce withdrawal effects, leading to multiple drug dependencies.(EMSA).</a:t>
            </a:r>
          </a:p>
          <a:p>
            <a:endParaRPr lang="en-GB" sz="1900"/>
          </a:p>
        </p:txBody>
      </p:sp>
    </p:spTree>
    <p:extLst>
      <p:ext uri="{BB962C8B-B14F-4D97-AF65-F5344CB8AC3E}">
        <p14:creationId xmlns:p14="http://schemas.microsoft.com/office/powerpoint/2010/main" val="23742844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3C939574-EF30-DA2C-C572-7B3A9A304B11}"/>
            </a:ext>
          </a:extLst>
        </p:cNvPr>
        <p:cNvGrpSpPr/>
        <p:nvPr/>
      </p:nvGrpSpPr>
      <p:grpSpPr>
        <a:xfrm>
          <a:off x="0" y="0"/>
          <a:ext cx="0" cy="0"/>
          <a:chOff x="0" y="0"/>
          <a:chExt cx="0" cy="0"/>
        </a:xfrm>
      </p:grpSpPr>
      <p:sp>
        <p:nvSpPr>
          <p:cNvPr id="10" name="Rectangle 9">
            <a:extLst>
              <a:ext uri="{FF2B5EF4-FFF2-40B4-BE49-F238E27FC236}">
                <a16:creationId xmlns:a16="http://schemas.microsoft.com/office/drawing/2014/main" id="{1756E058-EECD-6A5E-05D5-655811A5957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ptos" panose="02110004020202020204"/>
              <a:ea typeface="+mn-ea"/>
              <a:cs typeface="+mn-cs"/>
            </a:endParaRPr>
          </a:p>
        </p:txBody>
      </p:sp>
      <p:sp>
        <p:nvSpPr>
          <p:cNvPr id="2" name="Title 1">
            <a:extLst>
              <a:ext uri="{FF2B5EF4-FFF2-40B4-BE49-F238E27FC236}">
                <a16:creationId xmlns:a16="http://schemas.microsoft.com/office/drawing/2014/main" id="{BE4A4657-70D0-3F48-6ED4-B85C5CC3D6A0}"/>
              </a:ext>
            </a:extLst>
          </p:cNvPr>
          <p:cNvSpPr>
            <a:spLocks noGrp="1"/>
          </p:cNvSpPr>
          <p:nvPr>
            <p:ph type="title"/>
          </p:nvPr>
        </p:nvSpPr>
        <p:spPr>
          <a:xfrm>
            <a:off x="838200" y="448721"/>
            <a:ext cx="4707671" cy="1225650"/>
          </a:xfrm>
        </p:spPr>
        <p:txBody>
          <a:bodyPr anchor="b">
            <a:normAutofit/>
          </a:bodyPr>
          <a:lstStyle/>
          <a:p>
            <a:r>
              <a:rPr lang="en-GB" sz="3800">
                <a:solidFill>
                  <a:schemeClr val="bg1"/>
                </a:solidFill>
              </a:rPr>
              <a:t>Campaign </a:t>
            </a:r>
          </a:p>
        </p:txBody>
      </p:sp>
      <p:cxnSp>
        <p:nvCxnSpPr>
          <p:cNvPr id="12" name="Straight Connector 11">
            <a:extLst>
              <a:ext uri="{FF2B5EF4-FFF2-40B4-BE49-F238E27FC236}">
                <a16:creationId xmlns:a16="http://schemas.microsoft.com/office/drawing/2014/main" id="{8252581A-9BC3-1FC8-E559-CB8C01B636B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1873" y="1749756"/>
            <a:ext cx="4718304"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052718E5-784F-331C-A65C-38A459A310CB}"/>
              </a:ext>
            </a:extLst>
          </p:cNvPr>
          <p:cNvSpPr>
            <a:spLocks noGrp="1"/>
          </p:cNvSpPr>
          <p:nvPr>
            <p:ph idx="1"/>
          </p:nvPr>
        </p:nvSpPr>
        <p:spPr>
          <a:xfrm>
            <a:off x="897769" y="1909192"/>
            <a:ext cx="4586513" cy="3647710"/>
          </a:xfrm>
        </p:spPr>
        <p:txBody>
          <a:bodyPr>
            <a:normAutofit fontScale="92500"/>
          </a:bodyPr>
          <a:lstStyle/>
          <a:p>
            <a:r>
              <a:rPr lang="en-US" sz="2000" b="1" dirty="0">
                <a:solidFill>
                  <a:schemeClr val="bg1"/>
                </a:solidFill>
              </a:rPr>
              <a:t>In the 2023 campaign, North Yorkshire police conducted 731 roadside tests, revealing that 18.6% were positive for drunk or drug driving, up 6.9% from 2022.(North Yorkshire Police 2024).</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1900" b="1" i="0" u="none" strike="noStrike" kern="1200" cap="none" spc="0" normalizeH="0" baseline="0" noProof="0" dirty="0">
                <a:ln>
                  <a:noFill/>
                </a:ln>
                <a:solidFill>
                  <a:prstClr val="white">
                    <a:alpha val="80000"/>
                  </a:prstClr>
                </a:solidFill>
                <a:effectLst/>
                <a:uLnTx/>
                <a:uFillTx/>
                <a:latin typeface="Aptos" panose="02110004020202020204"/>
                <a:ea typeface="+mn-ea"/>
                <a:cs typeface="+mn-cs"/>
              </a:rPr>
              <a:t>A total of 151 people were arrested for drink and drug-driving-related offences in North Yorkshire from December 1, 2024, to January 1, 2025. This included 102 for alcohol offences, 42 for drug offences, two for both, and 17 for failing to provide a roadside specimen.( North Yorkshire 2025).</a:t>
            </a:r>
          </a:p>
          <a:p>
            <a:endParaRPr lang="en-GB" sz="2000" dirty="0">
              <a:solidFill>
                <a:schemeClr val="bg1"/>
              </a:solidFill>
            </a:endParaRPr>
          </a:p>
        </p:txBody>
      </p:sp>
      <p:cxnSp>
        <p:nvCxnSpPr>
          <p:cNvPr id="14" name="Straight Connector 13">
            <a:extLst>
              <a:ext uri="{FF2B5EF4-FFF2-40B4-BE49-F238E27FC236}">
                <a16:creationId xmlns:a16="http://schemas.microsoft.com/office/drawing/2014/main" id="{A5434CD1-04BB-8772-9E93-6E3CBAA24F1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4027" y="5707672"/>
            <a:ext cx="4713997"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pic>
        <p:nvPicPr>
          <p:cNvPr id="5" name="Picture 4" descr="A hand holding a blue device&#10;&#10;Description automatically generated">
            <a:extLst>
              <a:ext uri="{FF2B5EF4-FFF2-40B4-BE49-F238E27FC236}">
                <a16:creationId xmlns:a16="http://schemas.microsoft.com/office/drawing/2014/main" id="{458A68B8-C504-25C0-58F3-7B7262E951D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525453" y="765723"/>
            <a:ext cx="5666547" cy="5326554"/>
          </a:xfrm>
          <a:prstGeom prst="rect">
            <a:avLst/>
          </a:prstGeom>
        </p:spPr>
      </p:pic>
    </p:spTree>
    <p:extLst>
      <p:ext uri="{BB962C8B-B14F-4D97-AF65-F5344CB8AC3E}">
        <p14:creationId xmlns:p14="http://schemas.microsoft.com/office/powerpoint/2010/main" val="316797457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B95B9BA8-1D69-4796-85F5-B6D0BD5235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2" name="Title 1">
            <a:extLst>
              <a:ext uri="{FF2B5EF4-FFF2-40B4-BE49-F238E27FC236}">
                <a16:creationId xmlns:a16="http://schemas.microsoft.com/office/drawing/2014/main" id="{BB2F295A-DE07-AE91-512D-E07E88CD8FF6}"/>
              </a:ext>
            </a:extLst>
          </p:cNvPr>
          <p:cNvSpPr>
            <a:spLocks noGrp="1"/>
          </p:cNvSpPr>
          <p:nvPr>
            <p:ph type="title"/>
          </p:nvPr>
        </p:nvSpPr>
        <p:spPr>
          <a:xfrm>
            <a:off x="838200" y="1641752"/>
            <a:ext cx="4391024" cy="1323439"/>
          </a:xfrm>
        </p:spPr>
        <p:txBody>
          <a:bodyPr anchor="t">
            <a:normAutofit/>
          </a:bodyPr>
          <a:lstStyle/>
          <a:p>
            <a:r>
              <a:rPr lang="en-GB" sz="4000" dirty="0">
                <a:solidFill>
                  <a:schemeClr val="bg1"/>
                </a:solidFill>
              </a:rPr>
              <a:t>Campaign</a:t>
            </a:r>
          </a:p>
        </p:txBody>
      </p:sp>
      <p:sp>
        <p:nvSpPr>
          <p:cNvPr id="3" name="Content Placeholder 2">
            <a:extLst>
              <a:ext uri="{FF2B5EF4-FFF2-40B4-BE49-F238E27FC236}">
                <a16:creationId xmlns:a16="http://schemas.microsoft.com/office/drawing/2014/main" id="{72FA68F5-18F7-02CF-FC04-0DAC9B17E421}"/>
              </a:ext>
            </a:extLst>
          </p:cNvPr>
          <p:cNvSpPr>
            <a:spLocks noGrp="1"/>
          </p:cNvSpPr>
          <p:nvPr>
            <p:ph idx="1"/>
          </p:nvPr>
        </p:nvSpPr>
        <p:spPr>
          <a:xfrm>
            <a:off x="838200" y="3146400"/>
            <a:ext cx="4391024" cy="2454300"/>
          </a:xfrm>
        </p:spPr>
        <p:txBody>
          <a:bodyPr>
            <a:normAutofit/>
          </a:bodyPr>
          <a:lstStyle/>
          <a:p>
            <a:r>
              <a:rPr lang="en-US" sz="1700">
                <a:solidFill>
                  <a:schemeClr val="bg1">
                    <a:alpha val="80000"/>
                  </a:schemeClr>
                </a:solidFill>
              </a:rPr>
              <a:t>Officers have made over 90 arrests in the Christmas Anti-Drink and Drug Drive Campaign, which started on December 1st. This includes 40 for drunk driving and 54 for drug driving.</a:t>
            </a:r>
          </a:p>
          <a:p>
            <a:r>
              <a:rPr lang="en-US" sz="1700">
                <a:solidFill>
                  <a:schemeClr val="bg1">
                    <a:alpha val="80000"/>
                  </a:schemeClr>
                </a:solidFill>
              </a:rPr>
              <a:t>The ages of individuals arrested on suspicion of drug driving range from 17 to 71 years old.(North Wales Police 2024).</a:t>
            </a:r>
            <a:endParaRPr lang="en-GB" sz="1700">
              <a:solidFill>
                <a:schemeClr val="bg1">
                  <a:alpha val="80000"/>
                </a:schemeClr>
              </a:solidFill>
            </a:endParaRPr>
          </a:p>
        </p:txBody>
      </p:sp>
      <p:grpSp>
        <p:nvGrpSpPr>
          <p:cNvPr id="12" name="Group 11">
            <a:extLst>
              <a:ext uri="{FF2B5EF4-FFF2-40B4-BE49-F238E27FC236}">
                <a16:creationId xmlns:a16="http://schemas.microsoft.com/office/drawing/2014/main" id="{D44E3F87-3D58-4B03-86B2-15A5C5B9C96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096000" y="841376"/>
            <a:ext cx="5260976" cy="4707593"/>
            <a:chOff x="6096000" y="841376"/>
            <a:chExt cx="5260976" cy="4707593"/>
          </a:xfrm>
          <a:effectLst>
            <a:outerShdw blurRad="381000" dist="152400" dir="5400000" algn="ctr" rotWithShape="0">
              <a:srgbClr val="000000">
                <a:alpha val="10000"/>
              </a:srgbClr>
            </a:outerShdw>
          </a:effectLst>
        </p:grpSpPr>
        <p:grpSp>
          <p:nvGrpSpPr>
            <p:cNvPr id="13" name="Group 12">
              <a:extLst>
                <a:ext uri="{FF2B5EF4-FFF2-40B4-BE49-F238E27FC236}">
                  <a16:creationId xmlns:a16="http://schemas.microsoft.com/office/drawing/2014/main" id="{B4D09509-F6FC-47A6-B196-CCCFD8E83056}"/>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6096001" y="841376"/>
              <a:ext cx="5260975" cy="4707593"/>
              <a:chOff x="6096001" y="841376"/>
              <a:chExt cx="5260975" cy="4707593"/>
            </a:xfrm>
          </p:grpSpPr>
          <p:sp>
            <p:nvSpPr>
              <p:cNvPr id="17" name="Freeform: Shape 16">
                <a:extLst>
                  <a:ext uri="{FF2B5EF4-FFF2-40B4-BE49-F238E27FC236}">
                    <a16:creationId xmlns:a16="http://schemas.microsoft.com/office/drawing/2014/main" id="{BA5B9D66-192D-4F12-964D-2B23A1D2754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96001" y="841376"/>
                <a:ext cx="5260975" cy="4707593"/>
              </a:xfrm>
              <a:custGeom>
                <a:avLst/>
                <a:gdLst>
                  <a:gd name="connsiteX0" fmla="*/ 0 w 5260975"/>
                  <a:gd name="connsiteY0" fmla="*/ 0 h 4707593"/>
                  <a:gd name="connsiteX1" fmla="*/ 5260975 w 5260975"/>
                  <a:gd name="connsiteY1" fmla="*/ 0 h 4707593"/>
                  <a:gd name="connsiteX2" fmla="*/ 5260975 w 5260975"/>
                  <a:gd name="connsiteY2" fmla="*/ 3296937 h 4707593"/>
                  <a:gd name="connsiteX3" fmla="*/ 5260975 w 5260975"/>
                  <a:gd name="connsiteY3" fmla="*/ 3518571 h 4707593"/>
                  <a:gd name="connsiteX4" fmla="*/ 5226503 w 5260975"/>
                  <a:gd name="connsiteY4" fmla="*/ 3534000 h 4707593"/>
                  <a:gd name="connsiteX5" fmla="*/ 5206341 w 5260975"/>
                  <a:gd name="connsiteY5" fmla="*/ 3542065 h 4707593"/>
                  <a:gd name="connsiteX6" fmla="*/ 5123287 w 5260975"/>
                  <a:gd name="connsiteY6" fmla="*/ 3594010 h 4707593"/>
                  <a:gd name="connsiteX7" fmla="*/ 5048107 w 5260975"/>
                  <a:gd name="connsiteY7" fmla="*/ 3658244 h 4707593"/>
                  <a:gd name="connsiteX8" fmla="*/ 4992899 w 5260975"/>
                  <a:gd name="connsiteY8" fmla="*/ 3734479 h 4707593"/>
                  <a:gd name="connsiteX9" fmla="*/ 4977440 w 5260975"/>
                  <a:gd name="connsiteY9" fmla="*/ 3752627 h 4707593"/>
                  <a:gd name="connsiteX10" fmla="*/ 4935193 w 5260975"/>
                  <a:gd name="connsiteY10" fmla="*/ 3775382 h 4707593"/>
                  <a:gd name="connsiteX11" fmla="*/ 4897844 w 5260975"/>
                  <a:gd name="connsiteY11" fmla="*/ 3792472 h 4707593"/>
                  <a:gd name="connsiteX12" fmla="*/ 4870767 w 5260975"/>
                  <a:gd name="connsiteY12" fmla="*/ 3811388 h 4707593"/>
                  <a:gd name="connsiteX13" fmla="*/ 4847916 w 5260975"/>
                  <a:gd name="connsiteY13" fmla="*/ 3828767 h 4707593"/>
                  <a:gd name="connsiteX14" fmla="*/ 4796163 w 5260975"/>
                  <a:gd name="connsiteY14" fmla="*/ 3873702 h 4707593"/>
                  <a:gd name="connsiteX15" fmla="*/ 4738843 w 5260975"/>
                  <a:gd name="connsiteY15" fmla="*/ 3911628 h 4707593"/>
                  <a:gd name="connsiteX16" fmla="*/ 4692755 w 5260975"/>
                  <a:gd name="connsiteY16" fmla="*/ 3958099 h 4707593"/>
                  <a:gd name="connsiteX17" fmla="*/ 4673744 w 5260975"/>
                  <a:gd name="connsiteY17" fmla="*/ 3983255 h 4707593"/>
                  <a:gd name="connsiteX18" fmla="*/ 4633801 w 5260975"/>
                  <a:gd name="connsiteY18" fmla="*/ 4000442 h 4707593"/>
                  <a:gd name="connsiteX19" fmla="*/ 4590499 w 5260975"/>
                  <a:gd name="connsiteY19" fmla="*/ 4027326 h 4707593"/>
                  <a:gd name="connsiteX20" fmla="*/ 4559773 w 5260975"/>
                  <a:gd name="connsiteY20" fmla="*/ 4054018 h 4707593"/>
                  <a:gd name="connsiteX21" fmla="*/ 4536059 w 5260975"/>
                  <a:gd name="connsiteY21" fmla="*/ 4071877 h 4707593"/>
                  <a:gd name="connsiteX22" fmla="*/ 4502549 w 5260975"/>
                  <a:gd name="connsiteY22" fmla="*/ 4089832 h 4707593"/>
                  <a:gd name="connsiteX23" fmla="*/ 4468944 w 5260975"/>
                  <a:gd name="connsiteY23" fmla="*/ 4113356 h 4707593"/>
                  <a:gd name="connsiteX24" fmla="*/ 4452622 w 5260975"/>
                  <a:gd name="connsiteY24" fmla="*/ 4127854 h 4707593"/>
                  <a:gd name="connsiteX25" fmla="*/ 4421032 w 5260975"/>
                  <a:gd name="connsiteY25" fmla="*/ 4151953 h 4707593"/>
                  <a:gd name="connsiteX26" fmla="*/ 4388483 w 5260975"/>
                  <a:gd name="connsiteY26" fmla="*/ 4174421 h 4707593"/>
                  <a:gd name="connsiteX27" fmla="*/ 4327321 w 5260975"/>
                  <a:gd name="connsiteY27" fmla="*/ 4200153 h 4707593"/>
                  <a:gd name="connsiteX28" fmla="*/ 4271633 w 5260975"/>
                  <a:gd name="connsiteY28" fmla="*/ 4237983 h 4707593"/>
                  <a:gd name="connsiteX29" fmla="*/ 4227465 w 5260975"/>
                  <a:gd name="connsiteY29" fmla="*/ 4265635 h 4707593"/>
                  <a:gd name="connsiteX30" fmla="*/ 4201733 w 5260975"/>
                  <a:gd name="connsiteY30" fmla="*/ 4283783 h 4707593"/>
                  <a:gd name="connsiteX31" fmla="*/ 4154494 w 5260975"/>
                  <a:gd name="connsiteY31" fmla="*/ 4324301 h 4707593"/>
                  <a:gd name="connsiteX32" fmla="*/ 4081234 w 5260975"/>
                  <a:gd name="connsiteY32" fmla="*/ 4366931 h 4707593"/>
                  <a:gd name="connsiteX33" fmla="*/ 4036971 w 5260975"/>
                  <a:gd name="connsiteY33" fmla="*/ 4389975 h 4707593"/>
                  <a:gd name="connsiteX34" fmla="*/ 3941725 w 5260975"/>
                  <a:gd name="connsiteY34" fmla="*/ 4424733 h 4707593"/>
                  <a:gd name="connsiteX35" fmla="*/ 3910999 w 5260975"/>
                  <a:gd name="connsiteY35" fmla="*/ 4437119 h 4707593"/>
                  <a:gd name="connsiteX36" fmla="*/ 3875859 w 5260975"/>
                  <a:gd name="connsiteY36" fmla="*/ 4445280 h 4707593"/>
                  <a:gd name="connsiteX37" fmla="*/ 3819401 w 5260975"/>
                  <a:gd name="connsiteY37" fmla="*/ 4464579 h 4707593"/>
                  <a:gd name="connsiteX38" fmla="*/ 3709176 w 5260975"/>
                  <a:gd name="connsiteY38" fmla="*/ 4497800 h 4707593"/>
                  <a:gd name="connsiteX39" fmla="*/ 3684981 w 5260975"/>
                  <a:gd name="connsiteY39" fmla="*/ 4502889 h 4707593"/>
                  <a:gd name="connsiteX40" fmla="*/ 3623338 w 5260975"/>
                  <a:gd name="connsiteY40" fmla="*/ 4524300 h 4707593"/>
                  <a:gd name="connsiteX41" fmla="*/ 3586373 w 5260975"/>
                  <a:gd name="connsiteY41" fmla="*/ 4538702 h 4707593"/>
                  <a:gd name="connsiteX42" fmla="*/ 3555743 w 5260975"/>
                  <a:gd name="connsiteY42" fmla="*/ 4546960 h 4707593"/>
                  <a:gd name="connsiteX43" fmla="*/ 3528667 w 5260975"/>
                  <a:gd name="connsiteY43" fmla="*/ 4550801 h 4707593"/>
                  <a:gd name="connsiteX44" fmla="*/ 3457424 w 5260975"/>
                  <a:gd name="connsiteY44" fmla="*/ 4569811 h 4707593"/>
                  <a:gd name="connsiteX45" fmla="*/ 3429003 w 5260975"/>
                  <a:gd name="connsiteY45" fmla="*/ 4577301 h 4707593"/>
                  <a:gd name="connsiteX46" fmla="*/ 3355264 w 5260975"/>
                  <a:gd name="connsiteY46" fmla="*/ 4603033 h 4707593"/>
                  <a:gd name="connsiteX47" fmla="*/ 3292757 w 5260975"/>
                  <a:gd name="connsiteY47" fmla="*/ 4620027 h 4707593"/>
                  <a:gd name="connsiteX48" fmla="*/ 3266643 w 5260975"/>
                  <a:gd name="connsiteY48" fmla="*/ 4628188 h 4707593"/>
                  <a:gd name="connsiteX49" fmla="*/ 3206921 w 5260975"/>
                  <a:gd name="connsiteY49" fmla="*/ 4641823 h 4707593"/>
                  <a:gd name="connsiteX50" fmla="*/ 3173123 w 5260975"/>
                  <a:gd name="connsiteY50" fmla="*/ 4651425 h 4707593"/>
                  <a:gd name="connsiteX51" fmla="*/ 3090646 w 5260975"/>
                  <a:gd name="connsiteY51" fmla="*/ 4662274 h 4707593"/>
                  <a:gd name="connsiteX52" fmla="*/ 3005480 w 5260975"/>
                  <a:gd name="connsiteY52" fmla="*/ 4672739 h 4707593"/>
                  <a:gd name="connsiteX53" fmla="*/ 2958721 w 5260975"/>
                  <a:gd name="connsiteY53" fmla="*/ 4676196 h 4707593"/>
                  <a:gd name="connsiteX54" fmla="*/ 2917915 w 5260975"/>
                  <a:gd name="connsiteY54" fmla="*/ 4681670 h 4707593"/>
                  <a:gd name="connsiteX55" fmla="*/ 2882389 w 5260975"/>
                  <a:gd name="connsiteY55" fmla="*/ 4685126 h 4707593"/>
                  <a:gd name="connsiteX56" fmla="*/ 2825837 w 5260975"/>
                  <a:gd name="connsiteY56" fmla="*/ 4692135 h 4707593"/>
                  <a:gd name="connsiteX57" fmla="*/ 2802313 w 5260975"/>
                  <a:gd name="connsiteY57" fmla="*/ 4693960 h 4707593"/>
                  <a:gd name="connsiteX58" fmla="*/ 2746816 w 5260975"/>
                  <a:gd name="connsiteY58" fmla="*/ 4693863 h 4707593"/>
                  <a:gd name="connsiteX59" fmla="*/ 2727517 w 5260975"/>
                  <a:gd name="connsiteY59" fmla="*/ 4692903 h 4707593"/>
                  <a:gd name="connsiteX60" fmla="*/ 2690359 w 5260975"/>
                  <a:gd name="connsiteY60" fmla="*/ 4680997 h 4707593"/>
                  <a:gd name="connsiteX61" fmla="*/ 2685943 w 5260975"/>
                  <a:gd name="connsiteY61" fmla="*/ 4680133 h 4707593"/>
                  <a:gd name="connsiteX62" fmla="*/ 2661554 w 5260975"/>
                  <a:gd name="connsiteY62" fmla="*/ 4675428 h 4707593"/>
                  <a:gd name="connsiteX63" fmla="*/ 2648208 w 5260975"/>
                  <a:gd name="connsiteY63" fmla="*/ 4673892 h 4707593"/>
                  <a:gd name="connsiteX64" fmla="*/ 2597512 w 5260975"/>
                  <a:gd name="connsiteY64" fmla="*/ 4664099 h 4707593"/>
                  <a:gd name="connsiteX65" fmla="*/ 2568324 w 5260975"/>
                  <a:gd name="connsiteY65" fmla="*/ 4659490 h 4707593"/>
                  <a:gd name="connsiteX66" fmla="*/ 2544704 w 5260975"/>
                  <a:gd name="connsiteY66" fmla="*/ 4660162 h 4707593"/>
                  <a:gd name="connsiteX67" fmla="*/ 2503225 w 5260975"/>
                  <a:gd name="connsiteY67" fmla="*/ 4661026 h 4707593"/>
                  <a:gd name="connsiteX68" fmla="*/ 2489975 w 5260975"/>
                  <a:gd name="connsiteY68" fmla="*/ 4663235 h 4707593"/>
                  <a:gd name="connsiteX69" fmla="*/ 2430061 w 5260975"/>
                  <a:gd name="connsiteY69" fmla="*/ 4656897 h 4707593"/>
                  <a:gd name="connsiteX70" fmla="*/ 2395880 w 5260975"/>
                  <a:gd name="connsiteY70" fmla="*/ 4656417 h 4707593"/>
                  <a:gd name="connsiteX71" fmla="*/ 2357378 w 5260975"/>
                  <a:gd name="connsiteY71" fmla="*/ 4648544 h 4707593"/>
                  <a:gd name="connsiteX72" fmla="*/ 2346145 w 5260975"/>
                  <a:gd name="connsiteY72" fmla="*/ 4648928 h 4707593"/>
                  <a:gd name="connsiteX73" fmla="*/ 2333567 w 5260975"/>
                  <a:gd name="connsiteY73" fmla="*/ 4649600 h 4707593"/>
                  <a:gd name="connsiteX74" fmla="*/ 2294968 w 5260975"/>
                  <a:gd name="connsiteY74" fmla="*/ 4650177 h 4707593"/>
                  <a:gd name="connsiteX75" fmla="*/ 2271540 w 5260975"/>
                  <a:gd name="connsiteY75" fmla="*/ 4653057 h 4707593"/>
                  <a:gd name="connsiteX76" fmla="*/ 2226895 w 5260975"/>
                  <a:gd name="connsiteY76" fmla="*/ 4651329 h 4707593"/>
                  <a:gd name="connsiteX77" fmla="*/ 2210379 w 5260975"/>
                  <a:gd name="connsiteY77" fmla="*/ 4653825 h 4707593"/>
                  <a:gd name="connsiteX78" fmla="*/ 2168613 w 5260975"/>
                  <a:gd name="connsiteY78" fmla="*/ 4654113 h 4707593"/>
                  <a:gd name="connsiteX79" fmla="*/ 2131167 w 5260975"/>
                  <a:gd name="connsiteY79" fmla="*/ 4652673 h 4707593"/>
                  <a:gd name="connsiteX80" fmla="*/ 2095065 w 5260975"/>
                  <a:gd name="connsiteY80" fmla="*/ 4653441 h 4707593"/>
                  <a:gd name="connsiteX81" fmla="*/ 2069237 w 5260975"/>
                  <a:gd name="connsiteY81" fmla="*/ 4656609 h 4707593"/>
                  <a:gd name="connsiteX82" fmla="*/ 2041201 w 5260975"/>
                  <a:gd name="connsiteY82" fmla="*/ 4658529 h 4707593"/>
                  <a:gd name="connsiteX83" fmla="*/ 1963909 w 5260975"/>
                  <a:gd name="connsiteY83" fmla="*/ 4669955 h 4707593"/>
                  <a:gd name="connsiteX84" fmla="*/ 1949603 w 5260975"/>
                  <a:gd name="connsiteY84" fmla="*/ 4667171 h 4707593"/>
                  <a:gd name="connsiteX85" fmla="*/ 1868373 w 5260975"/>
                  <a:gd name="connsiteY85" fmla="*/ 4664578 h 4707593"/>
                  <a:gd name="connsiteX86" fmla="*/ 1850707 w 5260975"/>
                  <a:gd name="connsiteY86" fmla="*/ 4664771 h 4707593"/>
                  <a:gd name="connsiteX87" fmla="*/ 1803275 w 5260975"/>
                  <a:gd name="connsiteY87" fmla="*/ 4653441 h 4707593"/>
                  <a:gd name="connsiteX88" fmla="*/ 1730112 w 5260975"/>
                  <a:gd name="connsiteY88" fmla="*/ 4671396 h 4707593"/>
                  <a:gd name="connsiteX89" fmla="*/ 1661652 w 5260975"/>
                  <a:gd name="connsiteY89" fmla="*/ 4693863 h 4707593"/>
                  <a:gd name="connsiteX90" fmla="*/ 1653011 w 5260975"/>
                  <a:gd name="connsiteY90" fmla="*/ 4696744 h 4707593"/>
                  <a:gd name="connsiteX91" fmla="*/ 1628431 w 5260975"/>
                  <a:gd name="connsiteY91" fmla="*/ 4701641 h 4707593"/>
                  <a:gd name="connsiteX92" fmla="*/ 1597995 w 5260975"/>
                  <a:gd name="connsiteY92" fmla="*/ 4703369 h 4707593"/>
                  <a:gd name="connsiteX93" fmla="*/ 1559396 w 5260975"/>
                  <a:gd name="connsiteY93" fmla="*/ 4707593 h 4707593"/>
                  <a:gd name="connsiteX94" fmla="*/ 1528480 w 5260975"/>
                  <a:gd name="connsiteY94" fmla="*/ 4702312 h 4707593"/>
                  <a:gd name="connsiteX95" fmla="*/ 1485272 w 5260975"/>
                  <a:gd name="connsiteY95" fmla="*/ 4694439 h 4707593"/>
                  <a:gd name="connsiteX96" fmla="*/ 1444562 w 5260975"/>
                  <a:gd name="connsiteY96" fmla="*/ 4686950 h 4707593"/>
                  <a:gd name="connsiteX97" fmla="*/ 1431696 w 5260975"/>
                  <a:gd name="connsiteY97" fmla="*/ 4695783 h 4707593"/>
                  <a:gd name="connsiteX98" fmla="*/ 1411821 w 5260975"/>
                  <a:gd name="connsiteY98" fmla="*/ 4703464 h 4707593"/>
                  <a:gd name="connsiteX99" fmla="*/ 1389738 w 5260975"/>
                  <a:gd name="connsiteY99" fmla="*/ 4694247 h 4707593"/>
                  <a:gd name="connsiteX100" fmla="*/ 1338081 w 5260975"/>
                  <a:gd name="connsiteY100" fmla="*/ 4675141 h 4707593"/>
                  <a:gd name="connsiteX101" fmla="*/ 1305436 w 5260975"/>
                  <a:gd name="connsiteY101" fmla="*/ 4674276 h 4707593"/>
                  <a:gd name="connsiteX102" fmla="*/ 1234481 w 5260975"/>
                  <a:gd name="connsiteY102" fmla="*/ 4666115 h 4707593"/>
                  <a:gd name="connsiteX103" fmla="*/ 1188106 w 5260975"/>
                  <a:gd name="connsiteY103" fmla="*/ 4654497 h 4707593"/>
                  <a:gd name="connsiteX104" fmla="*/ 1154790 w 5260975"/>
                  <a:gd name="connsiteY104" fmla="*/ 4641343 h 4707593"/>
                  <a:gd name="connsiteX105" fmla="*/ 1107069 w 5260975"/>
                  <a:gd name="connsiteY105" fmla="*/ 4624156 h 4707593"/>
                  <a:gd name="connsiteX106" fmla="*/ 1059158 w 5260975"/>
                  <a:gd name="connsiteY106" fmla="*/ 4615227 h 4707593"/>
                  <a:gd name="connsiteX107" fmla="*/ 1024496 w 5260975"/>
                  <a:gd name="connsiteY107" fmla="*/ 4603993 h 4707593"/>
                  <a:gd name="connsiteX108" fmla="*/ 982153 w 5260975"/>
                  <a:gd name="connsiteY108" fmla="*/ 4596311 h 4707593"/>
                  <a:gd name="connsiteX109" fmla="*/ 946628 w 5260975"/>
                  <a:gd name="connsiteY109" fmla="*/ 4596024 h 4707593"/>
                  <a:gd name="connsiteX110" fmla="*/ 890939 w 5260975"/>
                  <a:gd name="connsiteY110" fmla="*/ 4597368 h 4707593"/>
                  <a:gd name="connsiteX111" fmla="*/ 822769 w 5260975"/>
                  <a:gd name="connsiteY111" fmla="*/ 4574133 h 4707593"/>
                  <a:gd name="connsiteX112" fmla="*/ 795212 w 5260975"/>
                  <a:gd name="connsiteY112" fmla="*/ 4568947 h 4707593"/>
                  <a:gd name="connsiteX113" fmla="*/ 769288 w 5260975"/>
                  <a:gd name="connsiteY113" fmla="*/ 4566547 h 4707593"/>
                  <a:gd name="connsiteX114" fmla="*/ 714271 w 5260975"/>
                  <a:gd name="connsiteY114" fmla="*/ 4551089 h 4707593"/>
                  <a:gd name="connsiteX115" fmla="*/ 691900 w 5260975"/>
                  <a:gd name="connsiteY115" fmla="*/ 4545999 h 4707593"/>
                  <a:gd name="connsiteX116" fmla="*/ 660598 w 5260975"/>
                  <a:gd name="connsiteY116" fmla="*/ 4546096 h 4707593"/>
                  <a:gd name="connsiteX117" fmla="*/ 603662 w 5260975"/>
                  <a:gd name="connsiteY117" fmla="*/ 4538991 h 4707593"/>
                  <a:gd name="connsiteX118" fmla="*/ 546821 w 5260975"/>
                  <a:gd name="connsiteY118" fmla="*/ 4518251 h 4707593"/>
                  <a:gd name="connsiteX119" fmla="*/ 522721 w 5260975"/>
                  <a:gd name="connsiteY119" fmla="*/ 4520267 h 4707593"/>
                  <a:gd name="connsiteX120" fmla="*/ 514080 w 5260975"/>
                  <a:gd name="connsiteY120" fmla="*/ 4519788 h 4707593"/>
                  <a:gd name="connsiteX121" fmla="*/ 436404 w 5260975"/>
                  <a:gd name="connsiteY121" fmla="*/ 4508361 h 4707593"/>
                  <a:gd name="connsiteX122" fmla="*/ 428626 w 5260975"/>
                  <a:gd name="connsiteY122" fmla="*/ 4507114 h 4707593"/>
                  <a:gd name="connsiteX123" fmla="*/ 392141 w 5260975"/>
                  <a:gd name="connsiteY123" fmla="*/ 4496936 h 4707593"/>
                  <a:gd name="connsiteX124" fmla="*/ 300157 w 5260975"/>
                  <a:gd name="connsiteY124" fmla="*/ 4490599 h 4707593"/>
                  <a:gd name="connsiteX125" fmla="*/ 294493 w 5260975"/>
                  <a:gd name="connsiteY125" fmla="*/ 4489831 h 4707593"/>
                  <a:gd name="connsiteX126" fmla="*/ 263671 w 5260975"/>
                  <a:gd name="connsiteY126" fmla="*/ 4494919 h 4707593"/>
                  <a:gd name="connsiteX127" fmla="*/ 248406 w 5260975"/>
                  <a:gd name="connsiteY127" fmla="*/ 4502121 h 4707593"/>
                  <a:gd name="connsiteX128" fmla="*/ 224594 w 5260975"/>
                  <a:gd name="connsiteY128" fmla="*/ 4509610 h 4707593"/>
                  <a:gd name="connsiteX129" fmla="*/ 200398 w 5260975"/>
                  <a:gd name="connsiteY129" fmla="*/ 4512395 h 4707593"/>
                  <a:gd name="connsiteX130" fmla="*/ 159783 w 5260975"/>
                  <a:gd name="connsiteY130" fmla="*/ 4501064 h 4707593"/>
                  <a:gd name="connsiteX131" fmla="*/ 144997 w 5260975"/>
                  <a:gd name="connsiteY131" fmla="*/ 4499912 h 4707593"/>
                  <a:gd name="connsiteX132" fmla="*/ 112064 w 5260975"/>
                  <a:gd name="connsiteY132" fmla="*/ 4494440 h 4707593"/>
                  <a:gd name="connsiteX133" fmla="*/ 83259 w 5260975"/>
                  <a:gd name="connsiteY133" fmla="*/ 4494824 h 4707593"/>
                  <a:gd name="connsiteX134" fmla="*/ 60120 w 5260975"/>
                  <a:gd name="connsiteY134" fmla="*/ 4503561 h 4707593"/>
                  <a:gd name="connsiteX135" fmla="*/ 26514 w 5260975"/>
                  <a:gd name="connsiteY135" fmla="*/ 4505289 h 4707593"/>
                  <a:gd name="connsiteX136" fmla="*/ 4814 w 5260975"/>
                  <a:gd name="connsiteY136" fmla="*/ 4498952 h 4707593"/>
                  <a:gd name="connsiteX137" fmla="*/ 398 w 5260975"/>
                  <a:gd name="connsiteY137" fmla="*/ 4498089 h 4707593"/>
                  <a:gd name="connsiteX138" fmla="*/ 0 w 5260975"/>
                  <a:gd name="connsiteY138" fmla="*/ 4498087 h 47075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Lst>
                <a:rect l="l" t="t" r="r" b="b"/>
                <a:pathLst>
                  <a:path w="5260975" h="4707593">
                    <a:moveTo>
                      <a:pt x="0" y="0"/>
                    </a:moveTo>
                    <a:lnTo>
                      <a:pt x="5260975" y="0"/>
                    </a:lnTo>
                    <a:lnTo>
                      <a:pt x="5260975" y="3296937"/>
                    </a:lnTo>
                    <a:lnTo>
                      <a:pt x="5260975" y="3518571"/>
                    </a:lnTo>
                    <a:lnTo>
                      <a:pt x="5226503" y="3534000"/>
                    </a:lnTo>
                    <a:cubicBezTo>
                      <a:pt x="5219783" y="3536785"/>
                      <a:pt x="5212389" y="3538321"/>
                      <a:pt x="5206341" y="3542065"/>
                    </a:cubicBezTo>
                    <a:cubicBezTo>
                      <a:pt x="5178495" y="3559156"/>
                      <a:pt x="5151515" y="3577591"/>
                      <a:pt x="5123287" y="3594010"/>
                    </a:cubicBezTo>
                    <a:cubicBezTo>
                      <a:pt x="5094195" y="3611004"/>
                      <a:pt x="5068175" y="3631071"/>
                      <a:pt x="5048107" y="3658244"/>
                    </a:cubicBezTo>
                    <a:cubicBezTo>
                      <a:pt x="5029480" y="3683496"/>
                      <a:pt x="5011429" y="3709131"/>
                      <a:pt x="4992899" y="3734479"/>
                    </a:cubicBezTo>
                    <a:cubicBezTo>
                      <a:pt x="4988194" y="3740912"/>
                      <a:pt x="4983873" y="3748498"/>
                      <a:pt x="4977440" y="3752627"/>
                    </a:cubicBezTo>
                    <a:cubicBezTo>
                      <a:pt x="4964094" y="3761268"/>
                      <a:pt x="4949499" y="3768277"/>
                      <a:pt x="4935193" y="3775382"/>
                    </a:cubicBezTo>
                    <a:cubicBezTo>
                      <a:pt x="4922903" y="3781431"/>
                      <a:pt x="4909845" y="3785943"/>
                      <a:pt x="4897844" y="3792472"/>
                    </a:cubicBezTo>
                    <a:cubicBezTo>
                      <a:pt x="4888243" y="3797658"/>
                      <a:pt x="4879697" y="3804859"/>
                      <a:pt x="4870767" y="3811388"/>
                    </a:cubicBezTo>
                    <a:cubicBezTo>
                      <a:pt x="4862990" y="3817052"/>
                      <a:pt x="4854445" y="3821949"/>
                      <a:pt x="4847916" y="3828767"/>
                    </a:cubicBezTo>
                    <a:cubicBezTo>
                      <a:pt x="4831977" y="3845281"/>
                      <a:pt x="4815942" y="3861508"/>
                      <a:pt x="4796163" y="3873702"/>
                    </a:cubicBezTo>
                    <a:cubicBezTo>
                      <a:pt x="4776672" y="3885799"/>
                      <a:pt x="4758237" y="3899338"/>
                      <a:pt x="4738843" y="3911628"/>
                    </a:cubicBezTo>
                    <a:cubicBezTo>
                      <a:pt x="4719831" y="3923630"/>
                      <a:pt x="4702645" y="3936783"/>
                      <a:pt x="4692755" y="3958099"/>
                    </a:cubicBezTo>
                    <a:cubicBezTo>
                      <a:pt x="4688339" y="3967508"/>
                      <a:pt x="4682097" y="3977782"/>
                      <a:pt x="4673744" y="3983255"/>
                    </a:cubicBezTo>
                    <a:cubicBezTo>
                      <a:pt x="4661838" y="3991032"/>
                      <a:pt x="4646764" y="3993817"/>
                      <a:pt x="4633801" y="4000442"/>
                    </a:cubicBezTo>
                    <a:cubicBezTo>
                      <a:pt x="4618535" y="4008219"/>
                      <a:pt x="4600869" y="4014940"/>
                      <a:pt x="4590499" y="4027326"/>
                    </a:cubicBezTo>
                    <a:cubicBezTo>
                      <a:pt x="4581281" y="4038368"/>
                      <a:pt x="4571968" y="4047009"/>
                      <a:pt x="4559773" y="4054018"/>
                    </a:cubicBezTo>
                    <a:cubicBezTo>
                      <a:pt x="4551229" y="4058915"/>
                      <a:pt x="4544892" y="4067844"/>
                      <a:pt x="4536059" y="4071877"/>
                    </a:cubicBezTo>
                    <a:cubicBezTo>
                      <a:pt x="4524441" y="4077254"/>
                      <a:pt x="4512727" y="4081479"/>
                      <a:pt x="4502549" y="4089832"/>
                    </a:cubicBezTo>
                    <a:cubicBezTo>
                      <a:pt x="4491987" y="4098473"/>
                      <a:pt x="4479986" y="4105290"/>
                      <a:pt x="4468944" y="4113356"/>
                    </a:cubicBezTo>
                    <a:cubicBezTo>
                      <a:pt x="4463087" y="4117676"/>
                      <a:pt x="4458286" y="4123341"/>
                      <a:pt x="4452622" y="4127854"/>
                    </a:cubicBezTo>
                    <a:cubicBezTo>
                      <a:pt x="4442252" y="4136111"/>
                      <a:pt x="4431690" y="4144176"/>
                      <a:pt x="4421032" y="4151953"/>
                    </a:cubicBezTo>
                    <a:cubicBezTo>
                      <a:pt x="4410375" y="4159731"/>
                      <a:pt x="4400197" y="4168756"/>
                      <a:pt x="4388483" y="4174421"/>
                    </a:cubicBezTo>
                    <a:cubicBezTo>
                      <a:pt x="4368513" y="4184023"/>
                      <a:pt x="4346717" y="4189784"/>
                      <a:pt x="4327321" y="4200153"/>
                    </a:cubicBezTo>
                    <a:cubicBezTo>
                      <a:pt x="4307639" y="4210714"/>
                      <a:pt x="4289107" y="4223965"/>
                      <a:pt x="4271633" y="4237983"/>
                    </a:cubicBezTo>
                    <a:cubicBezTo>
                      <a:pt x="4257807" y="4249025"/>
                      <a:pt x="4244845" y="4259971"/>
                      <a:pt x="4227465" y="4265635"/>
                    </a:cubicBezTo>
                    <a:cubicBezTo>
                      <a:pt x="4217768" y="4268804"/>
                      <a:pt x="4207591" y="4275717"/>
                      <a:pt x="4201733" y="4283783"/>
                    </a:cubicBezTo>
                    <a:cubicBezTo>
                      <a:pt x="4189059" y="4301353"/>
                      <a:pt x="4172833" y="4313739"/>
                      <a:pt x="4154494" y="4324301"/>
                    </a:cubicBezTo>
                    <a:cubicBezTo>
                      <a:pt x="4130010" y="4338511"/>
                      <a:pt x="4105814" y="4353009"/>
                      <a:pt x="4081234" y="4366931"/>
                    </a:cubicBezTo>
                    <a:cubicBezTo>
                      <a:pt x="4066737" y="4375189"/>
                      <a:pt x="4052335" y="4383926"/>
                      <a:pt x="4036971" y="4389975"/>
                    </a:cubicBezTo>
                    <a:cubicBezTo>
                      <a:pt x="4005575" y="4402457"/>
                      <a:pt x="3973410" y="4413114"/>
                      <a:pt x="3941725" y="4424733"/>
                    </a:cubicBezTo>
                    <a:cubicBezTo>
                      <a:pt x="3931355" y="4428477"/>
                      <a:pt x="3921561" y="4433854"/>
                      <a:pt x="3910999" y="4437119"/>
                    </a:cubicBezTo>
                    <a:cubicBezTo>
                      <a:pt x="3899573" y="4440671"/>
                      <a:pt x="3887285" y="4441727"/>
                      <a:pt x="3875859" y="4445280"/>
                    </a:cubicBezTo>
                    <a:cubicBezTo>
                      <a:pt x="3856847" y="4451136"/>
                      <a:pt x="3838412" y="4458626"/>
                      <a:pt x="3819401" y="4464579"/>
                    </a:cubicBezTo>
                    <a:cubicBezTo>
                      <a:pt x="3782723" y="4476005"/>
                      <a:pt x="3745949" y="4486951"/>
                      <a:pt x="3709176" y="4497800"/>
                    </a:cubicBezTo>
                    <a:cubicBezTo>
                      <a:pt x="3701303" y="4500105"/>
                      <a:pt x="3692757" y="4500393"/>
                      <a:pt x="3684981" y="4502889"/>
                    </a:cubicBezTo>
                    <a:cubicBezTo>
                      <a:pt x="3664337" y="4509610"/>
                      <a:pt x="3643789" y="4516907"/>
                      <a:pt x="3623338" y="4524300"/>
                    </a:cubicBezTo>
                    <a:cubicBezTo>
                      <a:pt x="3610953" y="4528813"/>
                      <a:pt x="3598854" y="4534382"/>
                      <a:pt x="3586373" y="4538702"/>
                    </a:cubicBezTo>
                    <a:cubicBezTo>
                      <a:pt x="3576387" y="4542159"/>
                      <a:pt x="3566113" y="4544847"/>
                      <a:pt x="3555743" y="4546960"/>
                    </a:cubicBezTo>
                    <a:cubicBezTo>
                      <a:pt x="3546814" y="4548785"/>
                      <a:pt x="3537501" y="4548592"/>
                      <a:pt x="3528667" y="4550801"/>
                    </a:cubicBezTo>
                    <a:cubicBezTo>
                      <a:pt x="3504759" y="4556753"/>
                      <a:pt x="3481140" y="4563475"/>
                      <a:pt x="3457424" y="4569811"/>
                    </a:cubicBezTo>
                    <a:cubicBezTo>
                      <a:pt x="3447919" y="4572308"/>
                      <a:pt x="3438221" y="4574133"/>
                      <a:pt x="3429003" y="4577301"/>
                    </a:cubicBezTo>
                    <a:cubicBezTo>
                      <a:pt x="3404327" y="4585654"/>
                      <a:pt x="3380036" y="4595159"/>
                      <a:pt x="3355264" y="4603033"/>
                    </a:cubicBezTo>
                    <a:cubicBezTo>
                      <a:pt x="3334717" y="4609562"/>
                      <a:pt x="3313593" y="4614266"/>
                      <a:pt x="3292757" y="4620027"/>
                    </a:cubicBezTo>
                    <a:cubicBezTo>
                      <a:pt x="3283924" y="4622524"/>
                      <a:pt x="3275475" y="4626077"/>
                      <a:pt x="3266643" y="4628188"/>
                    </a:cubicBezTo>
                    <a:cubicBezTo>
                      <a:pt x="3246863" y="4632990"/>
                      <a:pt x="3226796" y="4637022"/>
                      <a:pt x="3206921" y="4641823"/>
                    </a:cubicBezTo>
                    <a:cubicBezTo>
                      <a:pt x="3195590" y="4644607"/>
                      <a:pt x="3184645" y="4649600"/>
                      <a:pt x="3173123" y="4651425"/>
                    </a:cubicBezTo>
                    <a:cubicBezTo>
                      <a:pt x="3145759" y="4655745"/>
                      <a:pt x="3118203" y="4658817"/>
                      <a:pt x="3090646" y="4662274"/>
                    </a:cubicBezTo>
                    <a:cubicBezTo>
                      <a:pt x="3062227" y="4665826"/>
                      <a:pt x="3033902" y="4669571"/>
                      <a:pt x="3005480" y="4672739"/>
                    </a:cubicBezTo>
                    <a:cubicBezTo>
                      <a:pt x="2989926" y="4674372"/>
                      <a:pt x="2974275" y="4674660"/>
                      <a:pt x="2958721" y="4676196"/>
                    </a:cubicBezTo>
                    <a:cubicBezTo>
                      <a:pt x="2945087" y="4677541"/>
                      <a:pt x="2931549" y="4680037"/>
                      <a:pt x="2917915" y="4681670"/>
                    </a:cubicBezTo>
                    <a:cubicBezTo>
                      <a:pt x="2906105" y="4683013"/>
                      <a:pt x="2894199" y="4683781"/>
                      <a:pt x="2882389" y="4685126"/>
                    </a:cubicBezTo>
                    <a:cubicBezTo>
                      <a:pt x="2863475" y="4687334"/>
                      <a:pt x="2844655" y="4689831"/>
                      <a:pt x="2825837" y="4692135"/>
                    </a:cubicBezTo>
                    <a:cubicBezTo>
                      <a:pt x="2817964" y="4692999"/>
                      <a:pt x="2809706" y="4695399"/>
                      <a:pt x="2802313" y="4693960"/>
                    </a:cubicBezTo>
                    <a:cubicBezTo>
                      <a:pt x="2783686" y="4690310"/>
                      <a:pt x="2765347" y="4691367"/>
                      <a:pt x="2746816" y="4693863"/>
                    </a:cubicBezTo>
                    <a:cubicBezTo>
                      <a:pt x="2740479" y="4694728"/>
                      <a:pt x="2733662" y="4694535"/>
                      <a:pt x="2727517" y="4692903"/>
                    </a:cubicBezTo>
                    <a:cubicBezTo>
                      <a:pt x="2714939" y="4689638"/>
                      <a:pt x="2702745" y="4685029"/>
                      <a:pt x="2690359" y="4680997"/>
                    </a:cubicBezTo>
                    <a:cubicBezTo>
                      <a:pt x="2689014" y="4680517"/>
                      <a:pt x="2687382" y="4680421"/>
                      <a:pt x="2685943" y="4680133"/>
                    </a:cubicBezTo>
                    <a:cubicBezTo>
                      <a:pt x="2677781" y="4678500"/>
                      <a:pt x="2669717" y="4676868"/>
                      <a:pt x="2661554" y="4675428"/>
                    </a:cubicBezTo>
                    <a:cubicBezTo>
                      <a:pt x="2657138" y="4674660"/>
                      <a:pt x="2652625" y="4674564"/>
                      <a:pt x="2648208" y="4673892"/>
                    </a:cubicBezTo>
                    <a:cubicBezTo>
                      <a:pt x="2631118" y="4671203"/>
                      <a:pt x="2612299" y="4675716"/>
                      <a:pt x="2597512" y="4664099"/>
                    </a:cubicBezTo>
                    <a:cubicBezTo>
                      <a:pt x="2587911" y="4656609"/>
                      <a:pt x="2578597" y="4658338"/>
                      <a:pt x="2568324" y="4659490"/>
                    </a:cubicBezTo>
                    <a:cubicBezTo>
                      <a:pt x="2560547" y="4660354"/>
                      <a:pt x="2552577" y="4660065"/>
                      <a:pt x="2544704" y="4660162"/>
                    </a:cubicBezTo>
                    <a:cubicBezTo>
                      <a:pt x="2530878" y="4660449"/>
                      <a:pt x="2517052" y="4660546"/>
                      <a:pt x="2503225" y="4661026"/>
                    </a:cubicBezTo>
                    <a:cubicBezTo>
                      <a:pt x="2498808" y="4661218"/>
                      <a:pt x="2494297" y="4663619"/>
                      <a:pt x="2489975" y="4663235"/>
                    </a:cubicBezTo>
                    <a:cubicBezTo>
                      <a:pt x="2470004" y="4661410"/>
                      <a:pt x="2450033" y="4658529"/>
                      <a:pt x="2430061" y="4656897"/>
                    </a:cubicBezTo>
                    <a:cubicBezTo>
                      <a:pt x="2418732" y="4655938"/>
                      <a:pt x="2407114" y="4657761"/>
                      <a:pt x="2395880" y="4656417"/>
                    </a:cubicBezTo>
                    <a:cubicBezTo>
                      <a:pt x="2382919" y="4654881"/>
                      <a:pt x="2370245" y="4650945"/>
                      <a:pt x="2357378" y="4648544"/>
                    </a:cubicBezTo>
                    <a:cubicBezTo>
                      <a:pt x="2353826" y="4647872"/>
                      <a:pt x="2349889" y="4648736"/>
                      <a:pt x="2346145" y="4648928"/>
                    </a:cubicBezTo>
                    <a:cubicBezTo>
                      <a:pt x="2341920" y="4649120"/>
                      <a:pt x="2337791" y="4649504"/>
                      <a:pt x="2333567" y="4649600"/>
                    </a:cubicBezTo>
                    <a:cubicBezTo>
                      <a:pt x="2320700" y="4649793"/>
                      <a:pt x="2307835" y="4649504"/>
                      <a:pt x="2294968" y="4650177"/>
                    </a:cubicBezTo>
                    <a:cubicBezTo>
                      <a:pt x="2287095" y="4650561"/>
                      <a:pt x="2278839" y="4654497"/>
                      <a:pt x="2271540" y="4653057"/>
                    </a:cubicBezTo>
                    <a:cubicBezTo>
                      <a:pt x="2256659" y="4650272"/>
                      <a:pt x="2241776" y="4656513"/>
                      <a:pt x="2226895" y="4651329"/>
                    </a:cubicBezTo>
                    <a:cubicBezTo>
                      <a:pt x="2222285" y="4649793"/>
                      <a:pt x="2215948" y="4653633"/>
                      <a:pt x="2210379" y="4653825"/>
                    </a:cubicBezTo>
                    <a:cubicBezTo>
                      <a:pt x="2196457" y="4654305"/>
                      <a:pt x="2182535" y="4654209"/>
                      <a:pt x="2168613" y="4654113"/>
                    </a:cubicBezTo>
                    <a:cubicBezTo>
                      <a:pt x="2156131" y="4654017"/>
                      <a:pt x="2143168" y="4655361"/>
                      <a:pt x="2131167" y="4652673"/>
                    </a:cubicBezTo>
                    <a:cubicBezTo>
                      <a:pt x="2118588" y="4649793"/>
                      <a:pt x="2107259" y="4650177"/>
                      <a:pt x="2095065" y="4653441"/>
                    </a:cubicBezTo>
                    <a:cubicBezTo>
                      <a:pt x="2086711" y="4655649"/>
                      <a:pt x="2077878" y="4655938"/>
                      <a:pt x="2069237" y="4656609"/>
                    </a:cubicBezTo>
                    <a:cubicBezTo>
                      <a:pt x="2059924" y="4657377"/>
                      <a:pt x="2049650" y="4655361"/>
                      <a:pt x="2041201" y="4658529"/>
                    </a:cubicBezTo>
                    <a:cubicBezTo>
                      <a:pt x="2016044" y="4667939"/>
                      <a:pt x="1990216" y="4669955"/>
                      <a:pt x="1963909" y="4669955"/>
                    </a:cubicBezTo>
                    <a:cubicBezTo>
                      <a:pt x="1959107" y="4669955"/>
                      <a:pt x="1954210" y="4668612"/>
                      <a:pt x="1949603" y="4667171"/>
                    </a:cubicBezTo>
                    <a:cubicBezTo>
                      <a:pt x="1922717" y="4658529"/>
                      <a:pt x="1895737" y="4659297"/>
                      <a:pt x="1868373" y="4664578"/>
                    </a:cubicBezTo>
                    <a:cubicBezTo>
                      <a:pt x="1862708" y="4665731"/>
                      <a:pt x="1856372" y="4665923"/>
                      <a:pt x="1850707" y="4664771"/>
                    </a:cubicBezTo>
                    <a:cubicBezTo>
                      <a:pt x="1834768" y="4661410"/>
                      <a:pt x="1819309" y="4655841"/>
                      <a:pt x="1803275" y="4653441"/>
                    </a:cubicBezTo>
                    <a:cubicBezTo>
                      <a:pt x="1776775" y="4649504"/>
                      <a:pt x="1753828" y="4662754"/>
                      <a:pt x="1730112" y="4671396"/>
                    </a:cubicBezTo>
                    <a:cubicBezTo>
                      <a:pt x="1707548" y="4679557"/>
                      <a:pt x="1688345" y="4697992"/>
                      <a:pt x="1661652" y="4693863"/>
                    </a:cubicBezTo>
                    <a:cubicBezTo>
                      <a:pt x="1658965" y="4693479"/>
                      <a:pt x="1655988" y="4696071"/>
                      <a:pt x="1653011" y="4696744"/>
                    </a:cubicBezTo>
                    <a:cubicBezTo>
                      <a:pt x="1644850" y="4698568"/>
                      <a:pt x="1636689" y="4700776"/>
                      <a:pt x="1628431" y="4701641"/>
                    </a:cubicBezTo>
                    <a:cubicBezTo>
                      <a:pt x="1618350" y="4702793"/>
                      <a:pt x="1608076" y="4702409"/>
                      <a:pt x="1597995" y="4703369"/>
                    </a:cubicBezTo>
                    <a:cubicBezTo>
                      <a:pt x="1585032" y="4704521"/>
                      <a:pt x="1572263" y="4707593"/>
                      <a:pt x="1559396" y="4707593"/>
                    </a:cubicBezTo>
                    <a:cubicBezTo>
                      <a:pt x="1549026" y="4707593"/>
                      <a:pt x="1538753" y="4704041"/>
                      <a:pt x="1528480" y="4702312"/>
                    </a:cubicBezTo>
                    <a:cubicBezTo>
                      <a:pt x="1513981" y="4699912"/>
                      <a:pt x="1498042" y="4700584"/>
                      <a:pt x="1485272" y="4694439"/>
                    </a:cubicBezTo>
                    <a:cubicBezTo>
                      <a:pt x="1471639" y="4687910"/>
                      <a:pt x="1458676" y="4684934"/>
                      <a:pt x="1444562" y="4686950"/>
                    </a:cubicBezTo>
                    <a:cubicBezTo>
                      <a:pt x="1439857" y="4687622"/>
                      <a:pt x="1433808" y="4691655"/>
                      <a:pt x="1431696" y="4695783"/>
                    </a:cubicBezTo>
                    <a:cubicBezTo>
                      <a:pt x="1426991" y="4705001"/>
                      <a:pt x="1420559" y="4706634"/>
                      <a:pt x="1411821" y="4703464"/>
                    </a:cubicBezTo>
                    <a:cubicBezTo>
                      <a:pt x="1404236" y="4700776"/>
                      <a:pt x="1394922" y="4699432"/>
                      <a:pt x="1389738" y="4694247"/>
                    </a:cubicBezTo>
                    <a:cubicBezTo>
                      <a:pt x="1375047" y="4679557"/>
                      <a:pt x="1356324" y="4679077"/>
                      <a:pt x="1338081" y="4675141"/>
                    </a:cubicBezTo>
                    <a:cubicBezTo>
                      <a:pt x="1326945" y="4672739"/>
                      <a:pt x="1316574" y="4672644"/>
                      <a:pt x="1305436" y="4674276"/>
                    </a:cubicBezTo>
                    <a:cubicBezTo>
                      <a:pt x="1281241" y="4677925"/>
                      <a:pt x="1257717" y="4672739"/>
                      <a:pt x="1234481" y="4666115"/>
                    </a:cubicBezTo>
                    <a:cubicBezTo>
                      <a:pt x="1219118" y="4661698"/>
                      <a:pt x="1203372" y="4659010"/>
                      <a:pt x="1188106" y="4654497"/>
                    </a:cubicBezTo>
                    <a:cubicBezTo>
                      <a:pt x="1176680" y="4651041"/>
                      <a:pt x="1165255" y="4646912"/>
                      <a:pt x="1154790" y="4641343"/>
                    </a:cubicBezTo>
                    <a:cubicBezTo>
                      <a:pt x="1139618" y="4633181"/>
                      <a:pt x="1126369" y="4620891"/>
                      <a:pt x="1107069" y="4624156"/>
                    </a:cubicBezTo>
                    <a:cubicBezTo>
                      <a:pt x="1090074" y="4627036"/>
                      <a:pt x="1074713" y="4620988"/>
                      <a:pt x="1059158" y="4615227"/>
                    </a:cubicBezTo>
                    <a:cubicBezTo>
                      <a:pt x="1047732" y="4611002"/>
                      <a:pt x="1036308" y="4606681"/>
                      <a:pt x="1024496" y="4603993"/>
                    </a:cubicBezTo>
                    <a:cubicBezTo>
                      <a:pt x="1010478" y="4600824"/>
                      <a:pt x="994635" y="4602169"/>
                      <a:pt x="982153" y="4596311"/>
                    </a:cubicBezTo>
                    <a:cubicBezTo>
                      <a:pt x="969095" y="4590166"/>
                      <a:pt x="958246" y="4594295"/>
                      <a:pt x="946628" y="4596024"/>
                    </a:cubicBezTo>
                    <a:cubicBezTo>
                      <a:pt x="928097" y="4598712"/>
                      <a:pt x="909661" y="4603705"/>
                      <a:pt x="890939" y="4597368"/>
                    </a:cubicBezTo>
                    <a:cubicBezTo>
                      <a:pt x="868184" y="4589687"/>
                      <a:pt x="845620" y="4581430"/>
                      <a:pt x="822769" y="4574133"/>
                    </a:cubicBezTo>
                    <a:cubicBezTo>
                      <a:pt x="813934" y="4571347"/>
                      <a:pt x="804431" y="4570195"/>
                      <a:pt x="795212" y="4568947"/>
                    </a:cubicBezTo>
                    <a:cubicBezTo>
                      <a:pt x="786476" y="4567891"/>
                      <a:pt x="776010" y="4570579"/>
                      <a:pt x="769288" y="4566547"/>
                    </a:cubicBezTo>
                    <a:cubicBezTo>
                      <a:pt x="752005" y="4556178"/>
                      <a:pt x="734243" y="4551089"/>
                      <a:pt x="714271" y="4551089"/>
                    </a:cubicBezTo>
                    <a:cubicBezTo>
                      <a:pt x="706781" y="4551089"/>
                      <a:pt x="699484" y="4546768"/>
                      <a:pt x="691900" y="4545999"/>
                    </a:cubicBezTo>
                    <a:cubicBezTo>
                      <a:pt x="681529" y="4545040"/>
                      <a:pt x="669623" y="4542447"/>
                      <a:pt x="660598" y="4546096"/>
                    </a:cubicBezTo>
                    <a:cubicBezTo>
                      <a:pt x="639379" y="4554737"/>
                      <a:pt x="622193" y="4547536"/>
                      <a:pt x="603662" y="4538991"/>
                    </a:cubicBezTo>
                    <a:cubicBezTo>
                      <a:pt x="585418" y="4530541"/>
                      <a:pt x="566215" y="4523821"/>
                      <a:pt x="546821" y="4518251"/>
                    </a:cubicBezTo>
                    <a:cubicBezTo>
                      <a:pt x="539524" y="4516235"/>
                      <a:pt x="530787" y="4519596"/>
                      <a:pt x="522721" y="4520267"/>
                    </a:cubicBezTo>
                    <a:cubicBezTo>
                      <a:pt x="519840" y="4520460"/>
                      <a:pt x="516671" y="4520748"/>
                      <a:pt x="514080" y="4519788"/>
                    </a:cubicBezTo>
                    <a:cubicBezTo>
                      <a:pt x="489020" y="4510570"/>
                      <a:pt x="463575" y="4503561"/>
                      <a:pt x="436404" y="4508361"/>
                    </a:cubicBezTo>
                    <a:cubicBezTo>
                      <a:pt x="433908" y="4508842"/>
                      <a:pt x="431123" y="4507786"/>
                      <a:pt x="428626" y="4507114"/>
                    </a:cubicBezTo>
                    <a:cubicBezTo>
                      <a:pt x="416432" y="4503657"/>
                      <a:pt x="404526" y="4498184"/>
                      <a:pt x="392141" y="4496936"/>
                    </a:cubicBezTo>
                    <a:cubicBezTo>
                      <a:pt x="361608" y="4493864"/>
                      <a:pt x="330884" y="4492615"/>
                      <a:pt x="300157" y="4490599"/>
                    </a:cubicBezTo>
                    <a:cubicBezTo>
                      <a:pt x="298237" y="4490503"/>
                      <a:pt x="296221" y="4490503"/>
                      <a:pt x="294493" y="4489831"/>
                    </a:cubicBezTo>
                    <a:cubicBezTo>
                      <a:pt x="283163" y="4485702"/>
                      <a:pt x="273274" y="4487047"/>
                      <a:pt x="263671" y="4494919"/>
                    </a:cubicBezTo>
                    <a:cubicBezTo>
                      <a:pt x="259447" y="4498376"/>
                      <a:pt x="253686" y="4500200"/>
                      <a:pt x="248406" y="4502121"/>
                    </a:cubicBezTo>
                    <a:cubicBezTo>
                      <a:pt x="240628" y="4505002"/>
                      <a:pt x="232659" y="4507786"/>
                      <a:pt x="224594" y="4509610"/>
                    </a:cubicBezTo>
                    <a:cubicBezTo>
                      <a:pt x="216624" y="4511338"/>
                      <a:pt x="208079" y="4513738"/>
                      <a:pt x="200398" y="4512395"/>
                    </a:cubicBezTo>
                    <a:cubicBezTo>
                      <a:pt x="186572" y="4509994"/>
                      <a:pt x="173417" y="4504618"/>
                      <a:pt x="159783" y="4501064"/>
                    </a:cubicBezTo>
                    <a:cubicBezTo>
                      <a:pt x="155079" y="4499816"/>
                      <a:pt x="149893" y="4500009"/>
                      <a:pt x="144997" y="4499912"/>
                    </a:cubicBezTo>
                    <a:cubicBezTo>
                      <a:pt x="133763" y="4499625"/>
                      <a:pt x="122241" y="4502409"/>
                      <a:pt x="112064" y="4494440"/>
                    </a:cubicBezTo>
                    <a:cubicBezTo>
                      <a:pt x="102655" y="4486951"/>
                      <a:pt x="93148" y="4489158"/>
                      <a:pt x="83259" y="4494824"/>
                    </a:cubicBezTo>
                    <a:cubicBezTo>
                      <a:pt x="76154" y="4498857"/>
                      <a:pt x="68090" y="4502025"/>
                      <a:pt x="60120" y="4503561"/>
                    </a:cubicBezTo>
                    <a:cubicBezTo>
                      <a:pt x="49174" y="4505673"/>
                      <a:pt x="38324" y="4506538"/>
                      <a:pt x="26514" y="4505289"/>
                    </a:cubicBezTo>
                    <a:cubicBezTo>
                      <a:pt x="18161" y="4504425"/>
                      <a:pt x="11343" y="4504041"/>
                      <a:pt x="4814" y="4498952"/>
                    </a:cubicBezTo>
                    <a:cubicBezTo>
                      <a:pt x="3759" y="4498184"/>
                      <a:pt x="1839" y="4497992"/>
                      <a:pt x="398" y="4498089"/>
                    </a:cubicBezTo>
                    <a:lnTo>
                      <a:pt x="0" y="4498087"/>
                    </a:lnTo>
                    <a:close/>
                  </a:path>
                </a:pathLst>
              </a:cu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18" name="Freeform: Shape 17">
                <a:extLst>
                  <a:ext uri="{FF2B5EF4-FFF2-40B4-BE49-F238E27FC236}">
                    <a16:creationId xmlns:a16="http://schemas.microsoft.com/office/drawing/2014/main" id="{C9C14E68-C469-4A71-AF08-169DB545FC6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96001" y="841376"/>
                <a:ext cx="5260975" cy="4707593"/>
              </a:xfrm>
              <a:custGeom>
                <a:avLst/>
                <a:gdLst>
                  <a:gd name="connsiteX0" fmla="*/ 0 w 5260975"/>
                  <a:gd name="connsiteY0" fmla="*/ 0 h 4707593"/>
                  <a:gd name="connsiteX1" fmla="*/ 5260975 w 5260975"/>
                  <a:gd name="connsiteY1" fmla="*/ 0 h 4707593"/>
                  <a:gd name="connsiteX2" fmla="*/ 5260975 w 5260975"/>
                  <a:gd name="connsiteY2" fmla="*/ 3296937 h 4707593"/>
                  <a:gd name="connsiteX3" fmla="*/ 5260975 w 5260975"/>
                  <a:gd name="connsiteY3" fmla="*/ 3518571 h 4707593"/>
                  <a:gd name="connsiteX4" fmla="*/ 5226503 w 5260975"/>
                  <a:gd name="connsiteY4" fmla="*/ 3534000 h 4707593"/>
                  <a:gd name="connsiteX5" fmla="*/ 5206341 w 5260975"/>
                  <a:gd name="connsiteY5" fmla="*/ 3542065 h 4707593"/>
                  <a:gd name="connsiteX6" fmla="*/ 5123287 w 5260975"/>
                  <a:gd name="connsiteY6" fmla="*/ 3594010 h 4707593"/>
                  <a:gd name="connsiteX7" fmla="*/ 5048107 w 5260975"/>
                  <a:gd name="connsiteY7" fmla="*/ 3658244 h 4707593"/>
                  <a:gd name="connsiteX8" fmla="*/ 4992899 w 5260975"/>
                  <a:gd name="connsiteY8" fmla="*/ 3734479 h 4707593"/>
                  <a:gd name="connsiteX9" fmla="*/ 4977440 w 5260975"/>
                  <a:gd name="connsiteY9" fmla="*/ 3752627 h 4707593"/>
                  <a:gd name="connsiteX10" fmla="*/ 4935193 w 5260975"/>
                  <a:gd name="connsiteY10" fmla="*/ 3775382 h 4707593"/>
                  <a:gd name="connsiteX11" fmla="*/ 4897844 w 5260975"/>
                  <a:gd name="connsiteY11" fmla="*/ 3792472 h 4707593"/>
                  <a:gd name="connsiteX12" fmla="*/ 4870767 w 5260975"/>
                  <a:gd name="connsiteY12" fmla="*/ 3811388 h 4707593"/>
                  <a:gd name="connsiteX13" fmla="*/ 4847916 w 5260975"/>
                  <a:gd name="connsiteY13" fmla="*/ 3828767 h 4707593"/>
                  <a:gd name="connsiteX14" fmla="*/ 4796163 w 5260975"/>
                  <a:gd name="connsiteY14" fmla="*/ 3873702 h 4707593"/>
                  <a:gd name="connsiteX15" fmla="*/ 4738843 w 5260975"/>
                  <a:gd name="connsiteY15" fmla="*/ 3911628 h 4707593"/>
                  <a:gd name="connsiteX16" fmla="*/ 4692755 w 5260975"/>
                  <a:gd name="connsiteY16" fmla="*/ 3958099 h 4707593"/>
                  <a:gd name="connsiteX17" fmla="*/ 4673744 w 5260975"/>
                  <a:gd name="connsiteY17" fmla="*/ 3983255 h 4707593"/>
                  <a:gd name="connsiteX18" fmla="*/ 4633801 w 5260975"/>
                  <a:gd name="connsiteY18" fmla="*/ 4000442 h 4707593"/>
                  <a:gd name="connsiteX19" fmla="*/ 4590499 w 5260975"/>
                  <a:gd name="connsiteY19" fmla="*/ 4027326 h 4707593"/>
                  <a:gd name="connsiteX20" fmla="*/ 4559773 w 5260975"/>
                  <a:gd name="connsiteY20" fmla="*/ 4054018 h 4707593"/>
                  <a:gd name="connsiteX21" fmla="*/ 4536059 w 5260975"/>
                  <a:gd name="connsiteY21" fmla="*/ 4071877 h 4707593"/>
                  <a:gd name="connsiteX22" fmla="*/ 4502549 w 5260975"/>
                  <a:gd name="connsiteY22" fmla="*/ 4089832 h 4707593"/>
                  <a:gd name="connsiteX23" fmla="*/ 4468944 w 5260975"/>
                  <a:gd name="connsiteY23" fmla="*/ 4113356 h 4707593"/>
                  <a:gd name="connsiteX24" fmla="*/ 4452622 w 5260975"/>
                  <a:gd name="connsiteY24" fmla="*/ 4127854 h 4707593"/>
                  <a:gd name="connsiteX25" fmla="*/ 4421032 w 5260975"/>
                  <a:gd name="connsiteY25" fmla="*/ 4151953 h 4707593"/>
                  <a:gd name="connsiteX26" fmla="*/ 4388483 w 5260975"/>
                  <a:gd name="connsiteY26" fmla="*/ 4174421 h 4707593"/>
                  <a:gd name="connsiteX27" fmla="*/ 4327321 w 5260975"/>
                  <a:gd name="connsiteY27" fmla="*/ 4200153 h 4707593"/>
                  <a:gd name="connsiteX28" fmla="*/ 4271633 w 5260975"/>
                  <a:gd name="connsiteY28" fmla="*/ 4237983 h 4707593"/>
                  <a:gd name="connsiteX29" fmla="*/ 4227465 w 5260975"/>
                  <a:gd name="connsiteY29" fmla="*/ 4265635 h 4707593"/>
                  <a:gd name="connsiteX30" fmla="*/ 4201733 w 5260975"/>
                  <a:gd name="connsiteY30" fmla="*/ 4283783 h 4707593"/>
                  <a:gd name="connsiteX31" fmla="*/ 4154494 w 5260975"/>
                  <a:gd name="connsiteY31" fmla="*/ 4324301 h 4707593"/>
                  <a:gd name="connsiteX32" fmla="*/ 4081234 w 5260975"/>
                  <a:gd name="connsiteY32" fmla="*/ 4366931 h 4707593"/>
                  <a:gd name="connsiteX33" fmla="*/ 4036971 w 5260975"/>
                  <a:gd name="connsiteY33" fmla="*/ 4389975 h 4707593"/>
                  <a:gd name="connsiteX34" fmla="*/ 3941725 w 5260975"/>
                  <a:gd name="connsiteY34" fmla="*/ 4424733 h 4707593"/>
                  <a:gd name="connsiteX35" fmla="*/ 3910999 w 5260975"/>
                  <a:gd name="connsiteY35" fmla="*/ 4437119 h 4707593"/>
                  <a:gd name="connsiteX36" fmla="*/ 3875859 w 5260975"/>
                  <a:gd name="connsiteY36" fmla="*/ 4445280 h 4707593"/>
                  <a:gd name="connsiteX37" fmla="*/ 3819401 w 5260975"/>
                  <a:gd name="connsiteY37" fmla="*/ 4464579 h 4707593"/>
                  <a:gd name="connsiteX38" fmla="*/ 3709176 w 5260975"/>
                  <a:gd name="connsiteY38" fmla="*/ 4497800 h 4707593"/>
                  <a:gd name="connsiteX39" fmla="*/ 3684981 w 5260975"/>
                  <a:gd name="connsiteY39" fmla="*/ 4502889 h 4707593"/>
                  <a:gd name="connsiteX40" fmla="*/ 3623338 w 5260975"/>
                  <a:gd name="connsiteY40" fmla="*/ 4524300 h 4707593"/>
                  <a:gd name="connsiteX41" fmla="*/ 3586373 w 5260975"/>
                  <a:gd name="connsiteY41" fmla="*/ 4538702 h 4707593"/>
                  <a:gd name="connsiteX42" fmla="*/ 3555743 w 5260975"/>
                  <a:gd name="connsiteY42" fmla="*/ 4546960 h 4707593"/>
                  <a:gd name="connsiteX43" fmla="*/ 3528667 w 5260975"/>
                  <a:gd name="connsiteY43" fmla="*/ 4550801 h 4707593"/>
                  <a:gd name="connsiteX44" fmla="*/ 3457424 w 5260975"/>
                  <a:gd name="connsiteY44" fmla="*/ 4569811 h 4707593"/>
                  <a:gd name="connsiteX45" fmla="*/ 3429003 w 5260975"/>
                  <a:gd name="connsiteY45" fmla="*/ 4577301 h 4707593"/>
                  <a:gd name="connsiteX46" fmla="*/ 3355264 w 5260975"/>
                  <a:gd name="connsiteY46" fmla="*/ 4603033 h 4707593"/>
                  <a:gd name="connsiteX47" fmla="*/ 3292757 w 5260975"/>
                  <a:gd name="connsiteY47" fmla="*/ 4620027 h 4707593"/>
                  <a:gd name="connsiteX48" fmla="*/ 3266643 w 5260975"/>
                  <a:gd name="connsiteY48" fmla="*/ 4628188 h 4707593"/>
                  <a:gd name="connsiteX49" fmla="*/ 3206921 w 5260975"/>
                  <a:gd name="connsiteY49" fmla="*/ 4641823 h 4707593"/>
                  <a:gd name="connsiteX50" fmla="*/ 3173123 w 5260975"/>
                  <a:gd name="connsiteY50" fmla="*/ 4651425 h 4707593"/>
                  <a:gd name="connsiteX51" fmla="*/ 3090646 w 5260975"/>
                  <a:gd name="connsiteY51" fmla="*/ 4662274 h 4707593"/>
                  <a:gd name="connsiteX52" fmla="*/ 3005480 w 5260975"/>
                  <a:gd name="connsiteY52" fmla="*/ 4672739 h 4707593"/>
                  <a:gd name="connsiteX53" fmla="*/ 2958721 w 5260975"/>
                  <a:gd name="connsiteY53" fmla="*/ 4676196 h 4707593"/>
                  <a:gd name="connsiteX54" fmla="*/ 2917915 w 5260975"/>
                  <a:gd name="connsiteY54" fmla="*/ 4681670 h 4707593"/>
                  <a:gd name="connsiteX55" fmla="*/ 2882389 w 5260975"/>
                  <a:gd name="connsiteY55" fmla="*/ 4685126 h 4707593"/>
                  <a:gd name="connsiteX56" fmla="*/ 2825837 w 5260975"/>
                  <a:gd name="connsiteY56" fmla="*/ 4692135 h 4707593"/>
                  <a:gd name="connsiteX57" fmla="*/ 2802313 w 5260975"/>
                  <a:gd name="connsiteY57" fmla="*/ 4693960 h 4707593"/>
                  <a:gd name="connsiteX58" fmla="*/ 2746816 w 5260975"/>
                  <a:gd name="connsiteY58" fmla="*/ 4693863 h 4707593"/>
                  <a:gd name="connsiteX59" fmla="*/ 2727517 w 5260975"/>
                  <a:gd name="connsiteY59" fmla="*/ 4692903 h 4707593"/>
                  <a:gd name="connsiteX60" fmla="*/ 2690359 w 5260975"/>
                  <a:gd name="connsiteY60" fmla="*/ 4680997 h 4707593"/>
                  <a:gd name="connsiteX61" fmla="*/ 2685943 w 5260975"/>
                  <a:gd name="connsiteY61" fmla="*/ 4680133 h 4707593"/>
                  <a:gd name="connsiteX62" fmla="*/ 2661554 w 5260975"/>
                  <a:gd name="connsiteY62" fmla="*/ 4675428 h 4707593"/>
                  <a:gd name="connsiteX63" fmla="*/ 2648208 w 5260975"/>
                  <a:gd name="connsiteY63" fmla="*/ 4673892 h 4707593"/>
                  <a:gd name="connsiteX64" fmla="*/ 2597512 w 5260975"/>
                  <a:gd name="connsiteY64" fmla="*/ 4664099 h 4707593"/>
                  <a:gd name="connsiteX65" fmla="*/ 2568324 w 5260975"/>
                  <a:gd name="connsiteY65" fmla="*/ 4659490 h 4707593"/>
                  <a:gd name="connsiteX66" fmla="*/ 2544704 w 5260975"/>
                  <a:gd name="connsiteY66" fmla="*/ 4660162 h 4707593"/>
                  <a:gd name="connsiteX67" fmla="*/ 2503225 w 5260975"/>
                  <a:gd name="connsiteY67" fmla="*/ 4661026 h 4707593"/>
                  <a:gd name="connsiteX68" fmla="*/ 2489975 w 5260975"/>
                  <a:gd name="connsiteY68" fmla="*/ 4663235 h 4707593"/>
                  <a:gd name="connsiteX69" fmla="*/ 2430061 w 5260975"/>
                  <a:gd name="connsiteY69" fmla="*/ 4656897 h 4707593"/>
                  <a:gd name="connsiteX70" fmla="*/ 2395880 w 5260975"/>
                  <a:gd name="connsiteY70" fmla="*/ 4656417 h 4707593"/>
                  <a:gd name="connsiteX71" fmla="*/ 2357378 w 5260975"/>
                  <a:gd name="connsiteY71" fmla="*/ 4648544 h 4707593"/>
                  <a:gd name="connsiteX72" fmla="*/ 2346145 w 5260975"/>
                  <a:gd name="connsiteY72" fmla="*/ 4648928 h 4707593"/>
                  <a:gd name="connsiteX73" fmla="*/ 2333567 w 5260975"/>
                  <a:gd name="connsiteY73" fmla="*/ 4649600 h 4707593"/>
                  <a:gd name="connsiteX74" fmla="*/ 2294968 w 5260975"/>
                  <a:gd name="connsiteY74" fmla="*/ 4650177 h 4707593"/>
                  <a:gd name="connsiteX75" fmla="*/ 2271540 w 5260975"/>
                  <a:gd name="connsiteY75" fmla="*/ 4653057 h 4707593"/>
                  <a:gd name="connsiteX76" fmla="*/ 2226895 w 5260975"/>
                  <a:gd name="connsiteY76" fmla="*/ 4651329 h 4707593"/>
                  <a:gd name="connsiteX77" fmla="*/ 2210379 w 5260975"/>
                  <a:gd name="connsiteY77" fmla="*/ 4653825 h 4707593"/>
                  <a:gd name="connsiteX78" fmla="*/ 2168613 w 5260975"/>
                  <a:gd name="connsiteY78" fmla="*/ 4654113 h 4707593"/>
                  <a:gd name="connsiteX79" fmla="*/ 2131167 w 5260975"/>
                  <a:gd name="connsiteY79" fmla="*/ 4652673 h 4707593"/>
                  <a:gd name="connsiteX80" fmla="*/ 2095065 w 5260975"/>
                  <a:gd name="connsiteY80" fmla="*/ 4653441 h 4707593"/>
                  <a:gd name="connsiteX81" fmla="*/ 2069237 w 5260975"/>
                  <a:gd name="connsiteY81" fmla="*/ 4656609 h 4707593"/>
                  <a:gd name="connsiteX82" fmla="*/ 2041201 w 5260975"/>
                  <a:gd name="connsiteY82" fmla="*/ 4658529 h 4707593"/>
                  <a:gd name="connsiteX83" fmla="*/ 1963909 w 5260975"/>
                  <a:gd name="connsiteY83" fmla="*/ 4669955 h 4707593"/>
                  <a:gd name="connsiteX84" fmla="*/ 1949603 w 5260975"/>
                  <a:gd name="connsiteY84" fmla="*/ 4667171 h 4707593"/>
                  <a:gd name="connsiteX85" fmla="*/ 1868373 w 5260975"/>
                  <a:gd name="connsiteY85" fmla="*/ 4664578 h 4707593"/>
                  <a:gd name="connsiteX86" fmla="*/ 1850707 w 5260975"/>
                  <a:gd name="connsiteY86" fmla="*/ 4664771 h 4707593"/>
                  <a:gd name="connsiteX87" fmla="*/ 1803275 w 5260975"/>
                  <a:gd name="connsiteY87" fmla="*/ 4653441 h 4707593"/>
                  <a:gd name="connsiteX88" fmla="*/ 1730112 w 5260975"/>
                  <a:gd name="connsiteY88" fmla="*/ 4671396 h 4707593"/>
                  <a:gd name="connsiteX89" fmla="*/ 1661652 w 5260975"/>
                  <a:gd name="connsiteY89" fmla="*/ 4693863 h 4707593"/>
                  <a:gd name="connsiteX90" fmla="*/ 1653011 w 5260975"/>
                  <a:gd name="connsiteY90" fmla="*/ 4696744 h 4707593"/>
                  <a:gd name="connsiteX91" fmla="*/ 1628431 w 5260975"/>
                  <a:gd name="connsiteY91" fmla="*/ 4701641 h 4707593"/>
                  <a:gd name="connsiteX92" fmla="*/ 1597995 w 5260975"/>
                  <a:gd name="connsiteY92" fmla="*/ 4703369 h 4707593"/>
                  <a:gd name="connsiteX93" fmla="*/ 1559396 w 5260975"/>
                  <a:gd name="connsiteY93" fmla="*/ 4707593 h 4707593"/>
                  <a:gd name="connsiteX94" fmla="*/ 1528480 w 5260975"/>
                  <a:gd name="connsiteY94" fmla="*/ 4702312 h 4707593"/>
                  <a:gd name="connsiteX95" fmla="*/ 1485272 w 5260975"/>
                  <a:gd name="connsiteY95" fmla="*/ 4694439 h 4707593"/>
                  <a:gd name="connsiteX96" fmla="*/ 1444562 w 5260975"/>
                  <a:gd name="connsiteY96" fmla="*/ 4686950 h 4707593"/>
                  <a:gd name="connsiteX97" fmla="*/ 1431696 w 5260975"/>
                  <a:gd name="connsiteY97" fmla="*/ 4695783 h 4707593"/>
                  <a:gd name="connsiteX98" fmla="*/ 1411821 w 5260975"/>
                  <a:gd name="connsiteY98" fmla="*/ 4703464 h 4707593"/>
                  <a:gd name="connsiteX99" fmla="*/ 1389738 w 5260975"/>
                  <a:gd name="connsiteY99" fmla="*/ 4694247 h 4707593"/>
                  <a:gd name="connsiteX100" fmla="*/ 1338081 w 5260975"/>
                  <a:gd name="connsiteY100" fmla="*/ 4675141 h 4707593"/>
                  <a:gd name="connsiteX101" fmla="*/ 1305436 w 5260975"/>
                  <a:gd name="connsiteY101" fmla="*/ 4674276 h 4707593"/>
                  <a:gd name="connsiteX102" fmla="*/ 1234481 w 5260975"/>
                  <a:gd name="connsiteY102" fmla="*/ 4666115 h 4707593"/>
                  <a:gd name="connsiteX103" fmla="*/ 1188106 w 5260975"/>
                  <a:gd name="connsiteY103" fmla="*/ 4654497 h 4707593"/>
                  <a:gd name="connsiteX104" fmla="*/ 1154790 w 5260975"/>
                  <a:gd name="connsiteY104" fmla="*/ 4641343 h 4707593"/>
                  <a:gd name="connsiteX105" fmla="*/ 1107069 w 5260975"/>
                  <a:gd name="connsiteY105" fmla="*/ 4624156 h 4707593"/>
                  <a:gd name="connsiteX106" fmla="*/ 1059158 w 5260975"/>
                  <a:gd name="connsiteY106" fmla="*/ 4615227 h 4707593"/>
                  <a:gd name="connsiteX107" fmla="*/ 1024496 w 5260975"/>
                  <a:gd name="connsiteY107" fmla="*/ 4603993 h 4707593"/>
                  <a:gd name="connsiteX108" fmla="*/ 982153 w 5260975"/>
                  <a:gd name="connsiteY108" fmla="*/ 4596311 h 4707593"/>
                  <a:gd name="connsiteX109" fmla="*/ 946628 w 5260975"/>
                  <a:gd name="connsiteY109" fmla="*/ 4596024 h 4707593"/>
                  <a:gd name="connsiteX110" fmla="*/ 890939 w 5260975"/>
                  <a:gd name="connsiteY110" fmla="*/ 4597368 h 4707593"/>
                  <a:gd name="connsiteX111" fmla="*/ 822769 w 5260975"/>
                  <a:gd name="connsiteY111" fmla="*/ 4574133 h 4707593"/>
                  <a:gd name="connsiteX112" fmla="*/ 795212 w 5260975"/>
                  <a:gd name="connsiteY112" fmla="*/ 4568947 h 4707593"/>
                  <a:gd name="connsiteX113" fmla="*/ 769288 w 5260975"/>
                  <a:gd name="connsiteY113" fmla="*/ 4566547 h 4707593"/>
                  <a:gd name="connsiteX114" fmla="*/ 714271 w 5260975"/>
                  <a:gd name="connsiteY114" fmla="*/ 4551089 h 4707593"/>
                  <a:gd name="connsiteX115" fmla="*/ 691900 w 5260975"/>
                  <a:gd name="connsiteY115" fmla="*/ 4545999 h 4707593"/>
                  <a:gd name="connsiteX116" fmla="*/ 660598 w 5260975"/>
                  <a:gd name="connsiteY116" fmla="*/ 4546096 h 4707593"/>
                  <a:gd name="connsiteX117" fmla="*/ 603662 w 5260975"/>
                  <a:gd name="connsiteY117" fmla="*/ 4538991 h 4707593"/>
                  <a:gd name="connsiteX118" fmla="*/ 546821 w 5260975"/>
                  <a:gd name="connsiteY118" fmla="*/ 4518251 h 4707593"/>
                  <a:gd name="connsiteX119" fmla="*/ 522721 w 5260975"/>
                  <a:gd name="connsiteY119" fmla="*/ 4520267 h 4707593"/>
                  <a:gd name="connsiteX120" fmla="*/ 514080 w 5260975"/>
                  <a:gd name="connsiteY120" fmla="*/ 4519788 h 4707593"/>
                  <a:gd name="connsiteX121" fmla="*/ 436404 w 5260975"/>
                  <a:gd name="connsiteY121" fmla="*/ 4508361 h 4707593"/>
                  <a:gd name="connsiteX122" fmla="*/ 428626 w 5260975"/>
                  <a:gd name="connsiteY122" fmla="*/ 4507114 h 4707593"/>
                  <a:gd name="connsiteX123" fmla="*/ 392141 w 5260975"/>
                  <a:gd name="connsiteY123" fmla="*/ 4496936 h 4707593"/>
                  <a:gd name="connsiteX124" fmla="*/ 300157 w 5260975"/>
                  <a:gd name="connsiteY124" fmla="*/ 4490599 h 4707593"/>
                  <a:gd name="connsiteX125" fmla="*/ 294493 w 5260975"/>
                  <a:gd name="connsiteY125" fmla="*/ 4489831 h 4707593"/>
                  <a:gd name="connsiteX126" fmla="*/ 263671 w 5260975"/>
                  <a:gd name="connsiteY126" fmla="*/ 4494919 h 4707593"/>
                  <a:gd name="connsiteX127" fmla="*/ 248406 w 5260975"/>
                  <a:gd name="connsiteY127" fmla="*/ 4502121 h 4707593"/>
                  <a:gd name="connsiteX128" fmla="*/ 224594 w 5260975"/>
                  <a:gd name="connsiteY128" fmla="*/ 4509610 h 4707593"/>
                  <a:gd name="connsiteX129" fmla="*/ 200398 w 5260975"/>
                  <a:gd name="connsiteY129" fmla="*/ 4512395 h 4707593"/>
                  <a:gd name="connsiteX130" fmla="*/ 159783 w 5260975"/>
                  <a:gd name="connsiteY130" fmla="*/ 4501064 h 4707593"/>
                  <a:gd name="connsiteX131" fmla="*/ 144997 w 5260975"/>
                  <a:gd name="connsiteY131" fmla="*/ 4499912 h 4707593"/>
                  <a:gd name="connsiteX132" fmla="*/ 112064 w 5260975"/>
                  <a:gd name="connsiteY132" fmla="*/ 4494440 h 4707593"/>
                  <a:gd name="connsiteX133" fmla="*/ 83259 w 5260975"/>
                  <a:gd name="connsiteY133" fmla="*/ 4494824 h 4707593"/>
                  <a:gd name="connsiteX134" fmla="*/ 60120 w 5260975"/>
                  <a:gd name="connsiteY134" fmla="*/ 4503561 h 4707593"/>
                  <a:gd name="connsiteX135" fmla="*/ 26514 w 5260975"/>
                  <a:gd name="connsiteY135" fmla="*/ 4505289 h 4707593"/>
                  <a:gd name="connsiteX136" fmla="*/ 4814 w 5260975"/>
                  <a:gd name="connsiteY136" fmla="*/ 4498952 h 4707593"/>
                  <a:gd name="connsiteX137" fmla="*/ 398 w 5260975"/>
                  <a:gd name="connsiteY137" fmla="*/ 4498089 h 4707593"/>
                  <a:gd name="connsiteX138" fmla="*/ 0 w 5260975"/>
                  <a:gd name="connsiteY138" fmla="*/ 4498087 h 47075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Lst>
                <a:rect l="l" t="t" r="r" b="b"/>
                <a:pathLst>
                  <a:path w="5260975" h="4707593">
                    <a:moveTo>
                      <a:pt x="0" y="0"/>
                    </a:moveTo>
                    <a:lnTo>
                      <a:pt x="5260975" y="0"/>
                    </a:lnTo>
                    <a:lnTo>
                      <a:pt x="5260975" y="3296937"/>
                    </a:lnTo>
                    <a:lnTo>
                      <a:pt x="5260975" y="3518571"/>
                    </a:lnTo>
                    <a:lnTo>
                      <a:pt x="5226503" y="3534000"/>
                    </a:lnTo>
                    <a:cubicBezTo>
                      <a:pt x="5219783" y="3536785"/>
                      <a:pt x="5212389" y="3538321"/>
                      <a:pt x="5206341" y="3542065"/>
                    </a:cubicBezTo>
                    <a:cubicBezTo>
                      <a:pt x="5178495" y="3559156"/>
                      <a:pt x="5151515" y="3577591"/>
                      <a:pt x="5123287" y="3594010"/>
                    </a:cubicBezTo>
                    <a:cubicBezTo>
                      <a:pt x="5094195" y="3611004"/>
                      <a:pt x="5068175" y="3631071"/>
                      <a:pt x="5048107" y="3658244"/>
                    </a:cubicBezTo>
                    <a:cubicBezTo>
                      <a:pt x="5029480" y="3683496"/>
                      <a:pt x="5011429" y="3709131"/>
                      <a:pt x="4992899" y="3734479"/>
                    </a:cubicBezTo>
                    <a:cubicBezTo>
                      <a:pt x="4988194" y="3740912"/>
                      <a:pt x="4983873" y="3748498"/>
                      <a:pt x="4977440" y="3752627"/>
                    </a:cubicBezTo>
                    <a:cubicBezTo>
                      <a:pt x="4964094" y="3761268"/>
                      <a:pt x="4949499" y="3768277"/>
                      <a:pt x="4935193" y="3775382"/>
                    </a:cubicBezTo>
                    <a:cubicBezTo>
                      <a:pt x="4922903" y="3781431"/>
                      <a:pt x="4909845" y="3785943"/>
                      <a:pt x="4897844" y="3792472"/>
                    </a:cubicBezTo>
                    <a:cubicBezTo>
                      <a:pt x="4888243" y="3797658"/>
                      <a:pt x="4879697" y="3804859"/>
                      <a:pt x="4870767" y="3811388"/>
                    </a:cubicBezTo>
                    <a:cubicBezTo>
                      <a:pt x="4862990" y="3817052"/>
                      <a:pt x="4854445" y="3821949"/>
                      <a:pt x="4847916" y="3828767"/>
                    </a:cubicBezTo>
                    <a:cubicBezTo>
                      <a:pt x="4831977" y="3845281"/>
                      <a:pt x="4815942" y="3861508"/>
                      <a:pt x="4796163" y="3873702"/>
                    </a:cubicBezTo>
                    <a:cubicBezTo>
                      <a:pt x="4776672" y="3885799"/>
                      <a:pt x="4758237" y="3899338"/>
                      <a:pt x="4738843" y="3911628"/>
                    </a:cubicBezTo>
                    <a:cubicBezTo>
                      <a:pt x="4719831" y="3923630"/>
                      <a:pt x="4702645" y="3936783"/>
                      <a:pt x="4692755" y="3958099"/>
                    </a:cubicBezTo>
                    <a:cubicBezTo>
                      <a:pt x="4688339" y="3967508"/>
                      <a:pt x="4682097" y="3977782"/>
                      <a:pt x="4673744" y="3983255"/>
                    </a:cubicBezTo>
                    <a:cubicBezTo>
                      <a:pt x="4661838" y="3991032"/>
                      <a:pt x="4646764" y="3993817"/>
                      <a:pt x="4633801" y="4000442"/>
                    </a:cubicBezTo>
                    <a:cubicBezTo>
                      <a:pt x="4618535" y="4008219"/>
                      <a:pt x="4600869" y="4014940"/>
                      <a:pt x="4590499" y="4027326"/>
                    </a:cubicBezTo>
                    <a:cubicBezTo>
                      <a:pt x="4581281" y="4038368"/>
                      <a:pt x="4571968" y="4047009"/>
                      <a:pt x="4559773" y="4054018"/>
                    </a:cubicBezTo>
                    <a:cubicBezTo>
                      <a:pt x="4551229" y="4058915"/>
                      <a:pt x="4544892" y="4067844"/>
                      <a:pt x="4536059" y="4071877"/>
                    </a:cubicBezTo>
                    <a:cubicBezTo>
                      <a:pt x="4524441" y="4077254"/>
                      <a:pt x="4512727" y="4081479"/>
                      <a:pt x="4502549" y="4089832"/>
                    </a:cubicBezTo>
                    <a:cubicBezTo>
                      <a:pt x="4491987" y="4098473"/>
                      <a:pt x="4479986" y="4105290"/>
                      <a:pt x="4468944" y="4113356"/>
                    </a:cubicBezTo>
                    <a:cubicBezTo>
                      <a:pt x="4463087" y="4117676"/>
                      <a:pt x="4458286" y="4123341"/>
                      <a:pt x="4452622" y="4127854"/>
                    </a:cubicBezTo>
                    <a:cubicBezTo>
                      <a:pt x="4442252" y="4136111"/>
                      <a:pt x="4431690" y="4144176"/>
                      <a:pt x="4421032" y="4151953"/>
                    </a:cubicBezTo>
                    <a:cubicBezTo>
                      <a:pt x="4410375" y="4159731"/>
                      <a:pt x="4400197" y="4168756"/>
                      <a:pt x="4388483" y="4174421"/>
                    </a:cubicBezTo>
                    <a:cubicBezTo>
                      <a:pt x="4368513" y="4184023"/>
                      <a:pt x="4346717" y="4189784"/>
                      <a:pt x="4327321" y="4200153"/>
                    </a:cubicBezTo>
                    <a:cubicBezTo>
                      <a:pt x="4307639" y="4210714"/>
                      <a:pt x="4289107" y="4223965"/>
                      <a:pt x="4271633" y="4237983"/>
                    </a:cubicBezTo>
                    <a:cubicBezTo>
                      <a:pt x="4257807" y="4249025"/>
                      <a:pt x="4244845" y="4259971"/>
                      <a:pt x="4227465" y="4265635"/>
                    </a:cubicBezTo>
                    <a:cubicBezTo>
                      <a:pt x="4217768" y="4268804"/>
                      <a:pt x="4207591" y="4275717"/>
                      <a:pt x="4201733" y="4283783"/>
                    </a:cubicBezTo>
                    <a:cubicBezTo>
                      <a:pt x="4189059" y="4301353"/>
                      <a:pt x="4172833" y="4313739"/>
                      <a:pt x="4154494" y="4324301"/>
                    </a:cubicBezTo>
                    <a:cubicBezTo>
                      <a:pt x="4130010" y="4338511"/>
                      <a:pt x="4105814" y="4353009"/>
                      <a:pt x="4081234" y="4366931"/>
                    </a:cubicBezTo>
                    <a:cubicBezTo>
                      <a:pt x="4066737" y="4375189"/>
                      <a:pt x="4052335" y="4383926"/>
                      <a:pt x="4036971" y="4389975"/>
                    </a:cubicBezTo>
                    <a:cubicBezTo>
                      <a:pt x="4005575" y="4402457"/>
                      <a:pt x="3973410" y="4413114"/>
                      <a:pt x="3941725" y="4424733"/>
                    </a:cubicBezTo>
                    <a:cubicBezTo>
                      <a:pt x="3931355" y="4428477"/>
                      <a:pt x="3921561" y="4433854"/>
                      <a:pt x="3910999" y="4437119"/>
                    </a:cubicBezTo>
                    <a:cubicBezTo>
                      <a:pt x="3899573" y="4440671"/>
                      <a:pt x="3887285" y="4441727"/>
                      <a:pt x="3875859" y="4445280"/>
                    </a:cubicBezTo>
                    <a:cubicBezTo>
                      <a:pt x="3856847" y="4451136"/>
                      <a:pt x="3838412" y="4458626"/>
                      <a:pt x="3819401" y="4464579"/>
                    </a:cubicBezTo>
                    <a:cubicBezTo>
                      <a:pt x="3782723" y="4476005"/>
                      <a:pt x="3745949" y="4486951"/>
                      <a:pt x="3709176" y="4497800"/>
                    </a:cubicBezTo>
                    <a:cubicBezTo>
                      <a:pt x="3701303" y="4500105"/>
                      <a:pt x="3692757" y="4500393"/>
                      <a:pt x="3684981" y="4502889"/>
                    </a:cubicBezTo>
                    <a:cubicBezTo>
                      <a:pt x="3664337" y="4509610"/>
                      <a:pt x="3643789" y="4516907"/>
                      <a:pt x="3623338" y="4524300"/>
                    </a:cubicBezTo>
                    <a:cubicBezTo>
                      <a:pt x="3610953" y="4528813"/>
                      <a:pt x="3598854" y="4534382"/>
                      <a:pt x="3586373" y="4538702"/>
                    </a:cubicBezTo>
                    <a:cubicBezTo>
                      <a:pt x="3576387" y="4542159"/>
                      <a:pt x="3566113" y="4544847"/>
                      <a:pt x="3555743" y="4546960"/>
                    </a:cubicBezTo>
                    <a:cubicBezTo>
                      <a:pt x="3546814" y="4548785"/>
                      <a:pt x="3537501" y="4548592"/>
                      <a:pt x="3528667" y="4550801"/>
                    </a:cubicBezTo>
                    <a:cubicBezTo>
                      <a:pt x="3504759" y="4556753"/>
                      <a:pt x="3481140" y="4563475"/>
                      <a:pt x="3457424" y="4569811"/>
                    </a:cubicBezTo>
                    <a:cubicBezTo>
                      <a:pt x="3447919" y="4572308"/>
                      <a:pt x="3438221" y="4574133"/>
                      <a:pt x="3429003" y="4577301"/>
                    </a:cubicBezTo>
                    <a:cubicBezTo>
                      <a:pt x="3404327" y="4585654"/>
                      <a:pt x="3380036" y="4595159"/>
                      <a:pt x="3355264" y="4603033"/>
                    </a:cubicBezTo>
                    <a:cubicBezTo>
                      <a:pt x="3334717" y="4609562"/>
                      <a:pt x="3313593" y="4614266"/>
                      <a:pt x="3292757" y="4620027"/>
                    </a:cubicBezTo>
                    <a:cubicBezTo>
                      <a:pt x="3283924" y="4622524"/>
                      <a:pt x="3275475" y="4626077"/>
                      <a:pt x="3266643" y="4628188"/>
                    </a:cubicBezTo>
                    <a:cubicBezTo>
                      <a:pt x="3246863" y="4632990"/>
                      <a:pt x="3226796" y="4637022"/>
                      <a:pt x="3206921" y="4641823"/>
                    </a:cubicBezTo>
                    <a:cubicBezTo>
                      <a:pt x="3195590" y="4644607"/>
                      <a:pt x="3184645" y="4649600"/>
                      <a:pt x="3173123" y="4651425"/>
                    </a:cubicBezTo>
                    <a:cubicBezTo>
                      <a:pt x="3145759" y="4655745"/>
                      <a:pt x="3118203" y="4658817"/>
                      <a:pt x="3090646" y="4662274"/>
                    </a:cubicBezTo>
                    <a:cubicBezTo>
                      <a:pt x="3062227" y="4665826"/>
                      <a:pt x="3033902" y="4669571"/>
                      <a:pt x="3005480" y="4672739"/>
                    </a:cubicBezTo>
                    <a:cubicBezTo>
                      <a:pt x="2989926" y="4674372"/>
                      <a:pt x="2974275" y="4674660"/>
                      <a:pt x="2958721" y="4676196"/>
                    </a:cubicBezTo>
                    <a:cubicBezTo>
                      <a:pt x="2945087" y="4677541"/>
                      <a:pt x="2931549" y="4680037"/>
                      <a:pt x="2917915" y="4681670"/>
                    </a:cubicBezTo>
                    <a:cubicBezTo>
                      <a:pt x="2906105" y="4683013"/>
                      <a:pt x="2894199" y="4683781"/>
                      <a:pt x="2882389" y="4685126"/>
                    </a:cubicBezTo>
                    <a:cubicBezTo>
                      <a:pt x="2863475" y="4687334"/>
                      <a:pt x="2844655" y="4689831"/>
                      <a:pt x="2825837" y="4692135"/>
                    </a:cubicBezTo>
                    <a:cubicBezTo>
                      <a:pt x="2817964" y="4692999"/>
                      <a:pt x="2809706" y="4695399"/>
                      <a:pt x="2802313" y="4693960"/>
                    </a:cubicBezTo>
                    <a:cubicBezTo>
                      <a:pt x="2783686" y="4690310"/>
                      <a:pt x="2765347" y="4691367"/>
                      <a:pt x="2746816" y="4693863"/>
                    </a:cubicBezTo>
                    <a:cubicBezTo>
                      <a:pt x="2740479" y="4694728"/>
                      <a:pt x="2733662" y="4694535"/>
                      <a:pt x="2727517" y="4692903"/>
                    </a:cubicBezTo>
                    <a:cubicBezTo>
                      <a:pt x="2714939" y="4689638"/>
                      <a:pt x="2702745" y="4685029"/>
                      <a:pt x="2690359" y="4680997"/>
                    </a:cubicBezTo>
                    <a:cubicBezTo>
                      <a:pt x="2689014" y="4680517"/>
                      <a:pt x="2687382" y="4680421"/>
                      <a:pt x="2685943" y="4680133"/>
                    </a:cubicBezTo>
                    <a:cubicBezTo>
                      <a:pt x="2677781" y="4678500"/>
                      <a:pt x="2669717" y="4676868"/>
                      <a:pt x="2661554" y="4675428"/>
                    </a:cubicBezTo>
                    <a:cubicBezTo>
                      <a:pt x="2657138" y="4674660"/>
                      <a:pt x="2652625" y="4674564"/>
                      <a:pt x="2648208" y="4673892"/>
                    </a:cubicBezTo>
                    <a:cubicBezTo>
                      <a:pt x="2631118" y="4671203"/>
                      <a:pt x="2612299" y="4675716"/>
                      <a:pt x="2597512" y="4664099"/>
                    </a:cubicBezTo>
                    <a:cubicBezTo>
                      <a:pt x="2587911" y="4656609"/>
                      <a:pt x="2578597" y="4658338"/>
                      <a:pt x="2568324" y="4659490"/>
                    </a:cubicBezTo>
                    <a:cubicBezTo>
                      <a:pt x="2560547" y="4660354"/>
                      <a:pt x="2552577" y="4660065"/>
                      <a:pt x="2544704" y="4660162"/>
                    </a:cubicBezTo>
                    <a:cubicBezTo>
                      <a:pt x="2530878" y="4660449"/>
                      <a:pt x="2517052" y="4660546"/>
                      <a:pt x="2503225" y="4661026"/>
                    </a:cubicBezTo>
                    <a:cubicBezTo>
                      <a:pt x="2498808" y="4661218"/>
                      <a:pt x="2494297" y="4663619"/>
                      <a:pt x="2489975" y="4663235"/>
                    </a:cubicBezTo>
                    <a:cubicBezTo>
                      <a:pt x="2470004" y="4661410"/>
                      <a:pt x="2450033" y="4658529"/>
                      <a:pt x="2430061" y="4656897"/>
                    </a:cubicBezTo>
                    <a:cubicBezTo>
                      <a:pt x="2418732" y="4655938"/>
                      <a:pt x="2407114" y="4657761"/>
                      <a:pt x="2395880" y="4656417"/>
                    </a:cubicBezTo>
                    <a:cubicBezTo>
                      <a:pt x="2382919" y="4654881"/>
                      <a:pt x="2370245" y="4650945"/>
                      <a:pt x="2357378" y="4648544"/>
                    </a:cubicBezTo>
                    <a:cubicBezTo>
                      <a:pt x="2353826" y="4647872"/>
                      <a:pt x="2349889" y="4648736"/>
                      <a:pt x="2346145" y="4648928"/>
                    </a:cubicBezTo>
                    <a:cubicBezTo>
                      <a:pt x="2341920" y="4649120"/>
                      <a:pt x="2337791" y="4649504"/>
                      <a:pt x="2333567" y="4649600"/>
                    </a:cubicBezTo>
                    <a:cubicBezTo>
                      <a:pt x="2320700" y="4649793"/>
                      <a:pt x="2307835" y="4649504"/>
                      <a:pt x="2294968" y="4650177"/>
                    </a:cubicBezTo>
                    <a:cubicBezTo>
                      <a:pt x="2287095" y="4650561"/>
                      <a:pt x="2278839" y="4654497"/>
                      <a:pt x="2271540" y="4653057"/>
                    </a:cubicBezTo>
                    <a:cubicBezTo>
                      <a:pt x="2256659" y="4650272"/>
                      <a:pt x="2241776" y="4656513"/>
                      <a:pt x="2226895" y="4651329"/>
                    </a:cubicBezTo>
                    <a:cubicBezTo>
                      <a:pt x="2222285" y="4649793"/>
                      <a:pt x="2215948" y="4653633"/>
                      <a:pt x="2210379" y="4653825"/>
                    </a:cubicBezTo>
                    <a:cubicBezTo>
                      <a:pt x="2196457" y="4654305"/>
                      <a:pt x="2182535" y="4654209"/>
                      <a:pt x="2168613" y="4654113"/>
                    </a:cubicBezTo>
                    <a:cubicBezTo>
                      <a:pt x="2156131" y="4654017"/>
                      <a:pt x="2143168" y="4655361"/>
                      <a:pt x="2131167" y="4652673"/>
                    </a:cubicBezTo>
                    <a:cubicBezTo>
                      <a:pt x="2118588" y="4649793"/>
                      <a:pt x="2107259" y="4650177"/>
                      <a:pt x="2095065" y="4653441"/>
                    </a:cubicBezTo>
                    <a:cubicBezTo>
                      <a:pt x="2086711" y="4655649"/>
                      <a:pt x="2077878" y="4655938"/>
                      <a:pt x="2069237" y="4656609"/>
                    </a:cubicBezTo>
                    <a:cubicBezTo>
                      <a:pt x="2059924" y="4657377"/>
                      <a:pt x="2049650" y="4655361"/>
                      <a:pt x="2041201" y="4658529"/>
                    </a:cubicBezTo>
                    <a:cubicBezTo>
                      <a:pt x="2016044" y="4667939"/>
                      <a:pt x="1990216" y="4669955"/>
                      <a:pt x="1963909" y="4669955"/>
                    </a:cubicBezTo>
                    <a:cubicBezTo>
                      <a:pt x="1959107" y="4669955"/>
                      <a:pt x="1954210" y="4668612"/>
                      <a:pt x="1949603" y="4667171"/>
                    </a:cubicBezTo>
                    <a:cubicBezTo>
                      <a:pt x="1922717" y="4658529"/>
                      <a:pt x="1895737" y="4659297"/>
                      <a:pt x="1868373" y="4664578"/>
                    </a:cubicBezTo>
                    <a:cubicBezTo>
                      <a:pt x="1862708" y="4665731"/>
                      <a:pt x="1856372" y="4665923"/>
                      <a:pt x="1850707" y="4664771"/>
                    </a:cubicBezTo>
                    <a:cubicBezTo>
                      <a:pt x="1834768" y="4661410"/>
                      <a:pt x="1819309" y="4655841"/>
                      <a:pt x="1803275" y="4653441"/>
                    </a:cubicBezTo>
                    <a:cubicBezTo>
                      <a:pt x="1776775" y="4649504"/>
                      <a:pt x="1753828" y="4662754"/>
                      <a:pt x="1730112" y="4671396"/>
                    </a:cubicBezTo>
                    <a:cubicBezTo>
                      <a:pt x="1707548" y="4679557"/>
                      <a:pt x="1688345" y="4697992"/>
                      <a:pt x="1661652" y="4693863"/>
                    </a:cubicBezTo>
                    <a:cubicBezTo>
                      <a:pt x="1658965" y="4693479"/>
                      <a:pt x="1655988" y="4696071"/>
                      <a:pt x="1653011" y="4696744"/>
                    </a:cubicBezTo>
                    <a:cubicBezTo>
                      <a:pt x="1644850" y="4698568"/>
                      <a:pt x="1636689" y="4700776"/>
                      <a:pt x="1628431" y="4701641"/>
                    </a:cubicBezTo>
                    <a:cubicBezTo>
                      <a:pt x="1618350" y="4702793"/>
                      <a:pt x="1608076" y="4702409"/>
                      <a:pt x="1597995" y="4703369"/>
                    </a:cubicBezTo>
                    <a:cubicBezTo>
                      <a:pt x="1585032" y="4704521"/>
                      <a:pt x="1572263" y="4707593"/>
                      <a:pt x="1559396" y="4707593"/>
                    </a:cubicBezTo>
                    <a:cubicBezTo>
                      <a:pt x="1549026" y="4707593"/>
                      <a:pt x="1538753" y="4704041"/>
                      <a:pt x="1528480" y="4702312"/>
                    </a:cubicBezTo>
                    <a:cubicBezTo>
                      <a:pt x="1513981" y="4699912"/>
                      <a:pt x="1498042" y="4700584"/>
                      <a:pt x="1485272" y="4694439"/>
                    </a:cubicBezTo>
                    <a:cubicBezTo>
                      <a:pt x="1471639" y="4687910"/>
                      <a:pt x="1458676" y="4684934"/>
                      <a:pt x="1444562" y="4686950"/>
                    </a:cubicBezTo>
                    <a:cubicBezTo>
                      <a:pt x="1439857" y="4687622"/>
                      <a:pt x="1433808" y="4691655"/>
                      <a:pt x="1431696" y="4695783"/>
                    </a:cubicBezTo>
                    <a:cubicBezTo>
                      <a:pt x="1426991" y="4705001"/>
                      <a:pt x="1420559" y="4706634"/>
                      <a:pt x="1411821" y="4703464"/>
                    </a:cubicBezTo>
                    <a:cubicBezTo>
                      <a:pt x="1404236" y="4700776"/>
                      <a:pt x="1394922" y="4699432"/>
                      <a:pt x="1389738" y="4694247"/>
                    </a:cubicBezTo>
                    <a:cubicBezTo>
                      <a:pt x="1375047" y="4679557"/>
                      <a:pt x="1356324" y="4679077"/>
                      <a:pt x="1338081" y="4675141"/>
                    </a:cubicBezTo>
                    <a:cubicBezTo>
                      <a:pt x="1326945" y="4672739"/>
                      <a:pt x="1316574" y="4672644"/>
                      <a:pt x="1305436" y="4674276"/>
                    </a:cubicBezTo>
                    <a:cubicBezTo>
                      <a:pt x="1281241" y="4677925"/>
                      <a:pt x="1257717" y="4672739"/>
                      <a:pt x="1234481" y="4666115"/>
                    </a:cubicBezTo>
                    <a:cubicBezTo>
                      <a:pt x="1219118" y="4661698"/>
                      <a:pt x="1203372" y="4659010"/>
                      <a:pt x="1188106" y="4654497"/>
                    </a:cubicBezTo>
                    <a:cubicBezTo>
                      <a:pt x="1176680" y="4651041"/>
                      <a:pt x="1165255" y="4646912"/>
                      <a:pt x="1154790" y="4641343"/>
                    </a:cubicBezTo>
                    <a:cubicBezTo>
                      <a:pt x="1139618" y="4633181"/>
                      <a:pt x="1126369" y="4620891"/>
                      <a:pt x="1107069" y="4624156"/>
                    </a:cubicBezTo>
                    <a:cubicBezTo>
                      <a:pt x="1090074" y="4627036"/>
                      <a:pt x="1074713" y="4620988"/>
                      <a:pt x="1059158" y="4615227"/>
                    </a:cubicBezTo>
                    <a:cubicBezTo>
                      <a:pt x="1047732" y="4611002"/>
                      <a:pt x="1036308" y="4606681"/>
                      <a:pt x="1024496" y="4603993"/>
                    </a:cubicBezTo>
                    <a:cubicBezTo>
                      <a:pt x="1010478" y="4600824"/>
                      <a:pt x="994635" y="4602169"/>
                      <a:pt x="982153" y="4596311"/>
                    </a:cubicBezTo>
                    <a:cubicBezTo>
                      <a:pt x="969095" y="4590166"/>
                      <a:pt x="958246" y="4594295"/>
                      <a:pt x="946628" y="4596024"/>
                    </a:cubicBezTo>
                    <a:cubicBezTo>
                      <a:pt x="928097" y="4598712"/>
                      <a:pt x="909661" y="4603705"/>
                      <a:pt x="890939" y="4597368"/>
                    </a:cubicBezTo>
                    <a:cubicBezTo>
                      <a:pt x="868184" y="4589687"/>
                      <a:pt x="845620" y="4581430"/>
                      <a:pt x="822769" y="4574133"/>
                    </a:cubicBezTo>
                    <a:cubicBezTo>
                      <a:pt x="813934" y="4571347"/>
                      <a:pt x="804431" y="4570195"/>
                      <a:pt x="795212" y="4568947"/>
                    </a:cubicBezTo>
                    <a:cubicBezTo>
                      <a:pt x="786476" y="4567891"/>
                      <a:pt x="776010" y="4570579"/>
                      <a:pt x="769288" y="4566547"/>
                    </a:cubicBezTo>
                    <a:cubicBezTo>
                      <a:pt x="752005" y="4556178"/>
                      <a:pt x="734243" y="4551089"/>
                      <a:pt x="714271" y="4551089"/>
                    </a:cubicBezTo>
                    <a:cubicBezTo>
                      <a:pt x="706781" y="4551089"/>
                      <a:pt x="699484" y="4546768"/>
                      <a:pt x="691900" y="4545999"/>
                    </a:cubicBezTo>
                    <a:cubicBezTo>
                      <a:pt x="681529" y="4545040"/>
                      <a:pt x="669623" y="4542447"/>
                      <a:pt x="660598" y="4546096"/>
                    </a:cubicBezTo>
                    <a:cubicBezTo>
                      <a:pt x="639379" y="4554737"/>
                      <a:pt x="622193" y="4547536"/>
                      <a:pt x="603662" y="4538991"/>
                    </a:cubicBezTo>
                    <a:cubicBezTo>
                      <a:pt x="585418" y="4530541"/>
                      <a:pt x="566215" y="4523821"/>
                      <a:pt x="546821" y="4518251"/>
                    </a:cubicBezTo>
                    <a:cubicBezTo>
                      <a:pt x="539524" y="4516235"/>
                      <a:pt x="530787" y="4519596"/>
                      <a:pt x="522721" y="4520267"/>
                    </a:cubicBezTo>
                    <a:cubicBezTo>
                      <a:pt x="519840" y="4520460"/>
                      <a:pt x="516671" y="4520748"/>
                      <a:pt x="514080" y="4519788"/>
                    </a:cubicBezTo>
                    <a:cubicBezTo>
                      <a:pt x="489020" y="4510570"/>
                      <a:pt x="463575" y="4503561"/>
                      <a:pt x="436404" y="4508361"/>
                    </a:cubicBezTo>
                    <a:cubicBezTo>
                      <a:pt x="433908" y="4508842"/>
                      <a:pt x="431123" y="4507786"/>
                      <a:pt x="428626" y="4507114"/>
                    </a:cubicBezTo>
                    <a:cubicBezTo>
                      <a:pt x="416432" y="4503657"/>
                      <a:pt x="404526" y="4498184"/>
                      <a:pt x="392141" y="4496936"/>
                    </a:cubicBezTo>
                    <a:cubicBezTo>
                      <a:pt x="361608" y="4493864"/>
                      <a:pt x="330884" y="4492615"/>
                      <a:pt x="300157" y="4490599"/>
                    </a:cubicBezTo>
                    <a:cubicBezTo>
                      <a:pt x="298237" y="4490503"/>
                      <a:pt x="296221" y="4490503"/>
                      <a:pt x="294493" y="4489831"/>
                    </a:cubicBezTo>
                    <a:cubicBezTo>
                      <a:pt x="283163" y="4485702"/>
                      <a:pt x="273274" y="4487047"/>
                      <a:pt x="263671" y="4494919"/>
                    </a:cubicBezTo>
                    <a:cubicBezTo>
                      <a:pt x="259447" y="4498376"/>
                      <a:pt x="253686" y="4500200"/>
                      <a:pt x="248406" y="4502121"/>
                    </a:cubicBezTo>
                    <a:cubicBezTo>
                      <a:pt x="240628" y="4505002"/>
                      <a:pt x="232659" y="4507786"/>
                      <a:pt x="224594" y="4509610"/>
                    </a:cubicBezTo>
                    <a:cubicBezTo>
                      <a:pt x="216624" y="4511338"/>
                      <a:pt x="208079" y="4513738"/>
                      <a:pt x="200398" y="4512395"/>
                    </a:cubicBezTo>
                    <a:cubicBezTo>
                      <a:pt x="186572" y="4509994"/>
                      <a:pt x="173417" y="4504618"/>
                      <a:pt x="159783" y="4501064"/>
                    </a:cubicBezTo>
                    <a:cubicBezTo>
                      <a:pt x="155079" y="4499816"/>
                      <a:pt x="149893" y="4500009"/>
                      <a:pt x="144997" y="4499912"/>
                    </a:cubicBezTo>
                    <a:cubicBezTo>
                      <a:pt x="133763" y="4499625"/>
                      <a:pt x="122241" y="4502409"/>
                      <a:pt x="112064" y="4494440"/>
                    </a:cubicBezTo>
                    <a:cubicBezTo>
                      <a:pt x="102655" y="4486951"/>
                      <a:pt x="93148" y="4489158"/>
                      <a:pt x="83259" y="4494824"/>
                    </a:cubicBezTo>
                    <a:cubicBezTo>
                      <a:pt x="76154" y="4498857"/>
                      <a:pt x="68090" y="4502025"/>
                      <a:pt x="60120" y="4503561"/>
                    </a:cubicBezTo>
                    <a:cubicBezTo>
                      <a:pt x="49174" y="4505673"/>
                      <a:pt x="38324" y="4506538"/>
                      <a:pt x="26514" y="4505289"/>
                    </a:cubicBezTo>
                    <a:cubicBezTo>
                      <a:pt x="18161" y="4504425"/>
                      <a:pt x="11343" y="4504041"/>
                      <a:pt x="4814" y="4498952"/>
                    </a:cubicBezTo>
                    <a:cubicBezTo>
                      <a:pt x="3759" y="4498184"/>
                      <a:pt x="1839" y="4497992"/>
                      <a:pt x="398" y="4498089"/>
                    </a:cubicBezTo>
                    <a:lnTo>
                      <a:pt x="0" y="4498087"/>
                    </a:lnTo>
                    <a:close/>
                  </a:path>
                </a:pathLst>
              </a:custGeom>
              <a:solidFill>
                <a:schemeClr val="bg1">
                  <a:alpha val="14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ptos" panose="02110004020202020204"/>
                  <a:ea typeface="+mn-ea"/>
                  <a:cs typeface="+mn-cs"/>
                </a:endParaRPr>
              </a:p>
            </p:txBody>
          </p:sp>
        </p:grpSp>
        <p:grpSp>
          <p:nvGrpSpPr>
            <p:cNvPr id="14" name="Group 13">
              <a:extLst>
                <a:ext uri="{FF2B5EF4-FFF2-40B4-BE49-F238E27FC236}">
                  <a16:creationId xmlns:a16="http://schemas.microsoft.com/office/drawing/2014/main" id="{B2C18990-7F62-45E8-B68F-47E95E4812FC}"/>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6096000" y="4138312"/>
              <a:ext cx="5260975" cy="1410656"/>
              <a:chOff x="6096000" y="4138312"/>
              <a:chExt cx="5260975" cy="1410656"/>
            </a:xfrm>
          </p:grpSpPr>
          <p:sp>
            <p:nvSpPr>
              <p:cNvPr id="15" name="Freeform: Shape 14">
                <a:extLst>
                  <a:ext uri="{FF2B5EF4-FFF2-40B4-BE49-F238E27FC236}">
                    <a16:creationId xmlns:a16="http://schemas.microsoft.com/office/drawing/2014/main" id="{AC206BB2-3759-4DF0-9932-7445B6367AA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96000" y="4138312"/>
                <a:ext cx="5260975" cy="1410656"/>
              </a:xfrm>
              <a:custGeom>
                <a:avLst/>
                <a:gdLst>
                  <a:gd name="connsiteX0" fmla="*/ 5260975 w 5260975"/>
                  <a:gd name="connsiteY0" fmla="*/ 0 h 1410656"/>
                  <a:gd name="connsiteX1" fmla="*/ 5260975 w 5260975"/>
                  <a:gd name="connsiteY1" fmla="*/ 221634 h 1410656"/>
                  <a:gd name="connsiteX2" fmla="*/ 5226503 w 5260975"/>
                  <a:gd name="connsiteY2" fmla="*/ 237063 h 1410656"/>
                  <a:gd name="connsiteX3" fmla="*/ 5206341 w 5260975"/>
                  <a:gd name="connsiteY3" fmla="*/ 245128 h 1410656"/>
                  <a:gd name="connsiteX4" fmla="*/ 5123287 w 5260975"/>
                  <a:gd name="connsiteY4" fmla="*/ 297073 h 1410656"/>
                  <a:gd name="connsiteX5" fmla="*/ 5048107 w 5260975"/>
                  <a:gd name="connsiteY5" fmla="*/ 361307 h 1410656"/>
                  <a:gd name="connsiteX6" fmla="*/ 4992899 w 5260975"/>
                  <a:gd name="connsiteY6" fmla="*/ 437542 h 1410656"/>
                  <a:gd name="connsiteX7" fmla="*/ 4977440 w 5260975"/>
                  <a:gd name="connsiteY7" fmla="*/ 455690 h 1410656"/>
                  <a:gd name="connsiteX8" fmla="*/ 4935193 w 5260975"/>
                  <a:gd name="connsiteY8" fmla="*/ 478445 h 1410656"/>
                  <a:gd name="connsiteX9" fmla="*/ 4897844 w 5260975"/>
                  <a:gd name="connsiteY9" fmla="*/ 495535 h 1410656"/>
                  <a:gd name="connsiteX10" fmla="*/ 4870767 w 5260975"/>
                  <a:gd name="connsiteY10" fmla="*/ 514451 h 1410656"/>
                  <a:gd name="connsiteX11" fmla="*/ 4847916 w 5260975"/>
                  <a:gd name="connsiteY11" fmla="*/ 531830 h 1410656"/>
                  <a:gd name="connsiteX12" fmla="*/ 4796163 w 5260975"/>
                  <a:gd name="connsiteY12" fmla="*/ 576765 h 1410656"/>
                  <a:gd name="connsiteX13" fmla="*/ 4738843 w 5260975"/>
                  <a:gd name="connsiteY13" fmla="*/ 614691 h 1410656"/>
                  <a:gd name="connsiteX14" fmla="*/ 4692755 w 5260975"/>
                  <a:gd name="connsiteY14" fmla="*/ 661162 h 1410656"/>
                  <a:gd name="connsiteX15" fmla="*/ 4673744 w 5260975"/>
                  <a:gd name="connsiteY15" fmla="*/ 686318 h 1410656"/>
                  <a:gd name="connsiteX16" fmla="*/ 4633801 w 5260975"/>
                  <a:gd name="connsiteY16" fmla="*/ 703505 h 1410656"/>
                  <a:gd name="connsiteX17" fmla="*/ 4590499 w 5260975"/>
                  <a:gd name="connsiteY17" fmla="*/ 730389 h 1410656"/>
                  <a:gd name="connsiteX18" fmla="*/ 4559773 w 5260975"/>
                  <a:gd name="connsiteY18" fmla="*/ 757081 h 1410656"/>
                  <a:gd name="connsiteX19" fmla="*/ 4536059 w 5260975"/>
                  <a:gd name="connsiteY19" fmla="*/ 774940 h 1410656"/>
                  <a:gd name="connsiteX20" fmla="*/ 4502549 w 5260975"/>
                  <a:gd name="connsiteY20" fmla="*/ 792895 h 1410656"/>
                  <a:gd name="connsiteX21" fmla="*/ 4468944 w 5260975"/>
                  <a:gd name="connsiteY21" fmla="*/ 816419 h 1410656"/>
                  <a:gd name="connsiteX22" fmla="*/ 4452622 w 5260975"/>
                  <a:gd name="connsiteY22" fmla="*/ 830917 h 1410656"/>
                  <a:gd name="connsiteX23" fmla="*/ 4421032 w 5260975"/>
                  <a:gd name="connsiteY23" fmla="*/ 855016 h 1410656"/>
                  <a:gd name="connsiteX24" fmla="*/ 4388483 w 5260975"/>
                  <a:gd name="connsiteY24" fmla="*/ 877484 h 1410656"/>
                  <a:gd name="connsiteX25" fmla="*/ 4327321 w 5260975"/>
                  <a:gd name="connsiteY25" fmla="*/ 903216 h 1410656"/>
                  <a:gd name="connsiteX26" fmla="*/ 4271633 w 5260975"/>
                  <a:gd name="connsiteY26" fmla="*/ 941046 h 1410656"/>
                  <a:gd name="connsiteX27" fmla="*/ 4227465 w 5260975"/>
                  <a:gd name="connsiteY27" fmla="*/ 968698 h 1410656"/>
                  <a:gd name="connsiteX28" fmla="*/ 4201733 w 5260975"/>
                  <a:gd name="connsiteY28" fmla="*/ 986846 h 1410656"/>
                  <a:gd name="connsiteX29" fmla="*/ 4154494 w 5260975"/>
                  <a:gd name="connsiteY29" fmla="*/ 1027364 h 1410656"/>
                  <a:gd name="connsiteX30" fmla="*/ 4081234 w 5260975"/>
                  <a:gd name="connsiteY30" fmla="*/ 1069994 h 1410656"/>
                  <a:gd name="connsiteX31" fmla="*/ 4036971 w 5260975"/>
                  <a:gd name="connsiteY31" fmla="*/ 1093038 h 1410656"/>
                  <a:gd name="connsiteX32" fmla="*/ 3941725 w 5260975"/>
                  <a:gd name="connsiteY32" fmla="*/ 1127796 h 1410656"/>
                  <a:gd name="connsiteX33" fmla="*/ 3910999 w 5260975"/>
                  <a:gd name="connsiteY33" fmla="*/ 1140182 h 1410656"/>
                  <a:gd name="connsiteX34" fmla="*/ 3875859 w 5260975"/>
                  <a:gd name="connsiteY34" fmla="*/ 1148343 h 1410656"/>
                  <a:gd name="connsiteX35" fmla="*/ 3819401 w 5260975"/>
                  <a:gd name="connsiteY35" fmla="*/ 1167642 h 1410656"/>
                  <a:gd name="connsiteX36" fmla="*/ 3709176 w 5260975"/>
                  <a:gd name="connsiteY36" fmla="*/ 1200863 h 1410656"/>
                  <a:gd name="connsiteX37" fmla="*/ 3684981 w 5260975"/>
                  <a:gd name="connsiteY37" fmla="*/ 1205952 h 1410656"/>
                  <a:gd name="connsiteX38" fmla="*/ 3623338 w 5260975"/>
                  <a:gd name="connsiteY38" fmla="*/ 1227363 h 1410656"/>
                  <a:gd name="connsiteX39" fmla="*/ 3586373 w 5260975"/>
                  <a:gd name="connsiteY39" fmla="*/ 1241765 h 1410656"/>
                  <a:gd name="connsiteX40" fmla="*/ 3555743 w 5260975"/>
                  <a:gd name="connsiteY40" fmla="*/ 1250023 h 1410656"/>
                  <a:gd name="connsiteX41" fmla="*/ 3528667 w 5260975"/>
                  <a:gd name="connsiteY41" fmla="*/ 1253864 h 1410656"/>
                  <a:gd name="connsiteX42" fmla="*/ 3457424 w 5260975"/>
                  <a:gd name="connsiteY42" fmla="*/ 1272874 h 1410656"/>
                  <a:gd name="connsiteX43" fmla="*/ 3429003 w 5260975"/>
                  <a:gd name="connsiteY43" fmla="*/ 1280364 h 1410656"/>
                  <a:gd name="connsiteX44" fmla="*/ 3355264 w 5260975"/>
                  <a:gd name="connsiteY44" fmla="*/ 1306096 h 1410656"/>
                  <a:gd name="connsiteX45" fmla="*/ 3292757 w 5260975"/>
                  <a:gd name="connsiteY45" fmla="*/ 1323090 h 1410656"/>
                  <a:gd name="connsiteX46" fmla="*/ 3266643 w 5260975"/>
                  <a:gd name="connsiteY46" fmla="*/ 1331251 h 1410656"/>
                  <a:gd name="connsiteX47" fmla="*/ 3206921 w 5260975"/>
                  <a:gd name="connsiteY47" fmla="*/ 1344886 h 1410656"/>
                  <a:gd name="connsiteX48" fmla="*/ 3173123 w 5260975"/>
                  <a:gd name="connsiteY48" fmla="*/ 1354488 h 1410656"/>
                  <a:gd name="connsiteX49" fmla="*/ 3090646 w 5260975"/>
                  <a:gd name="connsiteY49" fmla="*/ 1365337 h 1410656"/>
                  <a:gd name="connsiteX50" fmla="*/ 3005480 w 5260975"/>
                  <a:gd name="connsiteY50" fmla="*/ 1375802 h 1410656"/>
                  <a:gd name="connsiteX51" fmla="*/ 2958721 w 5260975"/>
                  <a:gd name="connsiteY51" fmla="*/ 1379259 h 1410656"/>
                  <a:gd name="connsiteX52" fmla="*/ 2917915 w 5260975"/>
                  <a:gd name="connsiteY52" fmla="*/ 1384733 h 1410656"/>
                  <a:gd name="connsiteX53" fmla="*/ 2882389 w 5260975"/>
                  <a:gd name="connsiteY53" fmla="*/ 1388189 h 1410656"/>
                  <a:gd name="connsiteX54" fmla="*/ 2825837 w 5260975"/>
                  <a:gd name="connsiteY54" fmla="*/ 1395198 h 1410656"/>
                  <a:gd name="connsiteX55" fmla="*/ 2802313 w 5260975"/>
                  <a:gd name="connsiteY55" fmla="*/ 1397023 h 1410656"/>
                  <a:gd name="connsiteX56" fmla="*/ 2746816 w 5260975"/>
                  <a:gd name="connsiteY56" fmla="*/ 1396926 h 1410656"/>
                  <a:gd name="connsiteX57" fmla="*/ 2727517 w 5260975"/>
                  <a:gd name="connsiteY57" fmla="*/ 1395966 h 1410656"/>
                  <a:gd name="connsiteX58" fmla="*/ 2690359 w 5260975"/>
                  <a:gd name="connsiteY58" fmla="*/ 1384060 h 1410656"/>
                  <a:gd name="connsiteX59" fmla="*/ 2685943 w 5260975"/>
                  <a:gd name="connsiteY59" fmla="*/ 1383196 h 1410656"/>
                  <a:gd name="connsiteX60" fmla="*/ 2661554 w 5260975"/>
                  <a:gd name="connsiteY60" fmla="*/ 1378491 h 1410656"/>
                  <a:gd name="connsiteX61" fmla="*/ 2648208 w 5260975"/>
                  <a:gd name="connsiteY61" fmla="*/ 1376955 h 1410656"/>
                  <a:gd name="connsiteX62" fmla="*/ 2597512 w 5260975"/>
                  <a:gd name="connsiteY62" fmla="*/ 1367162 h 1410656"/>
                  <a:gd name="connsiteX63" fmla="*/ 2568324 w 5260975"/>
                  <a:gd name="connsiteY63" fmla="*/ 1362553 h 1410656"/>
                  <a:gd name="connsiteX64" fmla="*/ 2544704 w 5260975"/>
                  <a:gd name="connsiteY64" fmla="*/ 1363225 h 1410656"/>
                  <a:gd name="connsiteX65" fmla="*/ 2503225 w 5260975"/>
                  <a:gd name="connsiteY65" fmla="*/ 1364089 h 1410656"/>
                  <a:gd name="connsiteX66" fmla="*/ 2489975 w 5260975"/>
                  <a:gd name="connsiteY66" fmla="*/ 1366298 h 1410656"/>
                  <a:gd name="connsiteX67" fmla="*/ 2430061 w 5260975"/>
                  <a:gd name="connsiteY67" fmla="*/ 1359960 h 1410656"/>
                  <a:gd name="connsiteX68" fmla="*/ 2395880 w 5260975"/>
                  <a:gd name="connsiteY68" fmla="*/ 1359480 h 1410656"/>
                  <a:gd name="connsiteX69" fmla="*/ 2357378 w 5260975"/>
                  <a:gd name="connsiteY69" fmla="*/ 1351607 h 1410656"/>
                  <a:gd name="connsiteX70" fmla="*/ 2346145 w 5260975"/>
                  <a:gd name="connsiteY70" fmla="*/ 1351991 h 1410656"/>
                  <a:gd name="connsiteX71" fmla="*/ 2333567 w 5260975"/>
                  <a:gd name="connsiteY71" fmla="*/ 1352663 h 1410656"/>
                  <a:gd name="connsiteX72" fmla="*/ 2294968 w 5260975"/>
                  <a:gd name="connsiteY72" fmla="*/ 1353240 h 1410656"/>
                  <a:gd name="connsiteX73" fmla="*/ 2271540 w 5260975"/>
                  <a:gd name="connsiteY73" fmla="*/ 1356120 h 1410656"/>
                  <a:gd name="connsiteX74" fmla="*/ 2226895 w 5260975"/>
                  <a:gd name="connsiteY74" fmla="*/ 1354392 h 1410656"/>
                  <a:gd name="connsiteX75" fmla="*/ 2210379 w 5260975"/>
                  <a:gd name="connsiteY75" fmla="*/ 1356888 h 1410656"/>
                  <a:gd name="connsiteX76" fmla="*/ 2168613 w 5260975"/>
                  <a:gd name="connsiteY76" fmla="*/ 1357176 h 1410656"/>
                  <a:gd name="connsiteX77" fmla="*/ 2131167 w 5260975"/>
                  <a:gd name="connsiteY77" fmla="*/ 1355736 h 1410656"/>
                  <a:gd name="connsiteX78" fmla="*/ 2095065 w 5260975"/>
                  <a:gd name="connsiteY78" fmla="*/ 1356504 h 1410656"/>
                  <a:gd name="connsiteX79" fmla="*/ 2069237 w 5260975"/>
                  <a:gd name="connsiteY79" fmla="*/ 1359672 h 1410656"/>
                  <a:gd name="connsiteX80" fmla="*/ 2041201 w 5260975"/>
                  <a:gd name="connsiteY80" fmla="*/ 1361592 h 1410656"/>
                  <a:gd name="connsiteX81" fmla="*/ 1963909 w 5260975"/>
                  <a:gd name="connsiteY81" fmla="*/ 1373018 h 1410656"/>
                  <a:gd name="connsiteX82" fmla="*/ 1949603 w 5260975"/>
                  <a:gd name="connsiteY82" fmla="*/ 1370234 h 1410656"/>
                  <a:gd name="connsiteX83" fmla="*/ 1868373 w 5260975"/>
                  <a:gd name="connsiteY83" fmla="*/ 1367641 h 1410656"/>
                  <a:gd name="connsiteX84" fmla="*/ 1850707 w 5260975"/>
                  <a:gd name="connsiteY84" fmla="*/ 1367834 h 1410656"/>
                  <a:gd name="connsiteX85" fmla="*/ 1803275 w 5260975"/>
                  <a:gd name="connsiteY85" fmla="*/ 1356504 h 1410656"/>
                  <a:gd name="connsiteX86" fmla="*/ 1730112 w 5260975"/>
                  <a:gd name="connsiteY86" fmla="*/ 1374459 h 1410656"/>
                  <a:gd name="connsiteX87" fmla="*/ 1661652 w 5260975"/>
                  <a:gd name="connsiteY87" fmla="*/ 1396926 h 1410656"/>
                  <a:gd name="connsiteX88" fmla="*/ 1653011 w 5260975"/>
                  <a:gd name="connsiteY88" fmla="*/ 1399807 h 1410656"/>
                  <a:gd name="connsiteX89" fmla="*/ 1628431 w 5260975"/>
                  <a:gd name="connsiteY89" fmla="*/ 1404704 h 1410656"/>
                  <a:gd name="connsiteX90" fmla="*/ 1597995 w 5260975"/>
                  <a:gd name="connsiteY90" fmla="*/ 1406432 h 1410656"/>
                  <a:gd name="connsiteX91" fmla="*/ 1559396 w 5260975"/>
                  <a:gd name="connsiteY91" fmla="*/ 1410656 h 1410656"/>
                  <a:gd name="connsiteX92" fmla="*/ 1528480 w 5260975"/>
                  <a:gd name="connsiteY92" fmla="*/ 1405375 h 1410656"/>
                  <a:gd name="connsiteX93" fmla="*/ 1485272 w 5260975"/>
                  <a:gd name="connsiteY93" fmla="*/ 1397502 h 1410656"/>
                  <a:gd name="connsiteX94" fmla="*/ 1444562 w 5260975"/>
                  <a:gd name="connsiteY94" fmla="*/ 1390013 h 1410656"/>
                  <a:gd name="connsiteX95" fmla="*/ 1431696 w 5260975"/>
                  <a:gd name="connsiteY95" fmla="*/ 1398846 h 1410656"/>
                  <a:gd name="connsiteX96" fmla="*/ 1411821 w 5260975"/>
                  <a:gd name="connsiteY96" fmla="*/ 1406527 h 1410656"/>
                  <a:gd name="connsiteX97" fmla="*/ 1389738 w 5260975"/>
                  <a:gd name="connsiteY97" fmla="*/ 1397310 h 1410656"/>
                  <a:gd name="connsiteX98" fmla="*/ 1338081 w 5260975"/>
                  <a:gd name="connsiteY98" fmla="*/ 1378204 h 1410656"/>
                  <a:gd name="connsiteX99" fmla="*/ 1305436 w 5260975"/>
                  <a:gd name="connsiteY99" fmla="*/ 1377339 h 1410656"/>
                  <a:gd name="connsiteX100" fmla="*/ 1234481 w 5260975"/>
                  <a:gd name="connsiteY100" fmla="*/ 1369178 h 1410656"/>
                  <a:gd name="connsiteX101" fmla="*/ 1188106 w 5260975"/>
                  <a:gd name="connsiteY101" fmla="*/ 1357560 h 1410656"/>
                  <a:gd name="connsiteX102" fmla="*/ 1154790 w 5260975"/>
                  <a:gd name="connsiteY102" fmla="*/ 1344406 h 1410656"/>
                  <a:gd name="connsiteX103" fmla="*/ 1107069 w 5260975"/>
                  <a:gd name="connsiteY103" fmla="*/ 1327219 h 1410656"/>
                  <a:gd name="connsiteX104" fmla="*/ 1059158 w 5260975"/>
                  <a:gd name="connsiteY104" fmla="*/ 1318290 h 1410656"/>
                  <a:gd name="connsiteX105" fmla="*/ 1024496 w 5260975"/>
                  <a:gd name="connsiteY105" fmla="*/ 1307056 h 1410656"/>
                  <a:gd name="connsiteX106" fmla="*/ 982153 w 5260975"/>
                  <a:gd name="connsiteY106" fmla="*/ 1299374 h 1410656"/>
                  <a:gd name="connsiteX107" fmla="*/ 946628 w 5260975"/>
                  <a:gd name="connsiteY107" fmla="*/ 1299087 h 1410656"/>
                  <a:gd name="connsiteX108" fmla="*/ 890939 w 5260975"/>
                  <a:gd name="connsiteY108" fmla="*/ 1300431 h 1410656"/>
                  <a:gd name="connsiteX109" fmla="*/ 822769 w 5260975"/>
                  <a:gd name="connsiteY109" fmla="*/ 1277196 h 1410656"/>
                  <a:gd name="connsiteX110" fmla="*/ 795212 w 5260975"/>
                  <a:gd name="connsiteY110" fmla="*/ 1272010 h 1410656"/>
                  <a:gd name="connsiteX111" fmla="*/ 769288 w 5260975"/>
                  <a:gd name="connsiteY111" fmla="*/ 1269610 h 1410656"/>
                  <a:gd name="connsiteX112" fmla="*/ 714271 w 5260975"/>
                  <a:gd name="connsiteY112" fmla="*/ 1254152 h 1410656"/>
                  <a:gd name="connsiteX113" fmla="*/ 691900 w 5260975"/>
                  <a:gd name="connsiteY113" fmla="*/ 1249062 h 1410656"/>
                  <a:gd name="connsiteX114" fmla="*/ 660598 w 5260975"/>
                  <a:gd name="connsiteY114" fmla="*/ 1249159 h 1410656"/>
                  <a:gd name="connsiteX115" fmla="*/ 603662 w 5260975"/>
                  <a:gd name="connsiteY115" fmla="*/ 1242054 h 1410656"/>
                  <a:gd name="connsiteX116" fmla="*/ 546821 w 5260975"/>
                  <a:gd name="connsiteY116" fmla="*/ 1221314 h 1410656"/>
                  <a:gd name="connsiteX117" fmla="*/ 522721 w 5260975"/>
                  <a:gd name="connsiteY117" fmla="*/ 1223330 h 1410656"/>
                  <a:gd name="connsiteX118" fmla="*/ 514080 w 5260975"/>
                  <a:gd name="connsiteY118" fmla="*/ 1222851 h 1410656"/>
                  <a:gd name="connsiteX119" fmla="*/ 436404 w 5260975"/>
                  <a:gd name="connsiteY119" fmla="*/ 1211424 h 1410656"/>
                  <a:gd name="connsiteX120" fmla="*/ 428626 w 5260975"/>
                  <a:gd name="connsiteY120" fmla="*/ 1210177 h 1410656"/>
                  <a:gd name="connsiteX121" fmla="*/ 392141 w 5260975"/>
                  <a:gd name="connsiteY121" fmla="*/ 1199999 h 1410656"/>
                  <a:gd name="connsiteX122" fmla="*/ 300157 w 5260975"/>
                  <a:gd name="connsiteY122" fmla="*/ 1193662 h 1410656"/>
                  <a:gd name="connsiteX123" fmla="*/ 294493 w 5260975"/>
                  <a:gd name="connsiteY123" fmla="*/ 1192894 h 1410656"/>
                  <a:gd name="connsiteX124" fmla="*/ 263671 w 5260975"/>
                  <a:gd name="connsiteY124" fmla="*/ 1197982 h 1410656"/>
                  <a:gd name="connsiteX125" fmla="*/ 248406 w 5260975"/>
                  <a:gd name="connsiteY125" fmla="*/ 1205184 h 1410656"/>
                  <a:gd name="connsiteX126" fmla="*/ 224594 w 5260975"/>
                  <a:gd name="connsiteY126" fmla="*/ 1212673 h 1410656"/>
                  <a:gd name="connsiteX127" fmla="*/ 200398 w 5260975"/>
                  <a:gd name="connsiteY127" fmla="*/ 1215458 h 1410656"/>
                  <a:gd name="connsiteX128" fmla="*/ 159783 w 5260975"/>
                  <a:gd name="connsiteY128" fmla="*/ 1204127 h 1410656"/>
                  <a:gd name="connsiteX129" fmla="*/ 144997 w 5260975"/>
                  <a:gd name="connsiteY129" fmla="*/ 1202975 h 1410656"/>
                  <a:gd name="connsiteX130" fmla="*/ 112064 w 5260975"/>
                  <a:gd name="connsiteY130" fmla="*/ 1197503 h 1410656"/>
                  <a:gd name="connsiteX131" fmla="*/ 83259 w 5260975"/>
                  <a:gd name="connsiteY131" fmla="*/ 1197887 h 1410656"/>
                  <a:gd name="connsiteX132" fmla="*/ 60120 w 5260975"/>
                  <a:gd name="connsiteY132" fmla="*/ 1206624 h 1410656"/>
                  <a:gd name="connsiteX133" fmla="*/ 26514 w 5260975"/>
                  <a:gd name="connsiteY133" fmla="*/ 1208352 h 1410656"/>
                  <a:gd name="connsiteX134" fmla="*/ 4814 w 5260975"/>
                  <a:gd name="connsiteY134" fmla="*/ 1202015 h 1410656"/>
                  <a:gd name="connsiteX135" fmla="*/ 398 w 5260975"/>
                  <a:gd name="connsiteY135" fmla="*/ 1201152 h 1410656"/>
                  <a:gd name="connsiteX136" fmla="*/ 0 w 5260975"/>
                  <a:gd name="connsiteY136" fmla="*/ 1201150 h 1410656"/>
                  <a:gd name="connsiteX137" fmla="*/ 0 w 5260975"/>
                  <a:gd name="connsiteY137" fmla="*/ 1004512 h 1410656"/>
                  <a:gd name="connsiteX138" fmla="*/ 30355 w 5260975"/>
                  <a:gd name="connsiteY138" fmla="*/ 1002784 h 1410656"/>
                  <a:gd name="connsiteX139" fmla="*/ 52151 w 5260975"/>
                  <a:gd name="connsiteY139" fmla="*/ 997695 h 1410656"/>
                  <a:gd name="connsiteX140" fmla="*/ 64248 w 5260975"/>
                  <a:gd name="connsiteY140" fmla="*/ 994430 h 1410656"/>
                  <a:gd name="connsiteX141" fmla="*/ 126370 w 5260975"/>
                  <a:gd name="connsiteY141" fmla="*/ 985405 h 1410656"/>
                  <a:gd name="connsiteX142" fmla="*/ 154022 w 5260975"/>
                  <a:gd name="connsiteY142" fmla="*/ 975708 h 1410656"/>
                  <a:gd name="connsiteX143" fmla="*/ 161512 w 5260975"/>
                  <a:gd name="connsiteY143" fmla="*/ 974268 h 1410656"/>
                  <a:gd name="connsiteX144" fmla="*/ 202510 w 5260975"/>
                  <a:gd name="connsiteY144" fmla="*/ 978300 h 1410656"/>
                  <a:gd name="connsiteX145" fmla="*/ 233235 w 5260975"/>
                  <a:gd name="connsiteY145" fmla="*/ 993950 h 1410656"/>
                  <a:gd name="connsiteX146" fmla="*/ 239188 w 5260975"/>
                  <a:gd name="connsiteY146" fmla="*/ 999231 h 1410656"/>
                  <a:gd name="connsiteX147" fmla="*/ 324834 w 5260975"/>
                  <a:gd name="connsiteY147" fmla="*/ 997407 h 1410656"/>
                  <a:gd name="connsiteX148" fmla="*/ 337987 w 5260975"/>
                  <a:gd name="connsiteY148" fmla="*/ 995198 h 1410656"/>
                  <a:gd name="connsiteX149" fmla="*/ 401550 w 5260975"/>
                  <a:gd name="connsiteY149" fmla="*/ 1004416 h 1410656"/>
                  <a:gd name="connsiteX150" fmla="*/ 420081 w 5260975"/>
                  <a:gd name="connsiteY150" fmla="*/ 1006240 h 1410656"/>
                  <a:gd name="connsiteX151" fmla="*/ 486523 w 5260975"/>
                  <a:gd name="connsiteY151" fmla="*/ 1014498 h 1410656"/>
                  <a:gd name="connsiteX152" fmla="*/ 495932 w 5260975"/>
                  <a:gd name="connsiteY152" fmla="*/ 1006817 h 1410656"/>
                  <a:gd name="connsiteX153" fmla="*/ 523009 w 5260975"/>
                  <a:gd name="connsiteY153" fmla="*/ 987517 h 1410656"/>
                  <a:gd name="connsiteX154" fmla="*/ 576393 w 5260975"/>
                  <a:gd name="connsiteY154" fmla="*/ 970427 h 1410656"/>
                  <a:gd name="connsiteX155" fmla="*/ 590892 w 5260975"/>
                  <a:gd name="connsiteY155" fmla="*/ 971387 h 1410656"/>
                  <a:gd name="connsiteX156" fmla="*/ 627569 w 5260975"/>
                  <a:gd name="connsiteY156" fmla="*/ 999904 h 1410656"/>
                  <a:gd name="connsiteX157" fmla="*/ 645429 w 5260975"/>
                  <a:gd name="connsiteY157" fmla="*/ 1011329 h 1410656"/>
                  <a:gd name="connsiteX158" fmla="*/ 696125 w 5260975"/>
                  <a:gd name="connsiteY158" fmla="*/ 1032356 h 1410656"/>
                  <a:gd name="connsiteX159" fmla="*/ 700349 w 5260975"/>
                  <a:gd name="connsiteY159" fmla="*/ 1036197 h 1410656"/>
                  <a:gd name="connsiteX160" fmla="*/ 737795 w 5260975"/>
                  <a:gd name="connsiteY160" fmla="*/ 1081804 h 1410656"/>
                  <a:gd name="connsiteX161" fmla="*/ 746244 w 5260975"/>
                  <a:gd name="connsiteY161" fmla="*/ 1089581 h 1410656"/>
                  <a:gd name="connsiteX162" fmla="*/ 756422 w 5260975"/>
                  <a:gd name="connsiteY162" fmla="*/ 1101680 h 1410656"/>
                  <a:gd name="connsiteX163" fmla="*/ 788202 w 5260975"/>
                  <a:gd name="connsiteY163" fmla="*/ 1125108 h 1410656"/>
                  <a:gd name="connsiteX164" fmla="*/ 827569 w 5260975"/>
                  <a:gd name="connsiteY164" fmla="*/ 1132596 h 1410656"/>
                  <a:gd name="connsiteX165" fmla="*/ 875097 w 5260975"/>
                  <a:gd name="connsiteY165" fmla="*/ 1144022 h 1410656"/>
                  <a:gd name="connsiteX166" fmla="*/ 894972 w 5260975"/>
                  <a:gd name="connsiteY166" fmla="*/ 1151704 h 1410656"/>
                  <a:gd name="connsiteX167" fmla="*/ 948260 w 5260975"/>
                  <a:gd name="connsiteY167" fmla="*/ 1166298 h 1410656"/>
                  <a:gd name="connsiteX168" fmla="*/ 986282 w 5260975"/>
                  <a:gd name="connsiteY168" fmla="*/ 1178588 h 1410656"/>
                  <a:gd name="connsiteX169" fmla="*/ 1041107 w 5260975"/>
                  <a:gd name="connsiteY169" fmla="*/ 1185789 h 1410656"/>
                  <a:gd name="connsiteX170" fmla="*/ 1067703 w 5260975"/>
                  <a:gd name="connsiteY170" fmla="*/ 1186076 h 1410656"/>
                  <a:gd name="connsiteX171" fmla="*/ 1116574 w 5260975"/>
                  <a:gd name="connsiteY171" fmla="*/ 1222946 h 1410656"/>
                  <a:gd name="connsiteX172" fmla="*/ 1155557 w 5260975"/>
                  <a:gd name="connsiteY172" fmla="*/ 1247335 h 1410656"/>
                  <a:gd name="connsiteX173" fmla="*/ 1196556 w 5260975"/>
                  <a:gd name="connsiteY173" fmla="*/ 1235525 h 1410656"/>
                  <a:gd name="connsiteX174" fmla="*/ 1207693 w 5260975"/>
                  <a:gd name="connsiteY174" fmla="*/ 1224387 h 1410656"/>
                  <a:gd name="connsiteX175" fmla="*/ 1274904 w 5260975"/>
                  <a:gd name="connsiteY175" fmla="*/ 1213826 h 1410656"/>
                  <a:gd name="connsiteX176" fmla="*/ 1370919 w 5260975"/>
                  <a:gd name="connsiteY176" fmla="*/ 1213442 h 1410656"/>
                  <a:gd name="connsiteX177" fmla="*/ 1530593 w 5260975"/>
                  <a:gd name="connsiteY177" fmla="*/ 1189437 h 1410656"/>
                  <a:gd name="connsiteX178" fmla="*/ 1558436 w 5260975"/>
                  <a:gd name="connsiteY178" fmla="*/ 1178299 h 1410656"/>
                  <a:gd name="connsiteX179" fmla="*/ 1589737 w 5260975"/>
                  <a:gd name="connsiteY179" fmla="*/ 1175515 h 1410656"/>
                  <a:gd name="connsiteX180" fmla="*/ 1601740 w 5260975"/>
                  <a:gd name="connsiteY180" fmla="*/ 1182333 h 1410656"/>
                  <a:gd name="connsiteX181" fmla="*/ 1654259 w 5260975"/>
                  <a:gd name="connsiteY181" fmla="*/ 1192510 h 1410656"/>
                  <a:gd name="connsiteX182" fmla="*/ 1664246 w 5260975"/>
                  <a:gd name="connsiteY182" fmla="*/ 1192702 h 1410656"/>
                  <a:gd name="connsiteX183" fmla="*/ 1698427 w 5260975"/>
                  <a:gd name="connsiteY183" fmla="*/ 1188381 h 1410656"/>
                  <a:gd name="connsiteX184" fmla="*/ 1730112 w 5260975"/>
                  <a:gd name="connsiteY184" fmla="*/ 1185885 h 1410656"/>
                  <a:gd name="connsiteX185" fmla="*/ 1809996 w 5260975"/>
                  <a:gd name="connsiteY185" fmla="*/ 1194046 h 1410656"/>
                  <a:gd name="connsiteX186" fmla="*/ 1871254 w 5260975"/>
                  <a:gd name="connsiteY186" fmla="*/ 1192126 h 1410656"/>
                  <a:gd name="connsiteX187" fmla="*/ 1899482 w 5260975"/>
                  <a:gd name="connsiteY187" fmla="*/ 1194046 h 1410656"/>
                  <a:gd name="connsiteX188" fmla="*/ 1915420 w 5260975"/>
                  <a:gd name="connsiteY188" fmla="*/ 1196927 h 1410656"/>
                  <a:gd name="connsiteX189" fmla="*/ 1951522 w 5260975"/>
                  <a:gd name="connsiteY189" fmla="*/ 1216994 h 1410656"/>
                  <a:gd name="connsiteX190" fmla="*/ 1971302 w 5260975"/>
                  <a:gd name="connsiteY190" fmla="*/ 1221507 h 1410656"/>
                  <a:gd name="connsiteX191" fmla="*/ 2030831 w 5260975"/>
                  <a:gd name="connsiteY191" fmla="*/ 1221123 h 1410656"/>
                  <a:gd name="connsiteX192" fmla="*/ 2120125 w 5260975"/>
                  <a:gd name="connsiteY192" fmla="*/ 1190878 h 1410656"/>
                  <a:gd name="connsiteX193" fmla="*/ 2129439 w 5260975"/>
                  <a:gd name="connsiteY193" fmla="*/ 1186845 h 1410656"/>
                  <a:gd name="connsiteX194" fmla="*/ 2174854 w 5260975"/>
                  <a:gd name="connsiteY194" fmla="*/ 1181852 h 1410656"/>
                  <a:gd name="connsiteX195" fmla="*/ 2205674 w 5260975"/>
                  <a:gd name="connsiteY195" fmla="*/ 1188669 h 1410656"/>
                  <a:gd name="connsiteX196" fmla="*/ 2247634 w 5260975"/>
                  <a:gd name="connsiteY196" fmla="*/ 1202784 h 1410656"/>
                  <a:gd name="connsiteX197" fmla="*/ 2285367 w 5260975"/>
                  <a:gd name="connsiteY197" fmla="*/ 1214594 h 1410656"/>
                  <a:gd name="connsiteX198" fmla="*/ 2312827 w 5260975"/>
                  <a:gd name="connsiteY198" fmla="*/ 1227939 h 1410656"/>
                  <a:gd name="connsiteX199" fmla="*/ 2375622 w 5260975"/>
                  <a:gd name="connsiteY199" fmla="*/ 1237733 h 1410656"/>
                  <a:gd name="connsiteX200" fmla="*/ 2382151 w 5260975"/>
                  <a:gd name="connsiteY200" fmla="*/ 1239365 h 1410656"/>
                  <a:gd name="connsiteX201" fmla="*/ 2429390 w 5260975"/>
                  <a:gd name="connsiteY201" fmla="*/ 1227459 h 1410656"/>
                  <a:gd name="connsiteX202" fmla="*/ 2486134 w 5260975"/>
                  <a:gd name="connsiteY202" fmla="*/ 1215362 h 1410656"/>
                  <a:gd name="connsiteX203" fmla="*/ 2506394 w 5260975"/>
                  <a:gd name="connsiteY203" fmla="*/ 1219490 h 1410656"/>
                  <a:gd name="connsiteX204" fmla="*/ 2534142 w 5260975"/>
                  <a:gd name="connsiteY204" fmla="*/ 1225347 h 1410656"/>
                  <a:gd name="connsiteX205" fmla="*/ 2559874 w 5260975"/>
                  <a:gd name="connsiteY205" fmla="*/ 1222275 h 1410656"/>
                  <a:gd name="connsiteX206" fmla="*/ 2575525 w 5260975"/>
                  <a:gd name="connsiteY206" fmla="*/ 1221987 h 1410656"/>
                  <a:gd name="connsiteX207" fmla="*/ 2646960 w 5260975"/>
                  <a:gd name="connsiteY207" fmla="*/ 1257896 h 1410656"/>
                  <a:gd name="connsiteX208" fmla="*/ 2665107 w 5260975"/>
                  <a:gd name="connsiteY208" fmla="*/ 1260873 h 1410656"/>
                  <a:gd name="connsiteX209" fmla="*/ 2675381 w 5260975"/>
                  <a:gd name="connsiteY209" fmla="*/ 1265290 h 1410656"/>
                  <a:gd name="connsiteX210" fmla="*/ 2737311 w 5260975"/>
                  <a:gd name="connsiteY210" fmla="*/ 1309841 h 1410656"/>
                  <a:gd name="connsiteX211" fmla="*/ 2763619 w 5260975"/>
                  <a:gd name="connsiteY211" fmla="*/ 1318866 h 1410656"/>
                  <a:gd name="connsiteX212" fmla="*/ 2792519 w 5260975"/>
                  <a:gd name="connsiteY212" fmla="*/ 1317041 h 1410656"/>
                  <a:gd name="connsiteX213" fmla="*/ 2809226 w 5260975"/>
                  <a:gd name="connsiteY213" fmla="*/ 1313777 h 1410656"/>
                  <a:gd name="connsiteX214" fmla="*/ 2850705 w 5260975"/>
                  <a:gd name="connsiteY214" fmla="*/ 1285452 h 1410656"/>
                  <a:gd name="connsiteX215" fmla="*/ 2874324 w 5260975"/>
                  <a:gd name="connsiteY215" fmla="*/ 1286413 h 1410656"/>
                  <a:gd name="connsiteX216" fmla="*/ 2911194 w 5260975"/>
                  <a:gd name="connsiteY216" fmla="*/ 1305903 h 1410656"/>
                  <a:gd name="connsiteX217" fmla="*/ 2978116 w 5260975"/>
                  <a:gd name="connsiteY217" fmla="*/ 1314641 h 1410656"/>
                  <a:gd name="connsiteX218" fmla="*/ 3012106 w 5260975"/>
                  <a:gd name="connsiteY218" fmla="*/ 1287373 h 1410656"/>
                  <a:gd name="connsiteX219" fmla="*/ 3029676 w 5260975"/>
                  <a:gd name="connsiteY219" fmla="*/ 1261161 h 1410656"/>
                  <a:gd name="connsiteX220" fmla="*/ 3080469 w 5260975"/>
                  <a:gd name="connsiteY220" fmla="*/ 1230724 h 1410656"/>
                  <a:gd name="connsiteX221" fmla="*/ 3092567 w 5260975"/>
                  <a:gd name="connsiteY221" fmla="*/ 1242054 h 1410656"/>
                  <a:gd name="connsiteX222" fmla="*/ 3129821 w 5260975"/>
                  <a:gd name="connsiteY222" fmla="*/ 1246855 h 1410656"/>
                  <a:gd name="connsiteX223" fmla="*/ 3170147 w 5260975"/>
                  <a:gd name="connsiteY223" fmla="*/ 1246471 h 1410656"/>
                  <a:gd name="connsiteX224" fmla="*/ 3240429 w 5260975"/>
                  <a:gd name="connsiteY224" fmla="*/ 1251559 h 1410656"/>
                  <a:gd name="connsiteX225" fmla="*/ 3287189 w 5260975"/>
                  <a:gd name="connsiteY225" fmla="*/ 1222466 h 1410656"/>
                  <a:gd name="connsiteX226" fmla="*/ 3305049 w 5260975"/>
                  <a:gd name="connsiteY226" fmla="*/ 1210465 h 1410656"/>
                  <a:gd name="connsiteX227" fmla="*/ 3321755 w 5260975"/>
                  <a:gd name="connsiteY227" fmla="*/ 1202784 h 1410656"/>
                  <a:gd name="connsiteX228" fmla="*/ 3341055 w 5260975"/>
                  <a:gd name="connsiteY228" fmla="*/ 1198463 h 1410656"/>
                  <a:gd name="connsiteX229" fmla="*/ 3387621 w 5260975"/>
                  <a:gd name="connsiteY229" fmla="*/ 1182140 h 1410656"/>
                  <a:gd name="connsiteX230" fmla="*/ 3413161 w 5260975"/>
                  <a:gd name="connsiteY230" fmla="*/ 1166105 h 1410656"/>
                  <a:gd name="connsiteX231" fmla="*/ 3470579 w 5260975"/>
                  <a:gd name="connsiteY231" fmla="*/ 1150647 h 1410656"/>
                  <a:gd name="connsiteX232" fmla="*/ 3509657 w 5260975"/>
                  <a:gd name="connsiteY232" fmla="*/ 1136821 h 1410656"/>
                  <a:gd name="connsiteX233" fmla="*/ 3550847 w 5260975"/>
                  <a:gd name="connsiteY233" fmla="*/ 1113009 h 1410656"/>
                  <a:gd name="connsiteX234" fmla="*/ 3556608 w 5260975"/>
                  <a:gd name="connsiteY234" fmla="*/ 1109361 h 1410656"/>
                  <a:gd name="connsiteX235" fmla="*/ 3570435 w 5260975"/>
                  <a:gd name="connsiteY235" fmla="*/ 1093710 h 1410656"/>
                  <a:gd name="connsiteX236" fmla="*/ 3590501 w 5260975"/>
                  <a:gd name="connsiteY236" fmla="*/ 1039846 h 1410656"/>
                  <a:gd name="connsiteX237" fmla="*/ 3596263 w 5260975"/>
                  <a:gd name="connsiteY237" fmla="*/ 1028900 h 1410656"/>
                  <a:gd name="connsiteX238" fmla="*/ 3648591 w 5260975"/>
                  <a:gd name="connsiteY238" fmla="*/ 992030 h 1410656"/>
                  <a:gd name="connsiteX239" fmla="*/ 3667986 w 5260975"/>
                  <a:gd name="connsiteY239" fmla="*/ 995487 h 1410656"/>
                  <a:gd name="connsiteX240" fmla="*/ 3689397 w 5260975"/>
                  <a:gd name="connsiteY240" fmla="*/ 1007585 h 1410656"/>
                  <a:gd name="connsiteX241" fmla="*/ 3736349 w 5260975"/>
                  <a:gd name="connsiteY241" fmla="*/ 1010753 h 1410656"/>
                  <a:gd name="connsiteX242" fmla="*/ 3753919 w 5260975"/>
                  <a:gd name="connsiteY242" fmla="*/ 1004513 h 1410656"/>
                  <a:gd name="connsiteX243" fmla="*/ 3784643 w 5260975"/>
                  <a:gd name="connsiteY243" fmla="*/ 987710 h 1410656"/>
                  <a:gd name="connsiteX244" fmla="*/ 3808359 w 5260975"/>
                  <a:gd name="connsiteY244" fmla="*/ 961689 h 1410656"/>
                  <a:gd name="connsiteX245" fmla="*/ 3842829 w 5260975"/>
                  <a:gd name="connsiteY245" fmla="*/ 918674 h 1410656"/>
                  <a:gd name="connsiteX246" fmla="*/ 3908983 w 5260975"/>
                  <a:gd name="connsiteY246" fmla="*/ 902256 h 1410656"/>
                  <a:gd name="connsiteX247" fmla="*/ 3934428 w 5260975"/>
                  <a:gd name="connsiteY247" fmla="*/ 896783 h 1410656"/>
                  <a:gd name="connsiteX248" fmla="*/ 4026987 w 5260975"/>
                  <a:gd name="connsiteY248" fmla="*/ 873835 h 1410656"/>
                  <a:gd name="connsiteX249" fmla="*/ 4035051 w 5260975"/>
                  <a:gd name="connsiteY249" fmla="*/ 873067 h 1410656"/>
                  <a:gd name="connsiteX250" fmla="*/ 4099189 w 5260975"/>
                  <a:gd name="connsiteY250" fmla="*/ 846664 h 1410656"/>
                  <a:gd name="connsiteX251" fmla="*/ 4114647 w 5260975"/>
                  <a:gd name="connsiteY251" fmla="*/ 840134 h 1410656"/>
                  <a:gd name="connsiteX252" fmla="*/ 4133563 w 5260975"/>
                  <a:gd name="connsiteY252" fmla="*/ 823427 h 1410656"/>
                  <a:gd name="connsiteX253" fmla="*/ 4151039 w 5260975"/>
                  <a:gd name="connsiteY253" fmla="*/ 776284 h 1410656"/>
                  <a:gd name="connsiteX254" fmla="*/ 4171489 w 5260975"/>
                  <a:gd name="connsiteY254" fmla="*/ 754776 h 1410656"/>
                  <a:gd name="connsiteX255" fmla="*/ 4186372 w 5260975"/>
                  <a:gd name="connsiteY255" fmla="*/ 741718 h 1410656"/>
                  <a:gd name="connsiteX256" fmla="*/ 4199429 w 5260975"/>
                  <a:gd name="connsiteY256" fmla="*/ 721940 h 1410656"/>
                  <a:gd name="connsiteX257" fmla="*/ 4212487 w 5260975"/>
                  <a:gd name="connsiteY257" fmla="*/ 674604 h 1410656"/>
                  <a:gd name="connsiteX258" fmla="*/ 4232555 w 5260975"/>
                  <a:gd name="connsiteY258" fmla="*/ 632645 h 1410656"/>
                  <a:gd name="connsiteX259" fmla="*/ 4268657 w 5260975"/>
                  <a:gd name="connsiteY259" fmla="*/ 609410 h 1410656"/>
                  <a:gd name="connsiteX260" fmla="*/ 4291028 w 5260975"/>
                  <a:gd name="connsiteY260" fmla="*/ 597216 h 1410656"/>
                  <a:gd name="connsiteX261" fmla="*/ 4379651 w 5260975"/>
                  <a:gd name="connsiteY261" fmla="*/ 609506 h 1410656"/>
                  <a:gd name="connsiteX262" fmla="*/ 4440139 w 5260975"/>
                  <a:gd name="connsiteY262" fmla="*/ 621507 h 1410656"/>
                  <a:gd name="connsiteX263" fmla="*/ 4460015 w 5260975"/>
                  <a:gd name="connsiteY263" fmla="*/ 616899 h 1410656"/>
                  <a:gd name="connsiteX264" fmla="*/ 4516183 w 5260975"/>
                  <a:gd name="connsiteY264" fmla="*/ 577724 h 1410656"/>
                  <a:gd name="connsiteX265" fmla="*/ 4571681 w 5260975"/>
                  <a:gd name="connsiteY265" fmla="*/ 560250 h 1410656"/>
                  <a:gd name="connsiteX266" fmla="*/ 4613447 w 5260975"/>
                  <a:gd name="connsiteY266" fmla="*/ 555257 h 1410656"/>
                  <a:gd name="connsiteX267" fmla="*/ 4649355 w 5260975"/>
                  <a:gd name="connsiteY267" fmla="*/ 551417 h 1410656"/>
                  <a:gd name="connsiteX268" fmla="*/ 4692467 w 5260975"/>
                  <a:gd name="connsiteY268" fmla="*/ 540663 h 1410656"/>
                  <a:gd name="connsiteX269" fmla="*/ 4716855 w 5260975"/>
                  <a:gd name="connsiteY269" fmla="*/ 528949 h 1410656"/>
                  <a:gd name="connsiteX270" fmla="*/ 4755645 w 5260975"/>
                  <a:gd name="connsiteY270" fmla="*/ 512147 h 1410656"/>
                  <a:gd name="connsiteX271" fmla="*/ 4795395 w 5260975"/>
                  <a:gd name="connsiteY271" fmla="*/ 490351 h 1410656"/>
                  <a:gd name="connsiteX272" fmla="*/ 4825928 w 5260975"/>
                  <a:gd name="connsiteY272" fmla="*/ 459818 h 1410656"/>
                  <a:gd name="connsiteX273" fmla="*/ 4842347 w 5260975"/>
                  <a:gd name="connsiteY273" fmla="*/ 434086 h 1410656"/>
                  <a:gd name="connsiteX274" fmla="*/ 4890451 w 5260975"/>
                  <a:gd name="connsiteY274" fmla="*/ 397216 h 1410656"/>
                  <a:gd name="connsiteX275" fmla="*/ 4933945 w 5260975"/>
                  <a:gd name="connsiteY275" fmla="*/ 327701 h 1410656"/>
                  <a:gd name="connsiteX276" fmla="*/ 4961214 w 5260975"/>
                  <a:gd name="connsiteY276" fmla="*/ 298801 h 1410656"/>
                  <a:gd name="connsiteX277" fmla="*/ 4976672 w 5260975"/>
                  <a:gd name="connsiteY277" fmla="*/ 290639 h 1410656"/>
                  <a:gd name="connsiteX278" fmla="*/ 5002979 w 5260975"/>
                  <a:gd name="connsiteY278" fmla="*/ 270573 h 1410656"/>
                  <a:gd name="connsiteX279" fmla="*/ 5018535 w 5260975"/>
                  <a:gd name="connsiteY279" fmla="*/ 255690 h 1410656"/>
                  <a:gd name="connsiteX280" fmla="*/ 5061069 w 5260975"/>
                  <a:gd name="connsiteY280" fmla="*/ 200961 h 1410656"/>
                  <a:gd name="connsiteX281" fmla="*/ 5074127 w 5260975"/>
                  <a:gd name="connsiteY281" fmla="*/ 184735 h 1410656"/>
                  <a:gd name="connsiteX282" fmla="*/ 5101108 w 5260975"/>
                  <a:gd name="connsiteY282" fmla="*/ 156891 h 1410656"/>
                  <a:gd name="connsiteX283" fmla="*/ 5112918 w 5260975"/>
                  <a:gd name="connsiteY283" fmla="*/ 148441 h 1410656"/>
                  <a:gd name="connsiteX284" fmla="*/ 5133753 w 5260975"/>
                  <a:gd name="connsiteY284" fmla="*/ 125782 h 1410656"/>
                  <a:gd name="connsiteX285" fmla="*/ 5183393 w 5260975"/>
                  <a:gd name="connsiteY285" fmla="*/ 66348 h 1410656"/>
                  <a:gd name="connsiteX286" fmla="*/ 5204709 w 5260975"/>
                  <a:gd name="connsiteY286" fmla="*/ 33030 h 1410656"/>
                  <a:gd name="connsiteX287" fmla="*/ 5247243 w 5260975"/>
                  <a:gd name="connsiteY287" fmla="*/ 8451 h 14106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Lst>
                <a:rect l="l" t="t" r="r" b="b"/>
                <a:pathLst>
                  <a:path w="5260975" h="1410656">
                    <a:moveTo>
                      <a:pt x="5260975" y="0"/>
                    </a:moveTo>
                    <a:lnTo>
                      <a:pt x="5260975" y="221634"/>
                    </a:lnTo>
                    <a:lnTo>
                      <a:pt x="5226503" y="237063"/>
                    </a:lnTo>
                    <a:cubicBezTo>
                      <a:pt x="5219783" y="239848"/>
                      <a:pt x="5212389" y="241384"/>
                      <a:pt x="5206341" y="245128"/>
                    </a:cubicBezTo>
                    <a:cubicBezTo>
                      <a:pt x="5178495" y="262219"/>
                      <a:pt x="5151515" y="280654"/>
                      <a:pt x="5123287" y="297073"/>
                    </a:cubicBezTo>
                    <a:cubicBezTo>
                      <a:pt x="5094195" y="314067"/>
                      <a:pt x="5068175" y="334134"/>
                      <a:pt x="5048107" y="361307"/>
                    </a:cubicBezTo>
                    <a:cubicBezTo>
                      <a:pt x="5029480" y="386559"/>
                      <a:pt x="5011429" y="412194"/>
                      <a:pt x="4992899" y="437542"/>
                    </a:cubicBezTo>
                    <a:cubicBezTo>
                      <a:pt x="4988194" y="443975"/>
                      <a:pt x="4983873" y="451561"/>
                      <a:pt x="4977440" y="455690"/>
                    </a:cubicBezTo>
                    <a:cubicBezTo>
                      <a:pt x="4964094" y="464331"/>
                      <a:pt x="4949499" y="471340"/>
                      <a:pt x="4935193" y="478445"/>
                    </a:cubicBezTo>
                    <a:cubicBezTo>
                      <a:pt x="4922903" y="484494"/>
                      <a:pt x="4909845" y="489006"/>
                      <a:pt x="4897844" y="495535"/>
                    </a:cubicBezTo>
                    <a:cubicBezTo>
                      <a:pt x="4888243" y="500721"/>
                      <a:pt x="4879697" y="507922"/>
                      <a:pt x="4870767" y="514451"/>
                    </a:cubicBezTo>
                    <a:cubicBezTo>
                      <a:pt x="4862990" y="520115"/>
                      <a:pt x="4854445" y="525012"/>
                      <a:pt x="4847916" y="531830"/>
                    </a:cubicBezTo>
                    <a:cubicBezTo>
                      <a:pt x="4831977" y="548344"/>
                      <a:pt x="4815942" y="564571"/>
                      <a:pt x="4796163" y="576765"/>
                    </a:cubicBezTo>
                    <a:cubicBezTo>
                      <a:pt x="4776672" y="588862"/>
                      <a:pt x="4758237" y="602401"/>
                      <a:pt x="4738843" y="614691"/>
                    </a:cubicBezTo>
                    <a:cubicBezTo>
                      <a:pt x="4719831" y="626693"/>
                      <a:pt x="4702645" y="639846"/>
                      <a:pt x="4692755" y="661162"/>
                    </a:cubicBezTo>
                    <a:cubicBezTo>
                      <a:pt x="4688339" y="670571"/>
                      <a:pt x="4682097" y="680845"/>
                      <a:pt x="4673744" y="686318"/>
                    </a:cubicBezTo>
                    <a:cubicBezTo>
                      <a:pt x="4661838" y="694095"/>
                      <a:pt x="4646764" y="696880"/>
                      <a:pt x="4633801" y="703505"/>
                    </a:cubicBezTo>
                    <a:cubicBezTo>
                      <a:pt x="4618535" y="711282"/>
                      <a:pt x="4600869" y="718003"/>
                      <a:pt x="4590499" y="730389"/>
                    </a:cubicBezTo>
                    <a:cubicBezTo>
                      <a:pt x="4581281" y="741431"/>
                      <a:pt x="4571968" y="750072"/>
                      <a:pt x="4559773" y="757081"/>
                    </a:cubicBezTo>
                    <a:cubicBezTo>
                      <a:pt x="4551229" y="761978"/>
                      <a:pt x="4544892" y="770907"/>
                      <a:pt x="4536059" y="774940"/>
                    </a:cubicBezTo>
                    <a:cubicBezTo>
                      <a:pt x="4524441" y="780317"/>
                      <a:pt x="4512727" y="784542"/>
                      <a:pt x="4502549" y="792895"/>
                    </a:cubicBezTo>
                    <a:cubicBezTo>
                      <a:pt x="4491987" y="801536"/>
                      <a:pt x="4479986" y="808353"/>
                      <a:pt x="4468944" y="816419"/>
                    </a:cubicBezTo>
                    <a:cubicBezTo>
                      <a:pt x="4463087" y="820739"/>
                      <a:pt x="4458286" y="826404"/>
                      <a:pt x="4452622" y="830917"/>
                    </a:cubicBezTo>
                    <a:cubicBezTo>
                      <a:pt x="4442252" y="839174"/>
                      <a:pt x="4431690" y="847239"/>
                      <a:pt x="4421032" y="855016"/>
                    </a:cubicBezTo>
                    <a:cubicBezTo>
                      <a:pt x="4410375" y="862794"/>
                      <a:pt x="4400197" y="871819"/>
                      <a:pt x="4388483" y="877484"/>
                    </a:cubicBezTo>
                    <a:cubicBezTo>
                      <a:pt x="4368513" y="887086"/>
                      <a:pt x="4346717" y="892847"/>
                      <a:pt x="4327321" y="903216"/>
                    </a:cubicBezTo>
                    <a:cubicBezTo>
                      <a:pt x="4307639" y="913777"/>
                      <a:pt x="4289107" y="927028"/>
                      <a:pt x="4271633" y="941046"/>
                    </a:cubicBezTo>
                    <a:cubicBezTo>
                      <a:pt x="4257807" y="952088"/>
                      <a:pt x="4244845" y="963034"/>
                      <a:pt x="4227465" y="968698"/>
                    </a:cubicBezTo>
                    <a:cubicBezTo>
                      <a:pt x="4217768" y="971867"/>
                      <a:pt x="4207591" y="978780"/>
                      <a:pt x="4201733" y="986846"/>
                    </a:cubicBezTo>
                    <a:cubicBezTo>
                      <a:pt x="4189059" y="1004416"/>
                      <a:pt x="4172833" y="1016802"/>
                      <a:pt x="4154494" y="1027364"/>
                    </a:cubicBezTo>
                    <a:cubicBezTo>
                      <a:pt x="4130010" y="1041574"/>
                      <a:pt x="4105814" y="1056072"/>
                      <a:pt x="4081234" y="1069994"/>
                    </a:cubicBezTo>
                    <a:cubicBezTo>
                      <a:pt x="4066737" y="1078252"/>
                      <a:pt x="4052335" y="1086989"/>
                      <a:pt x="4036971" y="1093038"/>
                    </a:cubicBezTo>
                    <a:cubicBezTo>
                      <a:pt x="4005575" y="1105520"/>
                      <a:pt x="3973410" y="1116177"/>
                      <a:pt x="3941725" y="1127796"/>
                    </a:cubicBezTo>
                    <a:cubicBezTo>
                      <a:pt x="3931355" y="1131540"/>
                      <a:pt x="3921561" y="1136917"/>
                      <a:pt x="3910999" y="1140182"/>
                    </a:cubicBezTo>
                    <a:cubicBezTo>
                      <a:pt x="3899573" y="1143734"/>
                      <a:pt x="3887285" y="1144790"/>
                      <a:pt x="3875859" y="1148343"/>
                    </a:cubicBezTo>
                    <a:cubicBezTo>
                      <a:pt x="3856847" y="1154199"/>
                      <a:pt x="3838412" y="1161689"/>
                      <a:pt x="3819401" y="1167642"/>
                    </a:cubicBezTo>
                    <a:cubicBezTo>
                      <a:pt x="3782723" y="1179068"/>
                      <a:pt x="3745949" y="1190014"/>
                      <a:pt x="3709176" y="1200863"/>
                    </a:cubicBezTo>
                    <a:cubicBezTo>
                      <a:pt x="3701303" y="1203168"/>
                      <a:pt x="3692757" y="1203456"/>
                      <a:pt x="3684981" y="1205952"/>
                    </a:cubicBezTo>
                    <a:cubicBezTo>
                      <a:pt x="3664337" y="1212673"/>
                      <a:pt x="3643789" y="1219970"/>
                      <a:pt x="3623338" y="1227363"/>
                    </a:cubicBezTo>
                    <a:cubicBezTo>
                      <a:pt x="3610953" y="1231876"/>
                      <a:pt x="3598854" y="1237445"/>
                      <a:pt x="3586373" y="1241765"/>
                    </a:cubicBezTo>
                    <a:cubicBezTo>
                      <a:pt x="3576387" y="1245222"/>
                      <a:pt x="3566113" y="1247910"/>
                      <a:pt x="3555743" y="1250023"/>
                    </a:cubicBezTo>
                    <a:cubicBezTo>
                      <a:pt x="3546814" y="1251848"/>
                      <a:pt x="3537501" y="1251655"/>
                      <a:pt x="3528667" y="1253864"/>
                    </a:cubicBezTo>
                    <a:cubicBezTo>
                      <a:pt x="3504759" y="1259816"/>
                      <a:pt x="3481140" y="1266538"/>
                      <a:pt x="3457424" y="1272874"/>
                    </a:cubicBezTo>
                    <a:cubicBezTo>
                      <a:pt x="3447919" y="1275371"/>
                      <a:pt x="3438221" y="1277196"/>
                      <a:pt x="3429003" y="1280364"/>
                    </a:cubicBezTo>
                    <a:cubicBezTo>
                      <a:pt x="3404327" y="1288717"/>
                      <a:pt x="3380036" y="1298222"/>
                      <a:pt x="3355264" y="1306096"/>
                    </a:cubicBezTo>
                    <a:cubicBezTo>
                      <a:pt x="3334717" y="1312625"/>
                      <a:pt x="3313593" y="1317329"/>
                      <a:pt x="3292757" y="1323090"/>
                    </a:cubicBezTo>
                    <a:cubicBezTo>
                      <a:pt x="3283924" y="1325587"/>
                      <a:pt x="3275475" y="1329140"/>
                      <a:pt x="3266643" y="1331251"/>
                    </a:cubicBezTo>
                    <a:cubicBezTo>
                      <a:pt x="3246863" y="1336053"/>
                      <a:pt x="3226796" y="1340085"/>
                      <a:pt x="3206921" y="1344886"/>
                    </a:cubicBezTo>
                    <a:cubicBezTo>
                      <a:pt x="3195590" y="1347670"/>
                      <a:pt x="3184645" y="1352663"/>
                      <a:pt x="3173123" y="1354488"/>
                    </a:cubicBezTo>
                    <a:cubicBezTo>
                      <a:pt x="3145759" y="1358808"/>
                      <a:pt x="3118203" y="1361880"/>
                      <a:pt x="3090646" y="1365337"/>
                    </a:cubicBezTo>
                    <a:cubicBezTo>
                      <a:pt x="3062227" y="1368889"/>
                      <a:pt x="3033902" y="1372634"/>
                      <a:pt x="3005480" y="1375802"/>
                    </a:cubicBezTo>
                    <a:cubicBezTo>
                      <a:pt x="2989926" y="1377435"/>
                      <a:pt x="2974275" y="1377723"/>
                      <a:pt x="2958721" y="1379259"/>
                    </a:cubicBezTo>
                    <a:cubicBezTo>
                      <a:pt x="2945087" y="1380604"/>
                      <a:pt x="2931549" y="1383100"/>
                      <a:pt x="2917915" y="1384733"/>
                    </a:cubicBezTo>
                    <a:cubicBezTo>
                      <a:pt x="2906105" y="1386076"/>
                      <a:pt x="2894199" y="1386844"/>
                      <a:pt x="2882389" y="1388189"/>
                    </a:cubicBezTo>
                    <a:cubicBezTo>
                      <a:pt x="2863475" y="1390397"/>
                      <a:pt x="2844655" y="1392894"/>
                      <a:pt x="2825837" y="1395198"/>
                    </a:cubicBezTo>
                    <a:cubicBezTo>
                      <a:pt x="2817964" y="1396062"/>
                      <a:pt x="2809706" y="1398462"/>
                      <a:pt x="2802313" y="1397023"/>
                    </a:cubicBezTo>
                    <a:cubicBezTo>
                      <a:pt x="2783686" y="1393373"/>
                      <a:pt x="2765347" y="1394430"/>
                      <a:pt x="2746816" y="1396926"/>
                    </a:cubicBezTo>
                    <a:cubicBezTo>
                      <a:pt x="2740479" y="1397791"/>
                      <a:pt x="2733662" y="1397598"/>
                      <a:pt x="2727517" y="1395966"/>
                    </a:cubicBezTo>
                    <a:cubicBezTo>
                      <a:pt x="2714939" y="1392701"/>
                      <a:pt x="2702745" y="1388092"/>
                      <a:pt x="2690359" y="1384060"/>
                    </a:cubicBezTo>
                    <a:cubicBezTo>
                      <a:pt x="2689014" y="1383580"/>
                      <a:pt x="2687382" y="1383484"/>
                      <a:pt x="2685943" y="1383196"/>
                    </a:cubicBezTo>
                    <a:cubicBezTo>
                      <a:pt x="2677781" y="1381563"/>
                      <a:pt x="2669717" y="1379931"/>
                      <a:pt x="2661554" y="1378491"/>
                    </a:cubicBezTo>
                    <a:cubicBezTo>
                      <a:pt x="2657138" y="1377723"/>
                      <a:pt x="2652625" y="1377627"/>
                      <a:pt x="2648208" y="1376955"/>
                    </a:cubicBezTo>
                    <a:cubicBezTo>
                      <a:pt x="2631118" y="1374266"/>
                      <a:pt x="2612299" y="1378779"/>
                      <a:pt x="2597512" y="1367162"/>
                    </a:cubicBezTo>
                    <a:cubicBezTo>
                      <a:pt x="2587911" y="1359672"/>
                      <a:pt x="2578597" y="1361401"/>
                      <a:pt x="2568324" y="1362553"/>
                    </a:cubicBezTo>
                    <a:cubicBezTo>
                      <a:pt x="2560547" y="1363417"/>
                      <a:pt x="2552577" y="1363128"/>
                      <a:pt x="2544704" y="1363225"/>
                    </a:cubicBezTo>
                    <a:cubicBezTo>
                      <a:pt x="2530878" y="1363512"/>
                      <a:pt x="2517052" y="1363609"/>
                      <a:pt x="2503225" y="1364089"/>
                    </a:cubicBezTo>
                    <a:cubicBezTo>
                      <a:pt x="2498808" y="1364281"/>
                      <a:pt x="2494297" y="1366682"/>
                      <a:pt x="2489975" y="1366298"/>
                    </a:cubicBezTo>
                    <a:cubicBezTo>
                      <a:pt x="2470004" y="1364473"/>
                      <a:pt x="2450033" y="1361592"/>
                      <a:pt x="2430061" y="1359960"/>
                    </a:cubicBezTo>
                    <a:cubicBezTo>
                      <a:pt x="2418732" y="1359001"/>
                      <a:pt x="2407114" y="1360824"/>
                      <a:pt x="2395880" y="1359480"/>
                    </a:cubicBezTo>
                    <a:cubicBezTo>
                      <a:pt x="2382919" y="1357944"/>
                      <a:pt x="2370245" y="1354008"/>
                      <a:pt x="2357378" y="1351607"/>
                    </a:cubicBezTo>
                    <a:cubicBezTo>
                      <a:pt x="2353826" y="1350935"/>
                      <a:pt x="2349889" y="1351799"/>
                      <a:pt x="2346145" y="1351991"/>
                    </a:cubicBezTo>
                    <a:cubicBezTo>
                      <a:pt x="2341920" y="1352183"/>
                      <a:pt x="2337791" y="1352567"/>
                      <a:pt x="2333567" y="1352663"/>
                    </a:cubicBezTo>
                    <a:cubicBezTo>
                      <a:pt x="2320700" y="1352856"/>
                      <a:pt x="2307835" y="1352567"/>
                      <a:pt x="2294968" y="1353240"/>
                    </a:cubicBezTo>
                    <a:cubicBezTo>
                      <a:pt x="2287095" y="1353624"/>
                      <a:pt x="2278839" y="1357560"/>
                      <a:pt x="2271540" y="1356120"/>
                    </a:cubicBezTo>
                    <a:cubicBezTo>
                      <a:pt x="2256659" y="1353335"/>
                      <a:pt x="2241776" y="1359576"/>
                      <a:pt x="2226895" y="1354392"/>
                    </a:cubicBezTo>
                    <a:cubicBezTo>
                      <a:pt x="2222285" y="1352856"/>
                      <a:pt x="2215948" y="1356696"/>
                      <a:pt x="2210379" y="1356888"/>
                    </a:cubicBezTo>
                    <a:cubicBezTo>
                      <a:pt x="2196457" y="1357368"/>
                      <a:pt x="2182535" y="1357272"/>
                      <a:pt x="2168613" y="1357176"/>
                    </a:cubicBezTo>
                    <a:cubicBezTo>
                      <a:pt x="2156131" y="1357080"/>
                      <a:pt x="2143168" y="1358424"/>
                      <a:pt x="2131167" y="1355736"/>
                    </a:cubicBezTo>
                    <a:cubicBezTo>
                      <a:pt x="2118588" y="1352856"/>
                      <a:pt x="2107259" y="1353240"/>
                      <a:pt x="2095065" y="1356504"/>
                    </a:cubicBezTo>
                    <a:cubicBezTo>
                      <a:pt x="2086711" y="1358712"/>
                      <a:pt x="2077878" y="1359001"/>
                      <a:pt x="2069237" y="1359672"/>
                    </a:cubicBezTo>
                    <a:cubicBezTo>
                      <a:pt x="2059924" y="1360440"/>
                      <a:pt x="2049650" y="1358424"/>
                      <a:pt x="2041201" y="1361592"/>
                    </a:cubicBezTo>
                    <a:cubicBezTo>
                      <a:pt x="2016044" y="1371002"/>
                      <a:pt x="1990216" y="1373018"/>
                      <a:pt x="1963909" y="1373018"/>
                    </a:cubicBezTo>
                    <a:cubicBezTo>
                      <a:pt x="1959107" y="1373018"/>
                      <a:pt x="1954210" y="1371675"/>
                      <a:pt x="1949603" y="1370234"/>
                    </a:cubicBezTo>
                    <a:cubicBezTo>
                      <a:pt x="1922717" y="1361592"/>
                      <a:pt x="1895737" y="1362360"/>
                      <a:pt x="1868373" y="1367641"/>
                    </a:cubicBezTo>
                    <a:cubicBezTo>
                      <a:pt x="1862708" y="1368794"/>
                      <a:pt x="1856372" y="1368986"/>
                      <a:pt x="1850707" y="1367834"/>
                    </a:cubicBezTo>
                    <a:cubicBezTo>
                      <a:pt x="1834768" y="1364473"/>
                      <a:pt x="1819309" y="1358904"/>
                      <a:pt x="1803275" y="1356504"/>
                    </a:cubicBezTo>
                    <a:cubicBezTo>
                      <a:pt x="1776775" y="1352567"/>
                      <a:pt x="1753828" y="1365817"/>
                      <a:pt x="1730112" y="1374459"/>
                    </a:cubicBezTo>
                    <a:cubicBezTo>
                      <a:pt x="1707548" y="1382620"/>
                      <a:pt x="1688345" y="1401055"/>
                      <a:pt x="1661652" y="1396926"/>
                    </a:cubicBezTo>
                    <a:cubicBezTo>
                      <a:pt x="1658965" y="1396542"/>
                      <a:pt x="1655988" y="1399134"/>
                      <a:pt x="1653011" y="1399807"/>
                    </a:cubicBezTo>
                    <a:cubicBezTo>
                      <a:pt x="1644850" y="1401631"/>
                      <a:pt x="1636689" y="1403839"/>
                      <a:pt x="1628431" y="1404704"/>
                    </a:cubicBezTo>
                    <a:cubicBezTo>
                      <a:pt x="1618350" y="1405856"/>
                      <a:pt x="1608076" y="1405472"/>
                      <a:pt x="1597995" y="1406432"/>
                    </a:cubicBezTo>
                    <a:cubicBezTo>
                      <a:pt x="1585032" y="1407584"/>
                      <a:pt x="1572263" y="1410656"/>
                      <a:pt x="1559396" y="1410656"/>
                    </a:cubicBezTo>
                    <a:cubicBezTo>
                      <a:pt x="1549026" y="1410656"/>
                      <a:pt x="1538753" y="1407104"/>
                      <a:pt x="1528480" y="1405375"/>
                    </a:cubicBezTo>
                    <a:cubicBezTo>
                      <a:pt x="1513981" y="1402975"/>
                      <a:pt x="1498042" y="1403647"/>
                      <a:pt x="1485272" y="1397502"/>
                    </a:cubicBezTo>
                    <a:cubicBezTo>
                      <a:pt x="1471639" y="1390973"/>
                      <a:pt x="1458676" y="1387997"/>
                      <a:pt x="1444562" y="1390013"/>
                    </a:cubicBezTo>
                    <a:cubicBezTo>
                      <a:pt x="1439857" y="1390685"/>
                      <a:pt x="1433808" y="1394718"/>
                      <a:pt x="1431696" y="1398846"/>
                    </a:cubicBezTo>
                    <a:cubicBezTo>
                      <a:pt x="1426991" y="1408064"/>
                      <a:pt x="1420559" y="1409697"/>
                      <a:pt x="1411821" y="1406527"/>
                    </a:cubicBezTo>
                    <a:cubicBezTo>
                      <a:pt x="1404236" y="1403839"/>
                      <a:pt x="1394922" y="1402495"/>
                      <a:pt x="1389738" y="1397310"/>
                    </a:cubicBezTo>
                    <a:cubicBezTo>
                      <a:pt x="1375047" y="1382620"/>
                      <a:pt x="1356324" y="1382140"/>
                      <a:pt x="1338081" y="1378204"/>
                    </a:cubicBezTo>
                    <a:cubicBezTo>
                      <a:pt x="1326945" y="1375802"/>
                      <a:pt x="1316574" y="1375707"/>
                      <a:pt x="1305436" y="1377339"/>
                    </a:cubicBezTo>
                    <a:cubicBezTo>
                      <a:pt x="1281241" y="1380988"/>
                      <a:pt x="1257717" y="1375802"/>
                      <a:pt x="1234481" y="1369178"/>
                    </a:cubicBezTo>
                    <a:cubicBezTo>
                      <a:pt x="1219118" y="1364761"/>
                      <a:pt x="1203372" y="1362073"/>
                      <a:pt x="1188106" y="1357560"/>
                    </a:cubicBezTo>
                    <a:cubicBezTo>
                      <a:pt x="1176680" y="1354104"/>
                      <a:pt x="1165255" y="1349975"/>
                      <a:pt x="1154790" y="1344406"/>
                    </a:cubicBezTo>
                    <a:cubicBezTo>
                      <a:pt x="1139618" y="1336244"/>
                      <a:pt x="1126369" y="1323954"/>
                      <a:pt x="1107069" y="1327219"/>
                    </a:cubicBezTo>
                    <a:cubicBezTo>
                      <a:pt x="1090074" y="1330099"/>
                      <a:pt x="1074713" y="1324051"/>
                      <a:pt x="1059158" y="1318290"/>
                    </a:cubicBezTo>
                    <a:cubicBezTo>
                      <a:pt x="1047732" y="1314065"/>
                      <a:pt x="1036308" y="1309744"/>
                      <a:pt x="1024496" y="1307056"/>
                    </a:cubicBezTo>
                    <a:cubicBezTo>
                      <a:pt x="1010478" y="1303887"/>
                      <a:pt x="994635" y="1305232"/>
                      <a:pt x="982153" y="1299374"/>
                    </a:cubicBezTo>
                    <a:cubicBezTo>
                      <a:pt x="969095" y="1293229"/>
                      <a:pt x="958246" y="1297358"/>
                      <a:pt x="946628" y="1299087"/>
                    </a:cubicBezTo>
                    <a:cubicBezTo>
                      <a:pt x="928097" y="1301775"/>
                      <a:pt x="909661" y="1306768"/>
                      <a:pt x="890939" y="1300431"/>
                    </a:cubicBezTo>
                    <a:cubicBezTo>
                      <a:pt x="868184" y="1292750"/>
                      <a:pt x="845620" y="1284493"/>
                      <a:pt x="822769" y="1277196"/>
                    </a:cubicBezTo>
                    <a:cubicBezTo>
                      <a:pt x="813934" y="1274410"/>
                      <a:pt x="804431" y="1273258"/>
                      <a:pt x="795212" y="1272010"/>
                    </a:cubicBezTo>
                    <a:cubicBezTo>
                      <a:pt x="786476" y="1270954"/>
                      <a:pt x="776010" y="1273642"/>
                      <a:pt x="769288" y="1269610"/>
                    </a:cubicBezTo>
                    <a:cubicBezTo>
                      <a:pt x="752005" y="1259241"/>
                      <a:pt x="734243" y="1254152"/>
                      <a:pt x="714271" y="1254152"/>
                    </a:cubicBezTo>
                    <a:cubicBezTo>
                      <a:pt x="706781" y="1254152"/>
                      <a:pt x="699484" y="1249831"/>
                      <a:pt x="691900" y="1249062"/>
                    </a:cubicBezTo>
                    <a:cubicBezTo>
                      <a:pt x="681529" y="1248103"/>
                      <a:pt x="669623" y="1245510"/>
                      <a:pt x="660598" y="1249159"/>
                    </a:cubicBezTo>
                    <a:cubicBezTo>
                      <a:pt x="639379" y="1257800"/>
                      <a:pt x="622193" y="1250599"/>
                      <a:pt x="603662" y="1242054"/>
                    </a:cubicBezTo>
                    <a:cubicBezTo>
                      <a:pt x="585418" y="1233604"/>
                      <a:pt x="566215" y="1226884"/>
                      <a:pt x="546821" y="1221314"/>
                    </a:cubicBezTo>
                    <a:cubicBezTo>
                      <a:pt x="539524" y="1219298"/>
                      <a:pt x="530787" y="1222659"/>
                      <a:pt x="522721" y="1223330"/>
                    </a:cubicBezTo>
                    <a:cubicBezTo>
                      <a:pt x="519840" y="1223523"/>
                      <a:pt x="516671" y="1223811"/>
                      <a:pt x="514080" y="1222851"/>
                    </a:cubicBezTo>
                    <a:cubicBezTo>
                      <a:pt x="489020" y="1213633"/>
                      <a:pt x="463575" y="1206624"/>
                      <a:pt x="436404" y="1211424"/>
                    </a:cubicBezTo>
                    <a:cubicBezTo>
                      <a:pt x="433908" y="1211905"/>
                      <a:pt x="431123" y="1210849"/>
                      <a:pt x="428626" y="1210177"/>
                    </a:cubicBezTo>
                    <a:cubicBezTo>
                      <a:pt x="416432" y="1206720"/>
                      <a:pt x="404526" y="1201247"/>
                      <a:pt x="392141" y="1199999"/>
                    </a:cubicBezTo>
                    <a:cubicBezTo>
                      <a:pt x="361608" y="1196927"/>
                      <a:pt x="330884" y="1195678"/>
                      <a:pt x="300157" y="1193662"/>
                    </a:cubicBezTo>
                    <a:cubicBezTo>
                      <a:pt x="298237" y="1193566"/>
                      <a:pt x="296221" y="1193566"/>
                      <a:pt x="294493" y="1192894"/>
                    </a:cubicBezTo>
                    <a:cubicBezTo>
                      <a:pt x="283163" y="1188765"/>
                      <a:pt x="273274" y="1190110"/>
                      <a:pt x="263671" y="1197982"/>
                    </a:cubicBezTo>
                    <a:cubicBezTo>
                      <a:pt x="259447" y="1201439"/>
                      <a:pt x="253686" y="1203263"/>
                      <a:pt x="248406" y="1205184"/>
                    </a:cubicBezTo>
                    <a:cubicBezTo>
                      <a:pt x="240628" y="1208065"/>
                      <a:pt x="232659" y="1210849"/>
                      <a:pt x="224594" y="1212673"/>
                    </a:cubicBezTo>
                    <a:cubicBezTo>
                      <a:pt x="216624" y="1214401"/>
                      <a:pt x="208079" y="1216801"/>
                      <a:pt x="200398" y="1215458"/>
                    </a:cubicBezTo>
                    <a:cubicBezTo>
                      <a:pt x="186572" y="1213057"/>
                      <a:pt x="173417" y="1207681"/>
                      <a:pt x="159783" y="1204127"/>
                    </a:cubicBezTo>
                    <a:cubicBezTo>
                      <a:pt x="155079" y="1202879"/>
                      <a:pt x="149893" y="1203072"/>
                      <a:pt x="144997" y="1202975"/>
                    </a:cubicBezTo>
                    <a:cubicBezTo>
                      <a:pt x="133763" y="1202688"/>
                      <a:pt x="122241" y="1205472"/>
                      <a:pt x="112064" y="1197503"/>
                    </a:cubicBezTo>
                    <a:cubicBezTo>
                      <a:pt x="102655" y="1190014"/>
                      <a:pt x="93148" y="1192221"/>
                      <a:pt x="83259" y="1197887"/>
                    </a:cubicBezTo>
                    <a:cubicBezTo>
                      <a:pt x="76154" y="1201920"/>
                      <a:pt x="68090" y="1205088"/>
                      <a:pt x="60120" y="1206624"/>
                    </a:cubicBezTo>
                    <a:cubicBezTo>
                      <a:pt x="49174" y="1208736"/>
                      <a:pt x="38324" y="1209601"/>
                      <a:pt x="26514" y="1208352"/>
                    </a:cubicBezTo>
                    <a:cubicBezTo>
                      <a:pt x="18161" y="1207488"/>
                      <a:pt x="11343" y="1207104"/>
                      <a:pt x="4814" y="1202015"/>
                    </a:cubicBezTo>
                    <a:cubicBezTo>
                      <a:pt x="3759" y="1201247"/>
                      <a:pt x="1839" y="1201055"/>
                      <a:pt x="398" y="1201152"/>
                    </a:cubicBezTo>
                    <a:lnTo>
                      <a:pt x="0" y="1201150"/>
                    </a:lnTo>
                    <a:lnTo>
                      <a:pt x="0" y="1004512"/>
                    </a:lnTo>
                    <a:lnTo>
                      <a:pt x="30355" y="1002784"/>
                    </a:lnTo>
                    <a:cubicBezTo>
                      <a:pt x="37748" y="1002111"/>
                      <a:pt x="44853" y="999520"/>
                      <a:pt x="52151" y="997695"/>
                    </a:cubicBezTo>
                    <a:cubicBezTo>
                      <a:pt x="56183" y="996639"/>
                      <a:pt x="60504" y="993855"/>
                      <a:pt x="64248" y="994430"/>
                    </a:cubicBezTo>
                    <a:cubicBezTo>
                      <a:pt x="85948" y="997791"/>
                      <a:pt x="105823" y="989534"/>
                      <a:pt x="126370" y="985405"/>
                    </a:cubicBezTo>
                    <a:cubicBezTo>
                      <a:pt x="135876" y="983485"/>
                      <a:pt x="144805" y="978876"/>
                      <a:pt x="154022" y="975708"/>
                    </a:cubicBezTo>
                    <a:cubicBezTo>
                      <a:pt x="156423" y="974843"/>
                      <a:pt x="159111" y="974075"/>
                      <a:pt x="161512" y="974268"/>
                    </a:cubicBezTo>
                    <a:cubicBezTo>
                      <a:pt x="175242" y="975420"/>
                      <a:pt x="188876" y="977052"/>
                      <a:pt x="202510" y="978300"/>
                    </a:cubicBezTo>
                    <a:cubicBezTo>
                      <a:pt x="214896" y="979452"/>
                      <a:pt x="227378" y="979836"/>
                      <a:pt x="233235" y="993950"/>
                    </a:cubicBezTo>
                    <a:cubicBezTo>
                      <a:pt x="234100" y="996159"/>
                      <a:pt x="236979" y="997791"/>
                      <a:pt x="239188" y="999231"/>
                    </a:cubicBezTo>
                    <a:cubicBezTo>
                      <a:pt x="273274" y="1021411"/>
                      <a:pt x="291516" y="1020835"/>
                      <a:pt x="324834" y="997407"/>
                    </a:cubicBezTo>
                    <a:cubicBezTo>
                      <a:pt x="328290" y="995007"/>
                      <a:pt x="335683" y="993278"/>
                      <a:pt x="337987" y="995198"/>
                    </a:cubicBezTo>
                    <a:cubicBezTo>
                      <a:pt x="357575" y="1011137"/>
                      <a:pt x="378986" y="1009409"/>
                      <a:pt x="401550" y="1004416"/>
                    </a:cubicBezTo>
                    <a:cubicBezTo>
                      <a:pt x="407407" y="1003072"/>
                      <a:pt x="415664" y="1003072"/>
                      <a:pt x="420081" y="1006240"/>
                    </a:cubicBezTo>
                    <a:cubicBezTo>
                      <a:pt x="441108" y="1020930"/>
                      <a:pt x="463672" y="1018819"/>
                      <a:pt x="486523" y="1014498"/>
                    </a:cubicBezTo>
                    <a:cubicBezTo>
                      <a:pt x="490075" y="1013826"/>
                      <a:pt x="494397" y="1010177"/>
                      <a:pt x="495932" y="1006817"/>
                    </a:cubicBezTo>
                    <a:cubicBezTo>
                      <a:pt x="501406" y="994911"/>
                      <a:pt x="511680" y="990878"/>
                      <a:pt x="523009" y="987517"/>
                    </a:cubicBezTo>
                    <a:cubicBezTo>
                      <a:pt x="540868" y="982044"/>
                      <a:pt x="558438" y="975611"/>
                      <a:pt x="576393" y="970427"/>
                    </a:cubicBezTo>
                    <a:cubicBezTo>
                      <a:pt x="580811" y="969179"/>
                      <a:pt x="586283" y="969947"/>
                      <a:pt x="590892" y="971387"/>
                    </a:cubicBezTo>
                    <a:cubicBezTo>
                      <a:pt x="606638" y="976284"/>
                      <a:pt x="616624" y="988574"/>
                      <a:pt x="627569" y="999904"/>
                    </a:cubicBezTo>
                    <a:cubicBezTo>
                      <a:pt x="632370" y="1004897"/>
                      <a:pt x="638995" y="1008449"/>
                      <a:pt x="645429" y="1011329"/>
                    </a:cubicBezTo>
                    <a:cubicBezTo>
                      <a:pt x="662135" y="1018723"/>
                      <a:pt x="679226" y="1025348"/>
                      <a:pt x="696125" y="1032356"/>
                    </a:cubicBezTo>
                    <a:cubicBezTo>
                      <a:pt x="697757" y="1033029"/>
                      <a:pt x="699100" y="1034757"/>
                      <a:pt x="700349" y="1036197"/>
                    </a:cubicBezTo>
                    <a:cubicBezTo>
                      <a:pt x="712831" y="1051368"/>
                      <a:pt x="725216" y="1066634"/>
                      <a:pt x="737795" y="1081804"/>
                    </a:cubicBezTo>
                    <a:cubicBezTo>
                      <a:pt x="740195" y="1084684"/>
                      <a:pt x="743652" y="1086797"/>
                      <a:pt x="746244" y="1089581"/>
                    </a:cubicBezTo>
                    <a:cubicBezTo>
                      <a:pt x="749893" y="1093422"/>
                      <a:pt x="754502" y="1097071"/>
                      <a:pt x="756422" y="1101680"/>
                    </a:cubicBezTo>
                    <a:cubicBezTo>
                      <a:pt x="762374" y="1116177"/>
                      <a:pt x="773801" y="1122419"/>
                      <a:pt x="788202" y="1125108"/>
                    </a:cubicBezTo>
                    <a:cubicBezTo>
                      <a:pt x="801357" y="1127603"/>
                      <a:pt x="814511" y="1129716"/>
                      <a:pt x="827569" y="1132596"/>
                    </a:cubicBezTo>
                    <a:cubicBezTo>
                      <a:pt x="843507" y="1136053"/>
                      <a:pt x="859350" y="1139798"/>
                      <a:pt x="875097" y="1144022"/>
                    </a:cubicBezTo>
                    <a:cubicBezTo>
                      <a:pt x="881913" y="1145847"/>
                      <a:pt x="889115" y="1147959"/>
                      <a:pt x="894972" y="1151704"/>
                    </a:cubicBezTo>
                    <a:cubicBezTo>
                      <a:pt x="911390" y="1162073"/>
                      <a:pt x="928961" y="1169082"/>
                      <a:pt x="948260" y="1166298"/>
                    </a:cubicBezTo>
                    <a:cubicBezTo>
                      <a:pt x="963718" y="1164089"/>
                      <a:pt x="976680" y="1169754"/>
                      <a:pt x="986282" y="1178588"/>
                    </a:cubicBezTo>
                    <a:cubicBezTo>
                      <a:pt x="1003757" y="1194623"/>
                      <a:pt x="1022479" y="1190973"/>
                      <a:pt x="1041107" y="1185789"/>
                    </a:cubicBezTo>
                    <a:cubicBezTo>
                      <a:pt x="1050708" y="1183101"/>
                      <a:pt x="1058581" y="1183485"/>
                      <a:pt x="1067703" y="1186076"/>
                    </a:cubicBezTo>
                    <a:cubicBezTo>
                      <a:pt x="1088826" y="1192126"/>
                      <a:pt x="1102941" y="1208544"/>
                      <a:pt x="1116574" y="1222946"/>
                    </a:cubicBezTo>
                    <a:cubicBezTo>
                      <a:pt x="1128193" y="1235236"/>
                      <a:pt x="1141251" y="1242149"/>
                      <a:pt x="1155557" y="1247335"/>
                    </a:cubicBezTo>
                    <a:cubicBezTo>
                      <a:pt x="1173608" y="1253959"/>
                      <a:pt x="1187914" y="1251464"/>
                      <a:pt x="1196556" y="1235525"/>
                    </a:cubicBezTo>
                    <a:cubicBezTo>
                      <a:pt x="1198956" y="1231012"/>
                      <a:pt x="1203180" y="1225730"/>
                      <a:pt x="1207693" y="1224387"/>
                    </a:cubicBezTo>
                    <a:cubicBezTo>
                      <a:pt x="1229488" y="1217666"/>
                      <a:pt x="1251572" y="1207872"/>
                      <a:pt x="1274904" y="1213826"/>
                    </a:cubicBezTo>
                    <a:cubicBezTo>
                      <a:pt x="1307165" y="1221987"/>
                      <a:pt x="1338658" y="1221507"/>
                      <a:pt x="1370919" y="1213442"/>
                    </a:cubicBezTo>
                    <a:cubicBezTo>
                      <a:pt x="1423247" y="1200383"/>
                      <a:pt x="1475575" y="1186557"/>
                      <a:pt x="1530593" y="1189437"/>
                    </a:cubicBezTo>
                    <a:cubicBezTo>
                      <a:pt x="1539713" y="1189917"/>
                      <a:pt x="1550563" y="1184060"/>
                      <a:pt x="1558436" y="1178299"/>
                    </a:cubicBezTo>
                    <a:cubicBezTo>
                      <a:pt x="1573511" y="1167354"/>
                      <a:pt x="1572838" y="1166489"/>
                      <a:pt x="1589737" y="1175515"/>
                    </a:cubicBezTo>
                    <a:cubicBezTo>
                      <a:pt x="1593770" y="1177724"/>
                      <a:pt x="1598763" y="1179068"/>
                      <a:pt x="1601740" y="1182333"/>
                    </a:cubicBezTo>
                    <a:cubicBezTo>
                      <a:pt x="1616909" y="1198943"/>
                      <a:pt x="1635633" y="1194910"/>
                      <a:pt x="1654259" y="1192510"/>
                    </a:cubicBezTo>
                    <a:cubicBezTo>
                      <a:pt x="1657524" y="1192030"/>
                      <a:pt x="1661460" y="1191358"/>
                      <a:pt x="1664246" y="1192702"/>
                    </a:cubicBezTo>
                    <a:cubicBezTo>
                      <a:pt x="1676823" y="1198750"/>
                      <a:pt x="1687481" y="1196639"/>
                      <a:pt x="1698427" y="1188381"/>
                    </a:cubicBezTo>
                    <a:cubicBezTo>
                      <a:pt x="1707932" y="1181276"/>
                      <a:pt x="1718878" y="1177052"/>
                      <a:pt x="1730112" y="1185885"/>
                    </a:cubicBezTo>
                    <a:cubicBezTo>
                      <a:pt x="1755076" y="1205472"/>
                      <a:pt x="1781767" y="1206432"/>
                      <a:pt x="1809996" y="1194046"/>
                    </a:cubicBezTo>
                    <a:cubicBezTo>
                      <a:pt x="1830159" y="1185213"/>
                      <a:pt x="1850034" y="1183196"/>
                      <a:pt x="1871254" y="1192126"/>
                    </a:cubicBezTo>
                    <a:cubicBezTo>
                      <a:pt x="1879415" y="1195582"/>
                      <a:pt x="1889977" y="1193278"/>
                      <a:pt x="1899482" y="1194046"/>
                    </a:cubicBezTo>
                    <a:cubicBezTo>
                      <a:pt x="1904859" y="1194430"/>
                      <a:pt x="1910813" y="1194526"/>
                      <a:pt x="1915420" y="1196927"/>
                    </a:cubicBezTo>
                    <a:cubicBezTo>
                      <a:pt x="1927711" y="1203072"/>
                      <a:pt x="1939136" y="1210945"/>
                      <a:pt x="1951522" y="1216994"/>
                    </a:cubicBezTo>
                    <a:cubicBezTo>
                      <a:pt x="1957475" y="1219874"/>
                      <a:pt x="1964580" y="1221410"/>
                      <a:pt x="1971302" y="1221507"/>
                    </a:cubicBezTo>
                    <a:cubicBezTo>
                      <a:pt x="1991177" y="1221987"/>
                      <a:pt x="2011052" y="1221987"/>
                      <a:pt x="2030831" y="1221123"/>
                    </a:cubicBezTo>
                    <a:cubicBezTo>
                      <a:pt x="2063476" y="1219778"/>
                      <a:pt x="2096601" y="1219490"/>
                      <a:pt x="2120125" y="1190878"/>
                    </a:cubicBezTo>
                    <a:cubicBezTo>
                      <a:pt x="2122046" y="1188573"/>
                      <a:pt x="2126174" y="1187229"/>
                      <a:pt x="2129439" y="1186845"/>
                    </a:cubicBezTo>
                    <a:cubicBezTo>
                      <a:pt x="2144513" y="1185021"/>
                      <a:pt x="2159971" y="1184828"/>
                      <a:pt x="2174854" y="1181852"/>
                    </a:cubicBezTo>
                    <a:cubicBezTo>
                      <a:pt x="2186760" y="1179452"/>
                      <a:pt x="2196650" y="1180220"/>
                      <a:pt x="2205674" y="1188669"/>
                    </a:cubicBezTo>
                    <a:cubicBezTo>
                      <a:pt x="2217485" y="1199807"/>
                      <a:pt x="2231887" y="1206336"/>
                      <a:pt x="2247634" y="1202784"/>
                    </a:cubicBezTo>
                    <a:cubicBezTo>
                      <a:pt x="2263379" y="1199327"/>
                      <a:pt x="2273749" y="1206816"/>
                      <a:pt x="2285367" y="1214594"/>
                    </a:cubicBezTo>
                    <a:cubicBezTo>
                      <a:pt x="2293817" y="1220258"/>
                      <a:pt x="2303418" y="1227363"/>
                      <a:pt x="2312827" y="1227939"/>
                    </a:cubicBezTo>
                    <a:cubicBezTo>
                      <a:pt x="2334143" y="1229187"/>
                      <a:pt x="2352482" y="1248967"/>
                      <a:pt x="2375622" y="1237733"/>
                    </a:cubicBezTo>
                    <a:cubicBezTo>
                      <a:pt x="2377158" y="1236965"/>
                      <a:pt x="2379942" y="1238885"/>
                      <a:pt x="2382151" y="1239365"/>
                    </a:cubicBezTo>
                    <a:cubicBezTo>
                      <a:pt x="2399817" y="1243014"/>
                      <a:pt x="2416428" y="1239461"/>
                      <a:pt x="2429390" y="1227459"/>
                    </a:cubicBezTo>
                    <a:cubicBezTo>
                      <a:pt x="2446385" y="1211809"/>
                      <a:pt x="2465203" y="1210272"/>
                      <a:pt x="2486134" y="1215362"/>
                    </a:cubicBezTo>
                    <a:cubicBezTo>
                      <a:pt x="2492856" y="1216994"/>
                      <a:pt x="2499577" y="1218146"/>
                      <a:pt x="2506394" y="1219490"/>
                    </a:cubicBezTo>
                    <a:cubicBezTo>
                      <a:pt x="2515611" y="1221410"/>
                      <a:pt x="2524925" y="1223427"/>
                      <a:pt x="2534142" y="1225347"/>
                    </a:cubicBezTo>
                    <a:cubicBezTo>
                      <a:pt x="2543072" y="1227268"/>
                      <a:pt x="2552962" y="1230532"/>
                      <a:pt x="2559874" y="1222275"/>
                    </a:cubicBezTo>
                    <a:cubicBezTo>
                      <a:pt x="2565827" y="1215169"/>
                      <a:pt x="2570052" y="1215842"/>
                      <a:pt x="2575525" y="1221987"/>
                    </a:cubicBezTo>
                    <a:cubicBezTo>
                      <a:pt x="2594536" y="1243494"/>
                      <a:pt x="2617580" y="1256936"/>
                      <a:pt x="2646960" y="1257896"/>
                    </a:cubicBezTo>
                    <a:cubicBezTo>
                      <a:pt x="2653009" y="1258088"/>
                      <a:pt x="2659154" y="1259432"/>
                      <a:pt x="2665107" y="1260873"/>
                    </a:cubicBezTo>
                    <a:cubicBezTo>
                      <a:pt x="2668756" y="1261736"/>
                      <a:pt x="2673173" y="1262697"/>
                      <a:pt x="2675381" y="1265290"/>
                    </a:cubicBezTo>
                    <a:cubicBezTo>
                      <a:pt x="2692567" y="1285068"/>
                      <a:pt x="2713979" y="1298799"/>
                      <a:pt x="2737311" y="1309841"/>
                    </a:cubicBezTo>
                    <a:cubicBezTo>
                      <a:pt x="2745664" y="1313777"/>
                      <a:pt x="2754594" y="1317713"/>
                      <a:pt x="2763619" y="1318866"/>
                    </a:cubicBezTo>
                    <a:cubicBezTo>
                      <a:pt x="2773028" y="1320018"/>
                      <a:pt x="2782917" y="1318098"/>
                      <a:pt x="2792519" y="1317041"/>
                    </a:cubicBezTo>
                    <a:cubicBezTo>
                      <a:pt x="2798184" y="1316466"/>
                      <a:pt x="2804713" y="1316561"/>
                      <a:pt x="2809226" y="1313777"/>
                    </a:cubicBezTo>
                    <a:cubicBezTo>
                      <a:pt x="2823532" y="1305039"/>
                      <a:pt x="2837358" y="1295631"/>
                      <a:pt x="2850705" y="1285452"/>
                    </a:cubicBezTo>
                    <a:cubicBezTo>
                      <a:pt x="2862131" y="1276715"/>
                      <a:pt x="2864435" y="1275467"/>
                      <a:pt x="2874324" y="1286413"/>
                    </a:cubicBezTo>
                    <a:cubicBezTo>
                      <a:pt x="2884502" y="1297647"/>
                      <a:pt x="2897176" y="1303503"/>
                      <a:pt x="2911194" y="1305903"/>
                    </a:cubicBezTo>
                    <a:cubicBezTo>
                      <a:pt x="2933373" y="1309648"/>
                      <a:pt x="2955745" y="1312816"/>
                      <a:pt x="2978116" y="1314641"/>
                    </a:cubicBezTo>
                    <a:cubicBezTo>
                      <a:pt x="2998375" y="1316273"/>
                      <a:pt x="3008073" y="1307440"/>
                      <a:pt x="3012106" y="1287373"/>
                    </a:cubicBezTo>
                    <a:cubicBezTo>
                      <a:pt x="3014410" y="1276235"/>
                      <a:pt x="3017387" y="1264137"/>
                      <a:pt x="3029676" y="1261161"/>
                    </a:cubicBezTo>
                    <a:cubicBezTo>
                      <a:pt x="3049744" y="1256360"/>
                      <a:pt x="3070579" y="1254248"/>
                      <a:pt x="3080469" y="1230724"/>
                    </a:cubicBezTo>
                    <a:cubicBezTo>
                      <a:pt x="3085941" y="1235909"/>
                      <a:pt x="3089302" y="1238981"/>
                      <a:pt x="3092567" y="1242054"/>
                    </a:cubicBezTo>
                    <a:cubicBezTo>
                      <a:pt x="3101592" y="1250599"/>
                      <a:pt x="3120314" y="1254248"/>
                      <a:pt x="3129821" y="1246855"/>
                    </a:cubicBezTo>
                    <a:cubicBezTo>
                      <a:pt x="3143839" y="1236101"/>
                      <a:pt x="3156705" y="1238117"/>
                      <a:pt x="3170147" y="1246471"/>
                    </a:cubicBezTo>
                    <a:cubicBezTo>
                      <a:pt x="3192615" y="1260297"/>
                      <a:pt x="3217674" y="1257128"/>
                      <a:pt x="3240429" y="1251559"/>
                    </a:cubicBezTo>
                    <a:cubicBezTo>
                      <a:pt x="3257617" y="1247430"/>
                      <a:pt x="3275956" y="1239845"/>
                      <a:pt x="3287189" y="1222466"/>
                    </a:cubicBezTo>
                    <a:cubicBezTo>
                      <a:pt x="3290741" y="1216898"/>
                      <a:pt x="3298711" y="1214113"/>
                      <a:pt x="3305049" y="1210465"/>
                    </a:cubicBezTo>
                    <a:cubicBezTo>
                      <a:pt x="3310329" y="1207488"/>
                      <a:pt x="3315898" y="1204704"/>
                      <a:pt x="3321755" y="1202784"/>
                    </a:cubicBezTo>
                    <a:cubicBezTo>
                      <a:pt x="3327995" y="1200671"/>
                      <a:pt x="3334909" y="1197598"/>
                      <a:pt x="3341055" y="1198463"/>
                    </a:cubicBezTo>
                    <a:cubicBezTo>
                      <a:pt x="3359681" y="1200959"/>
                      <a:pt x="3374467" y="1196062"/>
                      <a:pt x="3387621" y="1182140"/>
                    </a:cubicBezTo>
                    <a:cubicBezTo>
                      <a:pt x="3394439" y="1174939"/>
                      <a:pt x="3404520" y="1166202"/>
                      <a:pt x="3413161" y="1166105"/>
                    </a:cubicBezTo>
                    <a:cubicBezTo>
                      <a:pt x="3434189" y="1165818"/>
                      <a:pt x="3451663" y="1158905"/>
                      <a:pt x="3470579" y="1150647"/>
                    </a:cubicBezTo>
                    <a:cubicBezTo>
                      <a:pt x="3482772" y="1145366"/>
                      <a:pt x="3496598" y="1141718"/>
                      <a:pt x="3509657" y="1136821"/>
                    </a:cubicBezTo>
                    <a:cubicBezTo>
                      <a:pt x="3524923" y="1131060"/>
                      <a:pt x="3541534" y="1128948"/>
                      <a:pt x="3550847" y="1113009"/>
                    </a:cubicBezTo>
                    <a:cubicBezTo>
                      <a:pt x="3551903" y="1111281"/>
                      <a:pt x="3555072" y="1110993"/>
                      <a:pt x="3556608" y="1109361"/>
                    </a:cubicBezTo>
                    <a:cubicBezTo>
                      <a:pt x="3561505" y="1104368"/>
                      <a:pt x="3567842" y="1099760"/>
                      <a:pt x="3570435" y="1093710"/>
                    </a:cubicBezTo>
                    <a:cubicBezTo>
                      <a:pt x="3577923" y="1076044"/>
                      <a:pt x="3583780" y="1057800"/>
                      <a:pt x="3590501" y="1039846"/>
                    </a:cubicBezTo>
                    <a:cubicBezTo>
                      <a:pt x="3591942" y="1036005"/>
                      <a:pt x="3593285" y="1031108"/>
                      <a:pt x="3596263" y="1028900"/>
                    </a:cubicBezTo>
                    <a:cubicBezTo>
                      <a:pt x="3613449" y="1016226"/>
                      <a:pt x="3630925" y="1004032"/>
                      <a:pt x="3648591" y="992030"/>
                    </a:cubicBezTo>
                    <a:cubicBezTo>
                      <a:pt x="3655696" y="987229"/>
                      <a:pt x="3661649" y="989918"/>
                      <a:pt x="3667986" y="995487"/>
                    </a:cubicBezTo>
                    <a:cubicBezTo>
                      <a:pt x="3674131" y="1000768"/>
                      <a:pt x="3681717" y="1006240"/>
                      <a:pt x="3689397" y="1007585"/>
                    </a:cubicBezTo>
                    <a:cubicBezTo>
                      <a:pt x="3704760" y="1010177"/>
                      <a:pt x="3720698" y="1010753"/>
                      <a:pt x="3736349" y="1010753"/>
                    </a:cubicBezTo>
                    <a:cubicBezTo>
                      <a:pt x="3742205" y="1010753"/>
                      <a:pt x="3748446" y="1007297"/>
                      <a:pt x="3753919" y="1004513"/>
                    </a:cubicBezTo>
                    <a:cubicBezTo>
                      <a:pt x="3764289" y="999231"/>
                      <a:pt x="3773890" y="992126"/>
                      <a:pt x="3784643" y="987710"/>
                    </a:cubicBezTo>
                    <a:cubicBezTo>
                      <a:pt x="3797126" y="982621"/>
                      <a:pt x="3804615" y="974459"/>
                      <a:pt x="3808359" y="961689"/>
                    </a:cubicBezTo>
                    <a:cubicBezTo>
                      <a:pt x="3813929" y="942679"/>
                      <a:pt x="3827179" y="929428"/>
                      <a:pt x="3842829" y="918674"/>
                    </a:cubicBezTo>
                    <a:cubicBezTo>
                      <a:pt x="3862705" y="904944"/>
                      <a:pt x="3886421" y="905616"/>
                      <a:pt x="3908983" y="902256"/>
                    </a:cubicBezTo>
                    <a:cubicBezTo>
                      <a:pt x="3917625" y="901008"/>
                      <a:pt x="3926555" y="899951"/>
                      <a:pt x="3934428" y="896783"/>
                    </a:cubicBezTo>
                    <a:cubicBezTo>
                      <a:pt x="3964288" y="884877"/>
                      <a:pt x="3994149" y="873548"/>
                      <a:pt x="4026987" y="873835"/>
                    </a:cubicBezTo>
                    <a:cubicBezTo>
                      <a:pt x="4029674" y="873835"/>
                      <a:pt x="4032363" y="873548"/>
                      <a:pt x="4035051" y="873067"/>
                    </a:cubicBezTo>
                    <a:cubicBezTo>
                      <a:pt x="4058383" y="869131"/>
                      <a:pt x="4082483" y="867594"/>
                      <a:pt x="4099189" y="846664"/>
                    </a:cubicBezTo>
                    <a:cubicBezTo>
                      <a:pt x="4102261" y="842823"/>
                      <a:pt x="4109271" y="841671"/>
                      <a:pt x="4114647" y="840134"/>
                    </a:cubicBezTo>
                    <a:cubicBezTo>
                      <a:pt x="4123961" y="837638"/>
                      <a:pt x="4130203" y="832549"/>
                      <a:pt x="4133563" y="823427"/>
                    </a:cubicBezTo>
                    <a:cubicBezTo>
                      <a:pt x="4139229" y="807681"/>
                      <a:pt x="4145949" y="792223"/>
                      <a:pt x="4151039" y="776284"/>
                    </a:cubicBezTo>
                    <a:cubicBezTo>
                      <a:pt x="4154591" y="765338"/>
                      <a:pt x="4161215" y="759289"/>
                      <a:pt x="4171489" y="754776"/>
                    </a:cubicBezTo>
                    <a:cubicBezTo>
                      <a:pt x="4177251" y="752280"/>
                      <a:pt x="4182243" y="746808"/>
                      <a:pt x="4186372" y="741718"/>
                    </a:cubicBezTo>
                    <a:cubicBezTo>
                      <a:pt x="4191365" y="735573"/>
                      <a:pt x="4193957" y="727412"/>
                      <a:pt x="4199429" y="721940"/>
                    </a:cubicBezTo>
                    <a:cubicBezTo>
                      <a:pt x="4212775" y="708305"/>
                      <a:pt x="4216905" y="693231"/>
                      <a:pt x="4212487" y="674604"/>
                    </a:cubicBezTo>
                    <a:cubicBezTo>
                      <a:pt x="4208551" y="658090"/>
                      <a:pt x="4218921" y="636006"/>
                      <a:pt x="4232555" y="632645"/>
                    </a:cubicBezTo>
                    <a:cubicBezTo>
                      <a:pt x="4247629" y="628900"/>
                      <a:pt x="4257999" y="619684"/>
                      <a:pt x="4268657" y="609410"/>
                    </a:cubicBezTo>
                    <a:cubicBezTo>
                      <a:pt x="4274609" y="603649"/>
                      <a:pt x="4282963" y="598656"/>
                      <a:pt x="4291028" y="597216"/>
                    </a:cubicBezTo>
                    <a:cubicBezTo>
                      <a:pt x="4321657" y="591647"/>
                      <a:pt x="4350557" y="598464"/>
                      <a:pt x="4379651" y="609506"/>
                    </a:cubicBezTo>
                    <a:cubicBezTo>
                      <a:pt x="4398661" y="616707"/>
                      <a:pt x="4419784" y="618627"/>
                      <a:pt x="4440139" y="621507"/>
                    </a:cubicBezTo>
                    <a:cubicBezTo>
                      <a:pt x="4446477" y="622371"/>
                      <a:pt x="4454542" y="620452"/>
                      <a:pt x="4460015" y="616899"/>
                    </a:cubicBezTo>
                    <a:cubicBezTo>
                      <a:pt x="4479218" y="604609"/>
                      <a:pt x="4498325" y="591935"/>
                      <a:pt x="4516183" y="577724"/>
                    </a:cubicBezTo>
                    <a:cubicBezTo>
                      <a:pt x="4532795" y="564379"/>
                      <a:pt x="4551517" y="558810"/>
                      <a:pt x="4571681" y="560250"/>
                    </a:cubicBezTo>
                    <a:cubicBezTo>
                      <a:pt x="4586371" y="561306"/>
                      <a:pt x="4599621" y="558905"/>
                      <a:pt x="4613447" y="555257"/>
                    </a:cubicBezTo>
                    <a:cubicBezTo>
                      <a:pt x="4624969" y="552185"/>
                      <a:pt x="4637643" y="550072"/>
                      <a:pt x="4649355" y="551417"/>
                    </a:cubicBezTo>
                    <a:cubicBezTo>
                      <a:pt x="4665775" y="553337"/>
                      <a:pt x="4679313" y="550553"/>
                      <a:pt x="4692467" y="540663"/>
                    </a:cubicBezTo>
                    <a:cubicBezTo>
                      <a:pt x="4699476" y="535382"/>
                      <a:pt x="4708502" y="532598"/>
                      <a:pt x="4716855" y="528949"/>
                    </a:cubicBezTo>
                    <a:cubicBezTo>
                      <a:pt x="4729721" y="523284"/>
                      <a:pt x="4743067" y="518483"/>
                      <a:pt x="4755645" y="512147"/>
                    </a:cubicBezTo>
                    <a:cubicBezTo>
                      <a:pt x="4769183" y="505425"/>
                      <a:pt x="4781569" y="496112"/>
                      <a:pt x="4795395" y="490351"/>
                    </a:cubicBezTo>
                    <a:cubicBezTo>
                      <a:pt x="4810278" y="484110"/>
                      <a:pt x="4819879" y="474605"/>
                      <a:pt x="4825928" y="459818"/>
                    </a:cubicBezTo>
                    <a:cubicBezTo>
                      <a:pt x="4829769" y="450504"/>
                      <a:pt x="4835049" y="440615"/>
                      <a:pt x="4842347" y="434086"/>
                    </a:cubicBezTo>
                    <a:cubicBezTo>
                      <a:pt x="4857422" y="420740"/>
                      <a:pt x="4875087" y="410370"/>
                      <a:pt x="4890451" y="397216"/>
                    </a:cubicBezTo>
                    <a:cubicBezTo>
                      <a:pt x="4912054" y="378781"/>
                      <a:pt x="4932025" y="359194"/>
                      <a:pt x="4933945" y="327701"/>
                    </a:cubicBezTo>
                    <a:cubicBezTo>
                      <a:pt x="4935001" y="310322"/>
                      <a:pt x="4944219" y="302929"/>
                      <a:pt x="4961214" y="298801"/>
                    </a:cubicBezTo>
                    <a:cubicBezTo>
                      <a:pt x="4966878" y="297457"/>
                      <a:pt x="4974945" y="294864"/>
                      <a:pt x="4976672" y="290639"/>
                    </a:cubicBezTo>
                    <a:cubicBezTo>
                      <a:pt x="4981857" y="278061"/>
                      <a:pt x="4992610" y="275565"/>
                      <a:pt x="5002979" y="270573"/>
                    </a:cubicBezTo>
                    <a:cubicBezTo>
                      <a:pt x="5009221" y="267596"/>
                      <a:pt x="5016903" y="261739"/>
                      <a:pt x="5018535" y="255690"/>
                    </a:cubicBezTo>
                    <a:cubicBezTo>
                      <a:pt x="5025255" y="231206"/>
                      <a:pt x="5043690" y="216804"/>
                      <a:pt x="5061069" y="200961"/>
                    </a:cubicBezTo>
                    <a:cubicBezTo>
                      <a:pt x="5066158" y="196256"/>
                      <a:pt x="5071631" y="190879"/>
                      <a:pt x="5074127" y="184735"/>
                    </a:cubicBezTo>
                    <a:cubicBezTo>
                      <a:pt x="5079409" y="171484"/>
                      <a:pt x="5087281" y="161882"/>
                      <a:pt x="5101108" y="156891"/>
                    </a:cubicBezTo>
                    <a:cubicBezTo>
                      <a:pt x="5105524" y="155354"/>
                      <a:pt x="5109557" y="151801"/>
                      <a:pt x="5112918" y="148441"/>
                    </a:cubicBezTo>
                    <a:cubicBezTo>
                      <a:pt x="5120119" y="141144"/>
                      <a:pt x="5126167" y="132598"/>
                      <a:pt x="5133753" y="125782"/>
                    </a:cubicBezTo>
                    <a:cubicBezTo>
                      <a:pt x="5153051" y="108211"/>
                      <a:pt x="5172159" y="90928"/>
                      <a:pt x="5183393" y="66348"/>
                    </a:cubicBezTo>
                    <a:cubicBezTo>
                      <a:pt x="5188865" y="54346"/>
                      <a:pt x="5195107" y="41288"/>
                      <a:pt x="5204709" y="33030"/>
                    </a:cubicBezTo>
                    <a:cubicBezTo>
                      <a:pt x="5216903" y="22565"/>
                      <a:pt x="5232937" y="16612"/>
                      <a:pt x="5247243" y="8451"/>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16" name="Freeform: Shape 15">
                <a:extLst>
                  <a:ext uri="{FF2B5EF4-FFF2-40B4-BE49-F238E27FC236}">
                    <a16:creationId xmlns:a16="http://schemas.microsoft.com/office/drawing/2014/main" id="{381FA6FA-3CB6-4F57-8871-82DDE5BE86A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96000" y="4138312"/>
                <a:ext cx="5260975" cy="1410656"/>
              </a:xfrm>
              <a:custGeom>
                <a:avLst/>
                <a:gdLst>
                  <a:gd name="connsiteX0" fmla="*/ 5260975 w 5260975"/>
                  <a:gd name="connsiteY0" fmla="*/ 0 h 1410656"/>
                  <a:gd name="connsiteX1" fmla="*/ 5260975 w 5260975"/>
                  <a:gd name="connsiteY1" fmla="*/ 221634 h 1410656"/>
                  <a:gd name="connsiteX2" fmla="*/ 5226503 w 5260975"/>
                  <a:gd name="connsiteY2" fmla="*/ 237063 h 1410656"/>
                  <a:gd name="connsiteX3" fmla="*/ 5206341 w 5260975"/>
                  <a:gd name="connsiteY3" fmla="*/ 245128 h 1410656"/>
                  <a:gd name="connsiteX4" fmla="*/ 5123287 w 5260975"/>
                  <a:gd name="connsiteY4" fmla="*/ 297073 h 1410656"/>
                  <a:gd name="connsiteX5" fmla="*/ 5048107 w 5260975"/>
                  <a:gd name="connsiteY5" fmla="*/ 361307 h 1410656"/>
                  <a:gd name="connsiteX6" fmla="*/ 4992899 w 5260975"/>
                  <a:gd name="connsiteY6" fmla="*/ 437542 h 1410656"/>
                  <a:gd name="connsiteX7" fmla="*/ 4977440 w 5260975"/>
                  <a:gd name="connsiteY7" fmla="*/ 455690 h 1410656"/>
                  <a:gd name="connsiteX8" fmla="*/ 4935193 w 5260975"/>
                  <a:gd name="connsiteY8" fmla="*/ 478445 h 1410656"/>
                  <a:gd name="connsiteX9" fmla="*/ 4897844 w 5260975"/>
                  <a:gd name="connsiteY9" fmla="*/ 495535 h 1410656"/>
                  <a:gd name="connsiteX10" fmla="*/ 4870767 w 5260975"/>
                  <a:gd name="connsiteY10" fmla="*/ 514451 h 1410656"/>
                  <a:gd name="connsiteX11" fmla="*/ 4847916 w 5260975"/>
                  <a:gd name="connsiteY11" fmla="*/ 531830 h 1410656"/>
                  <a:gd name="connsiteX12" fmla="*/ 4796163 w 5260975"/>
                  <a:gd name="connsiteY12" fmla="*/ 576765 h 1410656"/>
                  <a:gd name="connsiteX13" fmla="*/ 4738843 w 5260975"/>
                  <a:gd name="connsiteY13" fmla="*/ 614691 h 1410656"/>
                  <a:gd name="connsiteX14" fmla="*/ 4692755 w 5260975"/>
                  <a:gd name="connsiteY14" fmla="*/ 661162 h 1410656"/>
                  <a:gd name="connsiteX15" fmla="*/ 4673744 w 5260975"/>
                  <a:gd name="connsiteY15" fmla="*/ 686318 h 1410656"/>
                  <a:gd name="connsiteX16" fmla="*/ 4633801 w 5260975"/>
                  <a:gd name="connsiteY16" fmla="*/ 703505 h 1410656"/>
                  <a:gd name="connsiteX17" fmla="*/ 4590499 w 5260975"/>
                  <a:gd name="connsiteY17" fmla="*/ 730389 h 1410656"/>
                  <a:gd name="connsiteX18" fmla="*/ 4559773 w 5260975"/>
                  <a:gd name="connsiteY18" fmla="*/ 757081 h 1410656"/>
                  <a:gd name="connsiteX19" fmla="*/ 4536059 w 5260975"/>
                  <a:gd name="connsiteY19" fmla="*/ 774940 h 1410656"/>
                  <a:gd name="connsiteX20" fmla="*/ 4502549 w 5260975"/>
                  <a:gd name="connsiteY20" fmla="*/ 792895 h 1410656"/>
                  <a:gd name="connsiteX21" fmla="*/ 4468944 w 5260975"/>
                  <a:gd name="connsiteY21" fmla="*/ 816419 h 1410656"/>
                  <a:gd name="connsiteX22" fmla="*/ 4452622 w 5260975"/>
                  <a:gd name="connsiteY22" fmla="*/ 830917 h 1410656"/>
                  <a:gd name="connsiteX23" fmla="*/ 4421032 w 5260975"/>
                  <a:gd name="connsiteY23" fmla="*/ 855016 h 1410656"/>
                  <a:gd name="connsiteX24" fmla="*/ 4388483 w 5260975"/>
                  <a:gd name="connsiteY24" fmla="*/ 877484 h 1410656"/>
                  <a:gd name="connsiteX25" fmla="*/ 4327321 w 5260975"/>
                  <a:gd name="connsiteY25" fmla="*/ 903216 h 1410656"/>
                  <a:gd name="connsiteX26" fmla="*/ 4271633 w 5260975"/>
                  <a:gd name="connsiteY26" fmla="*/ 941046 h 1410656"/>
                  <a:gd name="connsiteX27" fmla="*/ 4227465 w 5260975"/>
                  <a:gd name="connsiteY27" fmla="*/ 968698 h 1410656"/>
                  <a:gd name="connsiteX28" fmla="*/ 4201733 w 5260975"/>
                  <a:gd name="connsiteY28" fmla="*/ 986846 h 1410656"/>
                  <a:gd name="connsiteX29" fmla="*/ 4154494 w 5260975"/>
                  <a:gd name="connsiteY29" fmla="*/ 1027364 h 1410656"/>
                  <a:gd name="connsiteX30" fmla="*/ 4081234 w 5260975"/>
                  <a:gd name="connsiteY30" fmla="*/ 1069994 h 1410656"/>
                  <a:gd name="connsiteX31" fmla="*/ 4036971 w 5260975"/>
                  <a:gd name="connsiteY31" fmla="*/ 1093038 h 1410656"/>
                  <a:gd name="connsiteX32" fmla="*/ 3941725 w 5260975"/>
                  <a:gd name="connsiteY32" fmla="*/ 1127796 h 1410656"/>
                  <a:gd name="connsiteX33" fmla="*/ 3910999 w 5260975"/>
                  <a:gd name="connsiteY33" fmla="*/ 1140182 h 1410656"/>
                  <a:gd name="connsiteX34" fmla="*/ 3875859 w 5260975"/>
                  <a:gd name="connsiteY34" fmla="*/ 1148343 h 1410656"/>
                  <a:gd name="connsiteX35" fmla="*/ 3819401 w 5260975"/>
                  <a:gd name="connsiteY35" fmla="*/ 1167642 h 1410656"/>
                  <a:gd name="connsiteX36" fmla="*/ 3709176 w 5260975"/>
                  <a:gd name="connsiteY36" fmla="*/ 1200863 h 1410656"/>
                  <a:gd name="connsiteX37" fmla="*/ 3684981 w 5260975"/>
                  <a:gd name="connsiteY37" fmla="*/ 1205952 h 1410656"/>
                  <a:gd name="connsiteX38" fmla="*/ 3623338 w 5260975"/>
                  <a:gd name="connsiteY38" fmla="*/ 1227363 h 1410656"/>
                  <a:gd name="connsiteX39" fmla="*/ 3586373 w 5260975"/>
                  <a:gd name="connsiteY39" fmla="*/ 1241765 h 1410656"/>
                  <a:gd name="connsiteX40" fmla="*/ 3555743 w 5260975"/>
                  <a:gd name="connsiteY40" fmla="*/ 1250023 h 1410656"/>
                  <a:gd name="connsiteX41" fmla="*/ 3528667 w 5260975"/>
                  <a:gd name="connsiteY41" fmla="*/ 1253864 h 1410656"/>
                  <a:gd name="connsiteX42" fmla="*/ 3457424 w 5260975"/>
                  <a:gd name="connsiteY42" fmla="*/ 1272874 h 1410656"/>
                  <a:gd name="connsiteX43" fmla="*/ 3429003 w 5260975"/>
                  <a:gd name="connsiteY43" fmla="*/ 1280364 h 1410656"/>
                  <a:gd name="connsiteX44" fmla="*/ 3355264 w 5260975"/>
                  <a:gd name="connsiteY44" fmla="*/ 1306096 h 1410656"/>
                  <a:gd name="connsiteX45" fmla="*/ 3292757 w 5260975"/>
                  <a:gd name="connsiteY45" fmla="*/ 1323090 h 1410656"/>
                  <a:gd name="connsiteX46" fmla="*/ 3266643 w 5260975"/>
                  <a:gd name="connsiteY46" fmla="*/ 1331251 h 1410656"/>
                  <a:gd name="connsiteX47" fmla="*/ 3206921 w 5260975"/>
                  <a:gd name="connsiteY47" fmla="*/ 1344886 h 1410656"/>
                  <a:gd name="connsiteX48" fmla="*/ 3173123 w 5260975"/>
                  <a:gd name="connsiteY48" fmla="*/ 1354488 h 1410656"/>
                  <a:gd name="connsiteX49" fmla="*/ 3090646 w 5260975"/>
                  <a:gd name="connsiteY49" fmla="*/ 1365337 h 1410656"/>
                  <a:gd name="connsiteX50" fmla="*/ 3005480 w 5260975"/>
                  <a:gd name="connsiteY50" fmla="*/ 1375802 h 1410656"/>
                  <a:gd name="connsiteX51" fmla="*/ 2958721 w 5260975"/>
                  <a:gd name="connsiteY51" fmla="*/ 1379259 h 1410656"/>
                  <a:gd name="connsiteX52" fmla="*/ 2917915 w 5260975"/>
                  <a:gd name="connsiteY52" fmla="*/ 1384733 h 1410656"/>
                  <a:gd name="connsiteX53" fmla="*/ 2882389 w 5260975"/>
                  <a:gd name="connsiteY53" fmla="*/ 1388189 h 1410656"/>
                  <a:gd name="connsiteX54" fmla="*/ 2825837 w 5260975"/>
                  <a:gd name="connsiteY54" fmla="*/ 1395198 h 1410656"/>
                  <a:gd name="connsiteX55" fmla="*/ 2802313 w 5260975"/>
                  <a:gd name="connsiteY55" fmla="*/ 1397023 h 1410656"/>
                  <a:gd name="connsiteX56" fmla="*/ 2746816 w 5260975"/>
                  <a:gd name="connsiteY56" fmla="*/ 1396926 h 1410656"/>
                  <a:gd name="connsiteX57" fmla="*/ 2727517 w 5260975"/>
                  <a:gd name="connsiteY57" fmla="*/ 1395966 h 1410656"/>
                  <a:gd name="connsiteX58" fmla="*/ 2690359 w 5260975"/>
                  <a:gd name="connsiteY58" fmla="*/ 1384060 h 1410656"/>
                  <a:gd name="connsiteX59" fmla="*/ 2685943 w 5260975"/>
                  <a:gd name="connsiteY59" fmla="*/ 1383196 h 1410656"/>
                  <a:gd name="connsiteX60" fmla="*/ 2661554 w 5260975"/>
                  <a:gd name="connsiteY60" fmla="*/ 1378491 h 1410656"/>
                  <a:gd name="connsiteX61" fmla="*/ 2648208 w 5260975"/>
                  <a:gd name="connsiteY61" fmla="*/ 1376955 h 1410656"/>
                  <a:gd name="connsiteX62" fmla="*/ 2597512 w 5260975"/>
                  <a:gd name="connsiteY62" fmla="*/ 1367162 h 1410656"/>
                  <a:gd name="connsiteX63" fmla="*/ 2568324 w 5260975"/>
                  <a:gd name="connsiteY63" fmla="*/ 1362553 h 1410656"/>
                  <a:gd name="connsiteX64" fmla="*/ 2544704 w 5260975"/>
                  <a:gd name="connsiteY64" fmla="*/ 1363225 h 1410656"/>
                  <a:gd name="connsiteX65" fmla="*/ 2503225 w 5260975"/>
                  <a:gd name="connsiteY65" fmla="*/ 1364089 h 1410656"/>
                  <a:gd name="connsiteX66" fmla="*/ 2489975 w 5260975"/>
                  <a:gd name="connsiteY66" fmla="*/ 1366298 h 1410656"/>
                  <a:gd name="connsiteX67" fmla="*/ 2430061 w 5260975"/>
                  <a:gd name="connsiteY67" fmla="*/ 1359960 h 1410656"/>
                  <a:gd name="connsiteX68" fmla="*/ 2395880 w 5260975"/>
                  <a:gd name="connsiteY68" fmla="*/ 1359480 h 1410656"/>
                  <a:gd name="connsiteX69" fmla="*/ 2357378 w 5260975"/>
                  <a:gd name="connsiteY69" fmla="*/ 1351607 h 1410656"/>
                  <a:gd name="connsiteX70" fmla="*/ 2346145 w 5260975"/>
                  <a:gd name="connsiteY70" fmla="*/ 1351991 h 1410656"/>
                  <a:gd name="connsiteX71" fmla="*/ 2333567 w 5260975"/>
                  <a:gd name="connsiteY71" fmla="*/ 1352663 h 1410656"/>
                  <a:gd name="connsiteX72" fmla="*/ 2294968 w 5260975"/>
                  <a:gd name="connsiteY72" fmla="*/ 1353240 h 1410656"/>
                  <a:gd name="connsiteX73" fmla="*/ 2271540 w 5260975"/>
                  <a:gd name="connsiteY73" fmla="*/ 1356120 h 1410656"/>
                  <a:gd name="connsiteX74" fmla="*/ 2226895 w 5260975"/>
                  <a:gd name="connsiteY74" fmla="*/ 1354392 h 1410656"/>
                  <a:gd name="connsiteX75" fmla="*/ 2210379 w 5260975"/>
                  <a:gd name="connsiteY75" fmla="*/ 1356888 h 1410656"/>
                  <a:gd name="connsiteX76" fmla="*/ 2168613 w 5260975"/>
                  <a:gd name="connsiteY76" fmla="*/ 1357176 h 1410656"/>
                  <a:gd name="connsiteX77" fmla="*/ 2131167 w 5260975"/>
                  <a:gd name="connsiteY77" fmla="*/ 1355736 h 1410656"/>
                  <a:gd name="connsiteX78" fmla="*/ 2095065 w 5260975"/>
                  <a:gd name="connsiteY78" fmla="*/ 1356504 h 1410656"/>
                  <a:gd name="connsiteX79" fmla="*/ 2069237 w 5260975"/>
                  <a:gd name="connsiteY79" fmla="*/ 1359672 h 1410656"/>
                  <a:gd name="connsiteX80" fmla="*/ 2041201 w 5260975"/>
                  <a:gd name="connsiteY80" fmla="*/ 1361592 h 1410656"/>
                  <a:gd name="connsiteX81" fmla="*/ 1963909 w 5260975"/>
                  <a:gd name="connsiteY81" fmla="*/ 1373018 h 1410656"/>
                  <a:gd name="connsiteX82" fmla="*/ 1949603 w 5260975"/>
                  <a:gd name="connsiteY82" fmla="*/ 1370234 h 1410656"/>
                  <a:gd name="connsiteX83" fmla="*/ 1868373 w 5260975"/>
                  <a:gd name="connsiteY83" fmla="*/ 1367641 h 1410656"/>
                  <a:gd name="connsiteX84" fmla="*/ 1850707 w 5260975"/>
                  <a:gd name="connsiteY84" fmla="*/ 1367834 h 1410656"/>
                  <a:gd name="connsiteX85" fmla="*/ 1803275 w 5260975"/>
                  <a:gd name="connsiteY85" fmla="*/ 1356504 h 1410656"/>
                  <a:gd name="connsiteX86" fmla="*/ 1730112 w 5260975"/>
                  <a:gd name="connsiteY86" fmla="*/ 1374459 h 1410656"/>
                  <a:gd name="connsiteX87" fmla="*/ 1661652 w 5260975"/>
                  <a:gd name="connsiteY87" fmla="*/ 1396926 h 1410656"/>
                  <a:gd name="connsiteX88" fmla="*/ 1653011 w 5260975"/>
                  <a:gd name="connsiteY88" fmla="*/ 1399807 h 1410656"/>
                  <a:gd name="connsiteX89" fmla="*/ 1628431 w 5260975"/>
                  <a:gd name="connsiteY89" fmla="*/ 1404704 h 1410656"/>
                  <a:gd name="connsiteX90" fmla="*/ 1597995 w 5260975"/>
                  <a:gd name="connsiteY90" fmla="*/ 1406432 h 1410656"/>
                  <a:gd name="connsiteX91" fmla="*/ 1559396 w 5260975"/>
                  <a:gd name="connsiteY91" fmla="*/ 1410656 h 1410656"/>
                  <a:gd name="connsiteX92" fmla="*/ 1528480 w 5260975"/>
                  <a:gd name="connsiteY92" fmla="*/ 1405375 h 1410656"/>
                  <a:gd name="connsiteX93" fmla="*/ 1485272 w 5260975"/>
                  <a:gd name="connsiteY93" fmla="*/ 1397502 h 1410656"/>
                  <a:gd name="connsiteX94" fmla="*/ 1444562 w 5260975"/>
                  <a:gd name="connsiteY94" fmla="*/ 1390013 h 1410656"/>
                  <a:gd name="connsiteX95" fmla="*/ 1431696 w 5260975"/>
                  <a:gd name="connsiteY95" fmla="*/ 1398846 h 1410656"/>
                  <a:gd name="connsiteX96" fmla="*/ 1411821 w 5260975"/>
                  <a:gd name="connsiteY96" fmla="*/ 1406527 h 1410656"/>
                  <a:gd name="connsiteX97" fmla="*/ 1389738 w 5260975"/>
                  <a:gd name="connsiteY97" fmla="*/ 1397310 h 1410656"/>
                  <a:gd name="connsiteX98" fmla="*/ 1338081 w 5260975"/>
                  <a:gd name="connsiteY98" fmla="*/ 1378204 h 1410656"/>
                  <a:gd name="connsiteX99" fmla="*/ 1305436 w 5260975"/>
                  <a:gd name="connsiteY99" fmla="*/ 1377339 h 1410656"/>
                  <a:gd name="connsiteX100" fmla="*/ 1234481 w 5260975"/>
                  <a:gd name="connsiteY100" fmla="*/ 1369178 h 1410656"/>
                  <a:gd name="connsiteX101" fmla="*/ 1188106 w 5260975"/>
                  <a:gd name="connsiteY101" fmla="*/ 1357560 h 1410656"/>
                  <a:gd name="connsiteX102" fmla="*/ 1154790 w 5260975"/>
                  <a:gd name="connsiteY102" fmla="*/ 1344406 h 1410656"/>
                  <a:gd name="connsiteX103" fmla="*/ 1107069 w 5260975"/>
                  <a:gd name="connsiteY103" fmla="*/ 1327219 h 1410656"/>
                  <a:gd name="connsiteX104" fmla="*/ 1059158 w 5260975"/>
                  <a:gd name="connsiteY104" fmla="*/ 1318290 h 1410656"/>
                  <a:gd name="connsiteX105" fmla="*/ 1024496 w 5260975"/>
                  <a:gd name="connsiteY105" fmla="*/ 1307056 h 1410656"/>
                  <a:gd name="connsiteX106" fmla="*/ 982153 w 5260975"/>
                  <a:gd name="connsiteY106" fmla="*/ 1299374 h 1410656"/>
                  <a:gd name="connsiteX107" fmla="*/ 946628 w 5260975"/>
                  <a:gd name="connsiteY107" fmla="*/ 1299087 h 1410656"/>
                  <a:gd name="connsiteX108" fmla="*/ 890939 w 5260975"/>
                  <a:gd name="connsiteY108" fmla="*/ 1300431 h 1410656"/>
                  <a:gd name="connsiteX109" fmla="*/ 822769 w 5260975"/>
                  <a:gd name="connsiteY109" fmla="*/ 1277196 h 1410656"/>
                  <a:gd name="connsiteX110" fmla="*/ 795212 w 5260975"/>
                  <a:gd name="connsiteY110" fmla="*/ 1272010 h 1410656"/>
                  <a:gd name="connsiteX111" fmla="*/ 769288 w 5260975"/>
                  <a:gd name="connsiteY111" fmla="*/ 1269610 h 1410656"/>
                  <a:gd name="connsiteX112" fmla="*/ 714271 w 5260975"/>
                  <a:gd name="connsiteY112" fmla="*/ 1254152 h 1410656"/>
                  <a:gd name="connsiteX113" fmla="*/ 691900 w 5260975"/>
                  <a:gd name="connsiteY113" fmla="*/ 1249062 h 1410656"/>
                  <a:gd name="connsiteX114" fmla="*/ 660598 w 5260975"/>
                  <a:gd name="connsiteY114" fmla="*/ 1249159 h 1410656"/>
                  <a:gd name="connsiteX115" fmla="*/ 603662 w 5260975"/>
                  <a:gd name="connsiteY115" fmla="*/ 1242054 h 1410656"/>
                  <a:gd name="connsiteX116" fmla="*/ 546821 w 5260975"/>
                  <a:gd name="connsiteY116" fmla="*/ 1221314 h 1410656"/>
                  <a:gd name="connsiteX117" fmla="*/ 522721 w 5260975"/>
                  <a:gd name="connsiteY117" fmla="*/ 1223330 h 1410656"/>
                  <a:gd name="connsiteX118" fmla="*/ 514080 w 5260975"/>
                  <a:gd name="connsiteY118" fmla="*/ 1222851 h 1410656"/>
                  <a:gd name="connsiteX119" fmla="*/ 436404 w 5260975"/>
                  <a:gd name="connsiteY119" fmla="*/ 1211424 h 1410656"/>
                  <a:gd name="connsiteX120" fmla="*/ 428626 w 5260975"/>
                  <a:gd name="connsiteY120" fmla="*/ 1210177 h 1410656"/>
                  <a:gd name="connsiteX121" fmla="*/ 392141 w 5260975"/>
                  <a:gd name="connsiteY121" fmla="*/ 1199999 h 1410656"/>
                  <a:gd name="connsiteX122" fmla="*/ 300157 w 5260975"/>
                  <a:gd name="connsiteY122" fmla="*/ 1193662 h 1410656"/>
                  <a:gd name="connsiteX123" fmla="*/ 294493 w 5260975"/>
                  <a:gd name="connsiteY123" fmla="*/ 1192894 h 1410656"/>
                  <a:gd name="connsiteX124" fmla="*/ 263671 w 5260975"/>
                  <a:gd name="connsiteY124" fmla="*/ 1197982 h 1410656"/>
                  <a:gd name="connsiteX125" fmla="*/ 248406 w 5260975"/>
                  <a:gd name="connsiteY125" fmla="*/ 1205184 h 1410656"/>
                  <a:gd name="connsiteX126" fmla="*/ 224594 w 5260975"/>
                  <a:gd name="connsiteY126" fmla="*/ 1212673 h 1410656"/>
                  <a:gd name="connsiteX127" fmla="*/ 200398 w 5260975"/>
                  <a:gd name="connsiteY127" fmla="*/ 1215458 h 1410656"/>
                  <a:gd name="connsiteX128" fmla="*/ 159783 w 5260975"/>
                  <a:gd name="connsiteY128" fmla="*/ 1204127 h 1410656"/>
                  <a:gd name="connsiteX129" fmla="*/ 144997 w 5260975"/>
                  <a:gd name="connsiteY129" fmla="*/ 1202975 h 1410656"/>
                  <a:gd name="connsiteX130" fmla="*/ 112064 w 5260975"/>
                  <a:gd name="connsiteY130" fmla="*/ 1197503 h 1410656"/>
                  <a:gd name="connsiteX131" fmla="*/ 83259 w 5260975"/>
                  <a:gd name="connsiteY131" fmla="*/ 1197887 h 1410656"/>
                  <a:gd name="connsiteX132" fmla="*/ 60120 w 5260975"/>
                  <a:gd name="connsiteY132" fmla="*/ 1206624 h 1410656"/>
                  <a:gd name="connsiteX133" fmla="*/ 26514 w 5260975"/>
                  <a:gd name="connsiteY133" fmla="*/ 1208352 h 1410656"/>
                  <a:gd name="connsiteX134" fmla="*/ 4814 w 5260975"/>
                  <a:gd name="connsiteY134" fmla="*/ 1202015 h 1410656"/>
                  <a:gd name="connsiteX135" fmla="*/ 398 w 5260975"/>
                  <a:gd name="connsiteY135" fmla="*/ 1201152 h 1410656"/>
                  <a:gd name="connsiteX136" fmla="*/ 0 w 5260975"/>
                  <a:gd name="connsiteY136" fmla="*/ 1201150 h 1410656"/>
                  <a:gd name="connsiteX137" fmla="*/ 0 w 5260975"/>
                  <a:gd name="connsiteY137" fmla="*/ 1004512 h 1410656"/>
                  <a:gd name="connsiteX138" fmla="*/ 30355 w 5260975"/>
                  <a:gd name="connsiteY138" fmla="*/ 1002784 h 1410656"/>
                  <a:gd name="connsiteX139" fmla="*/ 52151 w 5260975"/>
                  <a:gd name="connsiteY139" fmla="*/ 997695 h 1410656"/>
                  <a:gd name="connsiteX140" fmla="*/ 64248 w 5260975"/>
                  <a:gd name="connsiteY140" fmla="*/ 994430 h 1410656"/>
                  <a:gd name="connsiteX141" fmla="*/ 126370 w 5260975"/>
                  <a:gd name="connsiteY141" fmla="*/ 985405 h 1410656"/>
                  <a:gd name="connsiteX142" fmla="*/ 154022 w 5260975"/>
                  <a:gd name="connsiteY142" fmla="*/ 975708 h 1410656"/>
                  <a:gd name="connsiteX143" fmla="*/ 161512 w 5260975"/>
                  <a:gd name="connsiteY143" fmla="*/ 974268 h 1410656"/>
                  <a:gd name="connsiteX144" fmla="*/ 202510 w 5260975"/>
                  <a:gd name="connsiteY144" fmla="*/ 978300 h 1410656"/>
                  <a:gd name="connsiteX145" fmla="*/ 233235 w 5260975"/>
                  <a:gd name="connsiteY145" fmla="*/ 993950 h 1410656"/>
                  <a:gd name="connsiteX146" fmla="*/ 239188 w 5260975"/>
                  <a:gd name="connsiteY146" fmla="*/ 999231 h 1410656"/>
                  <a:gd name="connsiteX147" fmla="*/ 324834 w 5260975"/>
                  <a:gd name="connsiteY147" fmla="*/ 997407 h 1410656"/>
                  <a:gd name="connsiteX148" fmla="*/ 337987 w 5260975"/>
                  <a:gd name="connsiteY148" fmla="*/ 995198 h 1410656"/>
                  <a:gd name="connsiteX149" fmla="*/ 401550 w 5260975"/>
                  <a:gd name="connsiteY149" fmla="*/ 1004416 h 1410656"/>
                  <a:gd name="connsiteX150" fmla="*/ 420081 w 5260975"/>
                  <a:gd name="connsiteY150" fmla="*/ 1006240 h 1410656"/>
                  <a:gd name="connsiteX151" fmla="*/ 486523 w 5260975"/>
                  <a:gd name="connsiteY151" fmla="*/ 1014498 h 1410656"/>
                  <a:gd name="connsiteX152" fmla="*/ 495932 w 5260975"/>
                  <a:gd name="connsiteY152" fmla="*/ 1006817 h 1410656"/>
                  <a:gd name="connsiteX153" fmla="*/ 523009 w 5260975"/>
                  <a:gd name="connsiteY153" fmla="*/ 987517 h 1410656"/>
                  <a:gd name="connsiteX154" fmla="*/ 576393 w 5260975"/>
                  <a:gd name="connsiteY154" fmla="*/ 970427 h 1410656"/>
                  <a:gd name="connsiteX155" fmla="*/ 590892 w 5260975"/>
                  <a:gd name="connsiteY155" fmla="*/ 971387 h 1410656"/>
                  <a:gd name="connsiteX156" fmla="*/ 627569 w 5260975"/>
                  <a:gd name="connsiteY156" fmla="*/ 999904 h 1410656"/>
                  <a:gd name="connsiteX157" fmla="*/ 645429 w 5260975"/>
                  <a:gd name="connsiteY157" fmla="*/ 1011329 h 1410656"/>
                  <a:gd name="connsiteX158" fmla="*/ 696125 w 5260975"/>
                  <a:gd name="connsiteY158" fmla="*/ 1032356 h 1410656"/>
                  <a:gd name="connsiteX159" fmla="*/ 700349 w 5260975"/>
                  <a:gd name="connsiteY159" fmla="*/ 1036197 h 1410656"/>
                  <a:gd name="connsiteX160" fmla="*/ 737795 w 5260975"/>
                  <a:gd name="connsiteY160" fmla="*/ 1081804 h 1410656"/>
                  <a:gd name="connsiteX161" fmla="*/ 746244 w 5260975"/>
                  <a:gd name="connsiteY161" fmla="*/ 1089581 h 1410656"/>
                  <a:gd name="connsiteX162" fmla="*/ 756422 w 5260975"/>
                  <a:gd name="connsiteY162" fmla="*/ 1101680 h 1410656"/>
                  <a:gd name="connsiteX163" fmla="*/ 788202 w 5260975"/>
                  <a:gd name="connsiteY163" fmla="*/ 1125108 h 1410656"/>
                  <a:gd name="connsiteX164" fmla="*/ 827569 w 5260975"/>
                  <a:gd name="connsiteY164" fmla="*/ 1132596 h 1410656"/>
                  <a:gd name="connsiteX165" fmla="*/ 875097 w 5260975"/>
                  <a:gd name="connsiteY165" fmla="*/ 1144022 h 1410656"/>
                  <a:gd name="connsiteX166" fmla="*/ 894972 w 5260975"/>
                  <a:gd name="connsiteY166" fmla="*/ 1151704 h 1410656"/>
                  <a:gd name="connsiteX167" fmla="*/ 948260 w 5260975"/>
                  <a:gd name="connsiteY167" fmla="*/ 1166298 h 1410656"/>
                  <a:gd name="connsiteX168" fmla="*/ 986282 w 5260975"/>
                  <a:gd name="connsiteY168" fmla="*/ 1178588 h 1410656"/>
                  <a:gd name="connsiteX169" fmla="*/ 1041107 w 5260975"/>
                  <a:gd name="connsiteY169" fmla="*/ 1185789 h 1410656"/>
                  <a:gd name="connsiteX170" fmla="*/ 1067703 w 5260975"/>
                  <a:gd name="connsiteY170" fmla="*/ 1186076 h 1410656"/>
                  <a:gd name="connsiteX171" fmla="*/ 1116574 w 5260975"/>
                  <a:gd name="connsiteY171" fmla="*/ 1222946 h 1410656"/>
                  <a:gd name="connsiteX172" fmla="*/ 1155557 w 5260975"/>
                  <a:gd name="connsiteY172" fmla="*/ 1247335 h 1410656"/>
                  <a:gd name="connsiteX173" fmla="*/ 1196556 w 5260975"/>
                  <a:gd name="connsiteY173" fmla="*/ 1235525 h 1410656"/>
                  <a:gd name="connsiteX174" fmla="*/ 1207693 w 5260975"/>
                  <a:gd name="connsiteY174" fmla="*/ 1224387 h 1410656"/>
                  <a:gd name="connsiteX175" fmla="*/ 1274904 w 5260975"/>
                  <a:gd name="connsiteY175" fmla="*/ 1213826 h 1410656"/>
                  <a:gd name="connsiteX176" fmla="*/ 1370919 w 5260975"/>
                  <a:gd name="connsiteY176" fmla="*/ 1213442 h 1410656"/>
                  <a:gd name="connsiteX177" fmla="*/ 1530593 w 5260975"/>
                  <a:gd name="connsiteY177" fmla="*/ 1189437 h 1410656"/>
                  <a:gd name="connsiteX178" fmla="*/ 1558436 w 5260975"/>
                  <a:gd name="connsiteY178" fmla="*/ 1178299 h 1410656"/>
                  <a:gd name="connsiteX179" fmla="*/ 1589737 w 5260975"/>
                  <a:gd name="connsiteY179" fmla="*/ 1175515 h 1410656"/>
                  <a:gd name="connsiteX180" fmla="*/ 1601740 w 5260975"/>
                  <a:gd name="connsiteY180" fmla="*/ 1182333 h 1410656"/>
                  <a:gd name="connsiteX181" fmla="*/ 1654259 w 5260975"/>
                  <a:gd name="connsiteY181" fmla="*/ 1192510 h 1410656"/>
                  <a:gd name="connsiteX182" fmla="*/ 1664246 w 5260975"/>
                  <a:gd name="connsiteY182" fmla="*/ 1192702 h 1410656"/>
                  <a:gd name="connsiteX183" fmla="*/ 1698427 w 5260975"/>
                  <a:gd name="connsiteY183" fmla="*/ 1188381 h 1410656"/>
                  <a:gd name="connsiteX184" fmla="*/ 1730112 w 5260975"/>
                  <a:gd name="connsiteY184" fmla="*/ 1185885 h 1410656"/>
                  <a:gd name="connsiteX185" fmla="*/ 1809996 w 5260975"/>
                  <a:gd name="connsiteY185" fmla="*/ 1194046 h 1410656"/>
                  <a:gd name="connsiteX186" fmla="*/ 1871254 w 5260975"/>
                  <a:gd name="connsiteY186" fmla="*/ 1192126 h 1410656"/>
                  <a:gd name="connsiteX187" fmla="*/ 1899482 w 5260975"/>
                  <a:gd name="connsiteY187" fmla="*/ 1194046 h 1410656"/>
                  <a:gd name="connsiteX188" fmla="*/ 1915420 w 5260975"/>
                  <a:gd name="connsiteY188" fmla="*/ 1196927 h 1410656"/>
                  <a:gd name="connsiteX189" fmla="*/ 1951522 w 5260975"/>
                  <a:gd name="connsiteY189" fmla="*/ 1216994 h 1410656"/>
                  <a:gd name="connsiteX190" fmla="*/ 1971302 w 5260975"/>
                  <a:gd name="connsiteY190" fmla="*/ 1221507 h 1410656"/>
                  <a:gd name="connsiteX191" fmla="*/ 2030831 w 5260975"/>
                  <a:gd name="connsiteY191" fmla="*/ 1221123 h 1410656"/>
                  <a:gd name="connsiteX192" fmla="*/ 2120125 w 5260975"/>
                  <a:gd name="connsiteY192" fmla="*/ 1190878 h 1410656"/>
                  <a:gd name="connsiteX193" fmla="*/ 2129439 w 5260975"/>
                  <a:gd name="connsiteY193" fmla="*/ 1186845 h 1410656"/>
                  <a:gd name="connsiteX194" fmla="*/ 2174854 w 5260975"/>
                  <a:gd name="connsiteY194" fmla="*/ 1181852 h 1410656"/>
                  <a:gd name="connsiteX195" fmla="*/ 2205674 w 5260975"/>
                  <a:gd name="connsiteY195" fmla="*/ 1188669 h 1410656"/>
                  <a:gd name="connsiteX196" fmla="*/ 2247634 w 5260975"/>
                  <a:gd name="connsiteY196" fmla="*/ 1202784 h 1410656"/>
                  <a:gd name="connsiteX197" fmla="*/ 2285367 w 5260975"/>
                  <a:gd name="connsiteY197" fmla="*/ 1214594 h 1410656"/>
                  <a:gd name="connsiteX198" fmla="*/ 2312827 w 5260975"/>
                  <a:gd name="connsiteY198" fmla="*/ 1227939 h 1410656"/>
                  <a:gd name="connsiteX199" fmla="*/ 2375622 w 5260975"/>
                  <a:gd name="connsiteY199" fmla="*/ 1237733 h 1410656"/>
                  <a:gd name="connsiteX200" fmla="*/ 2382151 w 5260975"/>
                  <a:gd name="connsiteY200" fmla="*/ 1239365 h 1410656"/>
                  <a:gd name="connsiteX201" fmla="*/ 2429390 w 5260975"/>
                  <a:gd name="connsiteY201" fmla="*/ 1227459 h 1410656"/>
                  <a:gd name="connsiteX202" fmla="*/ 2486134 w 5260975"/>
                  <a:gd name="connsiteY202" fmla="*/ 1215362 h 1410656"/>
                  <a:gd name="connsiteX203" fmla="*/ 2506394 w 5260975"/>
                  <a:gd name="connsiteY203" fmla="*/ 1219490 h 1410656"/>
                  <a:gd name="connsiteX204" fmla="*/ 2534142 w 5260975"/>
                  <a:gd name="connsiteY204" fmla="*/ 1225347 h 1410656"/>
                  <a:gd name="connsiteX205" fmla="*/ 2559874 w 5260975"/>
                  <a:gd name="connsiteY205" fmla="*/ 1222275 h 1410656"/>
                  <a:gd name="connsiteX206" fmla="*/ 2575525 w 5260975"/>
                  <a:gd name="connsiteY206" fmla="*/ 1221987 h 1410656"/>
                  <a:gd name="connsiteX207" fmla="*/ 2646960 w 5260975"/>
                  <a:gd name="connsiteY207" fmla="*/ 1257896 h 1410656"/>
                  <a:gd name="connsiteX208" fmla="*/ 2665107 w 5260975"/>
                  <a:gd name="connsiteY208" fmla="*/ 1260873 h 1410656"/>
                  <a:gd name="connsiteX209" fmla="*/ 2675381 w 5260975"/>
                  <a:gd name="connsiteY209" fmla="*/ 1265290 h 1410656"/>
                  <a:gd name="connsiteX210" fmla="*/ 2737311 w 5260975"/>
                  <a:gd name="connsiteY210" fmla="*/ 1309841 h 1410656"/>
                  <a:gd name="connsiteX211" fmla="*/ 2763619 w 5260975"/>
                  <a:gd name="connsiteY211" fmla="*/ 1318866 h 1410656"/>
                  <a:gd name="connsiteX212" fmla="*/ 2792519 w 5260975"/>
                  <a:gd name="connsiteY212" fmla="*/ 1317041 h 1410656"/>
                  <a:gd name="connsiteX213" fmla="*/ 2809226 w 5260975"/>
                  <a:gd name="connsiteY213" fmla="*/ 1313777 h 1410656"/>
                  <a:gd name="connsiteX214" fmla="*/ 2850705 w 5260975"/>
                  <a:gd name="connsiteY214" fmla="*/ 1285452 h 1410656"/>
                  <a:gd name="connsiteX215" fmla="*/ 2874324 w 5260975"/>
                  <a:gd name="connsiteY215" fmla="*/ 1286413 h 1410656"/>
                  <a:gd name="connsiteX216" fmla="*/ 2911194 w 5260975"/>
                  <a:gd name="connsiteY216" fmla="*/ 1305903 h 1410656"/>
                  <a:gd name="connsiteX217" fmla="*/ 2978116 w 5260975"/>
                  <a:gd name="connsiteY217" fmla="*/ 1314641 h 1410656"/>
                  <a:gd name="connsiteX218" fmla="*/ 3012106 w 5260975"/>
                  <a:gd name="connsiteY218" fmla="*/ 1287373 h 1410656"/>
                  <a:gd name="connsiteX219" fmla="*/ 3029676 w 5260975"/>
                  <a:gd name="connsiteY219" fmla="*/ 1261161 h 1410656"/>
                  <a:gd name="connsiteX220" fmla="*/ 3080469 w 5260975"/>
                  <a:gd name="connsiteY220" fmla="*/ 1230724 h 1410656"/>
                  <a:gd name="connsiteX221" fmla="*/ 3092567 w 5260975"/>
                  <a:gd name="connsiteY221" fmla="*/ 1242054 h 1410656"/>
                  <a:gd name="connsiteX222" fmla="*/ 3129821 w 5260975"/>
                  <a:gd name="connsiteY222" fmla="*/ 1246855 h 1410656"/>
                  <a:gd name="connsiteX223" fmla="*/ 3170147 w 5260975"/>
                  <a:gd name="connsiteY223" fmla="*/ 1246471 h 1410656"/>
                  <a:gd name="connsiteX224" fmla="*/ 3240429 w 5260975"/>
                  <a:gd name="connsiteY224" fmla="*/ 1251559 h 1410656"/>
                  <a:gd name="connsiteX225" fmla="*/ 3287189 w 5260975"/>
                  <a:gd name="connsiteY225" fmla="*/ 1222466 h 1410656"/>
                  <a:gd name="connsiteX226" fmla="*/ 3305049 w 5260975"/>
                  <a:gd name="connsiteY226" fmla="*/ 1210465 h 1410656"/>
                  <a:gd name="connsiteX227" fmla="*/ 3321755 w 5260975"/>
                  <a:gd name="connsiteY227" fmla="*/ 1202784 h 1410656"/>
                  <a:gd name="connsiteX228" fmla="*/ 3341055 w 5260975"/>
                  <a:gd name="connsiteY228" fmla="*/ 1198463 h 1410656"/>
                  <a:gd name="connsiteX229" fmla="*/ 3387621 w 5260975"/>
                  <a:gd name="connsiteY229" fmla="*/ 1182140 h 1410656"/>
                  <a:gd name="connsiteX230" fmla="*/ 3413161 w 5260975"/>
                  <a:gd name="connsiteY230" fmla="*/ 1166105 h 1410656"/>
                  <a:gd name="connsiteX231" fmla="*/ 3470579 w 5260975"/>
                  <a:gd name="connsiteY231" fmla="*/ 1150647 h 1410656"/>
                  <a:gd name="connsiteX232" fmla="*/ 3509657 w 5260975"/>
                  <a:gd name="connsiteY232" fmla="*/ 1136821 h 1410656"/>
                  <a:gd name="connsiteX233" fmla="*/ 3550847 w 5260975"/>
                  <a:gd name="connsiteY233" fmla="*/ 1113009 h 1410656"/>
                  <a:gd name="connsiteX234" fmla="*/ 3556608 w 5260975"/>
                  <a:gd name="connsiteY234" fmla="*/ 1109361 h 1410656"/>
                  <a:gd name="connsiteX235" fmla="*/ 3570435 w 5260975"/>
                  <a:gd name="connsiteY235" fmla="*/ 1093710 h 1410656"/>
                  <a:gd name="connsiteX236" fmla="*/ 3590501 w 5260975"/>
                  <a:gd name="connsiteY236" fmla="*/ 1039846 h 1410656"/>
                  <a:gd name="connsiteX237" fmla="*/ 3596263 w 5260975"/>
                  <a:gd name="connsiteY237" fmla="*/ 1028900 h 1410656"/>
                  <a:gd name="connsiteX238" fmla="*/ 3648591 w 5260975"/>
                  <a:gd name="connsiteY238" fmla="*/ 992030 h 1410656"/>
                  <a:gd name="connsiteX239" fmla="*/ 3667986 w 5260975"/>
                  <a:gd name="connsiteY239" fmla="*/ 995487 h 1410656"/>
                  <a:gd name="connsiteX240" fmla="*/ 3689397 w 5260975"/>
                  <a:gd name="connsiteY240" fmla="*/ 1007585 h 1410656"/>
                  <a:gd name="connsiteX241" fmla="*/ 3736349 w 5260975"/>
                  <a:gd name="connsiteY241" fmla="*/ 1010753 h 1410656"/>
                  <a:gd name="connsiteX242" fmla="*/ 3753919 w 5260975"/>
                  <a:gd name="connsiteY242" fmla="*/ 1004513 h 1410656"/>
                  <a:gd name="connsiteX243" fmla="*/ 3784643 w 5260975"/>
                  <a:gd name="connsiteY243" fmla="*/ 987710 h 1410656"/>
                  <a:gd name="connsiteX244" fmla="*/ 3808359 w 5260975"/>
                  <a:gd name="connsiteY244" fmla="*/ 961689 h 1410656"/>
                  <a:gd name="connsiteX245" fmla="*/ 3842829 w 5260975"/>
                  <a:gd name="connsiteY245" fmla="*/ 918674 h 1410656"/>
                  <a:gd name="connsiteX246" fmla="*/ 3908983 w 5260975"/>
                  <a:gd name="connsiteY246" fmla="*/ 902256 h 1410656"/>
                  <a:gd name="connsiteX247" fmla="*/ 3934428 w 5260975"/>
                  <a:gd name="connsiteY247" fmla="*/ 896783 h 1410656"/>
                  <a:gd name="connsiteX248" fmla="*/ 4026987 w 5260975"/>
                  <a:gd name="connsiteY248" fmla="*/ 873835 h 1410656"/>
                  <a:gd name="connsiteX249" fmla="*/ 4035051 w 5260975"/>
                  <a:gd name="connsiteY249" fmla="*/ 873067 h 1410656"/>
                  <a:gd name="connsiteX250" fmla="*/ 4099189 w 5260975"/>
                  <a:gd name="connsiteY250" fmla="*/ 846664 h 1410656"/>
                  <a:gd name="connsiteX251" fmla="*/ 4114647 w 5260975"/>
                  <a:gd name="connsiteY251" fmla="*/ 840134 h 1410656"/>
                  <a:gd name="connsiteX252" fmla="*/ 4133563 w 5260975"/>
                  <a:gd name="connsiteY252" fmla="*/ 823427 h 1410656"/>
                  <a:gd name="connsiteX253" fmla="*/ 4151039 w 5260975"/>
                  <a:gd name="connsiteY253" fmla="*/ 776284 h 1410656"/>
                  <a:gd name="connsiteX254" fmla="*/ 4171489 w 5260975"/>
                  <a:gd name="connsiteY254" fmla="*/ 754776 h 1410656"/>
                  <a:gd name="connsiteX255" fmla="*/ 4186372 w 5260975"/>
                  <a:gd name="connsiteY255" fmla="*/ 741718 h 1410656"/>
                  <a:gd name="connsiteX256" fmla="*/ 4199429 w 5260975"/>
                  <a:gd name="connsiteY256" fmla="*/ 721940 h 1410656"/>
                  <a:gd name="connsiteX257" fmla="*/ 4212487 w 5260975"/>
                  <a:gd name="connsiteY257" fmla="*/ 674604 h 1410656"/>
                  <a:gd name="connsiteX258" fmla="*/ 4232555 w 5260975"/>
                  <a:gd name="connsiteY258" fmla="*/ 632645 h 1410656"/>
                  <a:gd name="connsiteX259" fmla="*/ 4268657 w 5260975"/>
                  <a:gd name="connsiteY259" fmla="*/ 609410 h 1410656"/>
                  <a:gd name="connsiteX260" fmla="*/ 4291028 w 5260975"/>
                  <a:gd name="connsiteY260" fmla="*/ 597216 h 1410656"/>
                  <a:gd name="connsiteX261" fmla="*/ 4379651 w 5260975"/>
                  <a:gd name="connsiteY261" fmla="*/ 609506 h 1410656"/>
                  <a:gd name="connsiteX262" fmla="*/ 4440139 w 5260975"/>
                  <a:gd name="connsiteY262" fmla="*/ 621507 h 1410656"/>
                  <a:gd name="connsiteX263" fmla="*/ 4460015 w 5260975"/>
                  <a:gd name="connsiteY263" fmla="*/ 616899 h 1410656"/>
                  <a:gd name="connsiteX264" fmla="*/ 4516183 w 5260975"/>
                  <a:gd name="connsiteY264" fmla="*/ 577724 h 1410656"/>
                  <a:gd name="connsiteX265" fmla="*/ 4571681 w 5260975"/>
                  <a:gd name="connsiteY265" fmla="*/ 560250 h 1410656"/>
                  <a:gd name="connsiteX266" fmla="*/ 4613447 w 5260975"/>
                  <a:gd name="connsiteY266" fmla="*/ 555257 h 1410656"/>
                  <a:gd name="connsiteX267" fmla="*/ 4649355 w 5260975"/>
                  <a:gd name="connsiteY267" fmla="*/ 551417 h 1410656"/>
                  <a:gd name="connsiteX268" fmla="*/ 4692467 w 5260975"/>
                  <a:gd name="connsiteY268" fmla="*/ 540663 h 1410656"/>
                  <a:gd name="connsiteX269" fmla="*/ 4716855 w 5260975"/>
                  <a:gd name="connsiteY269" fmla="*/ 528949 h 1410656"/>
                  <a:gd name="connsiteX270" fmla="*/ 4755645 w 5260975"/>
                  <a:gd name="connsiteY270" fmla="*/ 512147 h 1410656"/>
                  <a:gd name="connsiteX271" fmla="*/ 4795395 w 5260975"/>
                  <a:gd name="connsiteY271" fmla="*/ 490351 h 1410656"/>
                  <a:gd name="connsiteX272" fmla="*/ 4825928 w 5260975"/>
                  <a:gd name="connsiteY272" fmla="*/ 459818 h 1410656"/>
                  <a:gd name="connsiteX273" fmla="*/ 4842347 w 5260975"/>
                  <a:gd name="connsiteY273" fmla="*/ 434086 h 1410656"/>
                  <a:gd name="connsiteX274" fmla="*/ 4890451 w 5260975"/>
                  <a:gd name="connsiteY274" fmla="*/ 397216 h 1410656"/>
                  <a:gd name="connsiteX275" fmla="*/ 4933945 w 5260975"/>
                  <a:gd name="connsiteY275" fmla="*/ 327701 h 1410656"/>
                  <a:gd name="connsiteX276" fmla="*/ 4961214 w 5260975"/>
                  <a:gd name="connsiteY276" fmla="*/ 298801 h 1410656"/>
                  <a:gd name="connsiteX277" fmla="*/ 4976672 w 5260975"/>
                  <a:gd name="connsiteY277" fmla="*/ 290639 h 1410656"/>
                  <a:gd name="connsiteX278" fmla="*/ 5002979 w 5260975"/>
                  <a:gd name="connsiteY278" fmla="*/ 270573 h 1410656"/>
                  <a:gd name="connsiteX279" fmla="*/ 5018535 w 5260975"/>
                  <a:gd name="connsiteY279" fmla="*/ 255690 h 1410656"/>
                  <a:gd name="connsiteX280" fmla="*/ 5061069 w 5260975"/>
                  <a:gd name="connsiteY280" fmla="*/ 200961 h 1410656"/>
                  <a:gd name="connsiteX281" fmla="*/ 5074127 w 5260975"/>
                  <a:gd name="connsiteY281" fmla="*/ 184735 h 1410656"/>
                  <a:gd name="connsiteX282" fmla="*/ 5101108 w 5260975"/>
                  <a:gd name="connsiteY282" fmla="*/ 156891 h 1410656"/>
                  <a:gd name="connsiteX283" fmla="*/ 5112918 w 5260975"/>
                  <a:gd name="connsiteY283" fmla="*/ 148441 h 1410656"/>
                  <a:gd name="connsiteX284" fmla="*/ 5133753 w 5260975"/>
                  <a:gd name="connsiteY284" fmla="*/ 125782 h 1410656"/>
                  <a:gd name="connsiteX285" fmla="*/ 5183393 w 5260975"/>
                  <a:gd name="connsiteY285" fmla="*/ 66348 h 1410656"/>
                  <a:gd name="connsiteX286" fmla="*/ 5204709 w 5260975"/>
                  <a:gd name="connsiteY286" fmla="*/ 33030 h 1410656"/>
                  <a:gd name="connsiteX287" fmla="*/ 5247243 w 5260975"/>
                  <a:gd name="connsiteY287" fmla="*/ 8451 h 14106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Lst>
                <a:rect l="l" t="t" r="r" b="b"/>
                <a:pathLst>
                  <a:path w="5260975" h="1410656">
                    <a:moveTo>
                      <a:pt x="5260975" y="0"/>
                    </a:moveTo>
                    <a:lnTo>
                      <a:pt x="5260975" y="221634"/>
                    </a:lnTo>
                    <a:lnTo>
                      <a:pt x="5226503" y="237063"/>
                    </a:lnTo>
                    <a:cubicBezTo>
                      <a:pt x="5219783" y="239848"/>
                      <a:pt x="5212389" y="241384"/>
                      <a:pt x="5206341" y="245128"/>
                    </a:cubicBezTo>
                    <a:cubicBezTo>
                      <a:pt x="5178495" y="262219"/>
                      <a:pt x="5151515" y="280654"/>
                      <a:pt x="5123287" y="297073"/>
                    </a:cubicBezTo>
                    <a:cubicBezTo>
                      <a:pt x="5094195" y="314067"/>
                      <a:pt x="5068175" y="334134"/>
                      <a:pt x="5048107" y="361307"/>
                    </a:cubicBezTo>
                    <a:cubicBezTo>
                      <a:pt x="5029480" y="386559"/>
                      <a:pt x="5011429" y="412194"/>
                      <a:pt x="4992899" y="437542"/>
                    </a:cubicBezTo>
                    <a:cubicBezTo>
                      <a:pt x="4988194" y="443975"/>
                      <a:pt x="4983873" y="451561"/>
                      <a:pt x="4977440" y="455690"/>
                    </a:cubicBezTo>
                    <a:cubicBezTo>
                      <a:pt x="4964094" y="464331"/>
                      <a:pt x="4949499" y="471340"/>
                      <a:pt x="4935193" y="478445"/>
                    </a:cubicBezTo>
                    <a:cubicBezTo>
                      <a:pt x="4922903" y="484494"/>
                      <a:pt x="4909845" y="489006"/>
                      <a:pt x="4897844" y="495535"/>
                    </a:cubicBezTo>
                    <a:cubicBezTo>
                      <a:pt x="4888243" y="500721"/>
                      <a:pt x="4879697" y="507922"/>
                      <a:pt x="4870767" y="514451"/>
                    </a:cubicBezTo>
                    <a:cubicBezTo>
                      <a:pt x="4862990" y="520115"/>
                      <a:pt x="4854445" y="525012"/>
                      <a:pt x="4847916" y="531830"/>
                    </a:cubicBezTo>
                    <a:cubicBezTo>
                      <a:pt x="4831977" y="548344"/>
                      <a:pt x="4815942" y="564571"/>
                      <a:pt x="4796163" y="576765"/>
                    </a:cubicBezTo>
                    <a:cubicBezTo>
                      <a:pt x="4776672" y="588862"/>
                      <a:pt x="4758237" y="602401"/>
                      <a:pt x="4738843" y="614691"/>
                    </a:cubicBezTo>
                    <a:cubicBezTo>
                      <a:pt x="4719831" y="626693"/>
                      <a:pt x="4702645" y="639846"/>
                      <a:pt x="4692755" y="661162"/>
                    </a:cubicBezTo>
                    <a:cubicBezTo>
                      <a:pt x="4688339" y="670571"/>
                      <a:pt x="4682097" y="680845"/>
                      <a:pt x="4673744" y="686318"/>
                    </a:cubicBezTo>
                    <a:cubicBezTo>
                      <a:pt x="4661838" y="694095"/>
                      <a:pt x="4646764" y="696880"/>
                      <a:pt x="4633801" y="703505"/>
                    </a:cubicBezTo>
                    <a:cubicBezTo>
                      <a:pt x="4618535" y="711282"/>
                      <a:pt x="4600869" y="718003"/>
                      <a:pt x="4590499" y="730389"/>
                    </a:cubicBezTo>
                    <a:cubicBezTo>
                      <a:pt x="4581281" y="741431"/>
                      <a:pt x="4571968" y="750072"/>
                      <a:pt x="4559773" y="757081"/>
                    </a:cubicBezTo>
                    <a:cubicBezTo>
                      <a:pt x="4551229" y="761978"/>
                      <a:pt x="4544892" y="770907"/>
                      <a:pt x="4536059" y="774940"/>
                    </a:cubicBezTo>
                    <a:cubicBezTo>
                      <a:pt x="4524441" y="780317"/>
                      <a:pt x="4512727" y="784542"/>
                      <a:pt x="4502549" y="792895"/>
                    </a:cubicBezTo>
                    <a:cubicBezTo>
                      <a:pt x="4491987" y="801536"/>
                      <a:pt x="4479986" y="808353"/>
                      <a:pt x="4468944" y="816419"/>
                    </a:cubicBezTo>
                    <a:cubicBezTo>
                      <a:pt x="4463087" y="820739"/>
                      <a:pt x="4458286" y="826404"/>
                      <a:pt x="4452622" y="830917"/>
                    </a:cubicBezTo>
                    <a:cubicBezTo>
                      <a:pt x="4442252" y="839174"/>
                      <a:pt x="4431690" y="847239"/>
                      <a:pt x="4421032" y="855016"/>
                    </a:cubicBezTo>
                    <a:cubicBezTo>
                      <a:pt x="4410375" y="862794"/>
                      <a:pt x="4400197" y="871819"/>
                      <a:pt x="4388483" y="877484"/>
                    </a:cubicBezTo>
                    <a:cubicBezTo>
                      <a:pt x="4368513" y="887086"/>
                      <a:pt x="4346717" y="892847"/>
                      <a:pt x="4327321" y="903216"/>
                    </a:cubicBezTo>
                    <a:cubicBezTo>
                      <a:pt x="4307639" y="913777"/>
                      <a:pt x="4289107" y="927028"/>
                      <a:pt x="4271633" y="941046"/>
                    </a:cubicBezTo>
                    <a:cubicBezTo>
                      <a:pt x="4257807" y="952088"/>
                      <a:pt x="4244845" y="963034"/>
                      <a:pt x="4227465" y="968698"/>
                    </a:cubicBezTo>
                    <a:cubicBezTo>
                      <a:pt x="4217768" y="971867"/>
                      <a:pt x="4207591" y="978780"/>
                      <a:pt x="4201733" y="986846"/>
                    </a:cubicBezTo>
                    <a:cubicBezTo>
                      <a:pt x="4189059" y="1004416"/>
                      <a:pt x="4172833" y="1016802"/>
                      <a:pt x="4154494" y="1027364"/>
                    </a:cubicBezTo>
                    <a:cubicBezTo>
                      <a:pt x="4130010" y="1041574"/>
                      <a:pt x="4105814" y="1056072"/>
                      <a:pt x="4081234" y="1069994"/>
                    </a:cubicBezTo>
                    <a:cubicBezTo>
                      <a:pt x="4066737" y="1078252"/>
                      <a:pt x="4052335" y="1086989"/>
                      <a:pt x="4036971" y="1093038"/>
                    </a:cubicBezTo>
                    <a:cubicBezTo>
                      <a:pt x="4005575" y="1105520"/>
                      <a:pt x="3973410" y="1116177"/>
                      <a:pt x="3941725" y="1127796"/>
                    </a:cubicBezTo>
                    <a:cubicBezTo>
                      <a:pt x="3931355" y="1131540"/>
                      <a:pt x="3921561" y="1136917"/>
                      <a:pt x="3910999" y="1140182"/>
                    </a:cubicBezTo>
                    <a:cubicBezTo>
                      <a:pt x="3899573" y="1143734"/>
                      <a:pt x="3887285" y="1144790"/>
                      <a:pt x="3875859" y="1148343"/>
                    </a:cubicBezTo>
                    <a:cubicBezTo>
                      <a:pt x="3856847" y="1154199"/>
                      <a:pt x="3838412" y="1161689"/>
                      <a:pt x="3819401" y="1167642"/>
                    </a:cubicBezTo>
                    <a:cubicBezTo>
                      <a:pt x="3782723" y="1179068"/>
                      <a:pt x="3745949" y="1190014"/>
                      <a:pt x="3709176" y="1200863"/>
                    </a:cubicBezTo>
                    <a:cubicBezTo>
                      <a:pt x="3701303" y="1203168"/>
                      <a:pt x="3692757" y="1203456"/>
                      <a:pt x="3684981" y="1205952"/>
                    </a:cubicBezTo>
                    <a:cubicBezTo>
                      <a:pt x="3664337" y="1212673"/>
                      <a:pt x="3643789" y="1219970"/>
                      <a:pt x="3623338" y="1227363"/>
                    </a:cubicBezTo>
                    <a:cubicBezTo>
                      <a:pt x="3610953" y="1231876"/>
                      <a:pt x="3598854" y="1237445"/>
                      <a:pt x="3586373" y="1241765"/>
                    </a:cubicBezTo>
                    <a:cubicBezTo>
                      <a:pt x="3576387" y="1245222"/>
                      <a:pt x="3566113" y="1247910"/>
                      <a:pt x="3555743" y="1250023"/>
                    </a:cubicBezTo>
                    <a:cubicBezTo>
                      <a:pt x="3546814" y="1251848"/>
                      <a:pt x="3537501" y="1251655"/>
                      <a:pt x="3528667" y="1253864"/>
                    </a:cubicBezTo>
                    <a:cubicBezTo>
                      <a:pt x="3504759" y="1259816"/>
                      <a:pt x="3481140" y="1266538"/>
                      <a:pt x="3457424" y="1272874"/>
                    </a:cubicBezTo>
                    <a:cubicBezTo>
                      <a:pt x="3447919" y="1275371"/>
                      <a:pt x="3438221" y="1277196"/>
                      <a:pt x="3429003" y="1280364"/>
                    </a:cubicBezTo>
                    <a:cubicBezTo>
                      <a:pt x="3404327" y="1288717"/>
                      <a:pt x="3380036" y="1298222"/>
                      <a:pt x="3355264" y="1306096"/>
                    </a:cubicBezTo>
                    <a:cubicBezTo>
                      <a:pt x="3334717" y="1312625"/>
                      <a:pt x="3313593" y="1317329"/>
                      <a:pt x="3292757" y="1323090"/>
                    </a:cubicBezTo>
                    <a:cubicBezTo>
                      <a:pt x="3283924" y="1325587"/>
                      <a:pt x="3275475" y="1329140"/>
                      <a:pt x="3266643" y="1331251"/>
                    </a:cubicBezTo>
                    <a:cubicBezTo>
                      <a:pt x="3246863" y="1336053"/>
                      <a:pt x="3226796" y="1340085"/>
                      <a:pt x="3206921" y="1344886"/>
                    </a:cubicBezTo>
                    <a:cubicBezTo>
                      <a:pt x="3195590" y="1347670"/>
                      <a:pt x="3184645" y="1352663"/>
                      <a:pt x="3173123" y="1354488"/>
                    </a:cubicBezTo>
                    <a:cubicBezTo>
                      <a:pt x="3145759" y="1358808"/>
                      <a:pt x="3118203" y="1361880"/>
                      <a:pt x="3090646" y="1365337"/>
                    </a:cubicBezTo>
                    <a:cubicBezTo>
                      <a:pt x="3062227" y="1368889"/>
                      <a:pt x="3033902" y="1372634"/>
                      <a:pt x="3005480" y="1375802"/>
                    </a:cubicBezTo>
                    <a:cubicBezTo>
                      <a:pt x="2989926" y="1377435"/>
                      <a:pt x="2974275" y="1377723"/>
                      <a:pt x="2958721" y="1379259"/>
                    </a:cubicBezTo>
                    <a:cubicBezTo>
                      <a:pt x="2945087" y="1380604"/>
                      <a:pt x="2931549" y="1383100"/>
                      <a:pt x="2917915" y="1384733"/>
                    </a:cubicBezTo>
                    <a:cubicBezTo>
                      <a:pt x="2906105" y="1386076"/>
                      <a:pt x="2894199" y="1386844"/>
                      <a:pt x="2882389" y="1388189"/>
                    </a:cubicBezTo>
                    <a:cubicBezTo>
                      <a:pt x="2863475" y="1390397"/>
                      <a:pt x="2844655" y="1392894"/>
                      <a:pt x="2825837" y="1395198"/>
                    </a:cubicBezTo>
                    <a:cubicBezTo>
                      <a:pt x="2817964" y="1396062"/>
                      <a:pt x="2809706" y="1398462"/>
                      <a:pt x="2802313" y="1397023"/>
                    </a:cubicBezTo>
                    <a:cubicBezTo>
                      <a:pt x="2783686" y="1393373"/>
                      <a:pt x="2765347" y="1394430"/>
                      <a:pt x="2746816" y="1396926"/>
                    </a:cubicBezTo>
                    <a:cubicBezTo>
                      <a:pt x="2740479" y="1397791"/>
                      <a:pt x="2733662" y="1397598"/>
                      <a:pt x="2727517" y="1395966"/>
                    </a:cubicBezTo>
                    <a:cubicBezTo>
                      <a:pt x="2714939" y="1392701"/>
                      <a:pt x="2702745" y="1388092"/>
                      <a:pt x="2690359" y="1384060"/>
                    </a:cubicBezTo>
                    <a:cubicBezTo>
                      <a:pt x="2689014" y="1383580"/>
                      <a:pt x="2687382" y="1383484"/>
                      <a:pt x="2685943" y="1383196"/>
                    </a:cubicBezTo>
                    <a:cubicBezTo>
                      <a:pt x="2677781" y="1381563"/>
                      <a:pt x="2669717" y="1379931"/>
                      <a:pt x="2661554" y="1378491"/>
                    </a:cubicBezTo>
                    <a:cubicBezTo>
                      <a:pt x="2657138" y="1377723"/>
                      <a:pt x="2652625" y="1377627"/>
                      <a:pt x="2648208" y="1376955"/>
                    </a:cubicBezTo>
                    <a:cubicBezTo>
                      <a:pt x="2631118" y="1374266"/>
                      <a:pt x="2612299" y="1378779"/>
                      <a:pt x="2597512" y="1367162"/>
                    </a:cubicBezTo>
                    <a:cubicBezTo>
                      <a:pt x="2587911" y="1359672"/>
                      <a:pt x="2578597" y="1361401"/>
                      <a:pt x="2568324" y="1362553"/>
                    </a:cubicBezTo>
                    <a:cubicBezTo>
                      <a:pt x="2560547" y="1363417"/>
                      <a:pt x="2552577" y="1363128"/>
                      <a:pt x="2544704" y="1363225"/>
                    </a:cubicBezTo>
                    <a:cubicBezTo>
                      <a:pt x="2530878" y="1363512"/>
                      <a:pt x="2517052" y="1363609"/>
                      <a:pt x="2503225" y="1364089"/>
                    </a:cubicBezTo>
                    <a:cubicBezTo>
                      <a:pt x="2498808" y="1364281"/>
                      <a:pt x="2494297" y="1366682"/>
                      <a:pt x="2489975" y="1366298"/>
                    </a:cubicBezTo>
                    <a:cubicBezTo>
                      <a:pt x="2470004" y="1364473"/>
                      <a:pt x="2450033" y="1361592"/>
                      <a:pt x="2430061" y="1359960"/>
                    </a:cubicBezTo>
                    <a:cubicBezTo>
                      <a:pt x="2418732" y="1359001"/>
                      <a:pt x="2407114" y="1360824"/>
                      <a:pt x="2395880" y="1359480"/>
                    </a:cubicBezTo>
                    <a:cubicBezTo>
                      <a:pt x="2382919" y="1357944"/>
                      <a:pt x="2370245" y="1354008"/>
                      <a:pt x="2357378" y="1351607"/>
                    </a:cubicBezTo>
                    <a:cubicBezTo>
                      <a:pt x="2353826" y="1350935"/>
                      <a:pt x="2349889" y="1351799"/>
                      <a:pt x="2346145" y="1351991"/>
                    </a:cubicBezTo>
                    <a:cubicBezTo>
                      <a:pt x="2341920" y="1352183"/>
                      <a:pt x="2337791" y="1352567"/>
                      <a:pt x="2333567" y="1352663"/>
                    </a:cubicBezTo>
                    <a:cubicBezTo>
                      <a:pt x="2320700" y="1352856"/>
                      <a:pt x="2307835" y="1352567"/>
                      <a:pt x="2294968" y="1353240"/>
                    </a:cubicBezTo>
                    <a:cubicBezTo>
                      <a:pt x="2287095" y="1353624"/>
                      <a:pt x="2278839" y="1357560"/>
                      <a:pt x="2271540" y="1356120"/>
                    </a:cubicBezTo>
                    <a:cubicBezTo>
                      <a:pt x="2256659" y="1353335"/>
                      <a:pt x="2241776" y="1359576"/>
                      <a:pt x="2226895" y="1354392"/>
                    </a:cubicBezTo>
                    <a:cubicBezTo>
                      <a:pt x="2222285" y="1352856"/>
                      <a:pt x="2215948" y="1356696"/>
                      <a:pt x="2210379" y="1356888"/>
                    </a:cubicBezTo>
                    <a:cubicBezTo>
                      <a:pt x="2196457" y="1357368"/>
                      <a:pt x="2182535" y="1357272"/>
                      <a:pt x="2168613" y="1357176"/>
                    </a:cubicBezTo>
                    <a:cubicBezTo>
                      <a:pt x="2156131" y="1357080"/>
                      <a:pt x="2143168" y="1358424"/>
                      <a:pt x="2131167" y="1355736"/>
                    </a:cubicBezTo>
                    <a:cubicBezTo>
                      <a:pt x="2118588" y="1352856"/>
                      <a:pt x="2107259" y="1353240"/>
                      <a:pt x="2095065" y="1356504"/>
                    </a:cubicBezTo>
                    <a:cubicBezTo>
                      <a:pt x="2086711" y="1358712"/>
                      <a:pt x="2077878" y="1359001"/>
                      <a:pt x="2069237" y="1359672"/>
                    </a:cubicBezTo>
                    <a:cubicBezTo>
                      <a:pt x="2059924" y="1360440"/>
                      <a:pt x="2049650" y="1358424"/>
                      <a:pt x="2041201" y="1361592"/>
                    </a:cubicBezTo>
                    <a:cubicBezTo>
                      <a:pt x="2016044" y="1371002"/>
                      <a:pt x="1990216" y="1373018"/>
                      <a:pt x="1963909" y="1373018"/>
                    </a:cubicBezTo>
                    <a:cubicBezTo>
                      <a:pt x="1959107" y="1373018"/>
                      <a:pt x="1954210" y="1371675"/>
                      <a:pt x="1949603" y="1370234"/>
                    </a:cubicBezTo>
                    <a:cubicBezTo>
                      <a:pt x="1922717" y="1361592"/>
                      <a:pt x="1895737" y="1362360"/>
                      <a:pt x="1868373" y="1367641"/>
                    </a:cubicBezTo>
                    <a:cubicBezTo>
                      <a:pt x="1862708" y="1368794"/>
                      <a:pt x="1856372" y="1368986"/>
                      <a:pt x="1850707" y="1367834"/>
                    </a:cubicBezTo>
                    <a:cubicBezTo>
                      <a:pt x="1834768" y="1364473"/>
                      <a:pt x="1819309" y="1358904"/>
                      <a:pt x="1803275" y="1356504"/>
                    </a:cubicBezTo>
                    <a:cubicBezTo>
                      <a:pt x="1776775" y="1352567"/>
                      <a:pt x="1753828" y="1365817"/>
                      <a:pt x="1730112" y="1374459"/>
                    </a:cubicBezTo>
                    <a:cubicBezTo>
                      <a:pt x="1707548" y="1382620"/>
                      <a:pt x="1688345" y="1401055"/>
                      <a:pt x="1661652" y="1396926"/>
                    </a:cubicBezTo>
                    <a:cubicBezTo>
                      <a:pt x="1658965" y="1396542"/>
                      <a:pt x="1655988" y="1399134"/>
                      <a:pt x="1653011" y="1399807"/>
                    </a:cubicBezTo>
                    <a:cubicBezTo>
                      <a:pt x="1644850" y="1401631"/>
                      <a:pt x="1636689" y="1403839"/>
                      <a:pt x="1628431" y="1404704"/>
                    </a:cubicBezTo>
                    <a:cubicBezTo>
                      <a:pt x="1618350" y="1405856"/>
                      <a:pt x="1608076" y="1405472"/>
                      <a:pt x="1597995" y="1406432"/>
                    </a:cubicBezTo>
                    <a:cubicBezTo>
                      <a:pt x="1585032" y="1407584"/>
                      <a:pt x="1572263" y="1410656"/>
                      <a:pt x="1559396" y="1410656"/>
                    </a:cubicBezTo>
                    <a:cubicBezTo>
                      <a:pt x="1549026" y="1410656"/>
                      <a:pt x="1538753" y="1407104"/>
                      <a:pt x="1528480" y="1405375"/>
                    </a:cubicBezTo>
                    <a:cubicBezTo>
                      <a:pt x="1513981" y="1402975"/>
                      <a:pt x="1498042" y="1403647"/>
                      <a:pt x="1485272" y="1397502"/>
                    </a:cubicBezTo>
                    <a:cubicBezTo>
                      <a:pt x="1471639" y="1390973"/>
                      <a:pt x="1458676" y="1387997"/>
                      <a:pt x="1444562" y="1390013"/>
                    </a:cubicBezTo>
                    <a:cubicBezTo>
                      <a:pt x="1439857" y="1390685"/>
                      <a:pt x="1433808" y="1394718"/>
                      <a:pt x="1431696" y="1398846"/>
                    </a:cubicBezTo>
                    <a:cubicBezTo>
                      <a:pt x="1426991" y="1408064"/>
                      <a:pt x="1420559" y="1409697"/>
                      <a:pt x="1411821" y="1406527"/>
                    </a:cubicBezTo>
                    <a:cubicBezTo>
                      <a:pt x="1404236" y="1403839"/>
                      <a:pt x="1394922" y="1402495"/>
                      <a:pt x="1389738" y="1397310"/>
                    </a:cubicBezTo>
                    <a:cubicBezTo>
                      <a:pt x="1375047" y="1382620"/>
                      <a:pt x="1356324" y="1382140"/>
                      <a:pt x="1338081" y="1378204"/>
                    </a:cubicBezTo>
                    <a:cubicBezTo>
                      <a:pt x="1326945" y="1375802"/>
                      <a:pt x="1316574" y="1375707"/>
                      <a:pt x="1305436" y="1377339"/>
                    </a:cubicBezTo>
                    <a:cubicBezTo>
                      <a:pt x="1281241" y="1380988"/>
                      <a:pt x="1257717" y="1375802"/>
                      <a:pt x="1234481" y="1369178"/>
                    </a:cubicBezTo>
                    <a:cubicBezTo>
                      <a:pt x="1219118" y="1364761"/>
                      <a:pt x="1203372" y="1362073"/>
                      <a:pt x="1188106" y="1357560"/>
                    </a:cubicBezTo>
                    <a:cubicBezTo>
                      <a:pt x="1176680" y="1354104"/>
                      <a:pt x="1165255" y="1349975"/>
                      <a:pt x="1154790" y="1344406"/>
                    </a:cubicBezTo>
                    <a:cubicBezTo>
                      <a:pt x="1139618" y="1336244"/>
                      <a:pt x="1126369" y="1323954"/>
                      <a:pt x="1107069" y="1327219"/>
                    </a:cubicBezTo>
                    <a:cubicBezTo>
                      <a:pt x="1090074" y="1330099"/>
                      <a:pt x="1074713" y="1324051"/>
                      <a:pt x="1059158" y="1318290"/>
                    </a:cubicBezTo>
                    <a:cubicBezTo>
                      <a:pt x="1047732" y="1314065"/>
                      <a:pt x="1036308" y="1309744"/>
                      <a:pt x="1024496" y="1307056"/>
                    </a:cubicBezTo>
                    <a:cubicBezTo>
                      <a:pt x="1010478" y="1303887"/>
                      <a:pt x="994635" y="1305232"/>
                      <a:pt x="982153" y="1299374"/>
                    </a:cubicBezTo>
                    <a:cubicBezTo>
                      <a:pt x="969095" y="1293229"/>
                      <a:pt x="958246" y="1297358"/>
                      <a:pt x="946628" y="1299087"/>
                    </a:cubicBezTo>
                    <a:cubicBezTo>
                      <a:pt x="928097" y="1301775"/>
                      <a:pt x="909661" y="1306768"/>
                      <a:pt x="890939" y="1300431"/>
                    </a:cubicBezTo>
                    <a:cubicBezTo>
                      <a:pt x="868184" y="1292750"/>
                      <a:pt x="845620" y="1284493"/>
                      <a:pt x="822769" y="1277196"/>
                    </a:cubicBezTo>
                    <a:cubicBezTo>
                      <a:pt x="813934" y="1274410"/>
                      <a:pt x="804431" y="1273258"/>
                      <a:pt x="795212" y="1272010"/>
                    </a:cubicBezTo>
                    <a:cubicBezTo>
                      <a:pt x="786476" y="1270954"/>
                      <a:pt x="776010" y="1273642"/>
                      <a:pt x="769288" y="1269610"/>
                    </a:cubicBezTo>
                    <a:cubicBezTo>
                      <a:pt x="752005" y="1259241"/>
                      <a:pt x="734243" y="1254152"/>
                      <a:pt x="714271" y="1254152"/>
                    </a:cubicBezTo>
                    <a:cubicBezTo>
                      <a:pt x="706781" y="1254152"/>
                      <a:pt x="699484" y="1249831"/>
                      <a:pt x="691900" y="1249062"/>
                    </a:cubicBezTo>
                    <a:cubicBezTo>
                      <a:pt x="681529" y="1248103"/>
                      <a:pt x="669623" y="1245510"/>
                      <a:pt x="660598" y="1249159"/>
                    </a:cubicBezTo>
                    <a:cubicBezTo>
                      <a:pt x="639379" y="1257800"/>
                      <a:pt x="622193" y="1250599"/>
                      <a:pt x="603662" y="1242054"/>
                    </a:cubicBezTo>
                    <a:cubicBezTo>
                      <a:pt x="585418" y="1233604"/>
                      <a:pt x="566215" y="1226884"/>
                      <a:pt x="546821" y="1221314"/>
                    </a:cubicBezTo>
                    <a:cubicBezTo>
                      <a:pt x="539524" y="1219298"/>
                      <a:pt x="530787" y="1222659"/>
                      <a:pt x="522721" y="1223330"/>
                    </a:cubicBezTo>
                    <a:cubicBezTo>
                      <a:pt x="519840" y="1223523"/>
                      <a:pt x="516671" y="1223811"/>
                      <a:pt x="514080" y="1222851"/>
                    </a:cubicBezTo>
                    <a:cubicBezTo>
                      <a:pt x="489020" y="1213633"/>
                      <a:pt x="463575" y="1206624"/>
                      <a:pt x="436404" y="1211424"/>
                    </a:cubicBezTo>
                    <a:cubicBezTo>
                      <a:pt x="433908" y="1211905"/>
                      <a:pt x="431123" y="1210849"/>
                      <a:pt x="428626" y="1210177"/>
                    </a:cubicBezTo>
                    <a:cubicBezTo>
                      <a:pt x="416432" y="1206720"/>
                      <a:pt x="404526" y="1201247"/>
                      <a:pt x="392141" y="1199999"/>
                    </a:cubicBezTo>
                    <a:cubicBezTo>
                      <a:pt x="361608" y="1196927"/>
                      <a:pt x="330884" y="1195678"/>
                      <a:pt x="300157" y="1193662"/>
                    </a:cubicBezTo>
                    <a:cubicBezTo>
                      <a:pt x="298237" y="1193566"/>
                      <a:pt x="296221" y="1193566"/>
                      <a:pt x="294493" y="1192894"/>
                    </a:cubicBezTo>
                    <a:cubicBezTo>
                      <a:pt x="283163" y="1188765"/>
                      <a:pt x="273274" y="1190110"/>
                      <a:pt x="263671" y="1197982"/>
                    </a:cubicBezTo>
                    <a:cubicBezTo>
                      <a:pt x="259447" y="1201439"/>
                      <a:pt x="253686" y="1203263"/>
                      <a:pt x="248406" y="1205184"/>
                    </a:cubicBezTo>
                    <a:cubicBezTo>
                      <a:pt x="240628" y="1208065"/>
                      <a:pt x="232659" y="1210849"/>
                      <a:pt x="224594" y="1212673"/>
                    </a:cubicBezTo>
                    <a:cubicBezTo>
                      <a:pt x="216624" y="1214401"/>
                      <a:pt x="208079" y="1216801"/>
                      <a:pt x="200398" y="1215458"/>
                    </a:cubicBezTo>
                    <a:cubicBezTo>
                      <a:pt x="186572" y="1213057"/>
                      <a:pt x="173417" y="1207681"/>
                      <a:pt x="159783" y="1204127"/>
                    </a:cubicBezTo>
                    <a:cubicBezTo>
                      <a:pt x="155079" y="1202879"/>
                      <a:pt x="149893" y="1203072"/>
                      <a:pt x="144997" y="1202975"/>
                    </a:cubicBezTo>
                    <a:cubicBezTo>
                      <a:pt x="133763" y="1202688"/>
                      <a:pt x="122241" y="1205472"/>
                      <a:pt x="112064" y="1197503"/>
                    </a:cubicBezTo>
                    <a:cubicBezTo>
                      <a:pt x="102655" y="1190014"/>
                      <a:pt x="93148" y="1192221"/>
                      <a:pt x="83259" y="1197887"/>
                    </a:cubicBezTo>
                    <a:cubicBezTo>
                      <a:pt x="76154" y="1201920"/>
                      <a:pt x="68090" y="1205088"/>
                      <a:pt x="60120" y="1206624"/>
                    </a:cubicBezTo>
                    <a:cubicBezTo>
                      <a:pt x="49174" y="1208736"/>
                      <a:pt x="38324" y="1209601"/>
                      <a:pt x="26514" y="1208352"/>
                    </a:cubicBezTo>
                    <a:cubicBezTo>
                      <a:pt x="18161" y="1207488"/>
                      <a:pt x="11343" y="1207104"/>
                      <a:pt x="4814" y="1202015"/>
                    </a:cubicBezTo>
                    <a:cubicBezTo>
                      <a:pt x="3759" y="1201247"/>
                      <a:pt x="1839" y="1201055"/>
                      <a:pt x="398" y="1201152"/>
                    </a:cubicBezTo>
                    <a:lnTo>
                      <a:pt x="0" y="1201150"/>
                    </a:lnTo>
                    <a:lnTo>
                      <a:pt x="0" y="1004512"/>
                    </a:lnTo>
                    <a:lnTo>
                      <a:pt x="30355" y="1002784"/>
                    </a:lnTo>
                    <a:cubicBezTo>
                      <a:pt x="37748" y="1002111"/>
                      <a:pt x="44853" y="999520"/>
                      <a:pt x="52151" y="997695"/>
                    </a:cubicBezTo>
                    <a:cubicBezTo>
                      <a:pt x="56183" y="996639"/>
                      <a:pt x="60504" y="993855"/>
                      <a:pt x="64248" y="994430"/>
                    </a:cubicBezTo>
                    <a:cubicBezTo>
                      <a:pt x="85948" y="997791"/>
                      <a:pt x="105823" y="989534"/>
                      <a:pt x="126370" y="985405"/>
                    </a:cubicBezTo>
                    <a:cubicBezTo>
                      <a:pt x="135876" y="983485"/>
                      <a:pt x="144805" y="978876"/>
                      <a:pt x="154022" y="975708"/>
                    </a:cubicBezTo>
                    <a:cubicBezTo>
                      <a:pt x="156423" y="974843"/>
                      <a:pt x="159111" y="974075"/>
                      <a:pt x="161512" y="974268"/>
                    </a:cubicBezTo>
                    <a:cubicBezTo>
                      <a:pt x="175242" y="975420"/>
                      <a:pt x="188876" y="977052"/>
                      <a:pt x="202510" y="978300"/>
                    </a:cubicBezTo>
                    <a:cubicBezTo>
                      <a:pt x="214896" y="979452"/>
                      <a:pt x="227378" y="979836"/>
                      <a:pt x="233235" y="993950"/>
                    </a:cubicBezTo>
                    <a:cubicBezTo>
                      <a:pt x="234100" y="996159"/>
                      <a:pt x="236979" y="997791"/>
                      <a:pt x="239188" y="999231"/>
                    </a:cubicBezTo>
                    <a:cubicBezTo>
                      <a:pt x="273274" y="1021411"/>
                      <a:pt x="291516" y="1020835"/>
                      <a:pt x="324834" y="997407"/>
                    </a:cubicBezTo>
                    <a:cubicBezTo>
                      <a:pt x="328290" y="995007"/>
                      <a:pt x="335683" y="993278"/>
                      <a:pt x="337987" y="995198"/>
                    </a:cubicBezTo>
                    <a:cubicBezTo>
                      <a:pt x="357575" y="1011137"/>
                      <a:pt x="378986" y="1009409"/>
                      <a:pt x="401550" y="1004416"/>
                    </a:cubicBezTo>
                    <a:cubicBezTo>
                      <a:pt x="407407" y="1003072"/>
                      <a:pt x="415664" y="1003072"/>
                      <a:pt x="420081" y="1006240"/>
                    </a:cubicBezTo>
                    <a:cubicBezTo>
                      <a:pt x="441108" y="1020930"/>
                      <a:pt x="463672" y="1018819"/>
                      <a:pt x="486523" y="1014498"/>
                    </a:cubicBezTo>
                    <a:cubicBezTo>
                      <a:pt x="490075" y="1013826"/>
                      <a:pt x="494397" y="1010177"/>
                      <a:pt x="495932" y="1006817"/>
                    </a:cubicBezTo>
                    <a:cubicBezTo>
                      <a:pt x="501406" y="994911"/>
                      <a:pt x="511680" y="990878"/>
                      <a:pt x="523009" y="987517"/>
                    </a:cubicBezTo>
                    <a:cubicBezTo>
                      <a:pt x="540868" y="982044"/>
                      <a:pt x="558438" y="975611"/>
                      <a:pt x="576393" y="970427"/>
                    </a:cubicBezTo>
                    <a:cubicBezTo>
                      <a:pt x="580811" y="969179"/>
                      <a:pt x="586283" y="969947"/>
                      <a:pt x="590892" y="971387"/>
                    </a:cubicBezTo>
                    <a:cubicBezTo>
                      <a:pt x="606638" y="976284"/>
                      <a:pt x="616624" y="988574"/>
                      <a:pt x="627569" y="999904"/>
                    </a:cubicBezTo>
                    <a:cubicBezTo>
                      <a:pt x="632370" y="1004897"/>
                      <a:pt x="638995" y="1008449"/>
                      <a:pt x="645429" y="1011329"/>
                    </a:cubicBezTo>
                    <a:cubicBezTo>
                      <a:pt x="662135" y="1018723"/>
                      <a:pt x="679226" y="1025348"/>
                      <a:pt x="696125" y="1032356"/>
                    </a:cubicBezTo>
                    <a:cubicBezTo>
                      <a:pt x="697757" y="1033029"/>
                      <a:pt x="699100" y="1034757"/>
                      <a:pt x="700349" y="1036197"/>
                    </a:cubicBezTo>
                    <a:cubicBezTo>
                      <a:pt x="712831" y="1051368"/>
                      <a:pt x="725216" y="1066634"/>
                      <a:pt x="737795" y="1081804"/>
                    </a:cubicBezTo>
                    <a:cubicBezTo>
                      <a:pt x="740195" y="1084684"/>
                      <a:pt x="743652" y="1086797"/>
                      <a:pt x="746244" y="1089581"/>
                    </a:cubicBezTo>
                    <a:cubicBezTo>
                      <a:pt x="749893" y="1093422"/>
                      <a:pt x="754502" y="1097071"/>
                      <a:pt x="756422" y="1101680"/>
                    </a:cubicBezTo>
                    <a:cubicBezTo>
                      <a:pt x="762374" y="1116177"/>
                      <a:pt x="773801" y="1122419"/>
                      <a:pt x="788202" y="1125108"/>
                    </a:cubicBezTo>
                    <a:cubicBezTo>
                      <a:pt x="801357" y="1127603"/>
                      <a:pt x="814511" y="1129716"/>
                      <a:pt x="827569" y="1132596"/>
                    </a:cubicBezTo>
                    <a:cubicBezTo>
                      <a:pt x="843507" y="1136053"/>
                      <a:pt x="859350" y="1139798"/>
                      <a:pt x="875097" y="1144022"/>
                    </a:cubicBezTo>
                    <a:cubicBezTo>
                      <a:pt x="881913" y="1145847"/>
                      <a:pt x="889115" y="1147959"/>
                      <a:pt x="894972" y="1151704"/>
                    </a:cubicBezTo>
                    <a:cubicBezTo>
                      <a:pt x="911390" y="1162073"/>
                      <a:pt x="928961" y="1169082"/>
                      <a:pt x="948260" y="1166298"/>
                    </a:cubicBezTo>
                    <a:cubicBezTo>
                      <a:pt x="963718" y="1164089"/>
                      <a:pt x="976680" y="1169754"/>
                      <a:pt x="986282" y="1178588"/>
                    </a:cubicBezTo>
                    <a:cubicBezTo>
                      <a:pt x="1003757" y="1194623"/>
                      <a:pt x="1022479" y="1190973"/>
                      <a:pt x="1041107" y="1185789"/>
                    </a:cubicBezTo>
                    <a:cubicBezTo>
                      <a:pt x="1050708" y="1183101"/>
                      <a:pt x="1058581" y="1183485"/>
                      <a:pt x="1067703" y="1186076"/>
                    </a:cubicBezTo>
                    <a:cubicBezTo>
                      <a:pt x="1088826" y="1192126"/>
                      <a:pt x="1102941" y="1208544"/>
                      <a:pt x="1116574" y="1222946"/>
                    </a:cubicBezTo>
                    <a:cubicBezTo>
                      <a:pt x="1128193" y="1235236"/>
                      <a:pt x="1141251" y="1242149"/>
                      <a:pt x="1155557" y="1247335"/>
                    </a:cubicBezTo>
                    <a:cubicBezTo>
                      <a:pt x="1173608" y="1253959"/>
                      <a:pt x="1187914" y="1251464"/>
                      <a:pt x="1196556" y="1235525"/>
                    </a:cubicBezTo>
                    <a:cubicBezTo>
                      <a:pt x="1198956" y="1231012"/>
                      <a:pt x="1203180" y="1225730"/>
                      <a:pt x="1207693" y="1224387"/>
                    </a:cubicBezTo>
                    <a:cubicBezTo>
                      <a:pt x="1229488" y="1217666"/>
                      <a:pt x="1251572" y="1207872"/>
                      <a:pt x="1274904" y="1213826"/>
                    </a:cubicBezTo>
                    <a:cubicBezTo>
                      <a:pt x="1307165" y="1221987"/>
                      <a:pt x="1338658" y="1221507"/>
                      <a:pt x="1370919" y="1213442"/>
                    </a:cubicBezTo>
                    <a:cubicBezTo>
                      <a:pt x="1423247" y="1200383"/>
                      <a:pt x="1475575" y="1186557"/>
                      <a:pt x="1530593" y="1189437"/>
                    </a:cubicBezTo>
                    <a:cubicBezTo>
                      <a:pt x="1539713" y="1189917"/>
                      <a:pt x="1550563" y="1184060"/>
                      <a:pt x="1558436" y="1178299"/>
                    </a:cubicBezTo>
                    <a:cubicBezTo>
                      <a:pt x="1573511" y="1167354"/>
                      <a:pt x="1572838" y="1166489"/>
                      <a:pt x="1589737" y="1175515"/>
                    </a:cubicBezTo>
                    <a:cubicBezTo>
                      <a:pt x="1593770" y="1177724"/>
                      <a:pt x="1598763" y="1179068"/>
                      <a:pt x="1601740" y="1182333"/>
                    </a:cubicBezTo>
                    <a:cubicBezTo>
                      <a:pt x="1616909" y="1198943"/>
                      <a:pt x="1635633" y="1194910"/>
                      <a:pt x="1654259" y="1192510"/>
                    </a:cubicBezTo>
                    <a:cubicBezTo>
                      <a:pt x="1657524" y="1192030"/>
                      <a:pt x="1661460" y="1191358"/>
                      <a:pt x="1664246" y="1192702"/>
                    </a:cubicBezTo>
                    <a:cubicBezTo>
                      <a:pt x="1676823" y="1198750"/>
                      <a:pt x="1687481" y="1196639"/>
                      <a:pt x="1698427" y="1188381"/>
                    </a:cubicBezTo>
                    <a:cubicBezTo>
                      <a:pt x="1707932" y="1181276"/>
                      <a:pt x="1718878" y="1177052"/>
                      <a:pt x="1730112" y="1185885"/>
                    </a:cubicBezTo>
                    <a:cubicBezTo>
                      <a:pt x="1755076" y="1205472"/>
                      <a:pt x="1781767" y="1206432"/>
                      <a:pt x="1809996" y="1194046"/>
                    </a:cubicBezTo>
                    <a:cubicBezTo>
                      <a:pt x="1830159" y="1185213"/>
                      <a:pt x="1850034" y="1183196"/>
                      <a:pt x="1871254" y="1192126"/>
                    </a:cubicBezTo>
                    <a:cubicBezTo>
                      <a:pt x="1879415" y="1195582"/>
                      <a:pt x="1889977" y="1193278"/>
                      <a:pt x="1899482" y="1194046"/>
                    </a:cubicBezTo>
                    <a:cubicBezTo>
                      <a:pt x="1904859" y="1194430"/>
                      <a:pt x="1910813" y="1194526"/>
                      <a:pt x="1915420" y="1196927"/>
                    </a:cubicBezTo>
                    <a:cubicBezTo>
                      <a:pt x="1927711" y="1203072"/>
                      <a:pt x="1939136" y="1210945"/>
                      <a:pt x="1951522" y="1216994"/>
                    </a:cubicBezTo>
                    <a:cubicBezTo>
                      <a:pt x="1957475" y="1219874"/>
                      <a:pt x="1964580" y="1221410"/>
                      <a:pt x="1971302" y="1221507"/>
                    </a:cubicBezTo>
                    <a:cubicBezTo>
                      <a:pt x="1991177" y="1221987"/>
                      <a:pt x="2011052" y="1221987"/>
                      <a:pt x="2030831" y="1221123"/>
                    </a:cubicBezTo>
                    <a:cubicBezTo>
                      <a:pt x="2063476" y="1219778"/>
                      <a:pt x="2096601" y="1219490"/>
                      <a:pt x="2120125" y="1190878"/>
                    </a:cubicBezTo>
                    <a:cubicBezTo>
                      <a:pt x="2122046" y="1188573"/>
                      <a:pt x="2126174" y="1187229"/>
                      <a:pt x="2129439" y="1186845"/>
                    </a:cubicBezTo>
                    <a:cubicBezTo>
                      <a:pt x="2144513" y="1185021"/>
                      <a:pt x="2159971" y="1184828"/>
                      <a:pt x="2174854" y="1181852"/>
                    </a:cubicBezTo>
                    <a:cubicBezTo>
                      <a:pt x="2186760" y="1179452"/>
                      <a:pt x="2196650" y="1180220"/>
                      <a:pt x="2205674" y="1188669"/>
                    </a:cubicBezTo>
                    <a:cubicBezTo>
                      <a:pt x="2217485" y="1199807"/>
                      <a:pt x="2231887" y="1206336"/>
                      <a:pt x="2247634" y="1202784"/>
                    </a:cubicBezTo>
                    <a:cubicBezTo>
                      <a:pt x="2263379" y="1199327"/>
                      <a:pt x="2273749" y="1206816"/>
                      <a:pt x="2285367" y="1214594"/>
                    </a:cubicBezTo>
                    <a:cubicBezTo>
                      <a:pt x="2293817" y="1220258"/>
                      <a:pt x="2303418" y="1227363"/>
                      <a:pt x="2312827" y="1227939"/>
                    </a:cubicBezTo>
                    <a:cubicBezTo>
                      <a:pt x="2334143" y="1229187"/>
                      <a:pt x="2352482" y="1248967"/>
                      <a:pt x="2375622" y="1237733"/>
                    </a:cubicBezTo>
                    <a:cubicBezTo>
                      <a:pt x="2377158" y="1236965"/>
                      <a:pt x="2379942" y="1238885"/>
                      <a:pt x="2382151" y="1239365"/>
                    </a:cubicBezTo>
                    <a:cubicBezTo>
                      <a:pt x="2399817" y="1243014"/>
                      <a:pt x="2416428" y="1239461"/>
                      <a:pt x="2429390" y="1227459"/>
                    </a:cubicBezTo>
                    <a:cubicBezTo>
                      <a:pt x="2446385" y="1211809"/>
                      <a:pt x="2465203" y="1210272"/>
                      <a:pt x="2486134" y="1215362"/>
                    </a:cubicBezTo>
                    <a:cubicBezTo>
                      <a:pt x="2492856" y="1216994"/>
                      <a:pt x="2499577" y="1218146"/>
                      <a:pt x="2506394" y="1219490"/>
                    </a:cubicBezTo>
                    <a:cubicBezTo>
                      <a:pt x="2515611" y="1221410"/>
                      <a:pt x="2524925" y="1223427"/>
                      <a:pt x="2534142" y="1225347"/>
                    </a:cubicBezTo>
                    <a:cubicBezTo>
                      <a:pt x="2543072" y="1227268"/>
                      <a:pt x="2552962" y="1230532"/>
                      <a:pt x="2559874" y="1222275"/>
                    </a:cubicBezTo>
                    <a:cubicBezTo>
                      <a:pt x="2565827" y="1215169"/>
                      <a:pt x="2570052" y="1215842"/>
                      <a:pt x="2575525" y="1221987"/>
                    </a:cubicBezTo>
                    <a:cubicBezTo>
                      <a:pt x="2594536" y="1243494"/>
                      <a:pt x="2617580" y="1256936"/>
                      <a:pt x="2646960" y="1257896"/>
                    </a:cubicBezTo>
                    <a:cubicBezTo>
                      <a:pt x="2653009" y="1258088"/>
                      <a:pt x="2659154" y="1259432"/>
                      <a:pt x="2665107" y="1260873"/>
                    </a:cubicBezTo>
                    <a:cubicBezTo>
                      <a:pt x="2668756" y="1261736"/>
                      <a:pt x="2673173" y="1262697"/>
                      <a:pt x="2675381" y="1265290"/>
                    </a:cubicBezTo>
                    <a:cubicBezTo>
                      <a:pt x="2692567" y="1285068"/>
                      <a:pt x="2713979" y="1298799"/>
                      <a:pt x="2737311" y="1309841"/>
                    </a:cubicBezTo>
                    <a:cubicBezTo>
                      <a:pt x="2745664" y="1313777"/>
                      <a:pt x="2754594" y="1317713"/>
                      <a:pt x="2763619" y="1318866"/>
                    </a:cubicBezTo>
                    <a:cubicBezTo>
                      <a:pt x="2773028" y="1320018"/>
                      <a:pt x="2782917" y="1318098"/>
                      <a:pt x="2792519" y="1317041"/>
                    </a:cubicBezTo>
                    <a:cubicBezTo>
                      <a:pt x="2798184" y="1316466"/>
                      <a:pt x="2804713" y="1316561"/>
                      <a:pt x="2809226" y="1313777"/>
                    </a:cubicBezTo>
                    <a:cubicBezTo>
                      <a:pt x="2823532" y="1305039"/>
                      <a:pt x="2837358" y="1295631"/>
                      <a:pt x="2850705" y="1285452"/>
                    </a:cubicBezTo>
                    <a:cubicBezTo>
                      <a:pt x="2862131" y="1276715"/>
                      <a:pt x="2864435" y="1275467"/>
                      <a:pt x="2874324" y="1286413"/>
                    </a:cubicBezTo>
                    <a:cubicBezTo>
                      <a:pt x="2884502" y="1297647"/>
                      <a:pt x="2897176" y="1303503"/>
                      <a:pt x="2911194" y="1305903"/>
                    </a:cubicBezTo>
                    <a:cubicBezTo>
                      <a:pt x="2933373" y="1309648"/>
                      <a:pt x="2955745" y="1312816"/>
                      <a:pt x="2978116" y="1314641"/>
                    </a:cubicBezTo>
                    <a:cubicBezTo>
                      <a:pt x="2998375" y="1316273"/>
                      <a:pt x="3008073" y="1307440"/>
                      <a:pt x="3012106" y="1287373"/>
                    </a:cubicBezTo>
                    <a:cubicBezTo>
                      <a:pt x="3014410" y="1276235"/>
                      <a:pt x="3017387" y="1264137"/>
                      <a:pt x="3029676" y="1261161"/>
                    </a:cubicBezTo>
                    <a:cubicBezTo>
                      <a:pt x="3049744" y="1256360"/>
                      <a:pt x="3070579" y="1254248"/>
                      <a:pt x="3080469" y="1230724"/>
                    </a:cubicBezTo>
                    <a:cubicBezTo>
                      <a:pt x="3085941" y="1235909"/>
                      <a:pt x="3089302" y="1238981"/>
                      <a:pt x="3092567" y="1242054"/>
                    </a:cubicBezTo>
                    <a:cubicBezTo>
                      <a:pt x="3101592" y="1250599"/>
                      <a:pt x="3120314" y="1254248"/>
                      <a:pt x="3129821" y="1246855"/>
                    </a:cubicBezTo>
                    <a:cubicBezTo>
                      <a:pt x="3143839" y="1236101"/>
                      <a:pt x="3156705" y="1238117"/>
                      <a:pt x="3170147" y="1246471"/>
                    </a:cubicBezTo>
                    <a:cubicBezTo>
                      <a:pt x="3192615" y="1260297"/>
                      <a:pt x="3217674" y="1257128"/>
                      <a:pt x="3240429" y="1251559"/>
                    </a:cubicBezTo>
                    <a:cubicBezTo>
                      <a:pt x="3257617" y="1247430"/>
                      <a:pt x="3275956" y="1239845"/>
                      <a:pt x="3287189" y="1222466"/>
                    </a:cubicBezTo>
                    <a:cubicBezTo>
                      <a:pt x="3290741" y="1216898"/>
                      <a:pt x="3298711" y="1214113"/>
                      <a:pt x="3305049" y="1210465"/>
                    </a:cubicBezTo>
                    <a:cubicBezTo>
                      <a:pt x="3310329" y="1207488"/>
                      <a:pt x="3315898" y="1204704"/>
                      <a:pt x="3321755" y="1202784"/>
                    </a:cubicBezTo>
                    <a:cubicBezTo>
                      <a:pt x="3327995" y="1200671"/>
                      <a:pt x="3334909" y="1197598"/>
                      <a:pt x="3341055" y="1198463"/>
                    </a:cubicBezTo>
                    <a:cubicBezTo>
                      <a:pt x="3359681" y="1200959"/>
                      <a:pt x="3374467" y="1196062"/>
                      <a:pt x="3387621" y="1182140"/>
                    </a:cubicBezTo>
                    <a:cubicBezTo>
                      <a:pt x="3394439" y="1174939"/>
                      <a:pt x="3404520" y="1166202"/>
                      <a:pt x="3413161" y="1166105"/>
                    </a:cubicBezTo>
                    <a:cubicBezTo>
                      <a:pt x="3434189" y="1165818"/>
                      <a:pt x="3451663" y="1158905"/>
                      <a:pt x="3470579" y="1150647"/>
                    </a:cubicBezTo>
                    <a:cubicBezTo>
                      <a:pt x="3482772" y="1145366"/>
                      <a:pt x="3496598" y="1141718"/>
                      <a:pt x="3509657" y="1136821"/>
                    </a:cubicBezTo>
                    <a:cubicBezTo>
                      <a:pt x="3524923" y="1131060"/>
                      <a:pt x="3541534" y="1128948"/>
                      <a:pt x="3550847" y="1113009"/>
                    </a:cubicBezTo>
                    <a:cubicBezTo>
                      <a:pt x="3551903" y="1111281"/>
                      <a:pt x="3555072" y="1110993"/>
                      <a:pt x="3556608" y="1109361"/>
                    </a:cubicBezTo>
                    <a:cubicBezTo>
                      <a:pt x="3561505" y="1104368"/>
                      <a:pt x="3567842" y="1099760"/>
                      <a:pt x="3570435" y="1093710"/>
                    </a:cubicBezTo>
                    <a:cubicBezTo>
                      <a:pt x="3577923" y="1076044"/>
                      <a:pt x="3583780" y="1057800"/>
                      <a:pt x="3590501" y="1039846"/>
                    </a:cubicBezTo>
                    <a:cubicBezTo>
                      <a:pt x="3591942" y="1036005"/>
                      <a:pt x="3593285" y="1031108"/>
                      <a:pt x="3596263" y="1028900"/>
                    </a:cubicBezTo>
                    <a:cubicBezTo>
                      <a:pt x="3613449" y="1016226"/>
                      <a:pt x="3630925" y="1004032"/>
                      <a:pt x="3648591" y="992030"/>
                    </a:cubicBezTo>
                    <a:cubicBezTo>
                      <a:pt x="3655696" y="987229"/>
                      <a:pt x="3661649" y="989918"/>
                      <a:pt x="3667986" y="995487"/>
                    </a:cubicBezTo>
                    <a:cubicBezTo>
                      <a:pt x="3674131" y="1000768"/>
                      <a:pt x="3681717" y="1006240"/>
                      <a:pt x="3689397" y="1007585"/>
                    </a:cubicBezTo>
                    <a:cubicBezTo>
                      <a:pt x="3704760" y="1010177"/>
                      <a:pt x="3720698" y="1010753"/>
                      <a:pt x="3736349" y="1010753"/>
                    </a:cubicBezTo>
                    <a:cubicBezTo>
                      <a:pt x="3742205" y="1010753"/>
                      <a:pt x="3748446" y="1007297"/>
                      <a:pt x="3753919" y="1004513"/>
                    </a:cubicBezTo>
                    <a:cubicBezTo>
                      <a:pt x="3764289" y="999231"/>
                      <a:pt x="3773890" y="992126"/>
                      <a:pt x="3784643" y="987710"/>
                    </a:cubicBezTo>
                    <a:cubicBezTo>
                      <a:pt x="3797126" y="982621"/>
                      <a:pt x="3804615" y="974459"/>
                      <a:pt x="3808359" y="961689"/>
                    </a:cubicBezTo>
                    <a:cubicBezTo>
                      <a:pt x="3813929" y="942679"/>
                      <a:pt x="3827179" y="929428"/>
                      <a:pt x="3842829" y="918674"/>
                    </a:cubicBezTo>
                    <a:cubicBezTo>
                      <a:pt x="3862705" y="904944"/>
                      <a:pt x="3886421" y="905616"/>
                      <a:pt x="3908983" y="902256"/>
                    </a:cubicBezTo>
                    <a:cubicBezTo>
                      <a:pt x="3917625" y="901008"/>
                      <a:pt x="3926555" y="899951"/>
                      <a:pt x="3934428" y="896783"/>
                    </a:cubicBezTo>
                    <a:cubicBezTo>
                      <a:pt x="3964288" y="884877"/>
                      <a:pt x="3994149" y="873548"/>
                      <a:pt x="4026987" y="873835"/>
                    </a:cubicBezTo>
                    <a:cubicBezTo>
                      <a:pt x="4029674" y="873835"/>
                      <a:pt x="4032363" y="873548"/>
                      <a:pt x="4035051" y="873067"/>
                    </a:cubicBezTo>
                    <a:cubicBezTo>
                      <a:pt x="4058383" y="869131"/>
                      <a:pt x="4082483" y="867594"/>
                      <a:pt x="4099189" y="846664"/>
                    </a:cubicBezTo>
                    <a:cubicBezTo>
                      <a:pt x="4102261" y="842823"/>
                      <a:pt x="4109271" y="841671"/>
                      <a:pt x="4114647" y="840134"/>
                    </a:cubicBezTo>
                    <a:cubicBezTo>
                      <a:pt x="4123961" y="837638"/>
                      <a:pt x="4130203" y="832549"/>
                      <a:pt x="4133563" y="823427"/>
                    </a:cubicBezTo>
                    <a:cubicBezTo>
                      <a:pt x="4139229" y="807681"/>
                      <a:pt x="4145949" y="792223"/>
                      <a:pt x="4151039" y="776284"/>
                    </a:cubicBezTo>
                    <a:cubicBezTo>
                      <a:pt x="4154591" y="765338"/>
                      <a:pt x="4161215" y="759289"/>
                      <a:pt x="4171489" y="754776"/>
                    </a:cubicBezTo>
                    <a:cubicBezTo>
                      <a:pt x="4177251" y="752280"/>
                      <a:pt x="4182243" y="746808"/>
                      <a:pt x="4186372" y="741718"/>
                    </a:cubicBezTo>
                    <a:cubicBezTo>
                      <a:pt x="4191365" y="735573"/>
                      <a:pt x="4193957" y="727412"/>
                      <a:pt x="4199429" y="721940"/>
                    </a:cubicBezTo>
                    <a:cubicBezTo>
                      <a:pt x="4212775" y="708305"/>
                      <a:pt x="4216905" y="693231"/>
                      <a:pt x="4212487" y="674604"/>
                    </a:cubicBezTo>
                    <a:cubicBezTo>
                      <a:pt x="4208551" y="658090"/>
                      <a:pt x="4218921" y="636006"/>
                      <a:pt x="4232555" y="632645"/>
                    </a:cubicBezTo>
                    <a:cubicBezTo>
                      <a:pt x="4247629" y="628900"/>
                      <a:pt x="4257999" y="619684"/>
                      <a:pt x="4268657" y="609410"/>
                    </a:cubicBezTo>
                    <a:cubicBezTo>
                      <a:pt x="4274609" y="603649"/>
                      <a:pt x="4282963" y="598656"/>
                      <a:pt x="4291028" y="597216"/>
                    </a:cubicBezTo>
                    <a:cubicBezTo>
                      <a:pt x="4321657" y="591647"/>
                      <a:pt x="4350557" y="598464"/>
                      <a:pt x="4379651" y="609506"/>
                    </a:cubicBezTo>
                    <a:cubicBezTo>
                      <a:pt x="4398661" y="616707"/>
                      <a:pt x="4419784" y="618627"/>
                      <a:pt x="4440139" y="621507"/>
                    </a:cubicBezTo>
                    <a:cubicBezTo>
                      <a:pt x="4446477" y="622371"/>
                      <a:pt x="4454542" y="620452"/>
                      <a:pt x="4460015" y="616899"/>
                    </a:cubicBezTo>
                    <a:cubicBezTo>
                      <a:pt x="4479218" y="604609"/>
                      <a:pt x="4498325" y="591935"/>
                      <a:pt x="4516183" y="577724"/>
                    </a:cubicBezTo>
                    <a:cubicBezTo>
                      <a:pt x="4532795" y="564379"/>
                      <a:pt x="4551517" y="558810"/>
                      <a:pt x="4571681" y="560250"/>
                    </a:cubicBezTo>
                    <a:cubicBezTo>
                      <a:pt x="4586371" y="561306"/>
                      <a:pt x="4599621" y="558905"/>
                      <a:pt x="4613447" y="555257"/>
                    </a:cubicBezTo>
                    <a:cubicBezTo>
                      <a:pt x="4624969" y="552185"/>
                      <a:pt x="4637643" y="550072"/>
                      <a:pt x="4649355" y="551417"/>
                    </a:cubicBezTo>
                    <a:cubicBezTo>
                      <a:pt x="4665775" y="553337"/>
                      <a:pt x="4679313" y="550553"/>
                      <a:pt x="4692467" y="540663"/>
                    </a:cubicBezTo>
                    <a:cubicBezTo>
                      <a:pt x="4699476" y="535382"/>
                      <a:pt x="4708502" y="532598"/>
                      <a:pt x="4716855" y="528949"/>
                    </a:cubicBezTo>
                    <a:cubicBezTo>
                      <a:pt x="4729721" y="523284"/>
                      <a:pt x="4743067" y="518483"/>
                      <a:pt x="4755645" y="512147"/>
                    </a:cubicBezTo>
                    <a:cubicBezTo>
                      <a:pt x="4769183" y="505425"/>
                      <a:pt x="4781569" y="496112"/>
                      <a:pt x="4795395" y="490351"/>
                    </a:cubicBezTo>
                    <a:cubicBezTo>
                      <a:pt x="4810278" y="484110"/>
                      <a:pt x="4819879" y="474605"/>
                      <a:pt x="4825928" y="459818"/>
                    </a:cubicBezTo>
                    <a:cubicBezTo>
                      <a:pt x="4829769" y="450504"/>
                      <a:pt x="4835049" y="440615"/>
                      <a:pt x="4842347" y="434086"/>
                    </a:cubicBezTo>
                    <a:cubicBezTo>
                      <a:pt x="4857422" y="420740"/>
                      <a:pt x="4875087" y="410370"/>
                      <a:pt x="4890451" y="397216"/>
                    </a:cubicBezTo>
                    <a:cubicBezTo>
                      <a:pt x="4912054" y="378781"/>
                      <a:pt x="4932025" y="359194"/>
                      <a:pt x="4933945" y="327701"/>
                    </a:cubicBezTo>
                    <a:cubicBezTo>
                      <a:pt x="4935001" y="310322"/>
                      <a:pt x="4944219" y="302929"/>
                      <a:pt x="4961214" y="298801"/>
                    </a:cubicBezTo>
                    <a:cubicBezTo>
                      <a:pt x="4966878" y="297457"/>
                      <a:pt x="4974945" y="294864"/>
                      <a:pt x="4976672" y="290639"/>
                    </a:cubicBezTo>
                    <a:cubicBezTo>
                      <a:pt x="4981857" y="278061"/>
                      <a:pt x="4992610" y="275565"/>
                      <a:pt x="5002979" y="270573"/>
                    </a:cubicBezTo>
                    <a:cubicBezTo>
                      <a:pt x="5009221" y="267596"/>
                      <a:pt x="5016903" y="261739"/>
                      <a:pt x="5018535" y="255690"/>
                    </a:cubicBezTo>
                    <a:cubicBezTo>
                      <a:pt x="5025255" y="231206"/>
                      <a:pt x="5043690" y="216804"/>
                      <a:pt x="5061069" y="200961"/>
                    </a:cubicBezTo>
                    <a:cubicBezTo>
                      <a:pt x="5066158" y="196256"/>
                      <a:pt x="5071631" y="190879"/>
                      <a:pt x="5074127" y="184735"/>
                    </a:cubicBezTo>
                    <a:cubicBezTo>
                      <a:pt x="5079409" y="171484"/>
                      <a:pt x="5087281" y="161882"/>
                      <a:pt x="5101108" y="156891"/>
                    </a:cubicBezTo>
                    <a:cubicBezTo>
                      <a:pt x="5105524" y="155354"/>
                      <a:pt x="5109557" y="151801"/>
                      <a:pt x="5112918" y="148441"/>
                    </a:cubicBezTo>
                    <a:cubicBezTo>
                      <a:pt x="5120119" y="141144"/>
                      <a:pt x="5126167" y="132598"/>
                      <a:pt x="5133753" y="125782"/>
                    </a:cubicBezTo>
                    <a:cubicBezTo>
                      <a:pt x="5153051" y="108211"/>
                      <a:pt x="5172159" y="90928"/>
                      <a:pt x="5183393" y="66348"/>
                    </a:cubicBezTo>
                    <a:cubicBezTo>
                      <a:pt x="5188865" y="54346"/>
                      <a:pt x="5195107" y="41288"/>
                      <a:pt x="5204709" y="33030"/>
                    </a:cubicBezTo>
                    <a:cubicBezTo>
                      <a:pt x="5216903" y="22565"/>
                      <a:pt x="5232937" y="16612"/>
                      <a:pt x="5247243" y="8451"/>
                    </a:cubicBezTo>
                    <a:close/>
                  </a:path>
                </a:pathLst>
              </a:custGeom>
              <a:blipFill dpi="0" rotWithShape="1">
                <a:blip r:embed="rId2">
                  <a:alphaModFix amt="57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grpSp>
      </p:grpSp>
      <p:pic>
        <p:nvPicPr>
          <p:cNvPr id="5" name="Picture 4" descr="A car key with gold colored objects&#10;&#10;Description automatically generated with medium confidence">
            <a:extLst>
              <a:ext uri="{FF2B5EF4-FFF2-40B4-BE49-F238E27FC236}">
                <a16:creationId xmlns:a16="http://schemas.microsoft.com/office/drawing/2014/main" id="{71DA8833-AE64-4A5B-BEDA-31AD8C1BD21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684257" y="1350833"/>
            <a:ext cx="4084462" cy="3063347"/>
          </a:xfrm>
          <a:prstGeom prst="rect">
            <a:avLst/>
          </a:prstGeom>
        </p:spPr>
      </p:pic>
    </p:spTree>
    <p:extLst>
      <p:ext uri="{BB962C8B-B14F-4D97-AF65-F5344CB8AC3E}">
        <p14:creationId xmlns:p14="http://schemas.microsoft.com/office/powerpoint/2010/main" val="216540850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 name="!!Rectangle">
            <a:extLst>
              <a:ext uri="{FF2B5EF4-FFF2-40B4-BE49-F238E27FC236}">
                <a16:creationId xmlns:a16="http://schemas.microsoft.com/office/drawing/2014/main" id="{362810D9-2C5A-477D-949C-C191895477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467"/>
            <a:ext cx="12191999" cy="6866467"/>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4" descr="A close-up of a police car&#10;&#10;Description automatically generated">
            <a:extLst>
              <a:ext uri="{FF2B5EF4-FFF2-40B4-BE49-F238E27FC236}">
                <a16:creationId xmlns:a16="http://schemas.microsoft.com/office/drawing/2014/main" id="{C36506D1-0169-38B1-ED82-5F24CC99301E}"/>
              </a:ext>
            </a:extLst>
          </p:cNvPr>
          <p:cNvPicPr>
            <a:picLocks noChangeAspect="1"/>
          </p:cNvPicPr>
          <p:nvPr/>
        </p:nvPicPr>
        <p:blipFill>
          <a:blip r:embed="rId2">
            <a:alphaModFix amt="55000"/>
            <a:extLst>
              <a:ext uri="{28A0092B-C50C-407E-A947-70E740481C1C}">
                <a14:useLocalDpi xmlns:a14="http://schemas.microsoft.com/office/drawing/2010/main" val="0"/>
              </a:ext>
            </a:extLst>
          </a:blip>
          <a:srcRect b="8537"/>
          <a:stretch/>
        </p:blipFill>
        <p:spPr>
          <a:xfrm>
            <a:off x="20" y="-9107"/>
            <a:ext cx="12191980" cy="6858000"/>
          </a:xfrm>
          <a:prstGeom prst="rect">
            <a:avLst/>
          </a:prstGeom>
        </p:spPr>
      </p:pic>
      <p:sp>
        <p:nvSpPr>
          <p:cNvPr id="2" name="Title 1">
            <a:extLst>
              <a:ext uri="{FF2B5EF4-FFF2-40B4-BE49-F238E27FC236}">
                <a16:creationId xmlns:a16="http://schemas.microsoft.com/office/drawing/2014/main" id="{52ABF494-3C61-C49B-7239-DEFB08D629B4}"/>
              </a:ext>
            </a:extLst>
          </p:cNvPr>
          <p:cNvSpPr>
            <a:spLocks noGrp="1"/>
          </p:cNvSpPr>
          <p:nvPr>
            <p:ph type="title"/>
          </p:nvPr>
        </p:nvSpPr>
        <p:spPr>
          <a:xfrm>
            <a:off x="686834" y="591344"/>
            <a:ext cx="3200400" cy="5585619"/>
          </a:xfrm>
        </p:spPr>
        <p:txBody>
          <a:bodyPr>
            <a:normAutofit/>
          </a:bodyPr>
          <a:lstStyle/>
          <a:p>
            <a:r>
              <a:rPr lang="en-GB" noProof="0" dirty="0">
                <a:solidFill>
                  <a:srgbClr val="FFFFFF"/>
                </a:solidFill>
              </a:rPr>
              <a:t>    Operation Limit</a:t>
            </a:r>
          </a:p>
        </p:txBody>
      </p:sp>
      <p:sp>
        <p:nvSpPr>
          <p:cNvPr id="18" name="Arc 17">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6F66B704-6BF7-3B11-23DC-015868AEEE34}"/>
              </a:ext>
            </a:extLst>
          </p:cNvPr>
          <p:cNvSpPr>
            <a:spLocks noGrp="1"/>
          </p:cNvSpPr>
          <p:nvPr>
            <p:ph idx="1"/>
          </p:nvPr>
        </p:nvSpPr>
        <p:spPr>
          <a:xfrm>
            <a:off x="4447308" y="591344"/>
            <a:ext cx="6906491" cy="5585619"/>
          </a:xfrm>
        </p:spPr>
        <p:txBody>
          <a:bodyPr anchor="ctr">
            <a:normAutofit/>
          </a:bodyPr>
          <a:lstStyle/>
          <a:p>
            <a:r>
              <a:rPr lang="en-GB" noProof="0" dirty="0">
                <a:solidFill>
                  <a:srgbClr val="FFFFFF"/>
                </a:solidFill>
              </a:rPr>
              <a:t>Last year, the campaign resulted in over 56,000 roadside tests and about 6,600 arrests, with nearly 50% of drug tests returning positive, compared to just 9.5% for alcohol tests. This underscores the growing issue of drug driving.(N. Middleton, 2024).</a:t>
            </a:r>
          </a:p>
        </p:txBody>
      </p:sp>
    </p:spTree>
    <p:extLst>
      <p:ext uri="{BB962C8B-B14F-4D97-AF65-F5344CB8AC3E}">
        <p14:creationId xmlns:p14="http://schemas.microsoft.com/office/powerpoint/2010/main" val="342593192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A66A4C68-C2ED-E6CD-4863-1FC77A213A15}"/>
            </a:ext>
          </a:extLst>
        </p:cNvPr>
        <p:cNvGrpSpPr/>
        <p:nvPr/>
      </p:nvGrpSpPr>
      <p:grpSpPr>
        <a:xfrm>
          <a:off x="0" y="0"/>
          <a:ext cx="0" cy="0"/>
          <a:chOff x="0" y="0"/>
          <a:chExt cx="0" cy="0"/>
        </a:xfrm>
      </p:grpSpPr>
      <p:sp>
        <p:nvSpPr>
          <p:cNvPr id="39" name="!!Rectangle">
            <a:extLst>
              <a:ext uri="{FF2B5EF4-FFF2-40B4-BE49-F238E27FC236}">
                <a16:creationId xmlns:a16="http://schemas.microsoft.com/office/drawing/2014/main" id="{59D7437F-0034-DEEB-99EF-2D2261C6DF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467"/>
            <a:ext cx="12191999" cy="6866467"/>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descr="A person in a bright yellow jacket&#10;&#10;Description automatically generated">
            <a:extLst>
              <a:ext uri="{FF2B5EF4-FFF2-40B4-BE49-F238E27FC236}">
                <a16:creationId xmlns:a16="http://schemas.microsoft.com/office/drawing/2014/main" id="{D4594587-29DC-8FFB-C203-AD5FE89BEBE1}"/>
              </a:ext>
            </a:extLst>
          </p:cNvPr>
          <p:cNvPicPr>
            <a:picLocks noChangeAspect="1"/>
          </p:cNvPicPr>
          <p:nvPr/>
        </p:nvPicPr>
        <p:blipFill>
          <a:blip r:embed="rId2">
            <a:alphaModFix amt="55000"/>
            <a:extLst>
              <a:ext uri="{28A0092B-C50C-407E-A947-70E740481C1C}">
                <a14:useLocalDpi xmlns:a14="http://schemas.microsoft.com/office/drawing/2010/main" val="0"/>
              </a:ext>
            </a:extLst>
          </a:blip>
          <a:srcRect b="15414"/>
          <a:stretch/>
        </p:blipFill>
        <p:spPr>
          <a:xfrm>
            <a:off x="20" y="-9107"/>
            <a:ext cx="12191980" cy="6858000"/>
          </a:xfrm>
          <a:prstGeom prst="rect">
            <a:avLst/>
          </a:prstGeom>
        </p:spPr>
      </p:pic>
      <p:sp>
        <p:nvSpPr>
          <p:cNvPr id="2" name="Title 1">
            <a:extLst>
              <a:ext uri="{FF2B5EF4-FFF2-40B4-BE49-F238E27FC236}">
                <a16:creationId xmlns:a16="http://schemas.microsoft.com/office/drawing/2014/main" id="{74CEE097-E0DF-CA59-4199-D9BCAEFF8C66}"/>
              </a:ext>
            </a:extLst>
          </p:cNvPr>
          <p:cNvSpPr>
            <a:spLocks noGrp="1"/>
          </p:cNvSpPr>
          <p:nvPr>
            <p:ph type="title"/>
          </p:nvPr>
        </p:nvSpPr>
        <p:spPr>
          <a:xfrm>
            <a:off x="686834" y="591344"/>
            <a:ext cx="3200400" cy="5585619"/>
          </a:xfrm>
        </p:spPr>
        <p:txBody>
          <a:bodyPr>
            <a:normAutofit/>
          </a:bodyPr>
          <a:lstStyle/>
          <a:p>
            <a:r>
              <a:rPr lang="en-US">
                <a:solidFill>
                  <a:srgbClr val="FFFFFF"/>
                </a:solidFill>
              </a:rPr>
              <a:t>What can be done about drug driving?</a:t>
            </a:r>
            <a:endParaRPr lang="en-GB">
              <a:solidFill>
                <a:srgbClr val="FFFFFF"/>
              </a:solidFill>
            </a:endParaRPr>
          </a:p>
        </p:txBody>
      </p:sp>
      <p:sp>
        <p:nvSpPr>
          <p:cNvPr id="40" name="Arc 39">
            <a:extLst>
              <a:ext uri="{FF2B5EF4-FFF2-40B4-BE49-F238E27FC236}">
                <a16:creationId xmlns:a16="http://schemas.microsoft.com/office/drawing/2014/main" id="{75AC310A-3CB6-062B-B675-D58B8221E8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6C45FFCD-A765-291C-296A-F9BAA0E11D30}"/>
              </a:ext>
            </a:extLst>
          </p:cNvPr>
          <p:cNvSpPr>
            <a:spLocks noGrp="1"/>
          </p:cNvSpPr>
          <p:nvPr>
            <p:ph idx="1"/>
          </p:nvPr>
        </p:nvSpPr>
        <p:spPr>
          <a:xfrm>
            <a:off x="4447308" y="591344"/>
            <a:ext cx="6906491" cy="5585619"/>
          </a:xfrm>
        </p:spPr>
        <p:txBody>
          <a:bodyPr anchor="ctr">
            <a:normAutofit/>
          </a:bodyPr>
          <a:lstStyle/>
          <a:p>
            <a:r>
              <a:rPr lang="en-US" dirty="0">
                <a:solidFill>
                  <a:srgbClr val="FFFFFF"/>
                </a:solidFill>
              </a:rPr>
              <a:t>Increased campaigning on the dangers of drug driving is necessary, as crash statistics show no improvement in recent years. Some police forces are reporting rising convictions, even exceeding those for drunk driving. (ROSPA).</a:t>
            </a:r>
            <a:endParaRPr lang="en-GB" dirty="0">
              <a:solidFill>
                <a:srgbClr val="FFFFFF"/>
              </a:solidFill>
            </a:endParaRPr>
          </a:p>
        </p:txBody>
      </p:sp>
    </p:spTree>
    <p:extLst>
      <p:ext uri="{BB962C8B-B14F-4D97-AF65-F5344CB8AC3E}">
        <p14:creationId xmlns:p14="http://schemas.microsoft.com/office/powerpoint/2010/main" val="270270768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9AA72BD9-2C5A-4EDC-931F-5AA08EACA0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pic>
        <p:nvPicPr>
          <p:cNvPr id="5" name="Picture 4" descr="A person with blonde hair&#10;&#10;AI-generated content may be incorrect.">
            <a:extLst>
              <a:ext uri="{FF2B5EF4-FFF2-40B4-BE49-F238E27FC236}">
                <a16:creationId xmlns:a16="http://schemas.microsoft.com/office/drawing/2014/main" id="{F7F44D96-831A-6FBA-A5B6-8172099589C1}"/>
              </a:ext>
            </a:extLst>
          </p:cNvPr>
          <p:cNvPicPr>
            <a:picLocks noChangeAspect="1"/>
          </p:cNvPicPr>
          <p:nvPr/>
        </p:nvPicPr>
        <p:blipFill>
          <a:blip r:embed="rId2">
            <a:extLst>
              <a:ext uri="{28A0092B-C50C-407E-A947-70E740481C1C}">
                <a14:useLocalDpi xmlns:a14="http://schemas.microsoft.com/office/drawing/2010/main" val="0"/>
              </a:ext>
            </a:extLst>
          </a:blip>
          <a:srcRect t="2104" r="33171" b="3915"/>
          <a:stretch/>
        </p:blipFill>
        <p:spPr>
          <a:xfrm>
            <a:off x="3522468" y="10"/>
            <a:ext cx="8669532" cy="6857990"/>
          </a:xfrm>
          <a:prstGeom prst="rect">
            <a:avLst/>
          </a:prstGeom>
        </p:spPr>
      </p:pic>
      <p:sp>
        <p:nvSpPr>
          <p:cNvPr id="12" name="Rectangle 11">
            <a:extLst>
              <a:ext uri="{FF2B5EF4-FFF2-40B4-BE49-F238E27FC236}">
                <a16:creationId xmlns:a16="http://schemas.microsoft.com/office/drawing/2014/main" id="{DD3981AC-7B61-4947-BCF3-F7AA7FA385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9756601" cy="6858000"/>
          </a:xfrm>
          <a:prstGeom prst="rect">
            <a:avLst/>
          </a:prstGeom>
          <a:gradFill>
            <a:gsLst>
              <a:gs pos="58000">
                <a:schemeClr val="tx1"/>
              </a:gs>
              <a:gs pos="35000">
                <a:schemeClr val="tx1">
                  <a:alpha val="78000"/>
                </a:schemeClr>
              </a:gs>
              <a:gs pos="19000">
                <a:schemeClr val="tx1">
                  <a:alpha val="38000"/>
                </a:schemeClr>
              </a:gs>
              <a:gs pos="0">
                <a:schemeClr val="tx1">
                  <a:alpha val="0"/>
                </a:schemeClr>
              </a:gs>
              <a:gs pos="100000">
                <a:schemeClr val="tx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ptos" panose="02110004020202020204"/>
              <a:ea typeface="+mn-ea"/>
              <a:cs typeface="+mn-cs"/>
            </a:endParaRPr>
          </a:p>
        </p:txBody>
      </p:sp>
      <p:sp>
        <p:nvSpPr>
          <p:cNvPr id="2" name="Title 1">
            <a:extLst>
              <a:ext uri="{FF2B5EF4-FFF2-40B4-BE49-F238E27FC236}">
                <a16:creationId xmlns:a16="http://schemas.microsoft.com/office/drawing/2014/main" id="{5364430A-51D4-3FD8-1F26-956F76EAC306}"/>
              </a:ext>
            </a:extLst>
          </p:cNvPr>
          <p:cNvSpPr>
            <a:spLocks noGrp="1"/>
          </p:cNvSpPr>
          <p:nvPr>
            <p:ph type="title"/>
          </p:nvPr>
        </p:nvSpPr>
        <p:spPr>
          <a:xfrm>
            <a:off x="371094" y="1161288"/>
            <a:ext cx="3438144" cy="1124712"/>
          </a:xfrm>
        </p:spPr>
        <p:txBody>
          <a:bodyPr anchor="b">
            <a:normAutofit/>
          </a:bodyPr>
          <a:lstStyle/>
          <a:p>
            <a:r>
              <a:rPr lang="en-GB" sz="2800">
                <a:solidFill>
                  <a:schemeClr val="bg1"/>
                </a:solidFill>
              </a:rPr>
              <a:t>  Case Study</a:t>
            </a:r>
          </a:p>
        </p:txBody>
      </p:sp>
      <p:sp>
        <p:nvSpPr>
          <p:cNvPr id="14" name="Rectangle 13">
            <a:extLst>
              <a:ext uri="{FF2B5EF4-FFF2-40B4-BE49-F238E27FC236}">
                <a16:creationId xmlns:a16="http://schemas.microsoft.com/office/drawing/2014/main" id="{55D4142C-5077-457F-A6AD-3FECFDB396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62559" y="605790"/>
            <a:ext cx="73152" cy="548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7A5F0580-5EE9-419F-96EE-B6529EF6E7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8244" y="2443480"/>
            <a:ext cx="3300984" cy="9144"/>
          </a:xfrm>
          <a:prstGeom prst="rect">
            <a:avLst/>
          </a:prstGeom>
          <a:solidFill>
            <a:schemeClr val="tx1"/>
          </a:solidFill>
          <a:ln w="3175">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C83609D7-433D-C7AB-73E0-AFCF63E76701}"/>
              </a:ext>
            </a:extLst>
          </p:cNvPr>
          <p:cNvSpPr>
            <a:spLocks noGrp="1"/>
          </p:cNvSpPr>
          <p:nvPr>
            <p:ph idx="1"/>
          </p:nvPr>
        </p:nvSpPr>
        <p:spPr>
          <a:xfrm>
            <a:off x="371094" y="2718054"/>
            <a:ext cx="3438906" cy="3207258"/>
          </a:xfrm>
        </p:spPr>
        <p:txBody>
          <a:bodyPr anchor="t">
            <a:normAutofit/>
          </a:bodyPr>
          <a:lstStyle/>
          <a:p>
            <a:r>
              <a:rPr lang="en-US" sz="1700">
                <a:solidFill>
                  <a:schemeClr val="bg1"/>
                </a:solidFill>
              </a:rPr>
              <a:t>In January 2023, her mother, sister, and stepfather were killed in a head-on collision with a drug-impaired driver. Summer describes her life as a waking nightmare: "When they are gone, your whole life is shattered into a million pieces’’.(Bbc 2024).</a:t>
            </a:r>
            <a:endParaRPr lang="en-GB" sz="1700">
              <a:solidFill>
                <a:schemeClr val="bg1"/>
              </a:solidFill>
            </a:endParaRPr>
          </a:p>
        </p:txBody>
      </p:sp>
    </p:spTree>
    <p:extLst>
      <p:ext uri="{BB962C8B-B14F-4D97-AF65-F5344CB8AC3E}">
        <p14:creationId xmlns:p14="http://schemas.microsoft.com/office/powerpoint/2010/main" val="65575499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 name="Rectangle 19">
            <a:extLst>
              <a:ext uri="{FF2B5EF4-FFF2-40B4-BE49-F238E27FC236}">
                <a16:creationId xmlns:a16="http://schemas.microsoft.com/office/drawing/2014/main" id="{96CF2A2B-0745-440C-9224-C5C6A0A428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1" name="Rectangle 20">
            <a:extLst>
              <a:ext uri="{FF2B5EF4-FFF2-40B4-BE49-F238E27FC236}">
                <a16:creationId xmlns:a16="http://schemas.microsoft.com/office/drawing/2014/main" id="{75BE6D6B-84C9-4D2B-97EB-773B7369EF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pic>
        <p:nvPicPr>
          <p:cNvPr id="5" name="Picture 4" descr="A person with curly hair and tattoos on his arm&#10;&#10;AI-generated content may be incorrect.">
            <a:extLst>
              <a:ext uri="{FF2B5EF4-FFF2-40B4-BE49-F238E27FC236}">
                <a16:creationId xmlns:a16="http://schemas.microsoft.com/office/drawing/2014/main" id="{54E6DA79-D197-3D52-33F7-CDB0DB4C67A3}"/>
              </a:ext>
            </a:extLst>
          </p:cNvPr>
          <p:cNvPicPr>
            <a:picLocks noChangeAspect="1"/>
          </p:cNvPicPr>
          <p:nvPr/>
        </p:nvPicPr>
        <p:blipFill>
          <a:blip r:embed="rId2">
            <a:alphaModFix amt="60000"/>
            <a:extLst>
              <a:ext uri="{28A0092B-C50C-407E-A947-70E740481C1C}">
                <a14:useLocalDpi xmlns:a14="http://schemas.microsoft.com/office/drawing/2010/main" val="0"/>
              </a:ext>
            </a:extLst>
          </a:blip>
          <a:srcRect/>
          <a:stretch/>
        </p:blipFill>
        <p:spPr>
          <a:xfrm>
            <a:off x="-1" y="10"/>
            <a:ext cx="12192001" cy="6857990"/>
          </a:xfrm>
          <a:prstGeom prst="rect">
            <a:avLst/>
          </a:prstGeom>
        </p:spPr>
      </p:pic>
      <p:sp>
        <p:nvSpPr>
          <p:cNvPr id="2" name="Title 1">
            <a:extLst>
              <a:ext uri="{FF2B5EF4-FFF2-40B4-BE49-F238E27FC236}">
                <a16:creationId xmlns:a16="http://schemas.microsoft.com/office/drawing/2014/main" id="{AB5A2CA3-E260-D36D-CE49-B36C3E316C68}"/>
              </a:ext>
            </a:extLst>
          </p:cNvPr>
          <p:cNvSpPr>
            <a:spLocks noGrp="1"/>
          </p:cNvSpPr>
          <p:nvPr>
            <p:ph type="title"/>
          </p:nvPr>
        </p:nvSpPr>
        <p:spPr>
          <a:xfrm>
            <a:off x="1198181" y="728906"/>
            <a:ext cx="9792471" cy="2057037"/>
          </a:xfrm>
        </p:spPr>
        <p:txBody>
          <a:bodyPr>
            <a:normAutofit/>
          </a:bodyPr>
          <a:lstStyle/>
          <a:p>
            <a:r>
              <a:rPr lang="en-GB">
                <a:solidFill>
                  <a:srgbClr val="FFFFFF"/>
                </a:solidFill>
              </a:rPr>
              <a:t>  Case Study</a:t>
            </a:r>
          </a:p>
        </p:txBody>
      </p:sp>
      <p:sp>
        <p:nvSpPr>
          <p:cNvPr id="3" name="Content Placeholder 2">
            <a:extLst>
              <a:ext uri="{FF2B5EF4-FFF2-40B4-BE49-F238E27FC236}">
                <a16:creationId xmlns:a16="http://schemas.microsoft.com/office/drawing/2014/main" id="{5FB4DB73-7163-C9D0-94AF-C3A9914A3EDE}"/>
              </a:ext>
            </a:extLst>
          </p:cNvPr>
          <p:cNvSpPr>
            <a:spLocks noGrp="1"/>
          </p:cNvSpPr>
          <p:nvPr>
            <p:ph idx="1"/>
          </p:nvPr>
        </p:nvSpPr>
        <p:spPr>
          <a:xfrm>
            <a:off x="1198181" y="2957665"/>
            <a:ext cx="9792471" cy="3171423"/>
          </a:xfrm>
        </p:spPr>
        <p:txBody>
          <a:bodyPr>
            <a:normAutofit/>
          </a:bodyPr>
          <a:lstStyle/>
          <a:p>
            <a:r>
              <a:rPr lang="en-US" sz="2000" dirty="0">
                <a:solidFill>
                  <a:srgbClr val="FFFFFF"/>
                </a:solidFill>
              </a:rPr>
              <a:t>Katie's partner and father of her three children, Sam Morris, was killed in a drug-driving collision. She believes people underestimate the dangers of drug driving. </a:t>
            </a:r>
          </a:p>
          <a:p>
            <a:r>
              <a:rPr lang="en-US" sz="2000" dirty="0">
                <a:solidFill>
                  <a:srgbClr val="FFFFFF"/>
                </a:solidFill>
              </a:rPr>
              <a:t>"I think if someone causes a death while driving unlawfully, whether due to alcohol or drugs, it should be treated as manslaughter," Katie said. (</a:t>
            </a:r>
            <a:r>
              <a:rPr lang="en-US" sz="2000" dirty="0" err="1">
                <a:solidFill>
                  <a:srgbClr val="FFFFFF"/>
                </a:solidFill>
              </a:rPr>
              <a:t>Bbc</a:t>
            </a:r>
            <a:r>
              <a:rPr lang="en-US" sz="2000" dirty="0">
                <a:solidFill>
                  <a:srgbClr val="FFFFFF"/>
                </a:solidFill>
              </a:rPr>
              <a:t> 2024).</a:t>
            </a:r>
          </a:p>
          <a:p>
            <a:endParaRPr lang="en-GB" sz="2000" dirty="0">
              <a:solidFill>
                <a:srgbClr val="FFFFFF"/>
              </a:solidFill>
            </a:endParaRPr>
          </a:p>
        </p:txBody>
      </p:sp>
    </p:spTree>
    <p:extLst>
      <p:ext uri="{BB962C8B-B14F-4D97-AF65-F5344CB8AC3E}">
        <p14:creationId xmlns:p14="http://schemas.microsoft.com/office/powerpoint/2010/main" val="102765612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8D0BB8-2E5A-5ACE-4950-3A3F6DDE93F4}"/>
              </a:ext>
            </a:extLst>
          </p:cNvPr>
          <p:cNvSpPr>
            <a:spLocks noGrp="1"/>
          </p:cNvSpPr>
          <p:nvPr>
            <p:ph type="title"/>
          </p:nvPr>
        </p:nvSpPr>
        <p:spPr>
          <a:xfrm>
            <a:off x="5755598" y="1138036"/>
            <a:ext cx="5598202" cy="1289478"/>
          </a:xfrm>
        </p:spPr>
        <p:txBody>
          <a:bodyPr anchor="t">
            <a:normAutofit/>
          </a:bodyPr>
          <a:lstStyle/>
          <a:p>
            <a:r>
              <a:rPr lang="en-GB" sz="3200" dirty="0"/>
              <a:t>Summary</a:t>
            </a:r>
            <a:br>
              <a:rPr lang="en-GB" sz="3200" dirty="0"/>
            </a:br>
            <a:endParaRPr lang="en-GB" sz="3200" dirty="0"/>
          </a:p>
        </p:txBody>
      </p:sp>
      <p:pic>
        <p:nvPicPr>
          <p:cNvPr id="5" name="Picture 4" descr="A hand pressing a key in a car&#10;&#10;AI-generated content may be incorrect.">
            <a:extLst>
              <a:ext uri="{FF2B5EF4-FFF2-40B4-BE49-F238E27FC236}">
                <a16:creationId xmlns:a16="http://schemas.microsoft.com/office/drawing/2014/main" id="{5383B83C-8E82-7619-858B-FB783870ADF4}"/>
              </a:ext>
            </a:extLst>
          </p:cNvPr>
          <p:cNvPicPr>
            <a:picLocks noChangeAspect="1"/>
          </p:cNvPicPr>
          <p:nvPr/>
        </p:nvPicPr>
        <p:blipFill>
          <a:blip r:embed="rId2">
            <a:extLst>
              <a:ext uri="{28A0092B-C50C-407E-A947-70E740481C1C}">
                <a14:useLocalDpi xmlns:a14="http://schemas.microsoft.com/office/drawing/2010/main" val="0"/>
              </a:ext>
            </a:extLst>
          </a:blip>
          <a:srcRect l="28642" r="11824" b="-1"/>
          <a:stretch/>
        </p:blipFill>
        <p:spPr>
          <a:xfrm>
            <a:off x="742122" y="1051266"/>
            <a:ext cx="4365438" cy="4894613"/>
          </a:xfrm>
          <a:prstGeom prst="rect">
            <a:avLst/>
          </a:prstGeom>
        </p:spPr>
      </p:pic>
      <p:cxnSp>
        <p:nvCxnSpPr>
          <p:cNvPr id="23" name="Straight Connector 22">
            <a:extLst>
              <a:ext uri="{FF2B5EF4-FFF2-40B4-BE49-F238E27FC236}">
                <a16:creationId xmlns:a16="http://schemas.microsoft.com/office/drawing/2014/main" id="{1503BFE4-729B-D9D0-C17B-501E6AF1127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858738" y="871146"/>
            <a:ext cx="736939"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194CCB4B-AA4E-9BCA-B35D-52DE74661E94}"/>
              </a:ext>
            </a:extLst>
          </p:cNvPr>
          <p:cNvSpPr>
            <a:spLocks noGrp="1"/>
          </p:cNvSpPr>
          <p:nvPr>
            <p:ph idx="1"/>
          </p:nvPr>
        </p:nvSpPr>
        <p:spPr>
          <a:xfrm>
            <a:off x="5755598" y="1665514"/>
            <a:ext cx="5444382" cy="5116286"/>
          </a:xfrm>
        </p:spPr>
        <p:txBody>
          <a:bodyPr>
            <a:normAutofit/>
          </a:bodyPr>
          <a:lstStyle/>
          <a:p>
            <a:r>
              <a:rPr lang="en-US" sz="1800" dirty="0"/>
              <a:t>Driving under the influence of drugs can impair judgment of speed and distance, reaction time, and coordination. It can also create a false sense of confidence, leading to riskier </a:t>
            </a:r>
            <a:r>
              <a:rPr lang="en-US" sz="1800" dirty="0" err="1"/>
              <a:t>behaviour</a:t>
            </a:r>
            <a:r>
              <a:rPr lang="en-US" sz="1800" dirty="0"/>
              <a:t> on the road. (Avon and Somerset, 2024).</a:t>
            </a:r>
          </a:p>
          <a:p>
            <a:r>
              <a:rPr lang="en-US" sz="1800" dirty="0"/>
              <a:t>The issue of driving under the influence of drugs has been increasing every year since 2011. To improve this situation, we need more awareness campaigns throughout the year, not just during winter and summer. Additionally, we require increased police presence on the roads, along with the implementation of new technologies and strategies to combat drug-impaired driving. It's also important to impose stricter fines and longer prison sentences for individuals who are caught driving under the influence.</a:t>
            </a:r>
          </a:p>
          <a:p>
            <a:endParaRPr lang="en-US" sz="1600" dirty="0"/>
          </a:p>
          <a:p>
            <a:endParaRPr lang="en-US" sz="1600" dirty="0"/>
          </a:p>
          <a:p>
            <a:endParaRPr lang="en-GB" sz="1600" dirty="0"/>
          </a:p>
        </p:txBody>
      </p:sp>
    </p:spTree>
    <p:extLst>
      <p:ext uri="{BB962C8B-B14F-4D97-AF65-F5344CB8AC3E}">
        <p14:creationId xmlns:p14="http://schemas.microsoft.com/office/powerpoint/2010/main" val="90070383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B0791C-B38E-DFB2-3465-1C270F5B6520}"/>
              </a:ext>
            </a:extLst>
          </p:cNvPr>
          <p:cNvSpPr>
            <a:spLocks noGrp="1"/>
          </p:cNvSpPr>
          <p:nvPr>
            <p:ph type="title"/>
          </p:nvPr>
        </p:nvSpPr>
        <p:spPr>
          <a:xfrm>
            <a:off x="838200" y="-315685"/>
            <a:ext cx="10515600" cy="1132114"/>
          </a:xfrm>
        </p:spPr>
        <p:txBody>
          <a:bodyPr/>
          <a:lstStyle/>
          <a:p>
            <a:r>
              <a:rPr lang="en-GB" dirty="0"/>
              <a:t>Reference</a:t>
            </a:r>
          </a:p>
        </p:txBody>
      </p:sp>
      <p:sp>
        <p:nvSpPr>
          <p:cNvPr id="3" name="Content Placeholder 2">
            <a:extLst>
              <a:ext uri="{FF2B5EF4-FFF2-40B4-BE49-F238E27FC236}">
                <a16:creationId xmlns:a16="http://schemas.microsoft.com/office/drawing/2014/main" id="{6A64F82B-160E-D44F-0E0A-9060B1C89FBB}"/>
              </a:ext>
            </a:extLst>
          </p:cNvPr>
          <p:cNvSpPr>
            <a:spLocks noGrp="1"/>
          </p:cNvSpPr>
          <p:nvPr>
            <p:ph idx="1"/>
          </p:nvPr>
        </p:nvSpPr>
        <p:spPr>
          <a:xfrm>
            <a:off x="838200" y="947058"/>
            <a:ext cx="10515600" cy="6640286"/>
          </a:xfrm>
        </p:spPr>
        <p:txBody>
          <a:bodyPr>
            <a:normAutofit fontScale="25000" lnSpcReduction="20000"/>
          </a:bodyPr>
          <a:lstStyle/>
          <a:p>
            <a:pPr algn="l"/>
            <a:r>
              <a:rPr lang="en-GB" sz="4000" dirty="0" err="1"/>
              <a:t>Bbc</a:t>
            </a:r>
            <a:r>
              <a:rPr lang="en-GB" sz="4000" dirty="0"/>
              <a:t> (2024).</a:t>
            </a:r>
            <a:r>
              <a:rPr lang="en-US" sz="4000" dirty="0"/>
              <a:t> More drug than drink-driving arrests by some forces. Available at:  </a:t>
            </a:r>
            <a:r>
              <a:rPr lang="en-US" sz="4000" dirty="0">
                <a:hlinkClick r:id="rId2"/>
              </a:rPr>
              <a:t>https://www.bbc.co.uk/news/business-68361610</a:t>
            </a:r>
            <a:r>
              <a:rPr lang="en-US" sz="4000" dirty="0"/>
              <a:t> (Accessed: 28 February 2025).</a:t>
            </a:r>
            <a:endParaRPr lang="en-GB" sz="4000" dirty="0"/>
          </a:p>
          <a:p>
            <a:pPr algn="l"/>
            <a:r>
              <a:rPr lang="en-GB" sz="4000" dirty="0"/>
              <a:t>Avon and Somerset Police And Crime Commissioner (2024.</a:t>
            </a:r>
            <a:r>
              <a:rPr lang="en-US" sz="4000" dirty="0"/>
              <a:t> PCC asks people to speak up about drink- and drug-driving, to help save lives. Available at: </a:t>
            </a:r>
            <a:r>
              <a:rPr lang="en-US" sz="4000" dirty="0">
                <a:hlinkClick r:id="rId3"/>
              </a:rPr>
              <a:t>https://www.avonandsomerset-pcc.gov.uk/news/2024/12/pcc-asks-people-to-speak-up-about-drink-and-drug-driving-to-help-save-lives/</a:t>
            </a:r>
            <a:r>
              <a:rPr lang="en-US" sz="4000" dirty="0"/>
              <a:t> (Accessed: 28 February 2025).</a:t>
            </a:r>
            <a:endParaRPr lang="en-GB" sz="4000" dirty="0"/>
          </a:p>
          <a:p>
            <a:r>
              <a:rPr lang="en-GB" sz="4000" dirty="0" err="1"/>
              <a:t>Departament</a:t>
            </a:r>
            <a:r>
              <a:rPr lang="en-GB" sz="4000" dirty="0"/>
              <a:t> for Transport (2016). </a:t>
            </a:r>
            <a:r>
              <a:rPr lang="en-US" sz="4000" dirty="0"/>
              <a:t>Drug drive arrests on the rise. Available </a:t>
            </a:r>
            <a:r>
              <a:rPr lang="en-US" sz="4000" dirty="0" err="1"/>
              <a:t>at:https</a:t>
            </a:r>
            <a:r>
              <a:rPr lang="en-US" sz="4000" dirty="0"/>
              <a:t>://www.gov.uk/government/news/drug-drive-arrests-on-the-rise. (Accessed: 27 February 2025).</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4000" b="0" i="0" u="none" strike="noStrike" kern="1200" cap="none" spc="0" normalizeH="0" baseline="0" noProof="0" dirty="0">
                <a:ln>
                  <a:noFill/>
                </a:ln>
                <a:solidFill>
                  <a:prstClr val="black"/>
                </a:solidFill>
                <a:effectLst/>
                <a:uLnTx/>
                <a:uFillTx/>
                <a:latin typeface="Aptos" panose="02110004020202020204"/>
                <a:ea typeface="+mn-ea"/>
                <a:cs typeface="+mn-cs"/>
              </a:rPr>
              <a:t>EMSA . </a:t>
            </a:r>
            <a:r>
              <a:rPr kumimoji="0" lang="en-US" sz="4000" b="0" i="1" u="none" strike="noStrike" kern="1200" cap="none" spc="0" normalizeH="0" baseline="0" noProof="0" dirty="0">
                <a:ln>
                  <a:noFill/>
                </a:ln>
                <a:solidFill>
                  <a:prstClr val="black"/>
                </a:solidFill>
                <a:effectLst/>
                <a:uLnTx/>
                <a:uFillTx/>
                <a:latin typeface="Aptos" panose="02110004020202020204"/>
                <a:ea typeface="+mn-ea"/>
                <a:cs typeface="+mn-cs"/>
              </a:rPr>
              <a:t>How do Drugs Affect Driving</a:t>
            </a:r>
            <a:r>
              <a:rPr kumimoji="0" lang="en-US" sz="4000" b="0" i="0" u="none" strike="noStrike" kern="1200" cap="none" spc="0" normalizeH="0" baseline="0" noProof="0" dirty="0">
                <a:ln>
                  <a:noFill/>
                </a:ln>
                <a:solidFill>
                  <a:prstClr val="black"/>
                </a:solidFill>
                <a:effectLst/>
                <a:uLnTx/>
                <a:uFillTx/>
                <a:latin typeface="Aptos" panose="02110004020202020204"/>
                <a:ea typeface="+mn-ea"/>
                <a:cs typeface="+mn-cs"/>
              </a:rPr>
              <a:t>? Available </a:t>
            </a:r>
            <a:r>
              <a:rPr kumimoji="0" lang="en-US" sz="4000" b="0" i="0" u="none" strike="noStrike" kern="1200" cap="none" spc="0" normalizeH="0" baseline="0" noProof="0" dirty="0" err="1">
                <a:ln>
                  <a:noFill/>
                </a:ln>
                <a:solidFill>
                  <a:prstClr val="black"/>
                </a:solidFill>
                <a:effectLst/>
                <a:uLnTx/>
                <a:uFillTx/>
                <a:latin typeface="Aptos" panose="02110004020202020204"/>
                <a:ea typeface="+mn-ea"/>
                <a:cs typeface="+mn-cs"/>
              </a:rPr>
              <a:t>at:https</a:t>
            </a:r>
            <a:r>
              <a:rPr kumimoji="0" lang="en-US" sz="4000" b="0" i="0" u="none" strike="noStrike" kern="1200" cap="none" spc="0" normalizeH="0" baseline="0" noProof="0" dirty="0">
                <a:ln>
                  <a:noFill/>
                </a:ln>
                <a:solidFill>
                  <a:prstClr val="black"/>
                </a:solidFill>
                <a:effectLst/>
                <a:uLnTx/>
                <a:uFillTx/>
                <a:latin typeface="Aptos" panose="02110004020202020204"/>
                <a:ea typeface="+mn-ea"/>
                <a:cs typeface="+mn-cs"/>
              </a:rPr>
              <a:t>://emsaok.gov/resource-library/summer-safety-tips/how-do-drugs-affect-driving/ (Accessed on 13 February 2025). </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4000" b="0" i="0" u="none" strike="noStrike" kern="1200" cap="none" spc="0" normalizeH="0" baseline="0" noProof="0" dirty="0">
                <a:ln>
                  <a:noFill/>
                </a:ln>
                <a:solidFill>
                  <a:prstClr val="black"/>
                </a:solidFill>
                <a:effectLst/>
                <a:uLnTx/>
                <a:uFillTx/>
                <a:latin typeface="Aptos" panose="02110004020202020204"/>
                <a:ea typeface="+mn-ea"/>
                <a:cs typeface="+mn-cs"/>
              </a:rPr>
              <a:t>Essex Police (2025</a:t>
            </a:r>
            <a:r>
              <a:rPr kumimoji="0" lang="en-US" sz="4000" b="0" i="1" u="none" strike="noStrike" kern="1200" cap="none" spc="0" normalizeH="0" baseline="0" noProof="0" dirty="0">
                <a:ln>
                  <a:noFill/>
                </a:ln>
                <a:solidFill>
                  <a:prstClr val="black"/>
                </a:solidFill>
                <a:effectLst/>
                <a:uLnTx/>
                <a:uFillTx/>
                <a:latin typeface="Aptos" panose="02110004020202020204"/>
                <a:ea typeface="+mn-ea"/>
                <a:cs typeface="+mn-cs"/>
              </a:rPr>
              <a:t>). Drug driving – is the high worth the low?</a:t>
            </a:r>
            <a:r>
              <a:rPr kumimoji="0" lang="en-US" sz="4000" b="0" i="0" u="none" strike="noStrike" kern="1200" cap="none" spc="0" normalizeH="0" baseline="0" noProof="0" dirty="0">
                <a:ln>
                  <a:noFill/>
                </a:ln>
                <a:solidFill>
                  <a:prstClr val="black"/>
                </a:solidFill>
                <a:effectLst/>
                <a:uLnTx/>
                <a:uFillTx/>
                <a:latin typeface="Aptos" panose="02110004020202020204"/>
                <a:ea typeface="+mn-ea"/>
                <a:cs typeface="+mn-cs"/>
              </a:rPr>
              <a:t> Available </a:t>
            </a:r>
            <a:r>
              <a:rPr kumimoji="0" lang="en-US" sz="4000" b="0" i="0" u="none" strike="noStrike" kern="1200" cap="none" spc="0" normalizeH="0" baseline="0" noProof="0" dirty="0" err="1">
                <a:ln>
                  <a:noFill/>
                </a:ln>
                <a:solidFill>
                  <a:prstClr val="black"/>
                </a:solidFill>
                <a:effectLst/>
                <a:uLnTx/>
                <a:uFillTx/>
                <a:latin typeface="Aptos" panose="02110004020202020204"/>
                <a:ea typeface="+mn-ea"/>
                <a:cs typeface="+mn-cs"/>
              </a:rPr>
              <a:t>at:https</a:t>
            </a:r>
            <a:r>
              <a:rPr kumimoji="0" lang="en-US" sz="4000" b="0" i="0" u="none" strike="noStrike" kern="1200" cap="none" spc="0" normalizeH="0" baseline="0" noProof="0" dirty="0">
                <a:ln>
                  <a:noFill/>
                </a:ln>
                <a:solidFill>
                  <a:prstClr val="black"/>
                </a:solidFill>
                <a:effectLst/>
                <a:uLnTx/>
                <a:uFillTx/>
                <a:latin typeface="Aptos" panose="02110004020202020204"/>
                <a:ea typeface="+mn-ea"/>
                <a:cs typeface="+mn-cs"/>
              </a:rPr>
              <a:t>://www.essex.police.uk/police-forces/essex-police/areas/essex-police/campaigns/campaigns/drug-driving-is-the-high-worth-the-low/ (Accessed on 14 February 2025). Think (2025). Story of THINK! Available </a:t>
            </a:r>
            <a:r>
              <a:rPr kumimoji="0" lang="en-US" sz="4000" b="0" i="0" u="none" strike="noStrike" kern="1200" cap="none" spc="0" normalizeH="0" baseline="0" noProof="0" dirty="0" err="1">
                <a:ln>
                  <a:noFill/>
                </a:ln>
                <a:solidFill>
                  <a:prstClr val="black"/>
                </a:solidFill>
                <a:effectLst/>
                <a:uLnTx/>
                <a:uFillTx/>
                <a:latin typeface="Aptos" panose="02110004020202020204"/>
                <a:ea typeface="+mn-ea"/>
                <a:cs typeface="+mn-cs"/>
              </a:rPr>
              <a:t>at:https</a:t>
            </a:r>
            <a:r>
              <a:rPr kumimoji="0" lang="en-US" sz="4000" b="0" i="0" u="none" strike="noStrike" kern="1200" cap="none" spc="0" normalizeH="0" baseline="0" noProof="0" dirty="0">
                <a:ln>
                  <a:noFill/>
                </a:ln>
                <a:solidFill>
                  <a:prstClr val="black"/>
                </a:solidFill>
                <a:effectLst/>
                <a:uLnTx/>
                <a:uFillTx/>
                <a:latin typeface="Aptos" panose="02110004020202020204"/>
                <a:ea typeface="+mn-ea"/>
                <a:cs typeface="+mn-cs"/>
              </a:rPr>
              <a:t>://www.think.gov.uk/about-think/story-of-think/ (Accessed on 14 February</a:t>
            </a:r>
            <a:endParaRPr lang="en-US" sz="4000" dirty="0"/>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4000" b="1" i="0" u="none" strike="noStrike" kern="1200" cap="none" spc="0" normalizeH="0" baseline="0" noProof="0" dirty="0">
                <a:ln>
                  <a:noFill/>
                </a:ln>
                <a:solidFill>
                  <a:prstClr val="black"/>
                </a:solidFill>
                <a:effectLst/>
                <a:uLnTx/>
                <a:uFillTx/>
                <a:latin typeface="Aptos" panose="02110004020202020204"/>
                <a:ea typeface="+mn-ea"/>
                <a:cs typeface="+mn-cs"/>
              </a:rPr>
              <a:t>Home Office(2023</a:t>
            </a:r>
            <a:r>
              <a:rPr kumimoji="0" lang="en-US" sz="4000" b="1" i="1" u="none" strike="noStrike" kern="1200" cap="none" spc="0" normalizeH="0" baseline="0" noProof="0" dirty="0">
                <a:ln>
                  <a:noFill/>
                </a:ln>
                <a:solidFill>
                  <a:prstClr val="black"/>
                </a:solidFill>
                <a:effectLst/>
                <a:uLnTx/>
                <a:uFillTx/>
                <a:latin typeface="Aptos" panose="02110004020202020204"/>
                <a:ea typeface="+mn-ea"/>
                <a:cs typeface="+mn-cs"/>
              </a:rPr>
              <a:t>). Reducing the harm from illegal drugs. </a:t>
            </a:r>
            <a:r>
              <a:rPr kumimoji="0" lang="en-US" sz="4000" b="1" i="0" u="none" strike="noStrike" kern="1200" cap="none" spc="0" normalizeH="0" baseline="0" noProof="0" dirty="0">
                <a:ln>
                  <a:noFill/>
                </a:ln>
                <a:solidFill>
                  <a:prstClr val="black"/>
                </a:solidFill>
                <a:effectLst/>
                <a:uLnTx/>
                <a:uFillTx/>
                <a:latin typeface="Aptos" panose="02110004020202020204"/>
                <a:ea typeface="+mn-ea"/>
                <a:cs typeface="+mn-cs"/>
              </a:rPr>
              <a:t>Available at: </a:t>
            </a:r>
            <a:r>
              <a:rPr kumimoji="0" lang="en-GB" sz="4000" b="0" i="0" u="none" strike="noStrike" kern="1200" cap="none" spc="0" normalizeH="0" baseline="0" noProof="0" dirty="0">
                <a:ln>
                  <a:noFill/>
                </a:ln>
                <a:solidFill>
                  <a:prstClr val="black"/>
                </a:solidFill>
                <a:effectLst/>
                <a:uLnTx/>
                <a:uFillTx/>
                <a:latin typeface="Aptos" panose="02110004020202020204"/>
                <a:ea typeface="+mn-ea"/>
                <a:cs typeface="+mn-cs"/>
                <a:hlinkClick r:id="rId4"/>
              </a:rPr>
              <a:t>https://www.nao.org.uk/wp-content/uploads/2023/10/reducing-the-harm-from-illegal-drugs.pdf</a:t>
            </a:r>
            <a:r>
              <a:rPr kumimoji="0" lang="en-GB" sz="4000" b="0" i="0" u="none" strike="noStrike" kern="1200" cap="none" spc="0" normalizeH="0" baseline="0" noProof="0" dirty="0">
                <a:ln>
                  <a:noFill/>
                </a:ln>
                <a:solidFill>
                  <a:prstClr val="black"/>
                </a:solidFill>
                <a:effectLst/>
                <a:uLnTx/>
                <a:uFillTx/>
                <a:latin typeface="Aptos" panose="02110004020202020204"/>
                <a:ea typeface="+mn-ea"/>
                <a:cs typeface="+mn-cs"/>
              </a:rPr>
              <a:t> .(accessed on 12 February 2025).</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4000" b="0" i="0" u="none" strike="noStrike" kern="1200" cap="none" spc="0" normalizeH="0" baseline="0" noProof="0" dirty="0">
                <a:ln>
                  <a:noFill/>
                </a:ln>
                <a:solidFill>
                  <a:prstClr val="black"/>
                </a:solidFill>
                <a:effectLst/>
                <a:uLnTx/>
                <a:uFillTx/>
                <a:latin typeface="Aptos" panose="02110004020202020204"/>
                <a:ea typeface="+mn-ea"/>
                <a:cs typeface="+mn-cs"/>
              </a:rPr>
              <a:t>North Wales Police (2024). </a:t>
            </a:r>
            <a:r>
              <a:rPr kumimoji="0" lang="en-US" sz="4000" b="0" i="1" u="none" strike="noStrike" kern="1200" cap="none" spc="0" normalizeH="0" baseline="0" noProof="0" dirty="0">
                <a:ln>
                  <a:noFill/>
                </a:ln>
                <a:solidFill>
                  <a:prstClr val="black"/>
                </a:solidFill>
                <a:effectLst/>
                <a:uLnTx/>
                <a:uFillTx/>
                <a:latin typeface="Aptos" panose="02110004020202020204"/>
                <a:ea typeface="+mn-ea"/>
                <a:cs typeface="+mn-cs"/>
              </a:rPr>
              <a:t>HGV drivers arrested as part of Christmas Anti Drink and Drug Drive Campaign</a:t>
            </a:r>
            <a:r>
              <a:rPr kumimoji="0" lang="en-US" sz="4000" b="0" i="0" u="none" strike="noStrike" kern="1200" cap="none" spc="0" normalizeH="0" baseline="0" noProof="0" dirty="0">
                <a:ln>
                  <a:noFill/>
                </a:ln>
                <a:solidFill>
                  <a:prstClr val="black"/>
                </a:solidFill>
                <a:effectLst/>
                <a:uLnTx/>
                <a:uFillTx/>
                <a:latin typeface="Aptos" panose="02110004020202020204"/>
                <a:ea typeface="+mn-ea"/>
                <a:cs typeface="+mn-cs"/>
              </a:rPr>
              <a:t>. Available at: </a:t>
            </a:r>
            <a:r>
              <a:rPr kumimoji="0" lang="en-US" sz="4000" b="0" i="0" u="none" strike="noStrike" kern="1200" cap="none" spc="0" normalizeH="0" baseline="0" noProof="0" dirty="0">
                <a:ln>
                  <a:noFill/>
                </a:ln>
                <a:solidFill>
                  <a:prstClr val="black"/>
                </a:solidFill>
                <a:effectLst/>
                <a:uLnTx/>
                <a:uFillTx/>
                <a:latin typeface="Aptos" panose="02110004020202020204"/>
                <a:ea typeface="+mn-ea"/>
                <a:cs typeface="+mn-cs"/>
                <a:hlinkClick r:id="rId5"/>
              </a:rPr>
              <a:t>https://www.northwales.police.uk/news/north-wales/news/news/2024/december/hgv-drivers-arrested-as-part-of-christmas-anti-drink-and-drug-drive-campaign/</a:t>
            </a:r>
            <a:r>
              <a:rPr kumimoji="0" lang="en-US" sz="4000" b="0" i="0" u="none" strike="noStrike" kern="1200" cap="none" spc="0" normalizeH="0" baseline="0" noProof="0" dirty="0">
                <a:ln>
                  <a:noFill/>
                </a:ln>
                <a:solidFill>
                  <a:prstClr val="black"/>
                </a:solidFill>
                <a:effectLst/>
                <a:uLnTx/>
                <a:uFillTx/>
                <a:latin typeface="Aptos" panose="02110004020202020204"/>
                <a:ea typeface="+mn-ea"/>
                <a:cs typeface="+mn-cs"/>
              </a:rPr>
              <a:t> (Accessed on 14 February 2025).</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4000" b="0" i="0" u="none" strike="noStrike" kern="1200" cap="none" spc="0" normalizeH="0" baseline="0" noProof="0" dirty="0">
                <a:ln>
                  <a:noFill/>
                </a:ln>
                <a:solidFill>
                  <a:prstClr val="black"/>
                </a:solidFill>
                <a:effectLst/>
                <a:uLnTx/>
                <a:uFillTx/>
                <a:latin typeface="Aptos" panose="02110004020202020204"/>
                <a:ea typeface="+mn-ea"/>
                <a:cs typeface="+mn-cs"/>
              </a:rPr>
              <a:t>N Middleton (2024</a:t>
            </a:r>
            <a:r>
              <a:rPr kumimoji="0" lang="en-US" sz="4000" b="0" i="1" u="none" strike="noStrike" kern="1200" cap="none" spc="0" normalizeH="0" baseline="0" noProof="0" dirty="0">
                <a:ln>
                  <a:noFill/>
                </a:ln>
                <a:solidFill>
                  <a:prstClr val="black"/>
                </a:solidFill>
                <a:effectLst/>
                <a:uLnTx/>
                <a:uFillTx/>
                <a:latin typeface="Aptos" panose="02110004020202020204"/>
                <a:ea typeface="+mn-ea"/>
                <a:cs typeface="+mn-cs"/>
              </a:rPr>
              <a:t>). Fleets urged to get tough on drink and drug-driving as police winter crackdown starts.</a:t>
            </a:r>
            <a:r>
              <a:rPr kumimoji="0" lang="en-US" sz="4000" b="0" i="0" u="none" strike="noStrike" kern="1200" cap="none" spc="0" normalizeH="0" baseline="0" noProof="0" dirty="0">
                <a:ln>
                  <a:noFill/>
                </a:ln>
                <a:solidFill>
                  <a:prstClr val="black"/>
                </a:solidFill>
                <a:effectLst/>
                <a:uLnTx/>
                <a:uFillTx/>
                <a:latin typeface="Aptos" panose="02110004020202020204"/>
                <a:ea typeface="+mn-ea"/>
                <a:cs typeface="+mn-cs"/>
              </a:rPr>
              <a:t> Available at: </a:t>
            </a:r>
            <a:r>
              <a:rPr kumimoji="0" lang="en-US" sz="4000" b="0" i="0" u="none" strike="noStrike" kern="1200" cap="none" spc="0" normalizeH="0" baseline="0" noProof="0" dirty="0">
                <a:ln>
                  <a:noFill/>
                </a:ln>
                <a:solidFill>
                  <a:prstClr val="black"/>
                </a:solidFill>
                <a:effectLst/>
                <a:uLnTx/>
                <a:uFillTx/>
                <a:latin typeface="Aptos" panose="02110004020202020204"/>
                <a:ea typeface="+mn-ea"/>
                <a:cs typeface="+mn-cs"/>
                <a:hlinkClick r:id="rId6"/>
              </a:rPr>
              <a:t>https://vanfleetworld.co.uk/fleets-urged-to-get-tough-on-drink-and-drug-driving-as-police-winter-crackdown-starts/</a:t>
            </a:r>
            <a:r>
              <a:rPr kumimoji="0" lang="en-US" sz="4000" b="0" i="0" u="none" strike="noStrike" kern="1200" cap="none" spc="0" normalizeH="0" baseline="0" noProof="0" dirty="0">
                <a:ln>
                  <a:noFill/>
                </a:ln>
                <a:solidFill>
                  <a:prstClr val="black"/>
                </a:solidFill>
                <a:effectLst/>
                <a:uLnTx/>
                <a:uFillTx/>
                <a:latin typeface="Aptos" panose="02110004020202020204"/>
                <a:ea typeface="+mn-ea"/>
                <a:cs typeface="+mn-cs"/>
              </a:rPr>
              <a:t> (Accessed on 13 February 2025).</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4000" b="0" i="0" u="none" strike="noStrike" kern="1200" cap="none" spc="0" normalizeH="0" baseline="0" noProof="0" dirty="0">
                <a:ln>
                  <a:noFill/>
                </a:ln>
                <a:solidFill>
                  <a:prstClr val="black"/>
                </a:solidFill>
                <a:effectLst/>
                <a:uLnTx/>
                <a:uFillTx/>
                <a:latin typeface="Aptos" panose="02110004020202020204"/>
                <a:ea typeface="+mn-ea"/>
                <a:cs typeface="+mn-cs"/>
              </a:rPr>
              <a:t>North Yorkshire (2025). </a:t>
            </a:r>
            <a:r>
              <a:rPr kumimoji="0" lang="en-US" sz="4000" b="0" i="1" u="none" strike="noStrike" kern="1200" cap="none" spc="0" normalizeH="0" baseline="0" noProof="0" dirty="0">
                <a:ln>
                  <a:noFill/>
                </a:ln>
                <a:solidFill>
                  <a:prstClr val="black"/>
                </a:solidFill>
                <a:effectLst/>
                <a:uLnTx/>
                <a:uFillTx/>
                <a:latin typeface="Aptos" panose="02110004020202020204"/>
                <a:ea typeface="+mn-ea"/>
                <a:cs typeface="+mn-cs"/>
              </a:rPr>
              <a:t>More than 150 arrests during our Christmas Drink and Drug Drive campaign</a:t>
            </a:r>
            <a:r>
              <a:rPr kumimoji="0" lang="en-US" sz="4000" b="0" i="0" u="none" strike="noStrike" kern="1200" cap="none" spc="0" normalizeH="0" baseline="0" noProof="0" dirty="0">
                <a:ln>
                  <a:noFill/>
                </a:ln>
                <a:solidFill>
                  <a:prstClr val="black"/>
                </a:solidFill>
                <a:effectLst/>
                <a:uLnTx/>
                <a:uFillTx/>
                <a:latin typeface="Aptos" panose="02110004020202020204"/>
                <a:ea typeface="+mn-ea"/>
                <a:cs typeface="+mn-cs"/>
              </a:rPr>
              <a:t>. Available at: </a:t>
            </a:r>
            <a:r>
              <a:rPr kumimoji="0" lang="en-GB" sz="4000" b="0" i="0" u="none" strike="noStrike" kern="1200" cap="none" spc="0" normalizeH="0" baseline="0" noProof="0" dirty="0">
                <a:ln>
                  <a:noFill/>
                </a:ln>
                <a:solidFill>
                  <a:prstClr val="black"/>
                </a:solidFill>
                <a:effectLst/>
                <a:uLnTx/>
                <a:uFillTx/>
                <a:latin typeface="Aptos" panose="02110004020202020204"/>
                <a:ea typeface="+mn-ea"/>
                <a:cs typeface="+mn-cs"/>
                <a:hlinkClick r:id="rId7"/>
              </a:rPr>
              <a:t>https://www.northyorkshire.police.uk/news/north-yorkshire/news/news/2025/01-january/more-than-150-arrests-during-our-christmas-drink-and-drug-drive-campaign/</a:t>
            </a:r>
            <a:r>
              <a:rPr kumimoji="0" lang="en-GB" sz="4000" b="0" i="0" u="none" strike="noStrike" kern="1200" cap="none" spc="0" normalizeH="0" baseline="0" noProof="0" dirty="0">
                <a:ln>
                  <a:noFill/>
                </a:ln>
                <a:solidFill>
                  <a:prstClr val="black"/>
                </a:solidFill>
                <a:effectLst/>
                <a:uLnTx/>
                <a:uFillTx/>
                <a:latin typeface="Aptos" panose="02110004020202020204"/>
                <a:ea typeface="+mn-ea"/>
                <a:cs typeface="+mn-cs"/>
              </a:rPr>
              <a:t> (Accessed on 14 February 2025).</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4000" b="0" i="0" u="none" strike="noStrike" kern="1200" cap="none" spc="0" normalizeH="0" baseline="0" noProof="0" dirty="0">
                <a:ln>
                  <a:noFill/>
                </a:ln>
                <a:solidFill>
                  <a:prstClr val="black"/>
                </a:solidFill>
                <a:effectLst/>
                <a:uLnTx/>
                <a:uFillTx/>
                <a:latin typeface="Aptos" panose="02110004020202020204"/>
                <a:ea typeface="+mn-ea"/>
                <a:cs typeface="+mn-cs"/>
              </a:rPr>
              <a:t>North Yorkshire Police (2024). </a:t>
            </a:r>
            <a:r>
              <a:rPr kumimoji="0" lang="en-US" sz="4000" b="0" i="1" u="none" strike="noStrike" kern="1200" cap="none" spc="0" normalizeH="0" baseline="0" noProof="0" dirty="0">
                <a:ln>
                  <a:noFill/>
                </a:ln>
                <a:solidFill>
                  <a:prstClr val="black"/>
                </a:solidFill>
                <a:effectLst/>
                <a:uLnTx/>
                <a:uFillTx/>
                <a:latin typeface="Aptos" panose="02110004020202020204"/>
                <a:ea typeface="+mn-ea"/>
                <a:cs typeface="+mn-cs"/>
              </a:rPr>
              <a:t>We don’t want another empty seat this Christmas… </a:t>
            </a:r>
            <a:r>
              <a:rPr kumimoji="0" lang="en-US" sz="4000" b="0" i="0" u="none" strike="noStrike" kern="1200" cap="none" spc="0" normalizeH="0" baseline="0" noProof="0" dirty="0">
                <a:ln>
                  <a:noFill/>
                </a:ln>
                <a:solidFill>
                  <a:prstClr val="black"/>
                </a:solidFill>
                <a:effectLst/>
                <a:uLnTx/>
                <a:uFillTx/>
                <a:latin typeface="Aptos" panose="02110004020202020204"/>
                <a:ea typeface="+mn-ea"/>
                <a:cs typeface="+mn-cs"/>
              </a:rPr>
              <a:t>Available at: </a:t>
            </a:r>
            <a:r>
              <a:rPr kumimoji="0" lang="en-US" sz="4000" b="0" i="0" u="none" strike="noStrike" kern="1200" cap="none" spc="0" normalizeH="0" baseline="0" noProof="0" dirty="0">
                <a:ln>
                  <a:noFill/>
                </a:ln>
                <a:solidFill>
                  <a:prstClr val="black"/>
                </a:solidFill>
                <a:effectLst/>
                <a:uLnTx/>
                <a:uFillTx/>
                <a:latin typeface="Aptos" panose="02110004020202020204"/>
                <a:ea typeface="+mn-ea"/>
                <a:cs typeface="+mn-cs"/>
                <a:hlinkClick r:id="rId8"/>
              </a:rPr>
              <a:t>https://www.northyorkshire.police.uk/news/north-yorkshire/news/news/2024/11-november/we-dont-want-another-empty-seat-this-christmas/</a:t>
            </a:r>
            <a:r>
              <a:rPr kumimoji="0" lang="en-US" sz="4000" b="0" i="0" u="none" strike="noStrike" kern="1200" cap="none" spc="0" normalizeH="0" baseline="0" noProof="0" dirty="0">
                <a:ln>
                  <a:noFill/>
                </a:ln>
                <a:solidFill>
                  <a:prstClr val="black"/>
                </a:solidFill>
                <a:effectLst/>
                <a:uLnTx/>
                <a:uFillTx/>
                <a:latin typeface="Aptos" panose="02110004020202020204"/>
                <a:ea typeface="+mn-ea"/>
                <a:cs typeface="+mn-cs"/>
              </a:rPr>
              <a:t> (Accessed on 14 February 2025).</a:t>
            </a:r>
            <a:endParaRPr kumimoji="0" lang="en-GB" sz="4000" b="0" i="0" u="none" strike="noStrike" kern="1200" cap="none" spc="0" normalizeH="0" baseline="0" noProof="0" dirty="0">
              <a:ln>
                <a:noFill/>
              </a:ln>
              <a:solidFill>
                <a:prstClr val="black"/>
              </a:solidFill>
              <a:effectLst/>
              <a:uLnTx/>
              <a:uFillTx/>
              <a:latin typeface="Aptos" panose="02110004020202020204"/>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4000" b="0" i="0" u="none" strike="noStrike" kern="1200" cap="none" spc="0" normalizeH="0" baseline="0" noProof="0" dirty="0">
                <a:ln>
                  <a:noFill/>
                </a:ln>
                <a:solidFill>
                  <a:prstClr val="black"/>
                </a:solidFill>
                <a:effectLst/>
                <a:uLnTx/>
                <a:uFillTx/>
                <a:latin typeface="Aptos" panose="02110004020202020204"/>
                <a:ea typeface="+mn-ea"/>
                <a:cs typeface="+mn-cs"/>
              </a:rPr>
              <a:t>NPCC (2023). </a:t>
            </a:r>
            <a:r>
              <a:rPr kumimoji="0" lang="en-US" sz="4000" b="0" i="1" u="none" strike="noStrike" kern="1200" cap="none" spc="0" normalizeH="0" baseline="0" noProof="0" dirty="0">
                <a:ln>
                  <a:noFill/>
                </a:ln>
                <a:solidFill>
                  <a:prstClr val="black"/>
                </a:solidFill>
                <a:effectLst/>
                <a:uLnTx/>
                <a:uFillTx/>
                <a:latin typeface="Aptos" panose="02110004020202020204"/>
                <a:ea typeface="+mn-ea"/>
                <a:cs typeface="+mn-cs"/>
              </a:rPr>
              <a:t>Nearly 9,000 drivers caught drink or drug driving.</a:t>
            </a:r>
            <a:r>
              <a:rPr kumimoji="0" lang="en-US" sz="4000" b="0" i="0" u="none" strike="noStrike" kern="1200" cap="none" spc="0" normalizeH="0" baseline="0" noProof="0" dirty="0">
                <a:ln>
                  <a:noFill/>
                </a:ln>
                <a:solidFill>
                  <a:prstClr val="black"/>
                </a:solidFill>
                <a:effectLst/>
                <a:uLnTx/>
                <a:uFillTx/>
                <a:latin typeface="Aptos" panose="02110004020202020204"/>
                <a:ea typeface="+mn-ea"/>
                <a:cs typeface="+mn-cs"/>
              </a:rPr>
              <a:t> Available </a:t>
            </a:r>
            <a:r>
              <a:rPr kumimoji="0" lang="en-US" sz="4000" b="0" i="0" u="none" strike="noStrike" kern="1200" cap="none" spc="0" normalizeH="0" baseline="0" noProof="0" dirty="0" err="1">
                <a:ln>
                  <a:noFill/>
                </a:ln>
                <a:solidFill>
                  <a:prstClr val="black"/>
                </a:solidFill>
                <a:effectLst/>
                <a:uLnTx/>
                <a:uFillTx/>
                <a:latin typeface="Aptos" panose="02110004020202020204"/>
                <a:ea typeface="+mn-ea"/>
                <a:cs typeface="+mn-cs"/>
              </a:rPr>
              <a:t>at:https</a:t>
            </a:r>
            <a:r>
              <a:rPr kumimoji="0" lang="en-US" sz="4000" b="0" i="0" u="none" strike="noStrike" kern="1200" cap="none" spc="0" normalizeH="0" baseline="0" noProof="0" dirty="0">
                <a:ln>
                  <a:noFill/>
                </a:ln>
                <a:solidFill>
                  <a:prstClr val="black"/>
                </a:solidFill>
                <a:effectLst/>
                <a:uLnTx/>
                <a:uFillTx/>
                <a:latin typeface="Aptos" panose="02110004020202020204"/>
                <a:ea typeface="+mn-ea"/>
                <a:cs typeface="+mn-cs"/>
              </a:rPr>
              <a:t>://news.npcc.police.uk/releases/nearly-9-000-drivers-caught-drink-or-drug-driving-in-six-week-police-operation (Accessed on 13 February 2025).</a:t>
            </a:r>
            <a:endParaRPr lang="en-GB" sz="4000" dirty="0"/>
          </a:p>
          <a:p>
            <a:r>
              <a:rPr lang="en-GB" sz="4000" dirty="0"/>
              <a:t>National Crime Agency</a:t>
            </a:r>
            <a:r>
              <a:rPr lang="en-GB" sz="4000" i="1" dirty="0"/>
              <a:t>. Drug Trafficking</a:t>
            </a:r>
            <a:r>
              <a:rPr lang="en-GB" sz="4000" dirty="0"/>
              <a:t>. Available at: </a:t>
            </a:r>
            <a:r>
              <a:rPr lang="en-US" sz="4000" dirty="0">
                <a:hlinkClick r:id="rId9"/>
              </a:rPr>
              <a:t>Drug trafficking - National Crime Agency</a:t>
            </a:r>
            <a:r>
              <a:rPr lang="en-GB" sz="4000" dirty="0"/>
              <a:t> (Accessed: 25 February).</a:t>
            </a:r>
          </a:p>
          <a:p>
            <a:r>
              <a:rPr kumimoji="0" lang="en-GB" sz="4000" b="0" i="0" u="none" strike="noStrike" kern="1200" cap="none" spc="0" normalizeH="0" baseline="0" noProof="0" dirty="0">
                <a:ln>
                  <a:noFill/>
                </a:ln>
                <a:solidFill>
                  <a:prstClr val="black"/>
                </a:solidFill>
                <a:effectLst/>
                <a:uLnTx/>
                <a:uFillTx/>
                <a:latin typeface="Aptos" panose="02110004020202020204"/>
                <a:ea typeface="+mn-ea"/>
                <a:cs typeface="+mn-cs"/>
              </a:rPr>
              <a:t>Office for National Statistics (2021</a:t>
            </a:r>
            <a:r>
              <a:rPr kumimoji="0" lang="en-US" sz="4000" b="0" i="1" u="none" strike="noStrike" kern="1200" cap="none" spc="0" normalizeH="0" baseline="0" noProof="0" dirty="0">
                <a:ln>
                  <a:noFill/>
                </a:ln>
                <a:solidFill>
                  <a:prstClr val="black"/>
                </a:solidFill>
                <a:effectLst/>
                <a:uLnTx/>
                <a:uFillTx/>
                <a:latin typeface="Aptos" panose="02110004020202020204"/>
                <a:ea typeface="+mn-ea"/>
                <a:cs typeface="+mn-cs"/>
              </a:rPr>
              <a:t>.</a:t>
            </a:r>
            <a:r>
              <a:rPr kumimoji="0" lang="en-GB" sz="4000" b="0" i="1" u="none" strike="noStrike" kern="1200" cap="none" spc="0" normalizeH="0" baseline="0" noProof="0" dirty="0">
                <a:ln>
                  <a:noFill/>
                </a:ln>
                <a:solidFill>
                  <a:prstClr val="black"/>
                </a:solidFill>
                <a:effectLst/>
                <a:uLnTx/>
                <a:uFillTx/>
                <a:latin typeface="Aptos" panose="02110004020202020204"/>
                <a:ea typeface="+mn-ea"/>
                <a:cs typeface="+mn-cs"/>
              </a:rPr>
              <a:t> </a:t>
            </a:r>
            <a:r>
              <a:rPr kumimoji="0" lang="en-US" sz="4000" b="0" i="1" u="none" strike="noStrike" kern="1200" cap="none" spc="0" normalizeH="0" baseline="0" noProof="0" dirty="0">
                <a:ln>
                  <a:noFill/>
                </a:ln>
                <a:solidFill>
                  <a:prstClr val="black"/>
                </a:solidFill>
                <a:effectLst/>
                <a:uLnTx/>
                <a:uFillTx/>
                <a:latin typeface="Aptos" panose="02110004020202020204"/>
                <a:ea typeface="+mn-ea"/>
                <a:cs typeface="+mn-cs"/>
              </a:rPr>
              <a:t>Deaths related to drug poisoning in England and Wales: </a:t>
            </a:r>
            <a:r>
              <a:rPr kumimoji="0" lang="en-US" sz="4000" b="0" i="0" u="none" strike="noStrike" kern="1200" cap="none" spc="0" normalizeH="0" baseline="0" noProof="0" dirty="0">
                <a:ln>
                  <a:noFill/>
                </a:ln>
                <a:solidFill>
                  <a:prstClr val="black"/>
                </a:solidFill>
                <a:effectLst/>
                <a:uLnTx/>
                <a:uFillTx/>
                <a:latin typeface="Aptos" panose="02110004020202020204"/>
                <a:ea typeface="+mn-ea"/>
                <a:cs typeface="+mn-cs"/>
              </a:rPr>
              <a:t> Available at: </a:t>
            </a:r>
            <a:r>
              <a:rPr kumimoji="0" lang="en-US" sz="4000" b="0" i="0" u="none" strike="noStrike" kern="1200" cap="none" spc="0" normalizeH="0" baseline="0" noProof="0" dirty="0">
                <a:ln>
                  <a:noFill/>
                </a:ln>
                <a:solidFill>
                  <a:prstClr val="black"/>
                </a:solidFill>
                <a:effectLst/>
                <a:uLnTx/>
                <a:uFillTx/>
                <a:latin typeface="Aptos" panose="02110004020202020204"/>
                <a:ea typeface="+mn-ea"/>
                <a:cs typeface="+mn-cs"/>
                <a:hlinkClick r:id="rId10"/>
              </a:rPr>
              <a:t>https://www.ons.gov.uk/peoplepopulationandcommunity/birthsdeathsandmarriages/deaths/bulletins/deathsrelatedtodrugpoisoninginenglandandwales/2020#toc</a:t>
            </a:r>
            <a:r>
              <a:rPr kumimoji="0" lang="en-US" sz="4000" b="0" i="0" u="none" strike="noStrike" kern="1200" cap="none" spc="0" normalizeH="0" baseline="0" noProof="0" dirty="0">
                <a:ln>
                  <a:noFill/>
                </a:ln>
                <a:solidFill>
                  <a:prstClr val="black"/>
                </a:solidFill>
                <a:effectLst/>
                <a:uLnTx/>
                <a:uFillTx/>
                <a:latin typeface="Aptos" panose="02110004020202020204"/>
                <a:ea typeface="+mn-ea"/>
                <a:cs typeface="+mn-cs"/>
              </a:rPr>
              <a:t> (Accessed on 10 February 2025).</a:t>
            </a:r>
            <a:endParaRPr lang="en-GB" sz="4000" dirty="0"/>
          </a:p>
          <a:p>
            <a:pPr marL="228600" marR="0" lvl="0" indent="-228600" algn="l" defTabSz="914400" rtl="0" eaLnBrk="1" fontAlgn="auto" latinLnBrk="0" hangingPunct="1">
              <a:lnSpc>
                <a:spcPct val="120000"/>
              </a:lnSpc>
              <a:spcBef>
                <a:spcPts val="1200"/>
              </a:spcBef>
              <a:spcAft>
                <a:spcPts val="1200"/>
              </a:spcAft>
              <a:buClrTx/>
              <a:buSzTx/>
              <a:buFont typeface="Arial" panose="020B0604020202020204" pitchFamily="34" charset="0"/>
              <a:buChar char="•"/>
              <a:tabLst/>
              <a:defRPr/>
            </a:pPr>
            <a:r>
              <a:rPr kumimoji="0" lang="en-US" sz="4000" b="0" i="0" u="none" strike="noStrike" kern="1200" cap="none" spc="0" normalizeH="0" baseline="0" noProof="0" dirty="0">
                <a:ln>
                  <a:noFill/>
                </a:ln>
                <a:solidFill>
                  <a:prstClr val="black"/>
                </a:solidFill>
                <a:effectLst/>
                <a:uLnTx/>
                <a:uFillTx/>
                <a:latin typeface="Aptos" panose="02110004020202020204"/>
                <a:ea typeface="+mn-ea"/>
                <a:cs typeface="+mn-cs"/>
              </a:rPr>
              <a:t>Office for National Statistics (2022).Available at: </a:t>
            </a:r>
            <a:r>
              <a:rPr kumimoji="0" lang="en-US" sz="4000" b="0" i="0" u="none" strike="noStrike" kern="1200" cap="none" spc="0" normalizeH="0" baseline="0" noProof="0" dirty="0">
                <a:ln>
                  <a:noFill/>
                </a:ln>
                <a:solidFill>
                  <a:prstClr val="black"/>
                </a:solidFill>
                <a:effectLst/>
                <a:uLnTx/>
                <a:uFillTx/>
                <a:latin typeface="Aptos" panose="02110004020202020204"/>
                <a:ea typeface="+mn-ea"/>
                <a:cs typeface="+mn-cs"/>
                <a:hlinkClick r:id="rId11"/>
              </a:rPr>
              <a:t>https://www.ons.gov.uk/peoplepopulationandcommunity/birthsdeathsandmarriages/deaths/bulletins/deathsrelatedtodrugpoisoninginenglandandwales/2022registrations</a:t>
            </a:r>
            <a:r>
              <a:rPr kumimoji="0" lang="en-US" sz="4000" b="0" i="0" u="none" strike="noStrike" kern="1200" cap="none" spc="0" normalizeH="0" baseline="0" noProof="0" dirty="0">
                <a:ln>
                  <a:noFill/>
                </a:ln>
                <a:solidFill>
                  <a:prstClr val="black"/>
                </a:solidFill>
                <a:effectLst/>
                <a:uLnTx/>
                <a:uFillTx/>
                <a:latin typeface="Aptos" panose="02110004020202020204"/>
                <a:ea typeface="+mn-ea"/>
                <a:cs typeface="+mn-cs"/>
              </a:rPr>
              <a:t>. (Accessed on 10 February 2025).</a:t>
            </a:r>
            <a:endParaRPr lang="en-GB" sz="4000" dirty="0"/>
          </a:p>
          <a:p>
            <a:r>
              <a:rPr lang="en-GB" sz="4000" dirty="0"/>
              <a:t>Police.UK.</a:t>
            </a:r>
            <a:r>
              <a:rPr lang="en-US" sz="4000" dirty="0"/>
              <a:t> </a:t>
            </a:r>
            <a:r>
              <a:rPr lang="en-US" sz="4000" i="1" dirty="0"/>
              <a:t>Driving under the influence of alcohol or drugs</a:t>
            </a:r>
            <a:r>
              <a:rPr lang="en-US" sz="4000" dirty="0"/>
              <a:t>. Available at: </a:t>
            </a:r>
            <a:r>
              <a:rPr lang="en-US" sz="4000" dirty="0">
                <a:hlinkClick r:id="rId12"/>
              </a:rPr>
              <a:t>https://www.police.uk/advice/advice-and-information/rs/road-safety/alcohol-drug-driving/</a:t>
            </a:r>
            <a:r>
              <a:rPr lang="en-US" sz="4000" dirty="0"/>
              <a:t> (Accessed: 27 February 2025).</a:t>
            </a:r>
          </a:p>
          <a:p>
            <a:pPr marL="228600" marR="0" lvl="0" indent="-228600" algn="l" defTabSz="914400" rtl="0" eaLnBrk="1" fontAlgn="auto" latinLnBrk="0" hangingPunct="1">
              <a:lnSpc>
                <a:spcPct val="120000"/>
              </a:lnSpc>
              <a:spcBef>
                <a:spcPts val="1200"/>
              </a:spcBef>
              <a:spcAft>
                <a:spcPts val="1200"/>
              </a:spcAft>
              <a:buClrTx/>
              <a:buSzTx/>
              <a:buFont typeface="Arial" panose="020B0604020202020204" pitchFamily="34" charset="0"/>
              <a:buChar char="•"/>
              <a:tabLst/>
              <a:defRPr/>
            </a:pPr>
            <a:r>
              <a:rPr kumimoji="0" lang="en-US" sz="4000" b="0" i="0" u="none" strike="noStrike" kern="1200" cap="none" spc="0" normalizeH="0" baseline="0" noProof="0" dirty="0">
                <a:ln>
                  <a:noFill/>
                </a:ln>
                <a:solidFill>
                  <a:prstClr val="black"/>
                </a:solidFill>
                <a:effectLst/>
                <a:uLnTx/>
                <a:uFillTx/>
                <a:latin typeface="Aptos" panose="02110004020202020204"/>
                <a:ea typeface="+mn-ea"/>
                <a:cs typeface="+mn-cs"/>
              </a:rPr>
              <a:t>Road Safety Knowledge Centre(2024). </a:t>
            </a:r>
            <a:r>
              <a:rPr kumimoji="0" lang="en-US" sz="4000" b="0" i="1" u="none" strike="noStrike" kern="1200" cap="none" spc="0" normalizeH="0" baseline="0" noProof="0" dirty="0">
                <a:ln>
                  <a:noFill/>
                </a:ln>
                <a:solidFill>
                  <a:prstClr val="black"/>
                </a:solidFill>
                <a:effectLst/>
                <a:uLnTx/>
                <a:uFillTx/>
                <a:latin typeface="Aptos" panose="02110004020202020204"/>
                <a:ea typeface="+mn-ea"/>
                <a:cs typeface="+mn-cs"/>
              </a:rPr>
              <a:t>Saving Lives: Reducing preventable harm caused by driving under the influence</a:t>
            </a:r>
            <a:r>
              <a:rPr kumimoji="0" lang="en-US" sz="4000" b="0" i="0" u="none" strike="noStrike" kern="1200" cap="none" spc="0" normalizeH="0" baseline="0" noProof="0" dirty="0">
                <a:ln>
                  <a:noFill/>
                </a:ln>
                <a:solidFill>
                  <a:prstClr val="black"/>
                </a:solidFill>
                <a:effectLst/>
                <a:uLnTx/>
                <a:uFillTx/>
                <a:latin typeface="Aptos" panose="02110004020202020204"/>
                <a:ea typeface="+mn-ea"/>
                <a:cs typeface="+mn-cs"/>
              </a:rPr>
              <a:t>. Available at: </a:t>
            </a:r>
            <a:r>
              <a:rPr kumimoji="0" lang="en-US" sz="4000" b="0" i="0" u="none" strike="noStrike" kern="1200" cap="none" spc="0" normalizeH="0" baseline="0" noProof="0" dirty="0">
                <a:ln>
                  <a:noFill/>
                </a:ln>
                <a:solidFill>
                  <a:prstClr val="black"/>
                </a:solidFill>
                <a:effectLst/>
                <a:uLnTx/>
                <a:uFillTx/>
                <a:latin typeface="Aptos" panose="02110004020202020204"/>
                <a:ea typeface="+mn-ea"/>
                <a:cs typeface="+mn-cs"/>
                <a:hlinkClick r:id="rId13"/>
              </a:rPr>
              <a:t>https://www.roadsafetyknowledgecentre.org.uk/saving-lives-reducing-preventable-harm-caused-by-driving-under-the-influence-concensus-statement/</a:t>
            </a:r>
            <a:r>
              <a:rPr kumimoji="0" lang="en-US" sz="4000" b="0" i="0" u="none" strike="noStrike" kern="1200" cap="none" spc="0" normalizeH="0" baseline="0" noProof="0" dirty="0">
                <a:ln>
                  <a:noFill/>
                </a:ln>
                <a:solidFill>
                  <a:prstClr val="black"/>
                </a:solidFill>
                <a:effectLst/>
                <a:uLnTx/>
                <a:uFillTx/>
                <a:latin typeface="Aptos" panose="02110004020202020204"/>
                <a:ea typeface="+mn-ea"/>
                <a:cs typeface="+mn-cs"/>
              </a:rPr>
              <a:t> (Accessed on 11 February 2025.</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4000" b="0" i="0" u="none" strike="noStrike" kern="1200" cap="none" spc="0" normalizeH="0" baseline="0" noProof="0" dirty="0">
                <a:ln>
                  <a:noFill/>
                </a:ln>
                <a:solidFill>
                  <a:prstClr val="black"/>
                </a:solidFill>
                <a:effectLst/>
                <a:uLnTx/>
                <a:uFillTx/>
                <a:latin typeface="Aptos" panose="02110004020202020204"/>
                <a:ea typeface="+mn-ea"/>
                <a:cs typeface="+mn-cs"/>
              </a:rPr>
              <a:t>ROSPA</a:t>
            </a:r>
            <a:r>
              <a:rPr kumimoji="0" lang="en-US" sz="4000" b="0" i="1" u="none" strike="noStrike" kern="1200" cap="none" spc="0" normalizeH="0" baseline="0" noProof="0" dirty="0">
                <a:ln>
                  <a:noFill/>
                </a:ln>
                <a:solidFill>
                  <a:prstClr val="black"/>
                </a:solidFill>
                <a:effectLst/>
                <a:uLnTx/>
                <a:uFillTx/>
                <a:latin typeface="Aptos" panose="02110004020202020204"/>
                <a:ea typeface="+mn-ea"/>
                <a:cs typeface="+mn-cs"/>
              </a:rPr>
              <a:t>. Drug driving</a:t>
            </a:r>
            <a:r>
              <a:rPr kumimoji="0" lang="en-US" sz="4000" b="0" i="0" u="none" strike="noStrike" kern="1200" cap="none" spc="0" normalizeH="0" baseline="0" noProof="0" dirty="0">
                <a:ln>
                  <a:noFill/>
                </a:ln>
                <a:solidFill>
                  <a:prstClr val="black"/>
                </a:solidFill>
                <a:effectLst/>
                <a:uLnTx/>
                <a:uFillTx/>
                <a:latin typeface="Aptos" panose="02110004020202020204"/>
                <a:ea typeface="+mn-ea"/>
                <a:cs typeface="+mn-cs"/>
              </a:rPr>
              <a:t>. Available at: </a:t>
            </a:r>
            <a:r>
              <a:rPr kumimoji="0" lang="en-US" sz="4000" b="0" i="0" u="none" strike="noStrike" kern="1200" cap="none" spc="0" normalizeH="0" baseline="0" noProof="0" dirty="0">
                <a:ln>
                  <a:noFill/>
                </a:ln>
                <a:solidFill>
                  <a:prstClr val="black"/>
                </a:solidFill>
                <a:effectLst/>
                <a:uLnTx/>
                <a:uFillTx/>
                <a:latin typeface="Aptos" panose="02110004020202020204"/>
                <a:ea typeface="+mn-ea"/>
                <a:cs typeface="+mn-cs"/>
                <a:hlinkClick r:id="rId14"/>
              </a:rPr>
              <a:t>https://www.rospa.com/getmedia/bb2203d6-c8c3-49c5-b6bb-23935ea9e6d3/Drug-Driving-Factsheet-1223_1.pdf</a:t>
            </a:r>
            <a:r>
              <a:rPr kumimoji="0" lang="en-US" sz="4000" b="0" i="0" u="none" strike="noStrike" kern="1200" cap="none" spc="0" normalizeH="0" baseline="0" noProof="0" dirty="0">
                <a:ln>
                  <a:noFill/>
                </a:ln>
                <a:solidFill>
                  <a:prstClr val="black"/>
                </a:solidFill>
                <a:effectLst/>
                <a:uLnTx/>
                <a:uFillTx/>
                <a:latin typeface="Aptos" panose="02110004020202020204"/>
                <a:ea typeface="+mn-ea"/>
                <a:cs typeface="+mn-cs"/>
              </a:rPr>
              <a:t> (Accessed on 13 February 2025).</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en-US" sz="4000" dirty="0">
                <a:solidFill>
                  <a:prstClr val="black"/>
                </a:solidFill>
                <a:latin typeface="Aptos" panose="02110004020202020204"/>
              </a:rPr>
              <a:t>Think (2025). Drug driving. Available </a:t>
            </a:r>
            <a:r>
              <a:rPr lang="en-US" sz="4000" dirty="0" err="1">
                <a:solidFill>
                  <a:prstClr val="black"/>
                </a:solidFill>
                <a:latin typeface="Aptos" panose="02110004020202020204"/>
              </a:rPr>
              <a:t>at:https</a:t>
            </a:r>
            <a:r>
              <a:rPr lang="en-US" sz="4000" dirty="0">
                <a:solidFill>
                  <a:prstClr val="black"/>
                </a:solidFill>
                <a:latin typeface="Aptos" panose="02110004020202020204"/>
              </a:rPr>
              <a:t>://www.think.gov.uk/themes/drug-driving/ (Accessed: </a:t>
            </a:r>
            <a:r>
              <a:rPr lang="en-US" sz="4000">
                <a:solidFill>
                  <a:prstClr val="black"/>
                </a:solidFill>
                <a:latin typeface="Aptos" panose="02110004020202020204"/>
              </a:rPr>
              <a:t>28 February 2025).</a:t>
            </a:r>
            <a:endParaRPr lang="en-US" sz="4000" dirty="0"/>
          </a:p>
          <a:p>
            <a:pPr marL="228600" marR="0" lvl="0" indent="-228600" algn="l" defTabSz="914400" rtl="0" eaLnBrk="1" fontAlgn="auto" latinLnBrk="0" hangingPunct="1">
              <a:lnSpc>
                <a:spcPct val="120000"/>
              </a:lnSpc>
              <a:spcBef>
                <a:spcPts val="1200"/>
              </a:spcBef>
              <a:spcAft>
                <a:spcPts val="1200"/>
              </a:spcAft>
              <a:buClrTx/>
              <a:buSzTx/>
              <a:buFont typeface="Arial" panose="020B0604020202020204" pitchFamily="34" charset="0"/>
              <a:buChar char="•"/>
              <a:tabLst/>
              <a:defRPr/>
            </a:pPr>
            <a:r>
              <a:rPr kumimoji="0" lang="en-US" sz="4000" b="1" i="0" u="none" strike="noStrike" kern="1200" cap="none" spc="0" normalizeH="0" baseline="0" noProof="0" dirty="0">
                <a:ln>
                  <a:noFill/>
                </a:ln>
                <a:solidFill>
                  <a:prstClr val="black"/>
                </a:solidFill>
                <a:effectLst/>
                <a:uLnTx/>
                <a:uFillTx/>
                <a:latin typeface="Aptos" panose="02110004020202020204"/>
                <a:ea typeface="+mn-ea"/>
                <a:cs typeface="+mn-cs"/>
              </a:rPr>
              <a:t>UK Parliament(2024) </a:t>
            </a:r>
            <a:r>
              <a:rPr kumimoji="0" lang="en-US" sz="4000" b="1" i="1" u="none" strike="noStrike" kern="1200" cap="none" spc="0" normalizeH="0" baseline="0" noProof="0" dirty="0">
                <a:ln>
                  <a:noFill/>
                </a:ln>
                <a:solidFill>
                  <a:prstClr val="black"/>
                </a:solidFill>
                <a:effectLst/>
                <a:uLnTx/>
                <a:uFillTx/>
                <a:latin typeface="Aptos" panose="02110004020202020204"/>
                <a:ea typeface="+mn-ea"/>
                <a:cs typeface="+mn-cs"/>
              </a:rPr>
              <a:t>). Policing: a public health approach</a:t>
            </a:r>
            <a:r>
              <a:rPr kumimoji="0" lang="en-US" sz="4000" b="1" i="0" u="none" strike="noStrike" kern="1200" cap="none" spc="0" normalizeH="0" baseline="0" noProof="0" dirty="0">
                <a:ln>
                  <a:noFill/>
                </a:ln>
                <a:solidFill>
                  <a:prstClr val="black"/>
                </a:solidFill>
                <a:effectLst/>
                <a:uLnTx/>
                <a:uFillTx/>
                <a:latin typeface="Aptos" panose="02110004020202020204"/>
                <a:ea typeface="+mn-ea"/>
                <a:cs typeface="+mn-cs"/>
              </a:rPr>
              <a:t>. Available at: </a:t>
            </a:r>
            <a:r>
              <a:rPr kumimoji="0" lang="en-US" sz="4000" b="1" i="0" u="none" strike="noStrike" kern="1200" cap="none" spc="0" normalizeH="0" baseline="0" noProof="0" dirty="0">
                <a:ln>
                  <a:noFill/>
                </a:ln>
                <a:solidFill>
                  <a:prstClr val="black"/>
                </a:solidFill>
                <a:effectLst/>
                <a:uLnTx/>
                <a:uFillTx/>
                <a:latin typeface="Aptos" panose="02110004020202020204"/>
                <a:ea typeface="+mn-ea"/>
                <a:cs typeface="+mn-cs"/>
                <a:hlinkClick r:id="rId15"/>
              </a:rPr>
              <a:t>https://post.parliament.uk/policing-a-public-health-approach/</a:t>
            </a:r>
            <a:r>
              <a:rPr kumimoji="0" lang="en-US" sz="4000" b="1" i="0" u="none" strike="noStrike" kern="1200" cap="none" spc="0" normalizeH="0" baseline="0" noProof="0" dirty="0">
                <a:ln>
                  <a:noFill/>
                </a:ln>
                <a:solidFill>
                  <a:prstClr val="black"/>
                </a:solidFill>
                <a:effectLst/>
                <a:uLnTx/>
                <a:uFillTx/>
                <a:latin typeface="Aptos" panose="02110004020202020204"/>
                <a:ea typeface="+mn-ea"/>
                <a:cs typeface="+mn-cs"/>
              </a:rPr>
              <a:t> (Accessed on 11 February 2024).</a:t>
            </a:r>
          </a:p>
          <a:p>
            <a:endParaRPr lang="en-GB" sz="1600" dirty="0"/>
          </a:p>
        </p:txBody>
      </p:sp>
    </p:spTree>
    <p:extLst>
      <p:ext uri="{BB962C8B-B14F-4D97-AF65-F5344CB8AC3E}">
        <p14:creationId xmlns:p14="http://schemas.microsoft.com/office/powerpoint/2010/main" val="62054984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2447</TotalTime>
  <Words>2188</Words>
  <Application>Microsoft Office PowerPoint</Application>
  <PresentationFormat>Widescreen</PresentationFormat>
  <Paragraphs>87</Paragraphs>
  <Slides>20</Slides>
  <Notes>0</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20</vt:i4>
      </vt:variant>
    </vt:vector>
  </HeadingPairs>
  <TitlesOfParts>
    <vt:vector size="27" baseType="lpstr">
      <vt:lpstr>Aptos</vt:lpstr>
      <vt:lpstr>Aptos Display</vt:lpstr>
      <vt:lpstr>Arial</vt:lpstr>
      <vt:lpstr>Calibri</vt:lpstr>
      <vt:lpstr>Inter</vt:lpstr>
      <vt:lpstr>Office Theme</vt:lpstr>
      <vt:lpstr>1_Office Theme</vt:lpstr>
      <vt:lpstr>The impact of drugs on driving</vt:lpstr>
      <vt:lpstr>PowerPoint Presentation</vt:lpstr>
      <vt:lpstr>Introduction </vt:lpstr>
      <vt:lpstr>Drugs</vt:lpstr>
      <vt:lpstr>The consequences</vt:lpstr>
      <vt:lpstr> Drugs test</vt:lpstr>
      <vt:lpstr>          Statistics</vt:lpstr>
      <vt:lpstr>  Statistics</vt:lpstr>
      <vt:lpstr>                Reduce  harm </vt:lpstr>
      <vt:lpstr>                 Colaboration</vt:lpstr>
      <vt:lpstr>           Driving drug</vt:lpstr>
      <vt:lpstr>How do Drugs Affect Driving?</vt:lpstr>
      <vt:lpstr>Campaign </vt:lpstr>
      <vt:lpstr>Campaign</vt:lpstr>
      <vt:lpstr>    Operation Limit</vt:lpstr>
      <vt:lpstr>What can be done about drug driving?</vt:lpstr>
      <vt:lpstr>  Case Study</vt:lpstr>
      <vt:lpstr>  Case Study</vt:lpstr>
      <vt:lpstr>Summary </vt:lpstr>
      <vt:lpstr>Reference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Elena Cristina Martinica</dc:creator>
  <cp:lastModifiedBy>Elena Cristina Martinica</cp:lastModifiedBy>
  <cp:revision>1</cp:revision>
  <dcterms:created xsi:type="dcterms:W3CDTF">2025-02-25T21:19:31Z</dcterms:created>
  <dcterms:modified xsi:type="dcterms:W3CDTF">2025-02-28T21:44:41Z</dcterms:modified>
</cp:coreProperties>
</file>