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650A3C-3A45-4653-ABE9-37831EEA0128}" v="758" dt="2022-12-15T17:15:48.0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ableStyles" Target="tableStyles.xml" Id="rId8" /><Relationship Type="http://schemas.openxmlformats.org/officeDocument/2006/relationships/slide" Target="slides/slide2.xml" Id="rId3" /><Relationship Type="http://schemas.openxmlformats.org/officeDocument/2006/relationships/theme" Target="theme/theme1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viewProps" Target="viewProps.xml" Id="rId6" /><Relationship Type="http://schemas.openxmlformats.org/officeDocument/2006/relationships/presProps" Target="presProps.xml" Id="rId5" /><Relationship Type="http://schemas.microsoft.com/office/2015/10/relationships/revisionInfo" Target="revisionInfo.xml" Id="rId10" /><Relationship Type="http://schemas.openxmlformats.org/officeDocument/2006/relationships/slide" Target="slides/slide3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248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705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484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312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138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376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968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1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663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783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516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962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53" r:id="rId5"/>
    <p:sldLayoutId id="2147483758" r:id="rId6"/>
    <p:sldLayoutId id="2147483754" r:id="rId7"/>
    <p:sldLayoutId id="2147483755" r:id="rId8"/>
    <p:sldLayoutId id="2147483756" r:id="rId9"/>
    <p:sldLayoutId id="2147483757" r:id="rId10"/>
    <p:sldLayoutId id="21474837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D6392F56-1722-D6DE-1D19-AA2EB4AEE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611" y="582282"/>
            <a:ext cx="4748510" cy="1257299"/>
          </a:xfrm>
        </p:spPr>
        <p:txBody>
          <a:bodyPr anchor="ctr"/>
          <a:lstStyle/>
          <a:p>
            <a:r>
              <a:rPr lang="en-US" dirty="0"/>
              <a:t>IT techniques before the module.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CF04CA-CF78-2208-E84B-012A179744CC}"/>
              </a:ext>
            </a:extLst>
          </p:cNvPr>
          <p:cNvSpPr txBox="1"/>
          <p:nvPr/>
        </p:nvSpPr>
        <p:spPr>
          <a:xfrm>
            <a:off x="678609" y="2334284"/>
            <a:ext cx="4746447" cy="2978152"/>
          </a:xfr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sz="2400" dirty="0"/>
              <a:t>Before the module began, I struggled to use any IT </a:t>
            </a:r>
            <a:r>
              <a:rPr lang="en-US" sz="2400" dirty="0" err="1"/>
              <a:t>equipement</a:t>
            </a:r>
            <a:r>
              <a:rPr lang="en-US" sz="2400" dirty="0"/>
              <a:t>. My experience was very low, I used to struggle using any IT related techniques. Throughout the module I have gained more experience and it has helped me increase my knowledge.</a:t>
            </a:r>
          </a:p>
        </p:txBody>
      </p:sp>
      <p:pic>
        <p:nvPicPr>
          <p:cNvPr id="4" name="Picture 1" descr="Coloured pencils inside a pencil holder which is on top of a wood table">
            <a:extLst>
              <a:ext uri="{FF2B5EF4-FFF2-40B4-BE49-F238E27FC236}">
                <a16:creationId xmlns:a16="http://schemas.microsoft.com/office/drawing/2014/main" id="{F062D0A5-C9FE-8AE6-C72E-281CFD7FA4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080" r="-2" b="-2"/>
          <a:stretch/>
        </p:blipFill>
        <p:spPr>
          <a:xfrm>
            <a:off x="6120859" y="882650"/>
            <a:ext cx="5184373" cy="5095021"/>
          </a:xfrm>
          <a:prstGeom prst="rect">
            <a:avLst/>
          </a:prstGeom>
          <a:noFill/>
        </p:spPr>
      </p:pic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6D3A378B-30F2-677E-ADE3-D9979347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BED0AB3-EF68-4C21-B234-63CD58D85057}" type="datetime1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12/15/2022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Footer Placeholder 2">
            <a:extLst>
              <a:ext uri="{FF2B5EF4-FFF2-40B4-BE49-F238E27FC236}">
                <a16:creationId xmlns:a16="http://schemas.microsoft.com/office/drawing/2014/main" id="{9C23378E-16EF-7D77-ECA0-65A9A9CBC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16" name="Slide Number Placeholder 3">
            <a:extLst>
              <a:ext uri="{FF2B5EF4-FFF2-40B4-BE49-F238E27FC236}">
                <a16:creationId xmlns:a16="http://schemas.microsoft.com/office/drawing/2014/main" id="{EE0CB3F7-D607-DD27-6318-D95A7FBB1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ECCC6BD-BFF2-0FE5-25ED-6D0C609A37FF}"/>
              </a:ext>
            </a:extLst>
          </p:cNvPr>
          <p:cNvSpPr txBox="1"/>
          <p:nvPr/>
        </p:nvSpPr>
        <p:spPr>
          <a:xfrm>
            <a:off x="1066800" y="1442904"/>
            <a:ext cx="3354198" cy="3037701"/>
          </a:xfr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latin typeface="+mj-lt"/>
                <a:ea typeface="+mj-ea"/>
                <a:cs typeface="+mj-cs"/>
              </a:rPr>
              <a:t>The five classes I undertook were:</a:t>
            </a:r>
          </a:p>
        </p:txBody>
      </p:sp>
      <p:sp>
        <p:nvSpPr>
          <p:cNvPr id="9" name="Subtitle 12">
            <a:extLst>
              <a:ext uri="{FF2B5EF4-FFF2-40B4-BE49-F238E27FC236}">
                <a16:creationId xmlns:a16="http://schemas.microsoft.com/office/drawing/2014/main" id="{F8FE6C11-B56E-D593-91F8-4157FCB4A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2845" y="1451294"/>
            <a:ext cx="5896155" cy="426370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1. How to make a promotional flyer.</a:t>
            </a:r>
          </a:p>
          <a:p>
            <a:r>
              <a:rPr lang="en-US" sz="2400" dirty="0"/>
              <a:t>2. Avoid online scams.</a:t>
            </a:r>
          </a:p>
          <a:p>
            <a:r>
              <a:rPr lang="en-US" sz="2400" dirty="0"/>
              <a:t>3. structure an argument in a presentation </a:t>
            </a:r>
          </a:p>
          <a:p>
            <a:r>
              <a:rPr lang="en-US" sz="2400" dirty="0"/>
              <a:t>4. create and safeguard password.</a:t>
            </a:r>
          </a:p>
          <a:p>
            <a:r>
              <a:rPr lang="en-US" sz="2400" dirty="0"/>
              <a:t>5. brainstorm ideas in a group</a:t>
            </a:r>
          </a:p>
          <a:p>
            <a:endParaRPr lang="en-US" dirty="0"/>
          </a:p>
        </p:txBody>
      </p:sp>
      <p:sp>
        <p:nvSpPr>
          <p:cNvPr id="11" name="Date Placeholder 1">
            <a:extLst>
              <a:ext uri="{FF2B5EF4-FFF2-40B4-BE49-F238E27FC236}">
                <a16:creationId xmlns:a16="http://schemas.microsoft.com/office/drawing/2014/main" id="{6D3A378B-30F2-677E-ADE3-D9979347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FDE917F-CBA1-48C9-8519-82A8B6208569}" type="datetime1">
              <a:rPr lang="en-US" smtClean="0"/>
              <a:pPr>
                <a:spcAft>
                  <a:spcPts val="600"/>
                </a:spcAft>
              </a:pPr>
              <a:t>12/15/2022</a:t>
            </a:fld>
            <a:endParaRPr lang="en-US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9C23378E-16EF-7D77-ECA0-65A9A9CBC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15" name="Slide Number Placeholder 3">
            <a:extLst>
              <a:ext uri="{FF2B5EF4-FFF2-40B4-BE49-F238E27FC236}">
                <a16:creationId xmlns:a16="http://schemas.microsoft.com/office/drawing/2014/main" id="{EE0CB3F7-D607-DD27-6318-D95A7FBB1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155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D4D48E3-56D1-EB4C-AB6A-5ED449774AD5}"/>
              </a:ext>
            </a:extLst>
          </p:cNvPr>
          <p:cNvSpPr txBox="1"/>
          <p:nvPr/>
        </p:nvSpPr>
        <p:spPr>
          <a:xfrm>
            <a:off x="376688" y="235397"/>
            <a:ext cx="6255894" cy="1684021"/>
          </a:xfr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Digital software used In construction.</a:t>
            </a:r>
          </a:p>
        </p:txBody>
      </p:sp>
      <p:sp>
        <p:nvSpPr>
          <p:cNvPr id="30" name="Subtitle 2">
            <a:extLst>
              <a:ext uri="{FF2B5EF4-FFF2-40B4-BE49-F238E27FC236}">
                <a16:creationId xmlns:a16="http://schemas.microsoft.com/office/drawing/2014/main" id="{FFF44CBA-6187-7260-37EE-B4BEA4B80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6725" y="2085242"/>
            <a:ext cx="4013915" cy="194691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 err="1"/>
              <a:t>GranttPRO</a:t>
            </a:r>
            <a:endParaRPr lang="en-US" sz="2800" dirty="0"/>
          </a:p>
          <a:p>
            <a:r>
              <a:rPr lang="en-US" sz="2800" dirty="0"/>
              <a:t>BIM 360</a:t>
            </a:r>
          </a:p>
          <a:p>
            <a:r>
              <a:rPr lang="en-US" sz="2800" dirty="0" err="1"/>
              <a:t>CoConstruct</a:t>
            </a:r>
            <a:r>
              <a:rPr lang="en-US" sz="2800" dirty="0"/>
              <a:t> </a:t>
            </a:r>
          </a:p>
          <a:p>
            <a:r>
              <a:rPr lang="en-US" sz="2800" dirty="0"/>
              <a:t>PlanGrid </a:t>
            </a:r>
          </a:p>
          <a:p>
            <a:r>
              <a:rPr lang="en-US" sz="2800" dirty="0" err="1"/>
              <a:t>Projectmates</a:t>
            </a:r>
            <a:r>
              <a:rPr lang="en-US" sz="2800" dirty="0"/>
              <a:t> </a:t>
            </a:r>
          </a:p>
          <a:p>
            <a:r>
              <a:rPr lang="en-US" sz="2800" dirty="0" err="1"/>
              <a:t>SiteMax</a:t>
            </a:r>
            <a:r>
              <a:rPr lang="en-US" sz="2800" dirty="0"/>
              <a:t> </a:t>
            </a:r>
          </a:p>
        </p:txBody>
      </p:sp>
      <p:sp>
        <p:nvSpPr>
          <p:cNvPr id="23" name="Date Placeholder 1">
            <a:extLst>
              <a:ext uri="{FF2B5EF4-FFF2-40B4-BE49-F238E27FC236}">
                <a16:creationId xmlns:a16="http://schemas.microsoft.com/office/drawing/2014/main" id="{6D3A378B-30F2-677E-ADE3-D9979347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FDE917F-CBA1-48C9-8519-82A8B6208569}" type="datetime1">
              <a:rPr lang="en-US" smtClean="0"/>
              <a:pPr>
                <a:spcAft>
                  <a:spcPts val="600"/>
                </a:spcAft>
              </a:pPr>
              <a:t>12/15/2022</a:t>
            </a:fld>
            <a:endParaRPr lang="en-US"/>
          </a:p>
        </p:txBody>
      </p:sp>
      <p:sp>
        <p:nvSpPr>
          <p:cNvPr id="24" name="Footer Placeholder 2">
            <a:extLst>
              <a:ext uri="{FF2B5EF4-FFF2-40B4-BE49-F238E27FC236}">
                <a16:creationId xmlns:a16="http://schemas.microsoft.com/office/drawing/2014/main" id="{9C23378E-16EF-7D77-ECA0-65A9A9CBC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EE0CB3F7-D607-DD27-6318-D95A7FBB1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18D484-5E3C-61AD-CA28-505AFE796900}"/>
              </a:ext>
            </a:extLst>
          </p:cNvPr>
          <p:cNvSpPr txBox="1"/>
          <p:nvPr/>
        </p:nvSpPr>
        <p:spPr>
          <a:xfrm>
            <a:off x="3946409" y="4868313"/>
            <a:ext cx="490653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0" i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PAT RESEARCH: B2B Reviews, Buying Guides &amp; Best Practices. (2020). </a:t>
            </a:r>
            <a:r>
              <a:rPr lang="en-GB" b="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Top 19 Construction Project Management Software in 2020 - Reviews, Features, Pricing, Comparison</a:t>
            </a:r>
            <a:r>
              <a:rPr lang="en-GB" b="0" i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https://www.predictiveanalyticstoday.com/top-construction-project-management-software/.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13A829-D305-F108-C547-9F3EABB2D55B}"/>
              </a:ext>
            </a:extLst>
          </p:cNvPr>
          <p:cNvSpPr txBox="1"/>
          <p:nvPr/>
        </p:nvSpPr>
        <p:spPr>
          <a:xfrm>
            <a:off x="6969512" y="1022195"/>
            <a:ext cx="433039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These are the digital software that are used in construction and help them with their daily work.</a:t>
            </a:r>
          </a:p>
        </p:txBody>
      </p:sp>
    </p:spTree>
    <p:extLst>
      <p:ext uri="{BB962C8B-B14F-4D97-AF65-F5344CB8AC3E}">
        <p14:creationId xmlns:p14="http://schemas.microsoft.com/office/powerpoint/2010/main" val="1685455716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AnalogousFromRegularSeed_2SEEDS">
      <a:dk1>
        <a:srgbClr val="000000"/>
      </a:dk1>
      <a:lt1>
        <a:srgbClr val="FFFFFF"/>
      </a:lt1>
      <a:dk2>
        <a:srgbClr val="1B2F2F"/>
      </a:dk2>
      <a:lt2>
        <a:srgbClr val="F3F1F0"/>
      </a:lt2>
      <a:accent1>
        <a:srgbClr val="3B9EB1"/>
      </a:accent1>
      <a:accent2>
        <a:srgbClr val="46B196"/>
      </a:accent2>
      <a:accent3>
        <a:srgbClr val="4D7FC3"/>
      </a:accent3>
      <a:accent4>
        <a:srgbClr val="B13B3E"/>
      </a:accent4>
      <a:accent5>
        <a:srgbClr val="C37B4D"/>
      </a:accent5>
      <a:accent6>
        <a:srgbClr val="B19B3B"/>
      </a:accent6>
      <a:hlink>
        <a:srgbClr val="BF5641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SwellVTI</vt:lpstr>
      <vt:lpstr>IT techniques before the module.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112</cp:revision>
  <dcterms:created xsi:type="dcterms:W3CDTF">2022-12-15T16:50:22Z</dcterms:created>
  <dcterms:modified xsi:type="dcterms:W3CDTF">2022-12-15T17:15:57Z</dcterms:modified>
</cp:coreProperties>
</file>