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73" autoAdjust="0"/>
  </p:normalViewPr>
  <p:slideViewPr>
    <p:cSldViewPr snapToGrid="0">
      <p:cViewPr varScale="1">
        <p:scale>
          <a:sx n="74" d="100"/>
          <a:sy n="74" d="100"/>
        </p:scale>
        <p:origin x="76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C50D7F-0965-4120-810C-C414E74F4DC6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946C6-C26C-4F42-B962-E4BB526B0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823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946C6-C26C-4F42-B962-E4BB526B058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342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5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35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431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0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280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76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9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94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11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9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47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FD24BD-12F9-4E09-B5DD-D4B7D9EC8136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464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10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smtClean="0"/>
              <a:t>emitters in 2015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0697271"/>
              </p:ext>
            </p:extLst>
          </p:nvPr>
        </p:nvGraphicFramePr>
        <p:xfrm>
          <a:off x="2263820" y="1690688"/>
          <a:ext cx="8127999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0597"/>
                <a:gridCol w="4997003"/>
                <a:gridCol w="19303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Position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Country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Share of total  global </a:t>
                      </a:r>
                      <a:r>
                        <a:rPr lang="en-GB" dirty="0" smtClean="0"/>
                        <a:t>emissions (%)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29.51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14.34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6.81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4.88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3.47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2.16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1.76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1.71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1.54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1748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10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smtClean="0"/>
              <a:t>emitters in 2015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745357"/>
              </p:ext>
            </p:extLst>
          </p:nvPr>
        </p:nvGraphicFramePr>
        <p:xfrm>
          <a:off x="2263820" y="1690688"/>
          <a:ext cx="8127999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0597"/>
                <a:gridCol w="4997003"/>
                <a:gridCol w="193039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Position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Country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Share of total global </a:t>
                      </a:r>
                      <a:r>
                        <a:rPr lang="en-GB" dirty="0" smtClean="0"/>
                        <a:t>emissions (%)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China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29.51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14.34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6.81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Russia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4.88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Japan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3.47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Germany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2.16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Iran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1.76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South Korea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1.71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Canada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1.54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Saudi Arabia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448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Emissions (higher or lower)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Ford </a:t>
            </a:r>
            <a:r>
              <a:rPr lang="en-GB" dirty="0" err="1" smtClean="0"/>
              <a:t>Ka</a:t>
            </a:r>
            <a:r>
              <a:rPr lang="en-GB" dirty="0" smtClean="0"/>
              <a:t> 1.2l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err="1" smtClean="0"/>
              <a:t>Citreon</a:t>
            </a:r>
            <a:r>
              <a:rPr lang="en-GB" dirty="0" smtClean="0"/>
              <a:t> DS3, Blue </a:t>
            </a:r>
            <a:r>
              <a:rPr lang="en-GB" dirty="0" err="1" smtClean="0"/>
              <a:t>HDi</a:t>
            </a:r>
            <a:r>
              <a:rPr lang="en-GB" dirty="0" smtClean="0"/>
              <a:t> 100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Mini One, 1.2l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Mazda MX-5 RF, 1.5l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Toyota Prius 1.8l 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BMW 1 Series 116d ED Plus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Aston Martin DB11 5.2l </a:t>
            </a:r>
          </a:p>
          <a:p>
            <a:pPr marL="514350" indent="-514350">
              <a:buFont typeface="+mj-lt"/>
              <a:buAutoNum type="alphaLcParenR"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In what order should these vehicles in terms of emissions – lowest to highest</a:t>
            </a:r>
          </a:p>
          <a:p>
            <a:pPr marL="514350" indent="-514350">
              <a:buFont typeface="+mj-lt"/>
              <a:buAutoNum type="alphaL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18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Kyoto Protocol – what it is and it’s critics</a:t>
            </a:r>
          </a:p>
          <a:p>
            <a:r>
              <a:rPr lang="en-GB" dirty="0" smtClean="0"/>
              <a:t>https</a:t>
            </a:r>
            <a:r>
              <a:rPr lang="en-GB" dirty="0"/>
              <a:t>://www.youtube.com/watch?v=aXdmqXG3ITU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Explaining Carbon credits</a:t>
            </a:r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://www.youtube.com/watch?v=mZOaRdb0jNo</a:t>
            </a:r>
          </a:p>
        </p:txBody>
      </p:sp>
    </p:spTree>
    <p:extLst>
      <p:ext uri="{BB962C8B-B14F-4D97-AF65-F5344CB8AC3E}">
        <p14:creationId xmlns:p14="http://schemas.microsoft.com/office/powerpoint/2010/main" val="341892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</TotalTime>
  <Words>152</Words>
  <Application>Microsoft Office PowerPoint</Application>
  <PresentationFormat>Widescreen</PresentationFormat>
  <Paragraphs>75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Top 10 CO2 emitters in 2015</vt:lpstr>
      <vt:lpstr>Top 10 CO2 emitters in 2015</vt:lpstr>
      <vt:lpstr>Vehicle Emissions (higher or lower)</vt:lpstr>
      <vt:lpstr>Videos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 Emissions</dc:title>
  <dc:creator>Kerry Tudor</dc:creator>
  <cp:lastModifiedBy>Kerry Tudor</cp:lastModifiedBy>
  <cp:revision>18</cp:revision>
  <dcterms:created xsi:type="dcterms:W3CDTF">2017-10-05T10:26:08Z</dcterms:created>
  <dcterms:modified xsi:type="dcterms:W3CDTF">2017-10-17T11:07:38Z</dcterms:modified>
</cp:coreProperties>
</file>