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16"/>
  </p:notesMasterIdLst>
  <p:sldIdLst>
    <p:sldId id="277" r:id="rId2"/>
    <p:sldId id="257" r:id="rId3"/>
    <p:sldId id="327" r:id="rId4"/>
    <p:sldId id="329" r:id="rId5"/>
    <p:sldId id="259" r:id="rId6"/>
    <p:sldId id="309" r:id="rId7"/>
    <p:sldId id="331" r:id="rId8"/>
    <p:sldId id="333" r:id="rId9"/>
    <p:sldId id="337" r:id="rId10"/>
    <p:sldId id="338" r:id="rId11"/>
    <p:sldId id="339" r:id="rId12"/>
    <p:sldId id="341" r:id="rId13"/>
    <p:sldId id="340" r:id="rId14"/>
    <p:sldId id="293" r:id="rId15"/>
  </p:sldIdLst>
  <p:sldSz cx="12192000" cy="6858000"/>
  <p:notesSz cx="6858000" cy="9144000"/>
  <p:embeddedFontLst>
    <p:embeddedFont>
      <p:font typeface="맑은 고딕" panose="020B0503020000020004" pitchFamily="34" charset="-127"/>
      <p:regular r:id="rId17"/>
      <p:bold r:id="rId18"/>
    </p:embeddedFont>
    <p:embeddedFont>
      <p:font typeface="Poppins Light" panose="00000400000000000000" pitchFamily="2" charset="0"/>
      <p:regular r:id="rId19"/>
      <p:italic r:id="rId20"/>
    </p:embeddedFont>
    <p:embeddedFont>
      <p:font typeface="Poppins SemiBold" panose="00000700000000000000" pitchFamily="2" charset="0"/>
      <p:bold r:id="rId21"/>
      <p:boldItalic r:id="rId22"/>
    </p:embeddedFont>
  </p:embeddedFontLst>
  <p:defaultTex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CB35"/>
    <a:srgbClr val="132334"/>
    <a:srgbClr val="182841"/>
    <a:srgbClr val="283D5E"/>
    <a:srgbClr val="EC9406"/>
    <a:srgbClr val="FAA828"/>
    <a:srgbClr val="FECF63"/>
    <a:srgbClr val="F0E6DA"/>
    <a:srgbClr val="F35F37"/>
    <a:srgbClr val="F890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9514" autoAdjust="0"/>
  </p:normalViewPr>
  <p:slideViewPr>
    <p:cSldViewPr snapToGrid="0">
      <p:cViewPr varScale="1">
        <p:scale>
          <a:sx n="60" d="100"/>
          <a:sy n="60" d="100"/>
        </p:scale>
        <p:origin x="1098" y="60"/>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87" d="100"/>
          <a:sy n="87" d="100"/>
        </p:scale>
        <p:origin x="3840"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A9226A-50D0-4368-AD0C-9630952B373D}"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GB"/>
        </a:p>
      </dgm:t>
    </dgm:pt>
    <dgm:pt modelId="{CED0655C-63BE-4CC4-8A37-AA91A9584478}">
      <dgm:prSet phldrT="[Text]" custT="1"/>
      <dgm:spPr/>
      <dgm:t>
        <a:bodyPr/>
        <a:lstStyle/>
        <a:p>
          <a:r>
            <a:rPr lang="en-US" sz="2000" dirty="0"/>
            <a:t>Continue regular activities during the pandemic through remote working</a:t>
          </a:r>
          <a:endParaRPr lang="en-GB" sz="2000" dirty="0"/>
        </a:p>
      </dgm:t>
    </dgm:pt>
    <dgm:pt modelId="{DBFDBDEA-2420-428B-AD6A-41C06549C7BB}" type="parTrans" cxnId="{5FE3CC6F-41DA-4586-A10A-EA75CBEF76E6}">
      <dgm:prSet/>
      <dgm:spPr/>
      <dgm:t>
        <a:bodyPr/>
        <a:lstStyle/>
        <a:p>
          <a:endParaRPr lang="en-GB"/>
        </a:p>
      </dgm:t>
    </dgm:pt>
    <dgm:pt modelId="{889F8454-1602-49AF-A611-8ED693FE9071}" type="sibTrans" cxnId="{5FE3CC6F-41DA-4586-A10A-EA75CBEF76E6}">
      <dgm:prSet/>
      <dgm:spPr/>
      <dgm:t>
        <a:bodyPr/>
        <a:lstStyle/>
        <a:p>
          <a:endParaRPr lang="en-GB"/>
        </a:p>
      </dgm:t>
    </dgm:pt>
    <dgm:pt modelId="{2B5B8CBB-7AD2-479E-B946-955D5D420819}">
      <dgm:prSet phldrT="[Text]" custT="1"/>
      <dgm:spPr/>
      <dgm:t>
        <a:bodyPr/>
        <a:lstStyle/>
        <a:p>
          <a:r>
            <a:rPr lang="en-US" sz="2000" dirty="0"/>
            <a:t>Remote work practicing for customer service  </a:t>
          </a:r>
          <a:endParaRPr lang="en-GB" sz="2000" dirty="0"/>
        </a:p>
      </dgm:t>
    </dgm:pt>
    <dgm:pt modelId="{94E59823-7EE7-4281-BF0F-4DD3B37964CC}" type="parTrans" cxnId="{CAD059A2-1A80-4F0B-95A7-A0853BFC08DC}">
      <dgm:prSet/>
      <dgm:spPr/>
      <dgm:t>
        <a:bodyPr/>
        <a:lstStyle/>
        <a:p>
          <a:endParaRPr lang="en-GB"/>
        </a:p>
      </dgm:t>
    </dgm:pt>
    <dgm:pt modelId="{B407B350-CFA6-4551-BAB6-728B40373785}" type="sibTrans" cxnId="{CAD059A2-1A80-4F0B-95A7-A0853BFC08DC}">
      <dgm:prSet/>
      <dgm:spPr/>
      <dgm:t>
        <a:bodyPr/>
        <a:lstStyle/>
        <a:p>
          <a:endParaRPr lang="en-GB"/>
        </a:p>
      </dgm:t>
    </dgm:pt>
    <dgm:pt modelId="{300ED80E-B1E6-4EF3-8094-438144ACAE1E}">
      <dgm:prSet phldrT="[Text]" custT="1"/>
      <dgm:spPr/>
      <dgm:t>
        <a:bodyPr/>
        <a:lstStyle/>
        <a:p>
          <a:r>
            <a:rPr lang="en-US" sz="2000" dirty="0"/>
            <a:t>Maintaining Close relation with Customer across online platforms</a:t>
          </a:r>
          <a:endParaRPr lang="en-GB" sz="2000" dirty="0"/>
        </a:p>
      </dgm:t>
    </dgm:pt>
    <dgm:pt modelId="{12C1B46D-5A6F-4638-AEFA-2E803B26FE2C}" type="parTrans" cxnId="{A55B2C2F-9355-41AD-8792-52796F407BEF}">
      <dgm:prSet/>
      <dgm:spPr/>
      <dgm:t>
        <a:bodyPr/>
        <a:lstStyle/>
        <a:p>
          <a:endParaRPr lang="en-GB"/>
        </a:p>
      </dgm:t>
    </dgm:pt>
    <dgm:pt modelId="{653E99F0-7B2E-4349-8906-AF2C0629D446}" type="sibTrans" cxnId="{A55B2C2F-9355-41AD-8792-52796F407BEF}">
      <dgm:prSet/>
      <dgm:spPr/>
      <dgm:t>
        <a:bodyPr/>
        <a:lstStyle/>
        <a:p>
          <a:endParaRPr lang="en-GB"/>
        </a:p>
      </dgm:t>
    </dgm:pt>
    <dgm:pt modelId="{51FE5BC4-F251-466A-BAD2-1D971C800972}" type="pres">
      <dgm:prSet presAssocID="{51A9226A-50D0-4368-AD0C-9630952B373D}" presName="linear" presStyleCnt="0">
        <dgm:presLayoutVars>
          <dgm:dir/>
          <dgm:animLvl val="lvl"/>
          <dgm:resizeHandles val="exact"/>
        </dgm:presLayoutVars>
      </dgm:prSet>
      <dgm:spPr/>
    </dgm:pt>
    <dgm:pt modelId="{BA602E50-C59E-4CD4-BBFD-E2EBB76E6E8C}" type="pres">
      <dgm:prSet presAssocID="{CED0655C-63BE-4CC4-8A37-AA91A9584478}" presName="parentLin" presStyleCnt="0"/>
      <dgm:spPr/>
    </dgm:pt>
    <dgm:pt modelId="{03529A07-0E30-4EAF-AEBF-ADA894995909}" type="pres">
      <dgm:prSet presAssocID="{CED0655C-63BE-4CC4-8A37-AA91A9584478}" presName="parentLeftMargin" presStyleLbl="node1" presStyleIdx="0" presStyleCnt="3"/>
      <dgm:spPr/>
    </dgm:pt>
    <dgm:pt modelId="{C9FB70D6-D595-4E27-800F-72A626F4FB74}" type="pres">
      <dgm:prSet presAssocID="{CED0655C-63BE-4CC4-8A37-AA91A9584478}" presName="parentText" presStyleLbl="node1" presStyleIdx="0" presStyleCnt="3">
        <dgm:presLayoutVars>
          <dgm:chMax val="0"/>
          <dgm:bulletEnabled val="1"/>
        </dgm:presLayoutVars>
      </dgm:prSet>
      <dgm:spPr/>
    </dgm:pt>
    <dgm:pt modelId="{1B4B221D-B43F-44A7-A7B6-BFA38F01522C}" type="pres">
      <dgm:prSet presAssocID="{CED0655C-63BE-4CC4-8A37-AA91A9584478}" presName="negativeSpace" presStyleCnt="0"/>
      <dgm:spPr/>
    </dgm:pt>
    <dgm:pt modelId="{9E9FC3B2-0108-4032-A37E-1636D7025053}" type="pres">
      <dgm:prSet presAssocID="{CED0655C-63BE-4CC4-8A37-AA91A9584478}" presName="childText" presStyleLbl="conFgAcc1" presStyleIdx="0" presStyleCnt="3">
        <dgm:presLayoutVars>
          <dgm:bulletEnabled val="1"/>
        </dgm:presLayoutVars>
      </dgm:prSet>
      <dgm:spPr/>
    </dgm:pt>
    <dgm:pt modelId="{10801A45-3FDC-4FF4-8CF4-0AC810A371B7}" type="pres">
      <dgm:prSet presAssocID="{889F8454-1602-49AF-A611-8ED693FE9071}" presName="spaceBetweenRectangles" presStyleCnt="0"/>
      <dgm:spPr/>
    </dgm:pt>
    <dgm:pt modelId="{C0857F69-B4B8-4FEE-9A8A-455B130896B6}" type="pres">
      <dgm:prSet presAssocID="{2B5B8CBB-7AD2-479E-B946-955D5D420819}" presName="parentLin" presStyleCnt="0"/>
      <dgm:spPr/>
    </dgm:pt>
    <dgm:pt modelId="{7C104A08-9449-4955-94E8-7193DB246629}" type="pres">
      <dgm:prSet presAssocID="{2B5B8CBB-7AD2-479E-B946-955D5D420819}" presName="parentLeftMargin" presStyleLbl="node1" presStyleIdx="0" presStyleCnt="3"/>
      <dgm:spPr/>
    </dgm:pt>
    <dgm:pt modelId="{E8A201A3-928F-4472-9A0A-216B4150891F}" type="pres">
      <dgm:prSet presAssocID="{2B5B8CBB-7AD2-479E-B946-955D5D420819}" presName="parentText" presStyleLbl="node1" presStyleIdx="1" presStyleCnt="3">
        <dgm:presLayoutVars>
          <dgm:chMax val="0"/>
          <dgm:bulletEnabled val="1"/>
        </dgm:presLayoutVars>
      </dgm:prSet>
      <dgm:spPr/>
    </dgm:pt>
    <dgm:pt modelId="{CBAC7BC8-870B-40D7-A05F-250B9AC7F2D2}" type="pres">
      <dgm:prSet presAssocID="{2B5B8CBB-7AD2-479E-B946-955D5D420819}" presName="negativeSpace" presStyleCnt="0"/>
      <dgm:spPr/>
    </dgm:pt>
    <dgm:pt modelId="{E3E5F88B-34D2-4896-882D-F0EDC524C5DF}" type="pres">
      <dgm:prSet presAssocID="{2B5B8CBB-7AD2-479E-B946-955D5D420819}" presName="childText" presStyleLbl="conFgAcc1" presStyleIdx="1" presStyleCnt="3">
        <dgm:presLayoutVars>
          <dgm:bulletEnabled val="1"/>
        </dgm:presLayoutVars>
      </dgm:prSet>
      <dgm:spPr/>
    </dgm:pt>
    <dgm:pt modelId="{F511EA1F-E7B0-4CE4-BA4C-38BDA73894E3}" type="pres">
      <dgm:prSet presAssocID="{B407B350-CFA6-4551-BAB6-728B40373785}" presName="spaceBetweenRectangles" presStyleCnt="0"/>
      <dgm:spPr/>
    </dgm:pt>
    <dgm:pt modelId="{AE810E93-A044-485F-AF8A-7FC0228439E5}" type="pres">
      <dgm:prSet presAssocID="{300ED80E-B1E6-4EF3-8094-438144ACAE1E}" presName="parentLin" presStyleCnt="0"/>
      <dgm:spPr/>
    </dgm:pt>
    <dgm:pt modelId="{637BD7B0-70B4-4486-AEC6-AB6C939A5916}" type="pres">
      <dgm:prSet presAssocID="{300ED80E-B1E6-4EF3-8094-438144ACAE1E}" presName="parentLeftMargin" presStyleLbl="node1" presStyleIdx="1" presStyleCnt="3"/>
      <dgm:spPr/>
    </dgm:pt>
    <dgm:pt modelId="{EBEFEE5D-9BF6-4770-B8D3-D508EE60E1CC}" type="pres">
      <dgm:prSet presAssocID="{300ED80E-B1E6-4EF3-8094-438144ACAE1E}" presName="parentText" presStyleLbl="node1" presStyleIdx="2" presStyleCnt="3">
        <dgm:presLayoutVars>
          <dgm:chMax val="0"/>
          <dgm:bulletEnabled val="1"/>
        </dgm:presLayoutVars>
      </dgm:prSet>
      <dgm:spPr/>
    </dgm:pt>
    <dgm:pt modelId="{46D54D44-60AB-4CC4-8937-49D6849A4235}" type="pres">
      <dgm:prSet presAssocID="{300ED80E-B1E6-4EF3-8094-438144ACAE1E}" presName="negativeSpace" presStyleCnt="0"/>
      <dgm:spPr/>
    </dgm:pt>
    <dgm:pt modelId="{A75D7695-E414-439E-B1A1-C107790BAC65}" type="pres">
      <dgm:prSet presAssocID="{300ED80E-B1E6-4EF3-8094-438144ACAE1E}" presName="childText" presStyleLbl="conFgAcc1" presStyleIdx="2" presStyleCnt="3">
        <dgm:presLayoutVars>
          <dgm:bulletEnabled val="1"/>
        </dgm:presLayoutVars>
      </dgm:prSet>
      <dgm:spPr/>
    </dgm:pt>
  </dgm:ptLst>
  <dgm:cxnLst>
    <dgm:cxn modelId="{97EC7307-C527-42D9-A571-BEDC7219C64B}" type="presOf" srcId="{CED0655C-63BE-4CC4-8A37-AA91A9584478}" destId="{03529A07-0E30-4EAF-AEBF-ADA894995909}" srcOrd="0" destOrd="0" presId="urn:microsoft.com/office/officeart/2005/8/layout/list1"/>
    <dgm:cxn modelId="{180AC41E-738E-4EEB-A6AB-A2F560CD5E93}" type="presOf" srcId="{2B5B8CBB-7AD2-479E-B946-955D5D420819}" destId="{E8A201A3-928F-4472-9A0A-216B4150891F}" srcOrd="1" destOrd="0" presId="urn:microsoft.com/office/officeart/2005/8/layout/list1"/>
    <dgm:cxn modelId="{CE5CAA23-FFC1-4733-AF29-3E53F42B4EA6}" type="presOf" srcId="{2B5B8CBB-7AD2-479E-B946-955D5D420819}" destId="{7C104A08-9449-4955-94E8-7193DB246629}" srcOrd="0" destOrd="0" presId="urn:microsoft.com/office/officeart/2005/8/layout/list1"/>
    <dgm:cxn modelId="{A55B2C2F-9355-41AD-8792-52796F407BEF}" srcId="{51A9226A-50D0-4368-AD0C-9630952B373D}" destId="{300ED80E-B1E6-4EF3-8094-438144ACAE1E}" srcOrd="2" destOrd="0" parTransId="{12C1B46D-5A6F-4638-AEFA-2E803B26FE2C}" sibTransId="{653E99F0-7B2E-4349-8906-AF2C0629D446}"/>
    <dgm:cxn modelId="{650E8A3A-0CF2-4868-945C-FC208E50F849}" type="presOf" srcId="{51A9226A-50D0-4368-AD0C-9630952B373D}" destId="{51FE5BC4-F251-466A-BAD2-1D971C800972}" srcOrd="0" destOrd="0" presId="urn:microsoft.com/office/officeart/2005/8/layout/list1"/>
    <dgm:cxn modelId="{DCC4B667-82ED-4895-8228-F02B02C6303D}" type="presOf" srcId="{300ED80E-B1E6-4EF3-8094-438144ACAE1E}" destId="{EBEFEE5D-9BF6-4770-B8D3-D508EE60E1CC}" srcOrd="1" destOrd="0" presId="urn:microsoft.com/office/officeart/2005/8/layout/list1"/>
    <dgm:cxn modelId="{AA60736C-F2FE-449D-A498-8626BE094B84}" type="presOf" srcId="{300ED80E-B1E6-4EF3-8094-438144ACAE1E}" destId="{637BD7B0-70B4-4486-AEC6-AB6C939A5916}" srcOrd="0" destOrd="0" presId="urn:microsoft.com/office/officeart/2005/8/layout/list1"/>
    <dgm:cxn modelId="{5FE3CC6F-41DA-4586-A10A-EA75CBEF76E6}" srcId="{51A9226A-50D0-4368-AD0C-9630952B373D}" destId="{CED0655C-63BE-4CC4-8A37-AA91A9584478}" srcOrd="0" destOrd="0" parTransId="{DBFDBDEA-2420-428B-AD6A-41C06549C7BB}" sibTransId="{889F8454-1602-49AF-A611-8ED693FE9071}"/>
    <dgm:cxn modelId="{0621F797-1976-483C-B4A3-6C921FC4A285}" type="presOf" srcId="{CED0655C-63BE-4CC4-8A37-AA91A9584478}" destId="{C9FB70D6-D595-4E27-800F-72A626F4FB74}" srcOrd="1" destOrd="0" presId="urn:microsoft.com/office/officeart/2005/8/layout/list1"/>
    <dgm:cxn modelId="{CAD059A2-1A80-4F0B-95A7-A0853BFC08DC}" srcId="{51A9226A-50D0-4368-AD0C-9630952B373D}" destId="{2B5B8CBB-7AD2-479E-B946-955D5D420819}" srcOrd="1" destOrd="0" parTransId="{94E59823-7EE7-4281-BF0F-4DD3B37964CC}" sibTransId="{B407B350-CFA6-4551-BAB6-728B40373785}"/>
    <dgm:cxn modelId="{6E996AFB-EDFF-4336-8204-31D8E4033034}" type="presParOf" srcId="{51FE5BC4-F251-466A-BAD2-1D971C800972}" destId="{BA602E50-C59E-4CD4-BBFD-E2EBB76E6E8C}" srcOrd="0" destOrd="0" presId="urn:microsoft.com/office/officeart/2005/8/layout/list1"/>
    <dgm:cxn modelId="{05620860-FAAD-48F6-91BA-A2436EB7D620}" type="presParOf" srcId="{BA602E50-C59E-4CD4-BBFD-E2EBB76E6E8C}" destId="{03529A07-0E30-4EAF-AEBF-ADA894995909}" srcOrd="0" destOrd="0" presId="urn:microsoft.com/office/officeart/2005/8/layout/list1"/>
    <dgm:cxn modelId="{F5B1C32B-18A0-47EC-96FE-ACD52C18C244}" type="presParOf" srcId="{BA602E50-C59E-4CD4-BBFD-E2EBB76E6E8C}" destId="{C9FB70D6-D595-4E27-800F-72A626F4FB74}" srcOrd="1" destOrd="0" presId="urn:microsoft.com/office/officeart/2005/8/layout/list1"/>
    <dgm:cxn modelId="{6D868C9C-5F9B-4BD8-B865-288428631EE8}" type="presParOf" srcId="{51FE5BC4-F251-466A-BAD2-1D971C800972}" destId="{1B4B221D-B43F-44A7-A7B6-BFA38F01522C}" srcOrd="1" destOrd="0" presId="urn:microsoft.com/office/officeart/2005/8/layout/list1"/>
    <dgm:cxn modelId="{422AF0EB-76B3-43D1-88E4-62F6CA53AE45}" type="presParOf" srcId="{51FE5BC4-F251-466A-BAD2-1D971C800972}" destId="{9E9FC3B2-0108-4032-A37E-1636D7025053}" srcOrd="2" destOrd="0" presId="urn:microsoft.com/office/officeart/2005/8/layout/list1"/>
    <dgm:cxn modelId="{98A554FF-B790-443C-8B12-B68E0E538E08}" type="presParOf" srcId="{51FE5BC4-F251-466A-BAD2-1D971C800972}" destId="{10801A45-3FDC-4FF4-8CF4-0AC810A371B7}" srcOrd="3" destOrd="0" presId="urn:microsoft.com/office/officeart/2005/8/layout/list1"/>
    <dgm:cxn modelId="{E1CFD794-9612-4E4D-8D58-C7FE6D2B4036}" type="presParOf" srcId="{51FE5BC4-F251-466A-BAD2-1D971C800972}" destId="{C0857F69-B4B8-4FEE-9A8A-455B130896B6}" srcOrd="4" destOrd="0" presId="urn:microsoft.com/office/officeart/2005/8/layout/list1"/>
    <dgm:cxn modelId="{7549E021-C7A6-4834-9726-B76DD9B75ADA}" type="presParOf" srcId="{C0857F69-B4B8-4FEE-9A8A-455B130896B6}" destId="{7C104A08-9449-4955-94E8-7193DB246629}" srcOrd="0" destOrd="0" presId="urn:microsoft.com/office/officeart/2005/8/layout/list1"/>
    <dgm:cxn modelId="{EABBF46A-43FB-4EC2-A9F6-E1A290C1BFB0}" type="presParOf" srcId="{C0857F69-B4B8-4FEE-9A8A-455B130896B6}" destId="{E8A201A3-928F-4472-9A0A-216B4150891F}" srcOrd="1" destOrd="0" presId="urn:microsoft.com/office/officeart/2005/8/layout/list1"/>
    <dgm:cxn modelId="{26541136-D1CD-47B3-8075-ADADEA76166C}" type="presParOf" srcId="{51FE5BC4-F251-466A-BAD2-1D971C800972}" destId="{CBAC7BC8-870B-40D7-A05F-250B9AC7F2D2}" srcOrd="5" destOrd="0" presId="urn:microsoft.com/office/officeart/2005/8/layout/list1"/>
    <dgm:cxn modelId="{1492E4A6-A401-4C32-9E45-B34A35B48CD9}" type="presParOf" srcId="{51FE5BC4-F251-466A-BAD2-1D971C800972}" destId="{E3E5F88B-34D2-4896-882D-F0EDC524C5DF}" srcOrd="6" destOrd="0" presId="urn:microsoft.com/office/officeart/2005/8/layout/list1"/>
    <dgm:cxn modelId="{568A86D1-2B44-4CDD-AA14-9439BFC04335}" type="presParOf" srcId="{51FE5BC4-F251-466A-BAD2-1D971C800972}" destId="{F511EA1F-E7B0-4CE4-BA4C-38BDA73894E3}" srcOrd="7" destOrd="0" presId="urn:microsoft.com/office/officeart/2005/8/layout/list1"/>
    <dgm:cxn modelId="{7379C4E5-88FF-41B9-9522-D24C30EE80D5}" type="presParOf" srcId="{51FE5BC4-F251-466A-BAD2-1D971C800972}" destId="{AE810E93-A044-485F-AF8A-7FC0228439E5}" srcOrd="8" destOrd="0" presId="urn:microsoft.com/office/officeart/2005/8/layout/list1"/>
    <dgm:cxn modelId="{05BC5329-77BD-4A19-A78D-257DC667F867}" type="presParOf" srcId="{AE810E93-A044-485F-AF8A-7FC0228439E5}" destId="{637BD7B0-70B4-4486-AEC6-AB6C939A5916}" srcOrd="0" destOrd="0" presId="urn:microsoft.com/office/officeart/2005/8/layout/list1"/>
    <dgm:cxn modelId="{ED272276-C769-439B-86CA-51B047452A05}" type="presParOf" srcId="{AE810E93-A044-485F-AF8A-7FC0228439E5}" destId="{EBEFEE5D-9BF6-4770-B8D3-D508EE60E1CC}" srcOrd="1" destOrd="0" presId="urn:microsoft.com/office/officeart/2005/8/layout/list1"/>
    <dgm:cxn modelId="{20E04413-3849-49BC-879F-FC84B525028E}" type="presParOf" srcId="{51FE5BC4-F251-466A-BAD2-1D971C800972}" destId="{46D54D44-60AB-4CC4-8937-49D6849A4235}" srcOrd="9" destOrd="0" presId="urn:microsoft.com/office/officeart/2005/8/layout/list1"/>
    <dgm:cxn modelId="{F5D895C1-C740-4BE8-97CC-5AFAACA695D8}" type="presParOf" srcId="{51FE5BC4-F251-466A-BAD2-1D971C800972}" destId="{A75D7695-E414-439E-B1A1-C107790BAC65}"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A62126-2B2C-4A26-B647-AF011F726B29}"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GB"/>
        </a:p>
      </dgm:t>
    </dgm:pt>
    <dgm:pt modelId="{DDE02CBD-45AF-4B75-905C-1232E810D7D7}">
      <dgm:prSet phldrT="[Text]" custT="1"/>
      <dgm:spPr/>
      <dgm:t>
        <a:bodyPr/>
        <a:lstStyle/>
        <a:p>
          <a:r>
            <a:rPr lang="en-GB" sz="1800" dirty="0">
              <a:effectLst/>
              <a:latin typeface="+mn-lt"/>
              <a:ea typeface="+mn-ea"/>
              <a:cs typeface="+mn-cs"/>
            </a:rPr>
            <a:t>1. It has the biggest grocery retailer in the UK. </a:t>
          </a:r>
          <a:endParaRPr lang="en-GB" sz="1800" dirty="0"/>
        </a:p>
      </dgm:t>
    </dgm:pt>
    <dgm:pt modelId="{348A7FEF-4A7B-4AFB-8F38-6C09FC2D429F}" type="parTrans" cxnId="{607AFBF8-1153-46B6-8746-91FE57F25295}">
      <dgm:prSet/>
      <dgm:spPr/>
      <dgm:t>
        <a:bodyPr/>
        <a:lstStyle/>
        <a:p>
          <a:endParaRPr lang="en-GB"/>
        </a:p>
      </dgm:t>
    </dgm:pt>
    <dgm:pt modelId="{40545D27-A1DE-49F2-9C62-BCE2F7EC0EE1}" type="sibTrans" cxnId="{607AFBF8-1153-46B6-8746-91FE57F25295}">
      <dgm:prSet/>
      <dgm:spPr/>
      <dgm:t>
        <a:bodyPr/>
        <a:lstStyle/>
        <a:p>
          <a:endParaRPr lang="en-GB"/>
        </a:p>
      </dgm:t>
    </dgm:pt>
    <dgm:pt modelId="{0F6008CE-7003-4A75-9334-93E48672D25C}">
      <dgm:prSet custT="1"/>
      <dgm:spPr/>
      <dgm:t>
        <a:bodyPr/>
        <a:lstStyle/>
        <a:p>
          <a:r>
            <a:rPr lang="en-GB" sz="1800" dirty="0">
              <a:effectLst/>
              <a:latin typeface="+mn-lt"/>
              <a:ea typeface="+mn-ea"/>
              <a:cs typeface="+mn-cs"/>
            </a:rPr>
            <a:t>2. Leading market share.</a:t>
          </a:r>
          <a:endParaRPr lang="en-US" sz="1800" dirty="0">
            <a:effectLst/>
            <a:latin typeface="+mn-lt"/>
            <a:ea typeface="+mn-ea"/>
            <a:cs typeface="+mn-cs"/>
          </a:endParaRPr>
        </a:p>
      </dgm:t>
    </dgm:pt>
    <dgm:pt modelId="{B3C2A516-98C9-4A0A-A77E-629E6C1CD768}" type="parTrans" cxnId="{CD4504B2-BE7E-40D1-A0FF-3C6BB27B84D8}">
      <dgm:prSet/>
      <dgm:spPr/>
      <dgm:t>
        <a:bodyPr/>
        <a:lstStyle/>
        <a:p>
          <a:endParaRPr lang="en-GB"/>
        </a:p>
      </dgm:t>
    </dgm:pt>
    <dgm:pt modelId="{3926DE0D-420A-4C9C-B800-93769EF810EB}" type="sibTrans" cxnId="{CD4504B2-BE7E-40D1-A0FF-3C6BB27B84D8}">
      <dgm:prSet/>
      <dgm:spPr/>
      <dgm:t>
        <a:bodyPr/>
        <a:lstStyle/>
        <a:p>
          <a:endParaRPr lang="en-GB"/>
        </a:p>
      </dgm:t>
    </dgm:pt>
    <dgm:pt modelId="{A07C28ED-353B-4819-A329-D12FF9A70284}">
      <dgm:prSet custT="1"/>
      <dgm:spPr/>
      <dgm:t>
        <a:bodyPr/>
        <a:lstStyle/>
        <a:p>
          <a:r>
            <a:rPr lang="en-GB" sz="1800">
              <a:effectLst/>
              <a:latin typeface="+mn-lt"/>
              <a:ea typeface="+mn-ea"/>
              <a:cs typeface="+mn-cs"/>
            </a:rPr>
            <a:t>3. Growing stores throughout the world.</a:t>
          </a:r>
          <a:endParaRPr lang="en-US" sz="1800" dirty="0">
            <a:effectLst/>
            <a:latin typeface="+mn-lt"/>
            <a:ea typeface="+mn-ea"/>
            <a:cs typeface="+mn-cs"/>
          </a:endParaRPr>
        </a:p>
      </dgm:t>
    </dgm:pt>
    <dgm:pt modelId="{78E9A934-7E41-45D9-B2C0-8F82C1928FF3}" type="parTrans" cxnId="{92C5E4AD-D842-475B-854B-44869E00B33F}">
      <dgm:prSet/>
      <dgm:spPr/>
      <dgm:t>
        <a:bodyPr/>
        <a:lstStyle/>
        <a:p>
          <a:endParaRPr lang="en-GB"/>
        </a:p>
      </dgm:t>
    </dgm:pt>
    <dgm:pt modelId="{C2A924FF-AB23-4F35-A19B-CFA1A436D92C}" type="sibTrans" cxnId="{92C5E4AD-D842-475B-854B-44869E00B33F}">
      <dgm:prSet/>
      <dgm:spPr/>
      <dgm:t>
        <a:bodyPr/>
        <a:lstStyle/>
        <a:p>
          <a:endParaRPr lang="en-GB"/>
        </a:p>
      </dgm:t>
    </dgm:pt>
    <dgm:pt modelId="{A5CE4CA5-D76C-41F7-93C8-F8A6FEBEA5C0}">
      <dgm:prSet custT="1"/>
      <dgm:spPr/>
      <dgm:t>
        <a:bodyPr/>
        <a:lstStyle/>
        <a:p>
          <a:r>
            <a:rPr lang="en-GB" sz="1800" dirty="0">
              <a:effectLst/>
              <a:latin typeface="+mn-lt"/>
              <a:ea typeface="+mn-ea"/>
              <a:cs typeface="+mn-cs"/>
            </a:rPr>
            <a:t>4. The skilled and dedicated manpower.</a:t>
          </a:r>
          <a:endParaRPr lang="en-US" sz="1800" dirty="0">
            <a:effectLst/>
            <a:latin typeface="+mn-lt"/>
            <a:ea typeface="+mn-ea"/>
            <a:cs typeface="+mn-cs"/>
          </a:endParaRPr>
        </a:p>
      </dgm:t>
    </dgm:pt>
    <dgm:pt modelId="{56E0EC56-D5CF-4138-A6DA-979F108AE712}" type="parTrans" cxnId="{454F001D-B8C3-4183-AB46-5265C9FA58A2}">
      <dgm:prSet/>
      <dgm:spPr/>
      <dgm:t>
        <a:bodyPr/>
        <a:lstStyle/>
        <a:p>
          <a:endParaRPr lang="en-GB"/>
        </a:p>
      </dgm:t>
    </dgm:pt>
    <dgm:pt modelId="{CEA18918-A549-4EED-BFE9-000357EFB73C}" type="sibTrans" cxnId="{454F001D-B8C3-4183-AB46-5265C9FA58A2}">
      <dgm:prSet/>
      <dgm:spPr/>
      <dgm:t>
        <a:bodyPr/>
        <a:lstStyle/>
        <a:p>
          <a:endParaRPr lang="en-GB"/>
        </a:p>
      </dgm:t>
    </dgm:pt>
    <dgm:pt modelId="{608B0D45-B7A4-4EA1-8F40-3DE0314F6B04}">
      <dgm:prSet custT="1"/>
      <dgm:spPr/>
      <dgm:t>
        <a:bodyPr/>
        <a:lstStyle/>
        <a:p>
          <a:r>
            <a:rPr lang="en-GB" sz="1800" dirty="0">
              <a:effectLst/>
              <a:latin typeface="+mn-lt"/>
              <a:ea typeface="+mn-ea"/>
              <a:cs typeface="+mn-cs"/>
            </a:rPr>
            <a:t>5. Retaining the employees through remote working</a:t>
          </a:r>
          <a:endParaRPr lang="en-US" sz="1800" dirty="0">
            <a:effectLst/>
            <a:latin typeface="+mn-lt"/>
            <a:ea typeface="+mn-ea"/>
            <a:cs typeface="+mn-cs"/>
          </a:endParaRPr>
        </a:p>
      </dgm:t>
    </dgm:pt>
    <dgm:pt modelId="{9429475A-71DA-4BA0-8A05-3BC79456531B}" type="parTrans" cxnId="{00CA2D53-D869-4203-80D5-F17C3D0ABD26}">
      <dgm:prSet/>
      <dgm:spPr/>
      <dgm:t>
        <a:bodyPr/>
        <a:lstStyle/>
        <a:p>
          <a:endParaRPr lang="en-GB"/>
        </a:p>
      </dgm:t>
    </dgm:pt>
    <dgm:pt modelId="{9A12E588-7E02-446F-A21F-3EBF68B1CF33}" type="sibTrans" cxnId="{00CA2D53-D869-4203-80D5-F17C3D0ABD26}">
      <dgm:prSet/>
      <dgm:spPr/>
      <dgm:t>
        <a:bodyPr/>
        <a:lstStyle/>
        <a:p>
          <a:endParaRPr lang="en-GB"/>
        </a:p>
      </dgm:t>
    </dgm:pt>
    <dgm:pt modelId="{04664F48-12CC-4474-9752-6FE3E42C974F}">
      <dgm:prSet custT="1"/>
      <dgm:spPr/>
      <dgm:t>
        <a:bodyPr/>
        <a:lstStyle/>
        <a:p>
          <a:r>
            <a:rPr lang="en-GB" sz="1800" dirty="0">
              <a:effectLst/>
              <a:latin typeface="+mn-lt"/>
              <a:ea typeface="+mn-ea"/>
              <a:cs typeface="+mn-cs"/>
            </a:rPr>
            <a:t>6. Access to Remote Work-based technologies. </a:t>
          </a:r>
          <a:endParaRPr lang="en-US" sz="1800" dirty="0">
            <a:effectLst/>
            <a:latin typeface="+mn-lt"/>
            <a:ea typeface="+mn-ea"/>
            <a:cs typeface="+mn-cs"/>
          </a:endParaRPr>
        </a:p>
      </dgm:t>
    </dgm:pt>
    <dgm:pt modelId="{0EE6FA86-C849-43E0-86F8-1F0CD305A22F}" type="parTrans" cxnId="{8C028ADC-E1D3-4775-8175-679AA698BD6B}">
      <dgm:prSet/>
      <dgm:spPr/>
      <dgm:t>
        <a:bodyPr/>
        <a:lstStyle/>
        <a:p>
          <a:endParaRPr lang="en-GB"/>
        </a:p>
      </dgm:t>
    </dgm:pt>
    <dgm:pt modelId="{B2DDA67A-2638-4D9C-A387-5652F66E537D}" type="sibTrans" cxnId="{8C028ADC-E1D3-4775-8175-679AA698BD6B}">
      <dgm:prSet/>
      <dgm:spPr/>
      <dgm:t>
        <a:bodyPr/>
        <a:lstStyle/>
        <a:p>
          <a:endParaRPr lang="en-GB"/>
        </a:p>
      </dgm:t>
    </dgm:pt>
    <dgm:pt modelId="{373E0142-AD43-48FA-BA83-92409D4784FC}" type="pres">
      <dgm:prSet presAssocID="{47A62126-2B2C-4A26-B647-AF011F726B29}" presName="linear" presStyleCnt="0">
        <dgm:presLayoutVars>
          <dgm:dir/>
          <dgm:animLvl val="lvl"/>
          <dgm:resizeHandles val="exact"/>
        </dgm:presLayoutVars>
      </dgm:prSet>
      <dgm:spPr/>
    </dgm:pt>
    <dgm:pt modelId="{4ABBE8CA-3436-4713-B557-3EDA97F8479E}" type="pres">
      <dgm:prSet presAssocID="{DDE02CBD-45AF-4B75-905C-1232E810D7D7}" presName="parentLin" presStyleCnt="0"/>
      <dgm:spPr/>
    </dgm:pt>
    <dgm:pt modelId="{25AFCE57-C819-41E1-B6BB-142EE82853D1}" type="pres">
      <dgm:prSet presAssocID="{DDE02CBD-45AF-4B75-905C-1232E810D7D7}" presName="parentLeftMargin" presStyleLbl="node1" presStyleIdx="0" presStyleCnt="6"/>
      <dgm:spPr/>
    </dgm:pt>
    <dgm:pt modelId="{3FBEF679-65DB-4EA4-B822-B184C970F255}" type="pres">
      <dgm:prSet presAssocID="{DDE02CBD-45AF-4B75-905C-1232E810D7D7}" presName="parentText" presStyleLbl="node1" presStyleIdx="0" presStyleCnt="6">
        <dgm:presLayoutVars>
          <dgm:chMax val="0"/>
          <dgm:bulletEnabled val="1"/>
        </dgm:presLayoutVars>
      </dgm:prSet>
      <dgm:spPr/>
    </dgm:pt>
    <dgm:pt modelId="{FC3BB59A-ED40-4CE1-AC4B-271C8BB36AB8}" type="pres">
      <dgm:prSet presAssocID="{DDE02CBD-45AF-4B75-905C-1232E810D7D7}" presName="negativeSpace" presStyleCnt="0"/>
      <dgm:spPr/>
    </dgm:pt>
    <dgm:pt modelId="{ECEE16B9-A7AC-4BB3-9A03-8D5151DDC728}" type="pres">
      <dgm:prSet presAssocID="{DDE02CBD-45AF-4B75-905C-1232E810D7D7}" presName="childText" presStyleLbl="conFgAcc1" presStyleIdx="0" presStyleCnt="6">
        <dgm:presLayoutVars>
          <dgm:bulletEnabled val="1"/>
        </dgm:presLayoutVars>
      </dgm:prSet>
      <dgm:spPr/>
    </dgm:pt>
    <dgm:pt modelId="{CD7DBB7A-8089-4DDD-A975-61A399A7FA0E}" type="pres">
      <dgm:prSet presAssocID="{40545D27-A1DE-49F2-9C62-BCE2F7EC0EE1}" presName="spaceBetweenRectangles" presStyleCnt="0"/>
      <dgm:spPr/>
    </dgm:pt>
    <dgm:pt modelId="{C35BFD64-4C79-416E-968C-73A89E80273C}" type="pres">
      <dgm:prSet presAssocID="{0F6008CE-7003-4A75-9334-93E48672D25C}" presName="parentLin" presStyleCnt="0"/>
      <dgm:spPr/>
    </dgm:pt>
    <dgm:pt modelId="{637CB79D-7490-4FEF-AF1E-C1A27331C624}" type="pres">
      <dgm:prSet presAssocID="{0F6008CE-7003-4A75-9334-93E48672D25C}" presName="parentLeftMargin" presStyleLbl="node1" presStyleIdx="0" presStyleCnt="6"/>
      <dgm:spPr/>
    </dgm:pt>
    <dgm:pt modelId="{C4AC2751-0EDB-428B-A049-9537E04B937C}" type="pres">
      <dgm:prSet presAssocID="{0F6008CE-7003-4A75-9334-93E48672D25C}" presName="parentText" presStyleLbl="node1" presStyleIdx="1" presStyleCnt="6">
        <dgm:presLayoutVars>
          <dgm:chMax val="0"/>
          <dgm:bulletEnabled val="1"/>
        </dgm:presLayoutVars>
      </dgm:prSet>
      <dgm:spPr/>
    </dgm:pt>
    <dgm:pt modelId="{FEC74281-C93A-46D8-8E98-0A6CB6C3FEDA}" type="pres">
      <dgm:prSet presAssocID="{0F6008CE-7003-4A75-9334-93E48672D25C}" presName="negativeSpace" presStyleCnt="0"/>
      <dgm:spPr/>
    </dgm:pt>
    <dgm:pt modelId="{8A41C07E-EC74-403B-BF35-55E839F704D5}" type="pres">
      <dgm:prSet presAssocID="{0F6008CE-7003-4A75-9334-93E48672D25C}" presName="childText" presStyleLbl="conFgAcc1" presStyleIdx="1" presStyleCnt="6">
        <dgm:presLayoutVars>
          <dgm:bulletEnabled val="1"/>
        </dgm:presLayoutVars>
      </dgm:prSet>
      <dgm:spPr/>
    </dgm:pt>
    <dgm:pt modelId="{072ECAFD-D6D5-4CD3-9C7A-FD915D8CFB2D}" type="pres">
      <dgm:prSet presAssocID="{3926DE0D-420A-4C9C-B800-93769EF810EB}" presName="spaceBetweenRectangles" presStyleCnt="0"/>
      <dgm:spPr/>
    </dgm:pt>
    <dgm:pt modelId="{6BBF4222-B5F0-411E-B825-222D87E4B257}" type="pres">
      <dgm:prSet presAssocID="{A07C28ED-353B-4819-A329-D12FF9A70284}" presName="parentLin" presStyleCnt="0"/>
      <dgm:spPr/>
    </dgm:pt>
    <dgm:pt modelId="{6E524A9C-4582-4D44-BAA6-A8168719CDA8}" type="pres">
      <dgm:prSet presAssocID="{A07C28ED-353B-4819-A329-D12FF9A70284}" presName="parentLeftMargin" presStyleLbl="node1" presStyleIdx="1" presStyleCnt="6"/>
      <dgm:spPr/>
    </dgm:pt>
    <dgm:pt modelId="{7F497099-1DE4-44BB-9E1E-7C1A665752B4}" type="pres">
      <dgm:prSet presAssocID="{A07C28ED-353B-4819-A329-D12FF9A70284}" presName="parentText" presStyleLbl="node1" presStyleIdx="2" presStyleCnt="6">
        <dgm:presLayoutVars>
          <dgm:chMax val="0"/>
          <dgm:bulletEnabled val="1"/>
        </dgm:presLayoutVars>
      </dgm:prSet>
      <dgm:spPr/>
    </dgm:pt>
    <dgm:pt modelId="{80EE7975-DCBD-4838-9D87-322B296A78A8}" type="pres">
      <dgm:prSet presAssocID="{A07C28ED-353B-4819-A329-D12FF9A70284}" presName="negativeSpace" presStyleCnt="0"/>
      <dgm:spPr/>
    </dgm:pt>
    <dgm:pt modelId="{7C434A20-3D8E-4E79-B3CA-934DF28FA471}" type="pres">
      <dgm:prSet presAssocID="{A07C28ED-353B-4819-A329-D12FF9A70284}" presName="childText" presStyleLbl="conFgAcc1" presStyleIdx="2" presStyleCnt="6">
        <dgm:presLayoutVars>
          <dgm:bulletEnabled val="1"/>
        </dgm:presLayoutVars>
      </dgm:prSet>
      <dgm:spPr/>
    </dgm:pt>
    <dgm:pt modelId="{9574815E-355C-49D9-9D73-7163165ED5C1}" type="pres">
      <dgm:prSet presAssocID="{C2A924FF-AB23-4F35-A19B-CFA1A436D92C}" presName="spaceBetweenRectangles" presStyleCnt="0"/>
      <dgm:spPr/>
    </dgm:pt>
    <dgm:pt modelId="{81B4EF20-3AA7-49EB-AAF9-06E2B78B71B4}" type="pres">
      <dgm:prSet presAssocID="{A5CE4CA5-D76C-41F7-93C8-F8A6FEBEA5C0}" presName="parentLin" presStyleCnt="0"/>
      <dgm:spPr/>
    </dgm:pt>
    <dgm:pt modelId="{674E6CB2-F7BF-4C63-8203-ABC051B9978C}" type="pres">
      <dgm:prSet presAssocID="{A5CE4CA5-D76C-41F7-93C8-F8A6FEBEA5C0}" presName="parentLeftMargin" presStyleLbl="node1" presStyleIdx="2" presStyleCnt="6"/>
      <dgm:spPr/>
    </dgm:pt>
    <dgm:pt modelId="{51C5AD67-46E4-4E55-8583-D49724ED5B3E}" type="pres">
      <dgm:prSet presAssocID="{A5CE4CA5-D76C-41F7-93C8-F8A6FEBEA5C0}" presName="parentText" presStyleLbl="node1" presStyleIdx="3" presStyleCnt="6">
        <dgm:presLayoutVars>
          <dgm:chMax val="0"/>
          <dgm:bulletEnabled val="1"/>
        </dgm:presLayoutVars>
      </dgm:prSet>
      <dgm:spPr/>
    </dgm:pt>
    <dgm:pt modelId="{969E2C9E-E869-4AA9-9FF2-5345C0BC7795}" type="pres">
      <dgm:prSet presAssocID="{A5CE4CA5-D76C-41F7-93C8-F8A6FEBEA5C0}" presName="negativeSpace" presStyleCnt="0"/>
      <dgm:spPr/>
    </dgm:pt>
    <dgm:pt modelId="{0C0C5812-1BAB-47C0-9495-48F71123A78A}" type="pres">
      <dgm:prSet presAssocID="{A5CE4CA5-D76C-41F7-93C8-F8A6FEBEA5C0}" presName="childText" presStyleLbl="conFgAcc1" presStyleIdx="3" presStyleCnt="6">
        <dgm:presLayoutVars>
          <dgm:bulletEnabled val="1"/>
        </dgm:presLayoutVars>
      </dgm:prSet>
      <dgm:spPr/>
    </dgm:pt>
    <dgm:pt modelId="{B665FD79-026B-49E5-A218-A4F9F269F46D}" type="pres">
      <dgm:prSet presAssocID="{CEA18918-A549-4EED-BFE9-000357EFB73C}" presName="spaceBetweenRectangles" presStyleCnt="0"/>
      <dgm:spPr/>
    </dgm:pt>
    <dgm:pt modelId="{077BA567-A130-471D-8E04-6170B81CA7A5}" type="pres">
      <dgm:prSet presAssocID="{608B0D45-B7A4-4EA1-8F40-3DE0314F6B04}" presName="parentLin" presStyleCnt="0"/>
      <dgm:spPr/>
    </dgm:pt>
    <dgm:pt modelId="{6B4813BA-460F-483A-B7A8-2D063F5664D0}" type="pres">
      <dgm:prSet presAssocID="{608B0D45-B7A4-4EA1-8F40-3DE0314F6B04}" presName="parentLeftMargin" presStyleLbl="node1" presStyleIdx="3" presStyleCnt="6"/>
      <dgm:spPr/>
    </dgm:pt>
    <dgm:pt modelId="{E95FFA60-C1D8-4773-B1DB-35A6A628525B}" type="pres">
      <dgm:prSet presAssocID="{608B0D45-B7A4-4EA1-8F40-3DE0314F6B04}" presName="parentText" presStyleLbl="node1" presStyleIdx="4" presStyleCnt="6">
        <dgm:presLayoutVars>
          <dgm:chMax val="0"/>
          <dgm:bulletEnabled val="1"/>
        </dgm:presLayoutVars>
      </dgm:prSet>
      <dgm:spPr/>
    </dgm:pt>
    <dgm:pt modelId="{66B499A4-B4A0-49DB-8F66-C1D99D93752F}" type="pres">
      <dgm:prSet presAssocID="{608B0D45-B7A4-4EA1-8F40-3DE0314F6B04}" presName="negativeSpace" presStyleCnt="0"/>
      <dgm:spPr/>
    </dgm:pt>
    <dgm:pt modelId="{9575004D-1AA9-4C39-953F-74262D10D536}" type="pres">
      <dgm:prSet presAssocID="{608B0D45-B7A4-4EA1-8F40-3DE0314F6B04}" presName="childText" presStyleLbl="conFgAcc1" presStyleIdx="4" presStyleCnt="6">
        <dgm:presLayoutVars>
          <dgm:bulletEnabled val="1"/>
        </dgm:presLayoutVars>
      </dgm:prSet>
      <dgm:spPr/>
    </dgm:pt>
    <dgm:pt modelId="{51F49851-085E-45FB-959A-1140966A9AFB}" type="pres">
      <dgm:prSet presAssocID="{9A12E588-7E02-446F-A21F-3EBF68B1CF33}" presName="spaceBetweenRectangles" presStyleCnt="0"/>
      <dgm:spPr/>
    </dgm:pt>
    <dgm:pt modelId="{5A106893-D345-4F33-B1FE-5F05D9B453EA}" type="pres">
      <dgm:prSet presAssocID="{04664F48-12CC-4474-9752-6FE3E42C974F}" presName="parentLin" presStyleCnt="0"/>
      <dgm:spPr/>
    </dgm:pt>
    <dgm:pt modelId="{E2A298CB-A0A4-4D91-B13F-122AFFFFBAE7}" type="pres">
      <dgm:prSet presAssocID="{04664F48-12CC-4474-9752-6FE3E42C974F}" presName="parentLeftMargin" presStyleLbl="node1" presStyleIdx="4" presStyleCnt="6"/>
      <dgm:spPr/>
    </dgm:pt>
    <dgm:pt modelId="{981E3B82-D187-41B0-8385-775D638F1DD1}" type="pres">
      <dgm:prSet presAssocID="{04664F48-12CC-4474-9752-6FE3E42C974F}" presName="parentText" presStyleLbl="node1" presStyleIdx="5" presStyleCnt="6">
        <dgm:presLayoutVars>
          <dgm:chMax val="0"/>
          <dgm:bulletEnabled val="1"/>
        </dgm:presLayoutVars>
      </dgm:prSet>
      <dgm:spPr/>
    </dgm:pt>
    <dgm:pt modelId="{822F4BBF-F594-4EA7-8A2D-EF3F115ADC6C}" type="pres">
      <dgm:prSet presAssocID="{04664F48-12CC-4474-9752-6FE3E42C974F}" presName="negativeSpace" presStyleCnt="0"/>
      <dgm:spPr/>
    </dgm:pt>
    <dgm:pt modelId="{237FA19D-496D-41A0-8849-3E9EAFB29E31}" type="pres">
      <dgm:prSet presAssocID="{04664F48-12CC-4474-9752-6FE3E42C974F}" presName="childText" presStyleLbl="conFgAcc1" presStyleIdx="5" presStyleCnt="6">
        <dgm:presLayoutVars>
          <dgm:bulletEnabled val="1"/>
        </dgm:presLayoutVars>
      </dgm:prSet>
      <dgm:spPr/>
    </dgm:pt>
  </dgm:ptLst>
  <dgm:cxnLst>
    <dgm:cxn modelId="{5C032B00-B12A-4A8C-BBDD-317FE9585A6F}" type="presOf" srcId="{A07C28ED-353B-4819-A329-D12FF9A70284}" destId="{7F497099-1DE4-44BB-9E1E-7C1A665752B4}" srcOrd="1" destOrd="0" presId="urn:microsoft.com/office/officeart/2005/8/layout/list1"/>
    <dgm:cxn modelId="{FF4D2D03-79EF-4645-950A-2F2FA40E6D48}" type="presOf" srcId="{DDE02CBD-45AF-4B75-905C-1232E810D7D7}" destId="{25AFCE57-C819-41E1-B6BB-142EE82853D1}" srcOrd="0" destOrd="0" presId="urn:microsoft.com/office/officeart/2005/8/layout/list1"/>
    <dgm:cxn modelId="{5C61B61A-5DC5-400A-A660-176D18328DBC}" type="presOf" srcId="{DDE02CBD-45AF-4B75-905C-1232E810D7D7}" destId="{3FBEF679-65DB-4EA4-B822-B184C970F255}" srcOrd="1" destOrd="0" presId="urn:microsoft.com/office/officeart/2005/8/layout/list1"/>
    <dgm:cxn modelId="{454F001D-B8C3-4183-AB46-5265C9FA58A2}" srcId="{47A62126-2B2C-4A26-B647-AF011F726B29}" destId="{A5CE4CA5-D76C-41F7-93C8-F8A6FEBEA5C0}" srcOrd="3" destOrd="0" parTransId="{56E0EC56-D5CF-4138-A6DA-979F108AE712}" sibTransId="{CEA18918-A549-4EED-BFE9-000357EFB73C}"/>
    <dgm:cxn modelId="{5D363D21-944B-46F4-A12A-6918249EB5D6}" type="presOf" srcId="{A5CE4CA5-D76C-41F7-93C8-F8A6FEBEA5C0}" destId="{674E6CB2-F7BF-4C63-8203-ABC051B9978C}" srcOrd="0" destOrd="0" presId="urn:microsoft.com/office/officeart/2005/8/layout/list1"/>
    <dgm:cxn modelId="{96E94924-230D-4609-B4D8-6355E86037F8}" type="presOf" srcId="{A07C28ED-353B-4819-A329-D12FF9A70284}" destId="{6E524A9C-4582-4D44-BAA6-A8168719CDA8}" srcOrd="0" destOrd="0" presId="urn:microsoft.com/office/officeart/2005/8/layout/list1"/>
    <dgm:cxn modelId="{ABEF9A2A-9C9B-4030-A5DB-2298398C3627}" type="presOf" srcId="{608B0D45-B7A4-4EA1-8F40-3DE0314F6B04}" destId="{E95FFA60-C1D8-4773-B1DB-35A6A628525B}" srcOrd="1" destOrd="0" presId="urn:microsoft.com/office/officeart/2005/8/layout/list1"/>
    <dgm:cxn modelId="{E9A08750-4393-4BE6-94C3-4FE6BFF41130}" type="presOf" srcId="{A5CE4CA5-D76C-41F7-93C8-F8A6FEBEA5C0}" destId="{51C5AD67-46E4-4E55-8583-D49724ED5B3E}" srcOrd="1" destOrd="0" presId="urn:microsoft.com/office/officeart/2005/8/layout/list1"/>
    <dgm:cxn modelId="{DEDAB750-A197-4249-A61B-9455CEBA347B}" type="presOf" srcId="{47A62126-2B2C-4A26-B647-AF011F726B29}" destId="{373E0142-AD43-48FA-BA83-92409D4784FC}" srcOrd="0" destOrd="0" presId="urn:microsoft.com/office/officeart/2005/8/layout/list1"/>
    <dgm:cxn modelId="{00CA2D53-D869-4203-80D5-F17C3D0ABD26}" srcId="{47A62126-2B2C-4A26-B647-AF011F726B29}" destId="{608B0D45-B7A4-4EA1-8F40-3DE0314F6B04}" srcOrd="4" destOrd="0" parTransId="{9429475A-71DA-4BA0-8A05-3BC79456531B}" sibTransId="{9A12E588-7E02-446F-A21F-3EBF68B1CF33}"/>
    <dgm:cxn modelId="{23BF8D74-B23F-4EAE-88EC-5F6A37956FD4}" type="presOf" srcId="{04664F48-12CC-4474-9752-6FE3E42C974F}" destId="{E2A298CB-A0A4-4D91-B13F-122AFFFFBAE7}" srcOrd="0" destOrd="0" presId="urn:microsoft.com/office/officeart/2005/8/layout/list1"/>
    <dgm:cxn modelId="{7FC12276-7FB3-460A-8DDD-C988DCF0EECE}" type="presOf" srcId="{0F6008CE-7003-4A75-9334-93E48672D25C}" destId="{637CB79D-7490-4FEF-AF1E-C1A27331C624}" srcOrd="0" destOrd="0" presId="urn:microsoft.com/office/officeart/2005/8/layout/list1"/>
    <dgm:cxn modelId="{02AFF680-DE72-4D79-AEED-A27DEBFEF785}" type="presOf" srcId="{608B0D45-B7A4-4EA1-8F40-3DE0314F6B04}" destId="{6B4813BA-460F-483A-B7A8-2D063F5664D0}" srcOrd="0" destOrd="0" presId="urn:microsoft.com/office/officeart/2005/8/layout/list1"/>
    <dgm:cxn modelId="{E2E10DA3-88CF-4CE1-A714-CEE493B3299E}" type="presOf" srcId="{04664F48-12CC-4474-9752-6FE3E42C974F}" destId="{981E3B82-D187-41B0-8385-775D638F1DD1}" srcOrd="1" destOrd="0" presId="urn:microsoft.com/office/officeart/2005/8/layout/list1"/>
    <dgm:cxn modelId="{92C5E4AD-D842-475B-854B-44869E00B33F}" srcId="{47A62126-2B2C-4A26-B647-AF011F726B29}" destId="{A07C28ED-353B-4819-A329-D12FF9A70284}" srcOrd="2" destOrd="0" parTransId="{78E9A934-7E41-45D9-B2C0-8F82C1928FF3}" sibTransId="{C2A924FF-AB23-4F35-A19B-CFA1A436D92C}"/>
    <dgm:cxn modelId="{CD4504B2-BE7E-40D1-A0FF-3C6BB27B84D8}" srcId="{47A62126-2B2C-4A26-B647-AF011F726B29}" destId="{0F6008CE-7003-4A75-9334-93E48672D25C}" srcOrd="1" destOrd="0" parTransId="{B3C2A516-98C9-4A0A-A77E-629E6C1CD768}" sibTransId="{3926DE0D-420A-4C9C-B800-93769EF810EB}"/>
    <dgm:cxn modelId="{8C028ADC-E1D3-4775-8175-679AA698BD6B}" srcId="{47A62126-2B2C-4A26-B647-AF011F726B29}" destId="{04664F48-12CC-4474-9752-6FE3E42C974F}" srcOrd="5" destOrd="0" parTransId="{0EE6FA86-C849-43E0-86F8-1F0CD305A22F}" sibTransId="{B2DDA67A-2638-4D9C-A387-5652F66E537D}"/>
    <dgm:cxn modelId="{9CA9BDEA-1386-44BC-96B2-A73F4C102511}" type="presOf" srcId="{0F6008CE-7003-4A75-9334-93E48672D25C}" destId="{C4AC2751-0EDB-428B-A049-9537E04B937C}" srcOrd="1" destOrd="0" presId="urn:microsoft.com/office/officeart/2005/8/layout/list1"/>
    <dgm:cxn modelId="{607AFBF8-1153-46B6-8746-91FE57F25295}" srcId="{47A62126-2B2C-4A26-B647-AF011F726B29}" destId="{DDE02CBD-45AF-4B75-905C-1232E810D7D7}" srcOrd="0" destOrd="0" parTransId="{348A7FEF-4A7B-4AFB-8F38-6C09FC2D429F}" sibTransId="{40545D27-A1DE-49F2-9C62-BCE2F7EC0EE1}"/>
    <dgm:cxn modelId="{86BC6578-918B-4B5B-80DF-420D8FCB69AF}" type="presParOf" srcId="{373E0142-AD43-48FA-BA83-92409D4784FC}" destId="{4ABBE8CA-3436-4713-B557-3EDA97F8479E}" srcOrd="0" destOrd="0" presId="urn:microsoft.com/office/officeart/2005/8/layout/list1"/>
    <dgm:cxn modelId="{5C799ED9-72E3-459E-BC23-E01BE169B54F}" type="presParOf" srcId="{4ABBE8CA-3436-4713-B557-3EDA97F8479E}" destId="{25AFCE57-C819-41E1-B6BB-142EE82853D1}" srcOrd="0" destOrd="0" presId="urn:microsoft.com/office/officeart/2005/8/layout/list1"/>
    <dgm:cxn modelId="{28740316-0665-4EBF-ABC7-9BA7DCD9A11A}" type="presParOf" srcId="{4ABBE8CA-3436-4713-B557-3EDA97F8479E}" destId="{3FBEF679-65DB-4EA4-B822-B184C970F255}" srcOrd="1" destOrd="0" presId="urn:microsoft.com/office/officeart/2005/8/layout/list1"/>
    <dgm:cxn modelId="{493C2E7B-177D-4D6B-B1D8-D1496C7BB4AB}" type="presParOf" srcId="{373E0142-AD43-48FA-BA83-92409D4784FC}" destId="{FC3BB59A-ED40-4CE1-AC4B-271C8BB36AB8}" srcOrd="1" destOrd="0" presId="urn:microsoft.com/office/officeart/2005/8/layout/list1"/>
    <dgm:cxn modelId="{CE233CFA-8A19-41C1-A8D0-49CA6FF540EA}" type="presParOf" srcId="{373E0142-AD43-48FA-BA83-92409D4784FC}" destId="{ECEE16B9-A7AC-4BB3-9A03-8D5151DDC728}" srcOrd="2" destOrd="0" presId="urn:microsoft.com/office/officeart/2005/8/layout/list1"/>
    <dgm:cxn modelId="{3252876D-93F7-45D8-ABAD-5E808ECDA939}" type="presParOf" srcId="{373E0142-AD43-48FA-BA83-92409D4784FC}" destId="{CD7DBB7A-8089-4DDD-A975-61A399A7FA0E}" srcOrd="3" destOrd="0" presId="urn:microsoft.com/office/officeart/2005/8/layout/list1"/>
    <dgm:cxn modelId="{C8E1F1CC-A5C0-4C0F-B096-876AFB8A53B8}" type="presParOf" srcId="{373E0142-AD43-48FA-BA83-92409D4784FC}" destId="{C35BFD64-4C79-416E-968C-73A89E80273C}" srcOrd="4" destOrd="0" presId="urn:microsoft.com/office/officeart/2005/8/layout/list1"/>
    <dgm:cxn modelId="{02B52F98-9E41-4615-B203-0FE73AD68991}" type="presParOf" srcId="{C35BFD64-4C79-416E-968C-73A89E80273C}" destId="{637CB79D-7490-4FEF-AF1E-C1A27331C624}" srcOrd="0" destOrd="0" presId="urn:microsoft.com/office/officeart/2005/8/layout/list1"/>
    <dgm:cxn modelId="{393A08CD-993B-41F6-8663-DAC76D4E4674}" type="presParOf" srcId="{C35BFD64-4C79-416E-968C-73A89E80273C}" destId="{C4AC2751-0EDB-428B-A049-9537E04B937C}" srcOrd="1" destOrd="0" presId="urn:microsoft.com/office/officeart/2005/8/layout/list1"/>
    <dgm:cxn modelId="{3F83CBF3-A913-4AEC-A876-ED03A3541DC3}" type="presParOf" srcId="{373E0142-AD43-48FA-BA83-92409D4784FC}" destId="{FEC74281-C93A-46D8-8E98-0A6CB6C3FEDA}" srcOrd="5" destOrd="0" presId="urn:microsoft.com/office/officeart/2005/8/layout/list1"/>
    <dgm:cxn modelId="{EF9430D0-BB02-4C54-9760-E8F1FD4D4A83}" type="presParOf" srcId="{373E0142-AD43-48FA-BA83-92409D4784FC}" destId="{8A41C07E-EC74-403B-BF35-55E839F704D5}" srcOrd="6" destOrd="0" presId="urn:microsoft.com/office/officeart/2005/8/layout/list1"/>
    <dgm:cxn modelId="{A8CEF207-2EE6-4F96-9082-EB3489D48E76}" type="presParOf" srcId="{373E0142-AD43-48FA-BA83-92409D4784FC}" destId="{072ECAFD-D6D5-4CD3-9C7A-FD915D8CFB2D}" srcOrd="7" destOrd="0" presId="urn:microsoft.com/office/officeart/2005/8/layout/list1"/>
    <dgm:cxn modelId="{82456B7D-79C7-4449-83D3-3F5445645323}" type="presParOf" srcId="{373E0142-AD43-48FA-BA83-92409D4784FC}" destId="{6BBF4222-B5F0-411E-B825-222D87E4B257}" srcOrd="8" destOrd="0" presId="urn:microsoft.com/office/officeart/2005/8/layout/list1"/>
    <dgm:cxn modelId="{4CD782DB-CC2B-45FF-B1E8-7C03D5EBD0E0}" type="presParOf" srcId="{6BBF4222-B5F0-411E-B825-222D87E4B257}" destId="{6E524A9C-4582-4D44-BAA6-A8168719CDA8}" srcOrd="0" destOrd="0" presId="urn:microsoft.com/office/officeart/2005/8/layout/list1"/>
    <dgm:cxn modelId="{8020F48A-BCC0-4029-8036-0A9F102AE336}" type="presParOf" srcId="{6BBF4222-B5F0-411E-B825-222D87E4B257}" destId="{7F497099-1DE4-44BB-9E1E-7C1A665752B4}" srcOrd="1" destOrd="0" presId="urn:microsoft.com/office/officeart/2005/8/layout/list1"/>
    <dgm:cxn modelId="{C20669C8-3D7E-4C18-8096-4E6619AC6A9D}" type="presParOf" srcId="{373E0142-AD43-48FA-BA83-92409D4784FC}" destId="{80EE7975-DCBD-4838-9D87-322B296A78A8}" srcOrd="9" destOrd="0" presId="urn:microsoft.com/office/officeart/2005/8/layout/list1"/>
    <dgm:cxn modelId="{E8663352-180F-4855-BBB2-90D56E12970B}" type="presParOf" srcId="{373E0142-AD43-48FA-BA83-92409D4784FC}" destId="{7C434A20-3D8E-4E79-B3CA-934DF28FA471}" srcOrd="10" destOrd="0" presId="urn:microsoft.com/office/officeart/2005/8/layout/list1"/>
    <dgm:cxn modelId="{735FDCF8-D3A4-489B-95E7-5F7C93692979}" type="presParOf" srcId="{373E0142-AD43-48FA-BA83-92409D4784FC}" destId="{9574815E-355C-49D9-9D73-7163165ED5C1}" srcOrd="11" destOrd="0" presId="urn:microsoft.com/office/officeart/2005/8/layout/list1"/>
    <dgm:cxn modelId="{0D1BB069-BE6C-4E79-B3C9-A279F71D539B}" type="presParOf" srcId="{373E0142-AD43-48FA-BA83-92409D4784FC}" destId="{81B4EF20-3AA7-49EB-AAF9-06E2B78B71B4}" srcOrd="12" destOrd="0" presId="urn:microsoft.com/office/officeart/2005/8/layout/list1"/>
    <dgm:cxn modelId="{9B5ED1E3-F9D2-4837-8742-ED242C5255B1}" type="presParOf" srcId="{81B4EF20-3AA7-49EB-AAF9-06E2B78B71B4}" destId="{674E6CB2-F7BF-4C63-8203-ABC051B9978C}" srcOrd="0" destOrd="0" presId="urn:microsoft.com/office/officeart/2005/8/layout/list1"/>
    <dgm:cxn modelId="{EAFB5673-FC3C-4498-8FA2-78FEAD5AE46C}" type="presParOf" srcId="{81B4EF20-3AA7-49EB-AAF9-06E2B78B71B4}" destId="{51C5AD67-46E4-4E55-8583-D49724ED5B3E}" srcOrd="1" destOrd="0" presId="urn:microsoft.com/office/officeart/2005/8/layout/list1"/>
    <dgm:cxn modelId="{D6188FE2-8056-48E4-8646-E18C5692EDD7}" type="presParOf" srcId="{373E0142-AD43-48FA-BA83-92409D4784FC}" destId="{969E2C9E-E869-4AA9-9FF2-5345C0BC7795}" srcOrd="13" destOrd="0" presId="urn:microsoft.com/office/officeart/2005/8/layout/list1"/>
    <dgm:cxn modelId="{7FE4FF6A-846D-4F1B-9D0D-2697A7F76AAE}" type="presParOf" srcId="{373E0142-AD43-48FA-BA83-92409D4784FC}" destId="{0C0C5812-1BAB-47C0-9495-48F71123A78A}" srcOrd="14" destOrd="0" presId="urn:microsoft.com/office/officeart/2005/8/layout/list1"/>
    <dgm:cxn modelId="{A4BB9BBF-AA43-4B99-B7AB-7E7408E11BDD}" type="presParOf" srcId="{373E0142-AD43-48FA-BA83-92409D4784FC}" destId="{B665FD79-026B-49E5-A218-A4F9F269F46D}" srcOrd="15" destOrd="0" presId="urn:microsoft.com/office/officeart/2005/8/layout/list1"/>
    <dgm:cxn modelId="{5D0CFEAF-BC20-4549-9588-DF22D6577F62}" type="presParOf" srcId="{373E0142-AD43-48FA-BA83-92409D4784FC}" destId="{077BA567-A130-471D-8E04-6170B81CA7A5}" srcOrd="16" destOrd="0" presId="urn:microsoft.com/office/officeart/2005/8/layout/list1"/>
    <dgm:cxn modelId="{DE665515-60B8-49B3-98D0-A522960B1502}" type="presParOf" srcId="{077BA567-A130-471D-8E04-6170B81CA7A5}" destId="{6B4813BA-460F-483A-B7A8-2D063F5664D0}" srcOrd="0" destOrd="0" presId="urn:microsoft.com/office/officeart/2005/8/layout/list1"/>
    <dgm:cxn modelId="{476968EC-851E-4AF5-AFA1-42D0893E304F}" type="presParOf" srcId="{077BA567-A130-471D-8E04-6170B81CA7A5}" destId="{E95FFA60-C1D8-4773-B1DB-35A6A628525B}" srcOrd="1" destOrd="0" presId="urn:microsoft.com/office/officeart/2005/8/layout/list1"/>
    <dgm:cxn modelId="{4E2DED8F-CC7D-4F82-8708-63C4D4F9DF10}" type="presParOf" srcId="{373E0142-AD43-48FA-BA83-92409D4784FC}" destId="{66B499A4-B4A0-49DB-8F66-C1D99D93752F}" srcOrd="17" destOrd="0" presId="urn:microsoft.com/office/officeart/2005/8/layout/list1"/>
    <dgm:cxn modelId="{82044DAE-53D6-4BA0-95EC-E66882549986}" type="presParOf" srcId="{373E0142-AD43-48FA-BA83-92409D4784FC}" destId="{9575004D-1AA9-4C39-953F-74262D10D536}" srcOrd="18" destOrd="0" presId="urn:microsoft.com/office/officeart/2005/8/layout/list1"/>
    <dgm:cxn modelId="{57198ED8-2222-4BF7-9D96-20B93FAC494B}" type="presParOf" srcId="{373E0142-AD43-48FA-BA83-92409D4784FC}" destId="{51F49851-085E-45FB-959A-1140966A9AFB}" srcOrd="19" destOrd="0" presId="urn:microsoft.com/office/officeart/2005/8/layout/list1"/>
    <dgm:cxn modelId="{49C1B796-52FA-400E-8AB8-FCD6726C2761}" type="presParOf" srcId="{373E0142-AD43-48FA-BA83-92409D4784FC}" destId="{5A106893-D345-4F33-B1FE-5F05D9B453EA}" srcOrd="20" destOrd="0" presId="urn:microsoft.com/office/officeart/2005/8/layout/list1"/>
    <dgm:cxn modelId="{260CA2F2-7B3A-46FC-8A0F-B422A5A9ED17}" type="presParOf" srcId="{5A106893-D345-4F33-B1FE-5F05D9B453EA}" destId="{E2A298CB-A0A4-4D91-B13F-122AFFFFBAE7}" srcOrd="0" destOrd="0" presId="urn:microsoft.com/office/officeart/2005/8/layout/list1"/>
    <dgm:cxn modelId="{E4EE33E0-3742-496A-8281-78CD535543CC}" type="presParOf" srcId="{5A106893-D345-4F33-B1FE-5F05D9B453EA}" destId="{981E3B82-D187-41B0-8385-775D638F1DD1}" srcOrd="1" destOrd="0" presId="urn:microsoft.com/office/officeart/2005/8/layout/list1"/>
    <dgm:cxn modelId="{DCEEFC17-D9E8-4A2A-B9E0-0493E1FFA531}" type="presParOf" srcId="{373E0142-AD43-48FA-BA83-92409D4784FC}" destId="{822F4BBF-F594-4EA7-8A2D-EF3F115ADC6C}" srcOrd="21" destOrd="0" presId="urn:microsoft.com/office/officeart/2005/8/layout/list1"/>
    <dgm:cxn modelId="{E4DFEB0C-CC80-4E5D-A08E-365C368FA9AD}" type="presParOf" srcId="{373E0142-AD43-48FA-BA83-92409D4784FC}" destId="{237FA19D-496D-41A0-8849-3E9EAFB29E31}"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699C9A-645B-4494-A7AD-24A40FD0F63E}"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GB"/>
        </a:p>
      </dgm:t>
    </dgm:pt>
    <dgm:pt modelId="{FF861476-FAF7-4720-9CAC-804F9D626984}">
      <dgm:prSet custT="1"/>
      <dgm:spPr/>
      <dgm:t>
        <a:bodyPr/>
        <a:lstStyle/>
        <a:p>
          <a:pPr algn="just"/>
          <a:r>
            <a:rPr lang="en-GB" sz="1800" dirty="0">
              <a:effectLst/>
              <a:latin typeface="+mn-lt"/>
              <a:ea typeface="+mn-ea"/>
              <a:cs typeface="+mn-cs"/>
            </a:rPr>
            <a:t>1. Poor operational performances in different markets.</a:t>
          </a:r>
          <a:endParaRPr lang="en-US" sz="1800" dirty="0">
            <a:effectLst/>
            <a:latin typeface="+mn-lt"/>
            <a:ea typeface="+mn-ea"/>
            <a:cs typeface="+mn-cs"/>
          </a:endParaRPr>
        </a:p>
      </dgm:t>
    </dgm:pt>
    <dgm:pt modelId="{02B00D79-2B62-4A1C-BD3A-66AB87F17060}" type="parTrans" cxnId="{FA0F7702-A94D-4769-94B7-74952B704729}">
      <dgm:prSet/>
      <dgm:spPr/>
      <dgm:t>
        <a:bodyPr/>
        <a:lstStyle/>
        <a:p>
          <a:endParaRPr lang="en-GB"/>
        </a:p>
      </dgm:t>
    </dgm:pt>
    <dgm:pt modelId="{71687943-710F-43CD-83CD-BF65AB89DFA1}" type="sibTrans" cxnId="{FA0F7702-A94D-4769-94B7-74952B704729}">
      <dgm:prSet/>
      <dgm:spPr/>
      <dgm:t>
        <a:bodyPr/>
        <a:lstStyle/>
        <a:p>
          <a:endParaRPr lang="en-GB"/>
        </a:p>
      </dgm:t>
    </dgm:pt>
    <dgm:pt modelId="{89B8095E-80C9-4352-9A73-AF9D5135192B}">
      <dgm:prSet custT="1"/>
      <dgm:spPr/>
      <dgm:t>
        <a:bodyPr/>
        <a:lstStyle/>
        <a:p>
          <a:pPr algn="just"/>
          <a:r>
            <a:rPr lang="en-GB" sz="1800" dirty="0">
              <a:effectLst/>
              <a:latin typeface="+mn-lt"/>
              <a:ea typeface="+mn-ea"/>
              <a:cs typeface="+mn-cs"/>
            </a:rPr>
            <a:t>2. Limited experience of implementing Remote working policies</a:t>
          </a:r>
          <a:endParaRPr lang="en-US" sz="1800" dirty="0">
            <a:effectLst/>
            <a:latin typeface="+mn-lt"/>
            <a:ea typeface="+mn-ea"/>
            <a:cs typeface="+mn-cs"/>
          </a:endParaRPr>
        </a:p>
      </dgm:t>
    </dgm:pt>
    <dgm:pt modelId="{8529DE15-25BB-422A-9523-4303053A7905}" type="parTrans" cxnId="{2D1B34F3-8810-4507-B07D-82AAB3BA738F}">
      <dgm:prSet/>
      <dgm:spPr/>
      <dgm:t>
        <a:bodyPr/>
        <a:lstStyle/>
        <a:p>
          <a:endParaRPr lang="en-GB"/>
        </a:p>
      </dgm:t>
    </dgm:pt>
    <dgm:pt modelId="{B97D15C4-95DF-437A-8F84-F98CAF3AA1E6}" type="sibTrans" cxnId="{2D1B34F3-8810-4507-B07D-82AAB3BA738F}">
      <dgm:prSet/>
      <dgm:spPr/>
      <dgm:t>
        <a:bodyPr/>
        <a:lstStyle/>
        <a:p>
          <a:endParaRPr lang="en-GB"/>
        </a:p>
      </dgm:t>
    </dgm:pt>
    <dgm:pt modelId="{63802EFF-9307-4411-858E-C05F540496EB}">
      <dgm:prSet custT="1"/>
      <dgm:spPr/>
      <dgm:t>
        <a:bodyPr/>
        <a:lstStyle/>
        <a:p>
          <a:pPr algn="just"/>
          <a:r>
            <a:rPr lang="en-GB" sz="1800" dirty="0">
              <a:effectLst/>
              <a:latin typeface="+mn-lt"/>
              <a:ea typeface="+mn-ea"/>
              <a:cs typeface="+mn-cs"/>
            </a:rPr>
            <a:t>3. Decreased operational profit.</a:t>
          </a:r>
          <a:endParaRPr lang="en-US" sz="1800" dirty="0">
            <a:effectLst/>
            <a:latin typeface="+mn-lt"/>
            <a:ea typeface="+mn-ea"/>
            <a:cs typeface="+mn-cs"/>
          </a:endParaRPr>
        </a:p>
      </dgm:t>
    </dgm:pt>
    <dgm:pt modelId="{F0C59AEC-789C-4882-B6C4-5611A2E16A1F}" type="parTrans" cxnId="{F928B0D9-CB90-4426-97F4-F020823139CD}">
      <dgm:prSet/>
      <dgm:spPr/>
      <dgm:t>
        <a:bodyPr/>
        <a:lstStyle/>
        <a:p>
          <a:endParaRPr lang="en-GB"/>
        </a:p>
      </dgm:t>
    </dgm:pt>
    <dgm:pt modelId="{4787B74D-B5A3-426A-BEDB-2B60F2B55CB3}" type="sibTrans" cxnId="{F928B0D9-CB90-4426-97F4-F020823139CD}">
      <dgm:prSet/>
      <dgm:spPr/>
      <dgm:t>
        <a:bodyPr/>
        <a:lstStyle/>
        <a:p>
          <a:endParaRPr lang="en-GB"/>
        </a:p>
      </dgm:t>
    </dgm:pt>
    <dgm:pt modelId="{772270E8-83E6-4529-9614-15EE4DD61C47}" type="pres">
      <dgm:prSet presAssocID="{72699C9A-645B-4494-A7AD-24A40FD0F63E}" presName="linear" presStyleCnt="0">
        <dgm:presLayoutVars>
          <dgm:dir/>
          <dgm:animLvl val="lvl"/>
          <dgm:resizeHandles val="exact"/>
        </dgm:presLayoutVars>
      </dgm:prSet>
      <dgm:spPr/>
    </dgm:pt>
    <dgm:pt modelId="{CB78E9DC-20D1-4991-A681-8A60AF90421B}" type="pres">
      <dgm:prSet presAssocID="{FF861476-FAF7-4720-9CAC-804F9D626984}" presName="parentLin" presStyleCnt="0"/>
      <dgm:spPr/>
    </dgm:pt>
    <dgm:pt modelId="{46DD5888-C94C-41DD-B77E-EAAB2CAAE544}" type="pres">
      <dgm:prSet presAssocID="{FF861476-FAF7-4720-9CAC-804F9D626984}" presName="parentLeftMargin" presStyleLbl="node1" presStyleIdx="0" presStyleCnt="3"/>
      <dgm:spPr/>
    </dgm:pt>
    <dgm:pt modelId="{B6B2979E-8E12-447E-AAC4-585DB1AE6C10}" type="pres">
      <dgm:prSet presAssocID="{FF861476-FAF7-4720-9CAC-804F9D626984}" presName="parentText" presStyleLbl="node1" presStyleIdx="0" presStyleCnt="3">
        <dgm:presLayoutVars>
          <dgm:chMax val="0"/>
          <dgm:bulletEnabled val="1"/>
        </dgm:presLayoutVars>
      </dgm:prSet>
      <dgm:spPr/>
    </dgm:pt>
    <dgm:pt modelId="{A4C1D0D7-B5EC-412C-B1BF-66361014164A}" type="pres">
      <dgm:prSet presAssocID="{FF861476-FAF7-4720-9CAC-804F9D626984}" presName="negativeSpace" presStyleCnt="0"/>
      <dgm:spPr/>
    </dgm:pt>
    <dgm:pt modelId="{8CAFB13E-C4D2-48A5-A164-ECD6FB0D5D55}" type="pres">
      <dgm:prSet presAssocID="{FF861476-FAF7-4720-9CAC-804F9D626984}" presName="childText" presStyleLbl="conFgAcc1" presStyleIdx="0" presStyleCnt="3">
        <dgm:presLayoutVars>
          <dgm:bulletEnabled val="1"/>
        </dgm:presLayoutVars>
      </dgm:prSet>
      <dgm:spPr/>
    </dgm:pt>
    <dgm:pt modelId="{F52E75B2-260D-4A28-B385-3CA1C1000D14}" type="pres">
      <dgm:prSet presAssocID="{71687943-710F-43CD-83CD-BF65AB89DFA1}" presName="spaceBetweenRectangles" presStyleCnt="0"/>
      <dgm:spPr/>
    </dgm:pt>
    <dgm:pt modelId="{674FD953-B9FF-4C90-97A6-989788E95AED}" type="pres">
      <dgm:prSet presAssocID="{89B8095E-80C9-4352-9A73-AF9D5135192B}" presName="parentLin" presStyleCnt="0"/>
      <dgm:spPr/>
    </dgm:pt>
    <dgm:pt modelId="{DA0DEC83-9AEA-4CB2-94DE-2B68A3624A0B}" type="pres">
      <dgm:prSet presAssocID="{89B8095E-80C9-4352-9A73-AF9D5135192B}" presName="parentLeftMargin" presStyleLbl="node1" presStyleIdx="0" presStyleCnt="3"/>
      <dgm:spPr/>
    </dgm:pt>
    <dgm:pt modelId="{9781E7FB-BA64-424D-9323-3F4B6F9DAC95}" type="pres">
      <dgm:prSet presAssocID="{89B8095E-80C9-4352-9A73-AF9D5135192B}" presName="parentText" presStyleLbl="node1" presStyleIdx="1" presStyleCnt="3">
        <dgm:presLayoutVars>
          <dgm:chMax val="0"/>
          <dgm:bulletEnabled val="1"/>
        </dgm:presLayoutVars>
      </dgm:prSet>
      <dgm:spPr/>
    </dgm:pt>
    <dgm:pt modelId="{D7D390FD-14FD-48FF-A659-47975C53E956}" type="pres">
      <dgm:prSet presAssocID="{89B8095E-80C9-4352-9A73-AF9D5135192B}" presName="negativeSpace" presStyleCnt="0"/>
      <dgm:spPr/>
    </dgm:pt>
    <dgm:pt modelId="{A9F6DF56-5201-4D27-8A29-9020A231A5F3}" type="pres">
      <dgm:prSet presAssocID="{89B8095E-80C9-4352-9A73-AF9D5135192B}" presName="childText" presStyleLbl="conFgAcc1" presStyleIdx="1" presStyleCnt="3">
        <dgm:presLayoutVars>
          <dgm:bulletEnabled val="1"/>
        </dgm:presLayoutVars>
      </dgm:prSet>
      <dgm:spPr/>
    </dgm:pt>
    <dgm:pt modelId="{8E4B664D-E4C1-4DDF-8E8D-D96299B42073}" type="pres">
      <dgm:prSet presAssocID="{B97D15C4-95DF-437A-8F84-F98CAF3AA1E6}" presName="spaceBetweenRectangles" presStyleCnt="0"/>
      <dgm:spPr/>
    </dgm:pt>
    <dgm:pt modelId="{18B91D70-E5D8-400F-8DEB-EFA1CC3DA79A}" type="pres">
      <dgm:prSet presAssocID="{63802EFF-9307-4411-858E-C05F540496EB}" presName="parentLin" presStyleCnt="0"/>
      <dgm:spPr/>
    </dgm:pt>
    <dgm:pt modelId="{E1958048-04EA-4C56-99FD-7B510946D2F7}" type="pres">
      <dgm:prSet presAssocID="{63802EFF-9307-4411-858E-C05F540496EB}" presName="parentLeftMargin" presStyleLbl="node1" presStyleIdx="1" presStyleCnt="3"/>
      <dgm:spPr/>
    </dgm:pt>
    <dgm:pt modelId="{C9373C72-C180-490B-A6DD-2C41C9F7046C}" type="pres">
      <dgm:prSet presAssocID="{63802EFF-9307-4411-858E-C05F540496EB}" presName="parentText" presStyleLbl="node1" presStyleIdx="2" presStyleCnt="3">
        <dgm:presLayoutVars>
          <dgm:chMax val="0"/>
          <dgm:bulletEnabled val="1"/>
        </dgm:presLayoutVars>
      </dgm:prSet>
      <dgm:spPr/>
    </dgm:pt>
    <dgm:pt modelId="{E819BEB4-4CE3-42A6-9CCB-D023D1617B93}" type="pres">
      <dgm:prSet presAssocID="{63802EFF-9307-4411-858E-C05F540496EB}" presName="negativeSpace" presStyleCnt="0"/>
      <dgm:spPr/>
    </dgm:pt>
    <dgm:pt modelId="{7DF0A50E-3B0D-4FE1-AB42-85ED130BE253}" type="pres">
      <dgm:prSet presAssocID="{63802EFF-9307-4411-858E-C05F540496EB}" presName="childText" presStyleLbl="conFgAcc1" presStyleIdx="2" presStyleCnt="3">
        <dgm:presLayoutVars>
          <dgm:bulletEnabled val="1"/>
        </dgm:presLayoutVars>
      </dgm:prSet>
      <dgm:spPr/>
    </dgm:pt>
  </dgm:ptLst>
  <dgm:cxnLst>
    <dgm:cxn modelId="{FA0F7702-A94D-4769-94B7-74952B704729}" srcId="{72699C9A-645B-4494-A7AD-24A40FD0F63E}" destId="{FF861476-FAF7-4720-9CAC-804F9D626984}" srcOrd="0" destOrd="0" parTransId="{02B00D79-2B62-4A1C-BD3A-66AB87F17060}" sibTransId="{71687943-710F-43CD-83CD-BF65AB89DFA1}"/>
    <dgm:cxn modelId="{EE48F918-31DD-406A-8E90-490D64599FBF}" type="presOf" srcId="{72699C9A-645B-4494-A7AD-24A40FD0F63E}" destId="{772270E8-83E6-4529-9614-15EE4DD61C47}" srcOrd="0" destOrd="0" presId="urn:microsoft.com/office/officeart/2005/8/layout/list1"/>
    <dgm:cxn modelId="{422C7E5D-9C96-4698-A22E-FD83E811BD1F}" type="presOf" srcId="{63802EFF-9307-4411-858E-C05F540496EB}" destId="{E1958048-04EA-4C56-99FD-7B510946D2F7}" srcOrd="0" destOrd="0" presId="urn:microsoft.com/office/officeart/2005/8/layout/list1"/>
    <dgm:cxn modelId="{73B61045-6B4B-4EC2-925D-19496284A675}" type="presOf" srcId="{89B8095E-80C9-4352-9A73-AF9D5135192B}" destId="{DA0DEC83-9AEA-4CB2-94DE-2B68A3624A0B}" srcOrd="0" destOrd="0" presId="urn:microsoft.com/office/officeart/2005/8/layout/list1"/>
    <dgm:cxn modelId="{8DB5D387-C254-4AC1-B3D9-50F716F9CF6F}" type="presOf" srcId="{89B8095E-80C9-4352-9A73-AF9D5135192B}" destId="{9781E7FB-BA64-424D-9323-3F4B6F9DAC95}" srcOrd="1" destOrd="0" presId="urn:microsoft.com/office/officeart/2005/8/layout/list1"/>
    <dgm:cxn modelId="{8B19E993-6882-4000-9577-D0A266094BA3}" type="presOf" srcId="{FF861476-FAF7-4720-9CAC-804F9D626984}" destId="{B6B2979E-8E12-447E-AAC4-585DB1AE6C10}" srcOrd="1" destOrd="0" presId="urn:microsoft.com/office/officeart/2005/8/layout/list1"/>
    <dgm:cxn modelId="{4BFC70A3-C4C9-407F-AF8F-25C9738FD87D}" type="presOf" srcId="{63802EFF-9307-4411-858E-C05F540496EB}" destId="{C9373C72-C180-490B-A6DD-2C41C9F7046C}" srcOrd="1" destOrd="0" presId="urn:microsoft.com/office/officeart/2005/8/layout/list1"/>
    <dgm:cxn modelId="{F928B0D9-CB90-4426-97F4-F020823139CD}" srcId="{72699C9A-645B-4494-A7AD-24A40FD0F63E}" destId="{63802EFF-9307-4411-858E-C05F540496EB}" srcOrd="2" destOrd="0" parTransId="{F0C59AEC-789C-4882-B6C4-5611A2E16A1F}" sibTransId="{4787B74D-B5A3-426A-BEDB-2B60F2B55CB3}"/>
    <dgm:cxn modelId="{4ADCDFEB-CB39-4526-9386-5DC05F12DD7A}" type="presOf" srcId="{FF861476-FAF7-4720-9CAC-804F9D626984}" destId="{46DD5888-C94C-41DD-B77E-EAAB2CAAE544}" srcOrd="0" destOrd="0" presId="urn:microsoft.com/office/officeart/2005/8/layout/list1"/>
    <dgm:cxn modelId="{2D1B34F3-8810-4507-B07D-82AAB3BA738F}" srcId="{72699C9A-645B-4494-A7AD-24A40FD0F63E}" destId="{89B8095E-80C9-4352-9A73-AF9D5135192B}" srcOrd="1" destOrd="0" parTransId="{8529DE15-25BB-422A-9523-4303053A7905}" sibTransId="{B97D15C4-95DF-437A-8F84-F98CAF3AA1E6}"/>
    <dgm:cxn modelId="{2D78BDBA-5C24-4B34-AA46-461E71B0FED6}" type="presParOf" srcId="{772270E8-83E6-4529-9614-15EE4DD61C47}" destId="{CB78E9DC-20D1-4991-A681-8A60AF90421B}" srcOrd="0" destOrd="0" presId="urn:microsoft.com/office/officeart/2005/8/layout/list1"/>
    <dgm:cxn modelId="{8C1932B5-5AE0-4B67-B5F3-4EF9D4C9BCAC}" type="presParOf" srcId="{CB78E9DC-20D1-4991-A681-8A60AF90421B}" destId="{46DD5888-C94C-41DD-B77E-EAAB2CAAE544}" srcOrd="0" destOrd="0" presId="urn:microsoft.com/office/officeart/2005/8/layout/list1"/>
    <dgm:cxn modelId="{879CC2BD-7B11-4E7A-92F2-34AD7B7185D9}" type="presParOf" srcId="{CB78E9DC-20D1-4991-A681-8A60AF90421B}" destId="{B6B2979E-8E12-447E-AAC4-585DB1AE6C10}" srcOrd="1" destOrd="0" presId="urn:microsoft.com/office/officeart/2005/8/layout/list1"/>
    <dgm:cxn modelId="{C0658667-ACF6-46CC-BDD7-295D2F7DD7EE}" type="presParOf" srcId="{772270E8-83E6-4529-9614-15EE4DD61C47}" destId="{A4C1D0D7-B5EC-412C-B1BF-66361014164A}" srcOrd="1" destOrd="0" presId="urn:microsoft.com/office/officeart/2005/8/layout/list1"/>
    <dgm:cxn modelId="{186C6C84-65BF-4EE9-8C8E-4FF089214BC2}" type="presParOf" srcId="{772270E8-83E6-4529-9614-15EE4DD61C47}" destId="{8CAFB13E-C4D2-48A5-A164-ECD6FB0D5D55}" srcOrd="2" destOrd="0" presId="urn:microsoft.com/office/officeart/2005/8/layout/list1"/>
    <dgm:cxn modelId="{DB3544A0-725B-449F-88E1-D1108217BBEC}" type="presParOf" srcId="{772270E8-83E6-4529-9614-15EE4DD61C47}" destId="{F52E75B2-260D-4A28-B385-3CA1C1000D14}" srcOrd="3" destOrd="0" presId="urn:microsoft.com/office/officeart/2005/8/layout/list1"/>
    <dgm:cxn modelId="{2B32949C-E3EE-4A97-B038-981B6070A243}" type="presParOf" srcId="{772270E8-83E6-4529-9614-15EE4DD61C47}" destId="{674FD953-B9FF-4C90-97A6-989788E95AED}" srcOrd="4" destOrd="0" presId="urn:microsoft.com/office/officeart/2005/8/layout/list1"/>
    <dgm:cxn modelId="{F9563855-C63B-4F31-AED7-E5DFDD21B18B}" type="presParOf" srcId="{674FD953-B9FF-4C90-97A6-989788E95AED}" destId="{DA0DEC83-9AEA-4CB2-94DE-2B68A3624A0B}" srcOrd="0" destOrd="0" presId="urn:microsoft.com/office/officeart/2005/8/layout/list1"/>
    <dgm:cxn modelId="{71C2EE97-F357-4315-876B-D5F70F241B45}" type="presParOf" srcId="{674FD953-B9FF-4C90-97A6-989788E95AED}" destId="{9781E7FB-BA64-424D-9323-3F4B6F9DAC95}" srcOrd="1" destOrd="0" presId="urn:microsoft.com/office/officeart/2005/8/layout/list1"/>
    <dgm:cxn modelId="{95A7517F-E902-4937-AB75-9207375DCCC9}" type="presParOf" srcId="{772270E8-83E6-4529-9614-15EE4DD61C47}" destId="{D7D390FD-14FD-48FF-A659-47975C53E956}" srcOrd="5" destOrd="0" presId="urn:microsoft.com/office/officeart/2005/8/layout/list1"/>
    <dgm:cxn modelId="{E474933C-7C1A-4949-9FD2-4F6CE5242170}" type="presParOf" srcId="{772270E8-83E6-4529-9614-15EE4DD61C47}" destId="{A9F6DF56-5201-4D27-8A29-9020A231A5F3}" srcOrd="6" destOrd="0" presId="urn:microsoft.com/office/officeart/2005/8/layout/list1"/>
    <dgm:cxn modelId="{153D84E3-B0AC-4F94-845D-35403D17E048}" type="presParOf" srcId="{772270E8-83E6-4529-9614-15EE4DD61C47}" destId="{8E4B664D-E4C1-4DDF-8E8D-D96299B42073}" srcOrd="7" destOrd="0" presId="urn:microsoft.com/office/officeart/2005/8/layout/list1"/>
    <dgm:cxn modelId="{3FA1C3B9-E250-4DB5-B2F3-72E86CBDFCB2}" type="presParOf" srcId="{772270E8-83E6-4529-9614-15EE4DD61C47}" destId="{18B91D70-E5D8-400F-8DEB-EFA1CC3DA79A}" srcOrd="8" destOrd="0" presId="urn:microsoft.com/office/officeart/2005/8/layout/list1"/>
    <dgm:cxn modelId="{F5DA9EB9-8A3C-48B1-B8B3-762CFEC91D1E}" type="presParOf" srcId="{18B91D70-E5D8-400F-8DEB-EFA1CC3DA79A}" destId="{E1958048-04EA-4C56-99FD-7B510946D2F7}" srcOrd="0" destOrd="0" presId="urn:microsoft.com/office/officeart/2005/8/layout/list1"/>
    <dgm:cxn modelId="{741F5B8D-A4E3-4C7C-99D8-27FE9C792B3D}" type="presParOf" srcId="{18B91D70-E5D8-400F-8DEB-EFA1CC3DA79A}" destId="{C9373C72-C180-490B-A6DD-2C41C9F7046C}" srcOrd="1" destOrd="0" presId="urn:microsoft.com/office/officeart/2005/8/layout/list1"/>
    <dgm:cxn modelId="{53F7A698-8B40-42F8-A8F6-B4A4B5AADA1E}" type="presParOf" srcId="{772270E8-83E6-4529-9614-15EE4DD61C47}" destId="{E819BEB4-4CE3-42A6-9CCB-D023D1617B93}" srcOrd="9" destOrd="0" presId="urn:microsoft.com/office/officeart/2005/8/layout/list1"/>
    <dgm:cxn modelId="{5E563A3C-ED41-4527-8B4C-3687EF05F444}" type="presParOf" srcId="{772270E8-83E6-4529-9614-15EE4DD61C47}" destId="{7DF0A50E-3B0D-4FE1-AB42-85ED130BE253}"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7DCB63A-D491-471B-AFCB-E76EBAAEE02D}"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GB"/>
        </a:p>
      </dgm:t>
    </dgm:pt>
    <dgm:pt modelId="{4F9F10C2-F5B5-4CD6-A0D1-7E795DDD0952}">
      <dgm:prSet phldrT="[Text]" custT="1"/>
      <dgm:spPr/>
      <dgm:t>
        <a:bodyPr/>
        <a:lstStyle/>
        <a:p>
          <a:pPr>
            <a:lnSpc>
              <a:spcPct val="150000"/>
            </a:lnSpc>
          </a:pPr>
          <a:r>
            <a:rPr lang="en-GB" sz="1800" dirty="0">
              <a:effectLst/>
              <a:latin typeface="+mn-lt"/>
              <a:ea typeface="+mn-ea"/>
              <a:cs typeface="+mn-cs"/>
            </a:rPr>
            <a:t>1. Emerging online market as an aftermath of the pandemic.</a:t>
          </a:r>
          <a:endParaRPr lang="en-GB" sz="1800" dirty="0"/>
        </a:p>
      </dgm:t>
    </dgm:pt>
    <dgm:pt modelId="{EEC81305-B1AB-4C05-912D-A1087CA5225E}" type="parTrans" cxnId="{46EB933F-B33C-49B2-8D68-9B2B178F7A18}">
      <dgm:prSet/>
      <dgm:spPr/>
      <dgm:t>
        <a:bodyPr/>
        <a:lstStyle/>
        <a:p>
          <a:endParaRPr lang="en-GB"/>
        </a:p>
      </dgm:t>
    </dgm:pt>
    <dgm:pt modelId="{4BEE03DC-F91E-4F68-A4CC-C90B31C9C5D3}" type="sibTrans" cxnId="{46EB933F-B33C-49B2-8D68-9B2B178F7A18}">
      <dgm:prSet/>
      <dgm:spPr/>
      <dgm:t>
        <a:bodyPr/>
        <a:lstStyle/>
        <a:p>
          <a:endParaRPr lang="en-GB"/>
        </a:p>
      </dgm:t>
    </dgm:pt>
    <dgm:pt modelId="{5F62E682-D153-497C-A90A-594AB0A8DDB1}">
      <dgm:prSet custT="1"/>
      <dgm:spPr/>
      <dgm:t>
        <a:bodyPr/>
        <a:lstStyle/>
        <a:p>
          <a:pPr>
            <a:lnSpc>
              <a:spcPct val="150000"/>
            </a:lnSpc>
          </a:pPr>
          <a:r>
            <a:rPr lang="en-GB" sz="1800" dirty="0">
              <a:effectLst/>
              <a:latin typeface="+mn-lt"/>
              <a:ea typeface="+mn-ea"/>
              <a:cs typeface="+mn-cs"/>
            </a:rPr>
            <a:t>2. Joint venture.</a:t>
          </a:r>
          <a:endParaRPr lang="en-US" sz="1800" dirty="0">
            <a:effectLst/>
            <a:latin typeface="+mn-lt"/>
            <a:ea typeface="+mn-ea"/>
            <a:cs typeface="+mn-cs"/>
          </a:endParaRPr>
        </a:p>
      </dgm:t>
    </dgm:pt>
    <dgm:pt modelId="{04D36557-36D3-46E9-B646-A22E4F09AC64}" type="parTrans" cxnId="{A879BB84-EF2E-4697-A5A1-F7E621538917}">
      <dgm:prSet/>
      <dgm:spPr/>
      <dgm:t>
        <a:bodyPr/>
        <a:lstStyle/>
        <a:p>
          <a:endParaRPr lang="en-GB"/>
        </a:p>
      </dgm:t>
    </dgm:pt>
    <dgm:pt modelId="{BB8E4270-81C0-4FEA-B3D5-357016CEB091}" type="sibTrans" cxnId="{A879BB84-EF2E-4697-A5A1-F7E621538917}">
      <dgm:prSet/>
      <dgm:spPr/>
      <dgm:t>
        <a:bodyPr/>
        <a:lstStyle/>
        <a:p>
          <a:endParaRPr lang="en-GB"/>
        </a:p>
      </dgm:t>
    </dgm:pt>
    <dgm:pt modelId="{D19E4FAE-E03E-4358-86B4-79FF4F4A58DA}">
      <dgm:prSet custT="1"/>
      <dgm:spPr/>
      <dgm:t>
        <a:bodyPr/>
        <a:lstStyle/>
        <a:p>
          <a:pPr>
            <a:lnSpc>
              <a:spcPct val="150000"/>
            </a:lnSpc>
          </a:pPr>
          <a:r>
            <a:rPr lang="en-GB" sz="1800" dirty="0">
              <a:effectLst/>
              <a:latin typeface="+mn-lt"/>
              <a:ea typeface="+mn-ea"/>
              <a:cs typeface="+mn-cs"/>
            </a:rPr>
            <a:t>3. Get support of the experienced employees</a:t>
          </a:r>
          <a:endParaRPr lang="en-US" sz="1800" dirty="0">
            <a:effectLst/>
            <a:latin typeface="+mn-lt"/>
            <a:ea typeface="+mn-ea"/>
            <a:cs typeface="+mn-cs"/>
          </a:endParaRPr>
        </a:p>
      </dgm:t>
    </dgm:pt>
    <dgm:pt modelId="{6C637D36-C5AB-487A-8ABB-D9F84D0635BF}" type="parTrans" cxnId="{05F67C7B-F173-48CA-840F-FE9BC47EAA49}">
      <dgm:prSet/>
      <dgm:spPr/>
      <dgm:t>
        <a:bodyPr/>
        <a:lstStyle/>
        <a:p>
          <a:endParaRPr lang="en-GB"/>
        </a:p>
      </dgm:t>
    </dgm:pt>
    <dgm:pt modelId="{2322CF54-3CDD-48D1-9C8D-9A3BE834C800}" type="sibTrans" cxnId="{05F67C7B-F173-48CA-840F-FE9BC47EAA49}">
      <dgm:prSet/>
      <dgm:spPr/>
      <dgm:t>
        <a:bodyPr/>
        <a:lstStyle/>
        <a:p>
          <a:endParaRPr lang="en-GB"/>
        </a:p>
      </dgm:t>
    </dgm:pt>
    <dgm:pt modelId="{1DD9AA65-CE4A-4C22-A37F-E56C816BB281}">
      <dgm:prSet custT="1"/>
      <dgm:spPr/>
      <dgm:t>
        <a:bodyPr/>
        <a:lstStyle/>
        <a:p>
          <a:pPr>
            <a:lnSpc>
              <a:spcPct val="150000"/>
            </a:lnSpc>
          </a:pPr>
          <a:r>
            <a:rPr lang="en-GB" sz="1800" dirty="0">
              <a:effectLst/>
              <a:latin typeface="+mn-lt"/>
              <a:ea typeface="+mn-ea"/>
              <a:cs typeface="+mn-cs"/>
            </a:rPr>
            <a:t>4. Enthusiastic stakeholders. </a:t>
          </a:r>
          <a:endParaRPr lang="en-US" sz="1800" dirty="0">
            <a:effectLst/>
            <a:latin typeface="+mn-lt"/>
            <a:ea typeface="+mn-ea"/>
            <a:cs typeface="+mn-cs"/>
          </a:endParaRPr>
        </a:p>
      </dgm:t>
    </dgm:pt>
    <dgm:pt modelId="{0A42D912-33A7-4A32-9455-8F561FAFB38F}" type="parTrans" cxnId="{7B4AB61B-2A4E-4FDB-8501-876EA23CC896}">
      <dgm:prSet/>
      <dgm:spPr/>
      <dgm:t>
        <a:bodyPr/>
        <a:lstStyle/>
        <a:p>
          <a:endParaRPr lang="en-GB"/>
        </a:p>
      </dgm:t>
    </dgm:pt>
    <dgm:pt modelId="{2B77F8E3-5CBF-4E40-89C0-4BC73C415BB1}" type="sibTrans" cxnId="{7B4AB61B-2A4E-4FDB-8501-876EA23CC896}">
      <dgm:prSet/>
      <dgm:spPr/>
      <dgm:t>
        <a:bodyPr/>
        <a:lstStyle/>
        <a:p>
          <a:endParaRPr lang="en-GB"/>
        </a:p>
      </dgm:t>
    </dgm:pt>
    <dgm:pt modelId="{E07652FA-8267-4C13-88F8-CD3489CF254B}" type="pres">
      <dgm:prSet presAssocID="{E7DCB63A-D491-471B-AFCB-E76EBAAEE02D}" presName="linear" presStyleCnt="0">
        <dgm:presLayoutVars>
          <dgm:dir/>
          <dgm:animLvl val="lvl"/>
          <dgm:resizeHandles val="exact"/>
        </dgm:presLayoutVars>
      </dgm:prSet>
      <dgm:spPr/>
    </dgm:pt>
    <dgm:pt modelId="{6618817F-AC0B-473B-A344-74BE35803C1F}" type="pres">
      <dgm:prSet presAssocID="{4F9F10C2-F5B5-4CD6-A0D1-7E795DDD0952}" presName="parentLin" presStyleCnt="0"/>
      <dgm:spPr/>
    </dgm:pt>
    <dgm:pt modelId="{548DBFE9-DEA5-46FE-AC91-11C2EF018D6E}" type="pres">
      <dgm:prSet presAssocID="{4F9F10C2-F5B5-4CD6-A0D1-7E795DDD0952}" presName="parentLeftMargin" presStyleLbl="node1" presStyleIdx="0" presStyleCnt="4"/>
      <dgm:spPr/>
    </dgm:pt>
    <dgm:pt modelId="{A8B3E913-47BF-4C27-ACC2-3D462F02A33B}" type="pres">
      <dgm:prSet presAssocID="{4F9F10C2-F5B5-4CD6-A0D1-7E795DDD0952}" presName="parentText" presStyleLbl="node1" presStyleIdx="0" presStyleCnt="4" custLinFactNeighborX="-18750" custLinFactNeighborY="58796">
        <dgm:presLayoutVars>
          <dgm:chMax val="0"/>
          <dgm:bulletEnabled val="1"/>
        </dgm:presLayoutVars>
      </dgm:prSet>
      <dgm:spPr/>
    </dgm:pt>
    <dgm:pt modelId="{F340895A-A40F-404F-BDA0-565B164C905B}" type="pres">
      <dgm:prSet presAssocID="{4F9F10C2-F5B5-4CD6-A0D1-7E795DDD0952}" presName="negativeSpace" presStyleCnt="0"/>
      <dgm:spPr/>
    </dgm:pt>
    <dgm:pt modelId="{94308CC5-B0B4-48A1-A285-A030AA921CD6}" type="pres">
      <dgm:prSet presAssocID="{4F9F10C2-F5B5-4CD6-A0D1-7E795DDD0952}" presName="childText" presStyleLbl="conFgAcc1" presStyleIdx="0" presStyleCnt="4">
        <dgm:presLayoutVars>
          <dgm:bulletEnabled val="1"/>
        </dgm:presLayoutVars>
      </dgm:prSet>
      <dgm:spPr/>
    </dgm:pt>
    <dgm:pt modelId="{4529A900-0464-4BB6-942B-0AABB6AC3871}" type="pres">
      <dgm:prSet presAssocID="{4BEE03DC-F91E-4F68-A4CC-C90B31C9C5D3}" presName="spaceBetweenRectangles" presStyleCnt="0"/>
      <dgm:spPr/>
    </dgm:pt>
    <dgm:pt modelId="{057B12D5-6997-42EF-95A2-3DB49C23E732}" type="pres">
      <dgm:prSet presAssocID="{5F62E682-D153-497C-A90A-594AB0A8DDB1}" presName="parentLin" presStyleCnt="0"/>
      <dgm:spPr/>
    </dgm:pt>
    <dgm:pt modelId="{77DEF111-0B81-438B-BB28-A52B6417699E}" type="pres">
      <dgm:prSet presAssocID="{5F62E682-D153-497C-A90A-594AB0A8DDB1}" presName="parentLeftMargin" presStyleLbl="node1" presStyleIdx="0" presStyleCnt="4"/>
      <dgm:spPr/>
    </dgm:pt>
    <dgm:pt modelId="{65267EDB-2BEE-4B2A-AC81-E879B9B0FA31}" type="pres">
      <dgm:prSet presAssocID="{5F62E682-D153-497C-A90A-594AB0A8DDB1}" presName="parentText" presStyleLbl="node1" presStyleIdx="1" presStyleCnt="4" custLinFactNeighborX="-18750" custLinFactNeighborY="58796">
        <dgm:presLayoutVars>
          <dgm:chMax val="0"/>
          <dgm:bulletEnabled val="1"/>
        </dgm:presLayoutVars>
      </dgm:prSet>
      <dgm:spPr/>
    </dgm:pt>
    <dgm:pt modelId="{28C3020C-546E-4089-AA14-DC24A74C492C}" type="pres">
      <dgm:prSet presAssocID="{5F62E682-D153-497C-A90A-594AB0A8DDB1}" presName="negativeSpace" presStyleCnt="0"/>
      <dgm:spPr/>
    </dgm:pt>
    <dgm:pt modelId="{675B5332-F842-4E08-9E44-E3146554F82A}" type="pres">
      <dgm:prSet presAssocID="{5F62E682-D153-497C-A90A-594AB0A8DDB1}" presName="childText" presStyleLbl="conFgAcc1" presStyleIdx="1" presStyleCnt="4">
        <dgm:presLayoutVars>
          <dgm:bulletEnabled val="1"/>
        </dgm:presLayoutVars>
      </dgm:prSet>
      <dgm:spPr/>
    </dgm:pt>
    <dgm:pt modelId="{5978CD6E-5398-4D05-A30C-52AF8B3C14EA}" type="pres">
      <dgm:prSet presAssocID="{BB8E4270-81C0-4FEA-B3D5-357016CEB091}" presName="spaceBetweenRectangles" presStyleCnt="0"/>
      <dgm:spPr/>
    </dgm:pt>
    <dgm:pt modelId="{6E9221C0-0A94-4645-9484-1D023EA97E70}" type="pres">
      <dgm:prSet presAssocID="{D19E4FAE-E03E-4358-86B4-79FF4F4A58DA}" presName="parentLin" presStyleCnt="0"/>
      <dgm:spPr/>
    </dgm:pt>
    <dgm:pt modelId="{80721B92-E6BF-4961-AF4C-9944FD006B28}" type="pres">
      <dgm:prSet presAssocID="{D19E4FAE-E03E-4358-86B4-79FF4F4A58DA}" presName="parentLeftMargin" presStyleLbl="node1" presStyleIdx="1" presStyleCnt="4"/>
      <dgm:spPr/>
    </dgm:pt>
    <dgm:pt modelId="{AB056489-0F1A-4691-A0FE-9C5A2E4F8051}" type="pres">
      <dgm:prSet presAssocID="{D19E4FAE-E03E-4358-86B4-79FF4F4A58DA}" presName="parentText" presStyleLbl="node1" presStyleIdx="2" presStyleCnt="4" custLinFactNeighborX="-18750" custLinFactNeighborY="58796">
        <dgm:presLayoutVars>
          <dgm:chMax val="0"/>
          <dgm:bulletEnabled val="1"/>
        </dgm:presLayoutVars>
      </dgm:prSet>
      <dgm:spPr/>
    </dgm:pt>
    <dgm:pt modelId="{B11567AB-DE72-46AE-A9C2-77AEFE68ECE0}" type="pres">
      <dgm:prSet presAssocID="{D19E4FAE-E03E-4358-86B4-79FF4F4A58DA}" presName="negativeSpace" presStyleCnt="0"/>
      <dgm:spPr/>
    </dgm:pt>
    <dgm:pt modelId="{B701E420-6A34-4440-A5A1-59804020CA43}" type="pres">
      <dgm:prSet presAssocID="{D19E4FAE-E03E-4358-86B4-79FF4F4A58DA}" presName="childText" presStyleLbl="conFgAcc1" presStyleIdx="2" presStyleCnt="4">
        <dgm:presLayoutVars>
          <dgm:bulletEnabled val="1"/>
        </dgm:presLayoutVars>
      </dgm:prSet>
      <dgm:spPr/>
    </dgm:pt>
    <dgm:pt modelId="{DDA9B080-A8A2-4A24-8CC9-04E16F925F67}" type="pres">
      <dgm:prSet presAssocID="{2322CF54-3CDD-48D1-9C8D-9A3BE834C800}" presName="spaceBetweenRectangles" presStyleCnt="0"/>
      <dgm:spPr/>
    </dgm:pt>
    <dgm:pt modelId="{4F9DDB85-D266-48E9-9DDD-E0129C930AC3}" type="pres">
      <dgm:prSet presAssocID="{1DD9AA65-CE4A-4C22-A37F-E56C816BB281}" presName="parentLin" presStyleCnt="0"/>
      <dgm:spPr/>
    </dgm:pt>
    <dgm:pt modelId="{4BAA91EA-13AE-4BFB-861A-5882D8D9763F}" type="pres">
      <dgm:prSet presAssocID="{1DD9AA65-CE4A-4C22-A37F-E56C816BB281}" presName="parentLeftMargin" presStyleLbl="node1" presStyleIdx="2" presStyleCnt="4"/>
      <dgm:spPr/>
    </dgm:pt>
    <dgm:pt modelId="{22342A1B-68CA-4295-92CD-3A123E15EB13}" type="pres">
      <dgm:prSet presAssocID="{1DD9AA65-CE4A-4C22-A37F-E56C816BB281}" presName="parentText" presStyleLbl="node1" presStyleIdx="3" presStyleCnt="4" custLinFactNeighborX="-18750" custLinFactNeighborY="58796">
        <dgm:presLayoutVars>
          <dgm:chMax val="0"/>
          <dgm:bulletEnabled val="1"/>
        </dgm:presLayoutVars>
      </dgm:prSet>
      <dgm:spPr/>
    </dgm:pt>
    <dgm:pt modelId="{6A990698-1A0A-4672-BC79-FD751ED9287F}" type="pres">
      <dgm:prSet presAssocID="{1DD9AA65-CE4A-4C22-A37F-E56C816BB281}" presName="negativeSpace" presStyleCnt="0"/>
      <dgm:spPr/>
    </dgm:pt>
    <dgm:pt modelId="{5BF3540A-544A-4072-ABAD-AF5136D8C777}" type="pres">
      <dgm:prSet presAssocID="{1DD9AA65-CE4A-4C22-A37F-E56C816BB281}" presName="childText" presStyleLbl="conFgAcc1" presStyleIdx="3" presStyleCnt="4">
        <dgm:presLayoutVars>
          <dgm:bulletEnabled val="1"/>
        </dgm:presLayoutVars>
      </dgm:prSet>
      <dgm:spPr/>
    </dgm:pt>
  </dgm:ptLst>
  <dgm:cxnLst>
    <dgm:cxn modelId="{7B4AB61B-2A4E-4FDB-8501-876EA23CC896}" srcId="{E7DCB63A-D491-471B-AFCB-E76EBAAEE02D}" destId="{1DD9AA65-CE4A-4C22-A37F-E56C816BB281}" srcOrd="3" destOrd="0" parTransId="{0A42D912-33A7-4A32-9455-8F561FAFB38F}" sibTransId="{2B77F8E3-5CBF-4E40-89C0-4BC73C415BB1}"/>
    <dgm:cxn modelId="{8D06982B-5B47-4A78-8D6D-EC5A109FF3BD}" type="presOf" srcId="{D19E4FAE-E03E-4358-86B4-79FF4F4A58DA}" destId="{AB056489-0F1A-4691-A0FE-9C5A2E4F8051}" srcOrd="1" destOrd="0" presId="urn:microsoft.com/office/officeart/2005/8/layout/list1"/>
    <dgm:cxn modelId="{46EB933F-B33C-49B2-8D68-9B2B178F7A18}" srcId="{E7DCB63A-D491-471B-AFCB-E76EBAAEE02D}" destId="{4F9F10C2-F5B5-4CD6-A0D1-7E795DDD0952}" srcOrd="0" destOrd="0" parTransId="{EEC81305-B1AB-4C05-912D-A1087CA5225E}" sibTransId="{4BEE03DC-F91E-4F68-A4CC-C90B31C9C5D3}"/>
    <dgm:cxn modelId="{EDC4266D-546C-4C38-AEB5-21C50C8F541E}" type="presOf" srcId="{E7DCB63A-D491-471B-AFCB-E76EBAAEE02D}" destId="{E07652FA-8267-4C13-88F8-CD3489CF254B}" srcOrd="0" destOrd="0" presId="urn:microsoft.com/office/officeart/2005/8/layout/list1"/>
    <dgm:cxn modelId="{05F67C7B-F173-48CA-840F-FE9BC47EAA49}" srcId="{E7DCB63A-D491-471B-AFCB-E76EBAAEE02D}" destId="{D19E4FAE-E03E-4358-86B4-79FF4F4A58DA}" srcOrd="2" destOrd="0" parTransId="{6C637D36-C5AB-487A-8ABB-D9F84D0635BF}" sibTransId="{2322CF54-3CDD-48D1-9C8D-9A3BE834C800}"/>
    <dgm:cxn modelId="{FC9A0A7F-96E6-4674-932D-B753F4441998}" type="presOf" srcId="{D19E4FAE-E03E-4358-86B4-79FF4F4A58DA}" destId="{80721B92-E6BF-4961-AF4C-9944FD006B28}" srcOrd="0" destOrd="0" presId="urn:microsoft.com/office/officeart/2005/8/layout/list1"/>
    <dgm:cxn modelId="{A879BB84-EF2E-4697-A5A1-F7E621538917}" srcId="{E7DCB63A-D491-471B-AFCB-E76EBAAEE02D}" destId="{5F62E682-D153-497C-A90A-594AB0A8DDB1}" srcOrd="1" destOrd="0" parTransId="{04D36557-36D3-46E9-B646-A22E4F09AC64}" sibTransId="{BB8E4270-81C0-4FEA-B3D5-357016CEB091}"/>
    <dgm:cxn modelId="{3C6E8B9A-6541-45A2-BA5B-B10F53D069C0}" type="presOf" srcId="{4F9F10C2-F5B5-4CD6-A0D1-7E795DDD0952}" destId="{548DBFE9-DEA5-46FE-AC91-11C2EF018D6E}" srcOrd="0" destOrd="0" presId="urn:microsoft.com/office/officeart/2005/8/layout/list1"/>
    <dgm:cxn modelId="{435666BF-4A98-456F-9893-54AA624326F6}" type="presOf" srcId="{5F62E682-D153-497C-A90A-594AB0A8DDB1}" destId="{77DEF111-0B81-438B-BB28-A52B6417699E}" srcOrd="0" destOrd="0" presId="urn:microsoft.com/office/officeart/2005/8/layout/list1"/>
    <dgm:cxn modelId="{9E72DFD0-AF53-429E-9EA4-7363FECED9FB}" type="presOf" srcId="{1DD9AA65-CE4A-4C22-A37F-E56C816BB281}" destId="{22342A1B-68CA-4295-92CD-3A123E15EB13}" srcOrd="1" destOrd="0" presId="urn:microsoft.com/office/officeart/2005/8/layout/list1"/>
    <dgm:cxn modelId="{80971BD6-04AA-407C-A601-23048F65F94B}" type="presOf" srcId="{4F9F10C2-F5B5-4CD6-A0D1-7E795DDD0952}" destId="{A8B3E913-47BF-4C27-ACC2-3D462F02A33B}" srcOrd="1" destOrd="0" presId="urn:microsoft.com/office/officeart/2005/8/layout/list1"/>
    <dgm:cxn modelId="{C50C1CF3-2C6E-4E47-B1E9-BD19E2F8E823}" type="presOf" srcId="{1DD9AA65-CE4A-4C22-A37F-E56C816BB281}" destId="{4BAA91EA-13AE-4BFB-861A-5882D8D9763F}" srcOrd="0" destOrd="0" presId="urn:microsoft.com/office/officeart/2005/8/layout/list1"/>
    <dgm:cxn modelId="{C612E2FC-33C8-4476-9C84-A5BFF60D15EC}" type="presOf" srcId="{5F62E682-D153-497C-A90A-594AB0A8DDB1}" destId="{65267EDB-2BEE-4B2A-AC81-E879B9B0FA31}" srcOrd="1" destOrd="0" presId="urn:microsoft.com/office/officeart/2005/8/layout/list1"/>
    <dgm:cxn modelId="{1951B0EC-0A5C-45A2-9219-3A6C5D656ED2}" type="presParOf" srcId="{E07652FA-8267-4C13-88F8-CD3489CF254B}" destId="{6618817F-AC0B-473B-A344-74BE35803C1F}" srcOrd="0" destOrd="0" presId="urn:microsoft.com/office/officeart/2005/8/layout/list1"/>
    <dgm:cxn modelId="{62D562F3-1BD2-438E-8519-067BC7C9FC77}" type="presParOf" srcId="{6618817F-AC0B-473B-A344-74BE35803C1F}" destId="{548DBFE9-DEA5-46FE-AC91-11C2EF018D6E}" srcOrd="0" destOrd="0" presId="urn:microsoft.com/office/officeart/2005/8/layout/list1"/>
    <dgm:cxn modelId="{BBE62998-E175-43E6-B2BC-8C919F5D26DC}" type="presParOf" srcId="{6618817F-AC0B-473B-A344-74BE35803C1F}" destId="{A8B3E913-47BF-4C27-ACC2-3D462F02A33B}" srcOrd="1" destOrd="0" presId="urn:microsoft.com/office/officeart/2005/8/layout/list1"/>
    <dgm:cxn modelId="{21D6B9C8-8193-4AAE-AF2D-27BDF69EE390}" type="presParOf" srcId="{E07652FA-8267-4C13-88F8-CD3489CF254B}" destId="{F340895A-A40F-404F-BDA0-565B164C905B}" srcOrd="1" destOrd="0" presId="urn:microsoft.com/office/officeart/2005/8/layout/list1"/>
    <dgm:cxn modelId="{2FE04DEF-9DEA-46E0-B55D-AE15CB8585BC}" type="presParOf" srcId="{E07652FA-8267-4C13-88F8-CD3489CF254B}" destId="{94308CC5-B0B4-48A1-A285-A030AA921CD6}" srcOrd="2" destOrd="0" presId="urn:microsoft.com/office/officeart/2005/8/layout/list1"/>
    <dgm:cxn modelId="{F7FBC619-191F-4BC5-9FA5-917A2CC7DD9B}" type="presParOf" srcId="{E07652FA-8267-4C13-88F8-CD3489CF254B}" destId="{4529A900-0464-4BB6-942B-0AABB6AC3871}" srcOrd="3" destOrd="0" presId="urn:microsoft.com/office/officeart/2005/8/layout/list1"/>
    <dgm:cxn modelId="{D4C51134-4AC6-467E-B011-CA6F84C8D657}" type="presParOf" srcId="{E07652FA-8267-4C13-88F8-CD3489CF254B}" destId="{057B12D5-6997-42EF-95A2-3DB49C23E732}" srcOrd="4" destOrd="0" presId="urn:microsoft.com/office/officeart/2005/8/layout/list1"/>
    <dgm:cxn modelId="{353DBB1B-5E8A-4528-B56D-5691BE96BA9F}" type="presParOf" srcId="{057B12D5-6997-42EF-95A2-3DB49C23E732}" destId="{77DEF111-0B81-438B-BB28-A52B6417699E}" srcOrd="0" destOrd="0" presId="urn:microsoft.com/office/officeart/2005/8/layout/list1"/>
    <dgm:cxn modelId="{E03E698D-2CD8-4A63-9448-064B00F2A71A}" type="presParOf" srcId="{057B12D5-6997-42EF-95A2-3DB49C23E732}" destId="{65267EDB-2BEE-4B2A-AC81-E879B9B0FA31}" srcOrd="1" destOrd="0" presId="urn:microsoft.com/office/officeart/2005/8/layout/list1"/>
    <dgm:cxn modelId="{AA268CA1-5C48-4A85-9F33-9F2517E3C3A2}" type="presParOf" srcId="{E07652FA-8267-4C13-88F8-CD3489CF254B}" destId="{28C3020C-546E-4089-AA14-DC24A74C492C}" srcOrd="5" destOrd="0" presId="urn:microsoft.com/office/officeart/2005/8/layout/list1"/>
    <dgm:cxn modelId="{A984A485-16B5-4C1A-9B94-928A3E0F7323}" type="presParOf" srcId="{E07652FA-8267-4C13-88F8-CD3489CF254B}" destId="{675B5332-F842-4E08-9E44-E3146554F82A}" srcOrd="6" destOrd="0" presId="urn:microsoft.com/office/officeart/2005/8/layout/list1"/>
    <dgm:cxn modelId="{A9AFAF28-78A8-422B-ABF6-8CC81B0F4838}" type="presParOf" srcId="{E07652FA-8267-4C13-88F8-CD3489CF254B}" destId="{5978CD6E-5398-4D05-A30C-52AF8B3C14EA}" srcOrd="7" destOrd="0" presId="urn:microsoft.com/office/officeart/2005/8/layout/list1"/>
    <dgm:cxn modelId="{8420C205-EA4A-447A-A31D-EA17AD326FAA}" type="presParOf" srcId="{E07652FA-8267-4C13-88F8-CD3489CF254B}" destId="{6E9221C0-0A94-4645-9484-1D023EA97E70}" srcOrd="8" destOrd="0" presId="urn:microsoft.com/office/officeart/2005/8/layout/list1"/>
    <dgm:cxn modelId="{9A50FDED-852C-4672-9EAA-AF37B7E30AF3}" type="presParOf" srcId="{6E9221C0-0A94-4645-9484-1D023EA97E70}" destId="{80721B92-E6BF-4961-AF4C-9944FD006B28}" srcOrd="0" destOrd="0" presId="urn:microsoft.com/office/officeart/2005/8/layout/list1"/>
    <dgm:cxn modelId="{D32EB104-E640-46EA-8413-3652D690CDAE}" type="presParOf" srcId="{6E9221C0-0A94-4645-9484-1D023EA97E70}" destId="{AB056489-0F1A-4691-A0FE-9C5A2E4F8051}" srcOrd="1" destOrd="0" presId="urn:microsoft.com/office/officeart/2005/8/layout/list1"/>
    <dgm:cxn modelId="{DB392417-E7C1-49B0-BE5E-AA293337E3D8}" type="presParOf" srcId="{E07652FA-8267-4C13-88F8-CD3489CF254B}" destId="{B11567AB-DE72-46AE-A9C2-77AEFE68ECE0}" srcOrd="9" destOrd="0" presId="urn:microsoft.com/office/officeart/2005/8/layout/list1"/>
    <dgm:cxn modelId="{1205D943-E4FC-44E6-94E1-E9C4E381F008}" type="presParOf" srcId="{E07652FA-8267-4C13-88F8-CD3489CF254B}" destId="{B701E420-6A34-4440-A5A1-59804020CA43}" srcOrd="10" destOrd="0" presId="urn:microsoft.com/office/officeart/2005/8/layout/list1"/>
    <dgm:cxn modelId="{8E3006B0-7512-4EA4-A0AD-9B0C32762116}" type="presParOf" srcId="{E07652FA-8267-4C13-88F8-CD3489CF254B}" destId="{DDA9B080-A8A2-4A24-8CC9-04E16F925F67}" srcOrd="11" destOrd="0" presId="urn:microsoft.com/office/officeart/2005/8/layout/list1"/>
    <dgm:cxn modelId="{10BE3BD8-5201-456C-8922-F0569978288F}" type="presParOf" srcId="{E07652FA-8267-4C13-88F8-CD3489CF254B}" destId="{4F9DDB85-D266-48E9-9DDD-E0129C930AC3}" srcOrd="12" destOrd="0" presId="urn:microsoft.com/office/officeart/2005/8/layout/list1"/>
    <dgm:cxn modelId="{6A2F2DA7-E4D3-492F-8974-EE988FF0EC93}" type="presParOf" srcId="{4F9DDB85-D266-48E9-9DDD-E0129C930AC3}" destId="{4BAA91EA-13AE-4BFB-861A-5882D8D9763F}" srcOrd="0" destOrd="0" presId="urn:microsoft.com/office/officeart/2005/8/layout/list1"/>
    <dgm:cxn modelId="{C970616B-7C3F-4514-B554-8362AEF1153E}" type="presParOf" srcId="{4F9DDB85-D266-48E9-9DDD-E0129C930AC3}" destId="{22342A1B-68CA-4295-92CD-3A123E15EB13}" srcOrd="1" destOrd="0" presId="urn:microsoft.com/office/officeart/2005/8/layout/list1"/>
    <dgm:cxn modelId="{1416DFC7-4548-4530-983F-0523396E67E3}" type="presParOf" srcId="{E07652FA-8267-4C13-88F8-CD3489CF254B}" destId="{6A990698-1A0A-4672-BC79-FD751ED9287F}" srcOrd="13" destOrd="0" presId="urn:microsoft.com/office/officeart/2005/8/layout/list1"/>
    <dgm:cxn modelId="{A44BDBBE-1908-4EA8-B833-4B6F358C0CDC}" type="presParOf" srcId="{E07652FA-8267-4C13-88F8-CD3489CF254B}" destId="{5BF3540A-544A-4072-ABAD-AF5136D8C777}"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157A599-0ED5-4034-885A-8143348DEC22}"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GB"/>
        </a:p>
      </dgm:t>
    </dgm:pt>
    <dgm:pt modelId="{2CBBFE29-51AE-45F2-8CF0-1DAAEFFC7AA0}">
      <dgm:prSet phldrT="[Text]" custT="1"/>
      <dgm:spPr/>
      <dgm:t>
        <a:bodyPr/>
        <a:lstStyle/>
        <a:p>
          <a:r>
            <a:rPr lang="en-GB" sz="2000" dirty="0">
              <a:effectLst/>
              <a:latin typeface="+mn-lt"/>
              <a:ea typeface="+mn-ea"/>
              <a:cs typeface="+mn-cs"/>
            </a:rPr>
            <a:t>1. Excessive competition in online platforms. </a:t>
          </a:r>
          <a:endParaRPr lang="en-GB" sz="2000" dirty="0"/>
        </a:p>
      </dgm:t>
    </dgm:pt>
    <dgm:pt modelId="{6045AF49-A9A1-4C5D-90E2-BF9AE891CF75}" type="parTrans" cxnId="{05034B91-B706-41AF-AFC7-A01CAFA8CCF1}">
      <dgm:prSet/>
      <dgm:spPr/>
      <dgm:t>
        <a:bodyPr/>
        <a:lstStyle/>
        <a:p>
          <a:endParaRPr lang="en-GB"/>
        </a:p>
      </dgm:t>
    </dgm:pt>
    <dgm:pt modelId="{639F9FD9-359B-4312-B247-13625D718D1F}" type="sibTrans" cxnId="{05034B91-B706-41AF-AFC7-A01CAFA8CCF1}">
      <dgm:prSet/>
      <dgm:spPr/>
      <dgm:t>
        <a:bodyPr/>
        <a:lstStyle/>
        <a:p>
          <a:endParaRPr lang="en-GB"/>
        </a:p>
      </dgm:t>
    </dgm:pt>
    <dgm:pt modelId="{F9542133-4AA0-4610-92CE-C3D9A471A8DA}">
      <dgm:prSet custT="1"/>
      <dgm:spPr/>
      <dgm:t>
        <a:bodyPr/>
        <a:lstStyle/>
        <a:p>
          <a:r>
            <a:rPr lang="en-GB" sz="2000" dirty="0">
              <a:effectLst/>
              <a:latin typeface="+mn-lt"/>
              <a:ea typeface="+mn-ea"/>
              <a:cs typeface="+mn-cs"/>
            </a:rPr>
            <a:t>2. Economic crisis.</a:t>
          </a:r>
          <a:endParaRPr lang="en-US" sz="2000" dirty="0">
            <a:effectLst/>
            <a:latin typeface="+mn-lt"/>
            <a:ea typeface="+mn-ea"/>
            <a:cs typeface="+mn-cs"/>
          </a:endParaRPr>
        </a:p>
      </dgm:t>
    </dgm:pt>
    <dgm:pt modelId="{3FD729C5-857E-446E-8147-E442616CC375}" type="parTrans" cxnId="{F2D919E4-68AC-4E5F-9AF3-A72642DFD694}">
      <dgm:prSet/>
      <dgm:spPr/>
      <dgm:t>
        <a:bodyPr/>
        <a:lstStyle/>
        <a:p>
          <a:endParaRPr lang="en-GB"/>
        </a:p>
      </dgm:t>
    </dgm:pt>
    <dgm:pt modelId="{D3CF6015-BE58-455D-B379-A2CF5778B8EF}" type="sibTrans" cxnId="{F2D919E4-68AC-4E5F-9AF3-A72642DFD694}">
      <dgm:prSet/>
      <dgm:spPr/>
      <dgm:t>
        <a:bodyPr/>
        <a:lstStyle/>
        <a:p>
          <a:endParaRPr lang="en-GB"/>
        </a:p>
      </dgm:t>
    </dgm:pt>
    <dgm:pt modelId="{C6905B91-850B-421B-B96F-BC72B3AE504A}">
      <dgm:prSet custT="1"/>
      <dgm:spPr/>
      <dgm:t>
        <a:bodyPr/>
        <a:lstStyle/>
        <a:p>
          <a:r>
            <a:rPr lang="en-GB" sz="2000" dirty="0">
              <a:effectLst/>
              <a:latin typeface="+mn-lt"/>
              <a:ea typeface="+mn-ea"/>
              <a:cs typeface="+mn-cs"/>
            </a:rPr>
            <a:t>3. Rising cost of remote working technologies. </a:t>
          </a:r>
          <a:endParaRPr lang="en-US" sz="2000" dirty="0">
            <a:effectLst/>
            <a:latin typeface="+mn-lt"/>
            <a:ea typeface="+mn-ea"/>
            <a:cs typeface="+mn-cs"/>
          </a:endParaRPr>
        </a:p>
      </dgm:t>
    </dgm:pt>
    <dgm:pt modelId="{D408C461-9FEB-4F39-9C09-CBEC367AF523}" type="parTrans" cxnId="{A78E24E8-AC59-4A51-AB3A-2BE5B5A79C12}">
      <dgm:prSet/>
      <dgm:spPr/>
      <dgm:t>
        <a:bodyPr/>
        <a:lstStyle/>
        <a:p>
          <a:endParaRPr lang="en-GB"/>
        </a:p>
      </dgm:t>
    </dgm:pt>
    <dgm:pt modelId="{169C8E62-4BEC-4862-A27F-9C67EEBA0CB7}" type="sibTrans" cxnId="{A78E24E8-AC59-4A51-AB3A-2BE5B5A79C12}">
      <dgm:prSet/>
      <dgm:spPr/>
      <dgm:t>
        <a:bodyPr/>
        <a:lstStyle/>
        <a:p>
          <a:endParaRPr lang="en-GB"/>
        </a:p>
      </dgm:t>
    </dgm:pt>
    <dgm:pt modelId="{C941B9F6-022F-4551-A1A8-279504BFF375}" type="pres">
      <dgm:prSet presAssocID="{7157A599-0ED5-4034-885A-8143348DEC22}" presName="linear" presStyleCnt="0">
        <dgm:presLayoutVars>
          <dgm:dir/>
          <dgm:animLvl val="lvl"/>
          <dgm:resizeHandles val="exact"/>
        </dgm:presLayoutVars>
      </dgm:prSet>
      <dgm:spPr/>
    </dgm:pt>
    <dgm:pt modelId="{2FBD3994-3EE2-4E84-939B-C69C8583B9C4}" type="pres">
      <dgm:prSet presAssocID="{2CBBFE29-51AE-45F2-8CF0-1DAAEFFC7AA0}" presName="parentLin" presStyleCnt="0"/>
      <dgm:spPr/>
    </dgm:pt>
    <dgm:pt modelId="{CF075394-1A64-4BC2-ACB6-B73E79124974}" type="pres">
      <dgm:prSet presAssocID="{2CBBFE29-51AE-45F2-8CF0-1DAAEFFC7AA0}" presName="parentLeftMargin" presStyleLbl="node1" presStyleIdx="0" presStyleCnt="3"/>
      <dgm:spPr/>
    </dgm:pt>
    <dgm:pt modelId="{EA2F5FFB-26C9-47A5-A11A-8B71BDC1A0A7}" type="pres">
      <dgm:prSet presAssocID="{2CBBFE29-51AE-45F2-8CF0-1DAAEFFC7AA0}" presName="parentText" presStyleLbl="node1" presStyleIdx="0" presStyleCnt="3">
        <dgm:presLayoutVars>
          <dgm:chMax val="0"/>
          <dgm:bulletEnabled val="1"/>
        </dgm:presLayoutVars>
      </dgm:prSet>
      <dgm:spPr/>
    </dgm:pt>
    <dgm:pt modelId="{47F79BDF-99D2-4770-A7D1-A39671CC36FF}" type="pres">
      <dgm:prSet presAssocID="{2CBBFE29-51AE-45F2-8CF0-1DAAEFFC7AA0}" presName="negativeSpace" presStyleCnt="0"/>
      <dgm:spPr/>
    </dgm:pt>
    <dgm:pt modelId="{7F5377A2-43DA-4093-8F2E-97BC6B7B4170}" type="pres">
      <dgm:prSet presAssocID="{2CBBFE29-51AE-45F2-8CF0-1DAAEFFC7AA0}" presName="childText" presStyleLbl="conFgAcc1" presStyleIdx="0" presStyleCnt="3">
        <dgm:presLayoutVars>
          <dgm:bulletEnabled val="1"/>
        </dgm:presLayoutVars>
      </dgm:prSet>
      <dgm:spPr/>
    </dgm:pt>
    <dgm:pt modelId="{1BC663C1-A534-42E1-8DC2-BA4DE41CF554}" type="pres">
      <dgm:prSet presAssocID="{639F9FD9-359B-4312-B247-13625D718D1F}" presName="spaceBetweenRectangles" presStyleCnt="0"/>
      <dgm:spPr/>
    </dgm:pt>
    <dgm:pt modelId="{047C4B41-E8C0-4B01-AF49-F5AA2B95AEAB}" type="pres">
      <dgm:prSet presAssocID="{F9542133-4AA0-4610-92CE-C3D9A471A8DA}" presName="parentLin" presStyleCnt="0"/>
      <dgm:spPr/>
    </dgm:pt>
    <dgm:pt modelId="{6DCFA6CE-50D4-443C-B455-336D7154C23F}" type="pres">
      <dgm:prSet presAssocID="{F9542133-4AA0-4610-92CE-C3D9A471A8DA}" presName="parentLeftMargin" presStyleLbl="node1" presStyleIdx="0" presStyleCnt="3"/>
      <dgm:spPr/>
    </dgm:pt>
    <dgm:pt modelId="{65DF5B56-6E47-42A9-AF3F-E62318DEAEAD}" type="pres">
      <dgm:prSet presAssocID="{F9542133-4AA0-4610-92CE-C3D9A471A8DA}" presName="parentText" presStyleLbl="node1" presStyleIdx="1" presStyleCnt="3">
        <dgm:presLayoutVars>
          <dgm:chMax val="0"/>
          <dgm:bulletEnabled val="1"/>
        </dgm:presLayoutVars>
      </dgm:prSet>
      <dgm:spPr/>
    </dgm:pt>
    <dgm:pt modelId="{90482C25-C275-414A-AC69-6241ADE54E41}" type="pres">
      <dgm:prSet presAssocID="{F9542133-4AA0-4610-92CE-C3D9A471A8DA}" presName="negativeSpace" presStyleCnt="0"/>
      <dgm:spPr/>
    </dgm:pt>
    <dgm:pt modelId="{D5D72E53-D0A0-4B83-B7EC-7F949A46A03A}" type="pres">
      <dgm:prSet presAssocID="{F9542133-4AA0-4610-92CE-C3D9A471A8DA}" presName="childText" presStyleLbl="conFgAcc1" presStyleIdx="1" presStyleCnt="3">
        <dgm:presLayoutVars>
          <dgm:bulletEnabled val="1"/>
        </dgm:presLayoutVars>
      </dgm:prSet>
      <dgm:spPr/>
    </dgm:pt>
    <dgm:pt modelId="{47B8D350-CB5C-46E4-A43C-EE26F95359C9}" type="pres">
      <dgm:prSet presAssocID="{D3CF6015-BE58-455D-B379-A2CF5778B8EF}" presName="spaceBetweenRectangles" presStyleCnt="0"/>
      <dgm:spPr/>
    </dgm:pt>
    <dgm:pt modelId="{823A9EF3-82B4-4596-9515-93ACF18D6016}" type="pres">
      <dgm:prSet presAssocID="{C6905B91-850B-421B-B96F-BC72B3AE504A}" presName="parentLin" presStyleCnt="0"/>
      <dgm:spPr/>
    </dgm:pt>
    <dgm:pt modelId="{A8A4CF7E-E059-4B83-9A5D-858B92E6D6C1}" type="pres">
      <dgm:prSet presAssocID="{C6905B91-850B-421B-B96F-BC72B3AE504A}" presName="parentLeftMargin" presStyleLbl="node1" presStyleIdx="1" presStyleCnt="3"/>
      <dgm:spPr/>
    </dgm:pt>
    <dgm:pt modelId="{1774D48D-F304-4E1C-AA7E-8A69F9A1725F}" type="pres">
      <dgm:prSet presAssocID="{C6905B91-850B-421B-B96F-BC72B3AE504A}" presName="parentText" presStyleLbl="node1" presStyleIdx="2" presStyleCnt="3">
        <dgm:presLayoutVars>
          <dgm:chMax val="0"/>
          <dgm:bulletEnabled val="1"/>
        </dgm:presLayoutVars>
      </dgm:prSet>
      <dgm:spPr/>
    </dgm:pt>
    <dgm:pt modelId="{E40EAB41-4AE9-4BBD-ABC0-07BD43BA6FCF}" type="pres">
      <dgm:prSet presAssocID="{C6905B91-850B-421B-B96F-BC72B3AE504A}" presName="negativeSpace" presStyleCnt="0"/>
      <dgm:spPr/>
    </dgm:pt>
    <dgm:pt modelId="{DFE77B7B-C536-4D39-9737-D2E63CAFD9D9}" type="pres">
      <dgm:prSet presAssocID="{C6905B91-850B-421B-B96F-BC72B3AE504A}" presName="childText" presStyleLbl="conFgAcc1" presStyleIdx="2" presStyleCnt="3">
        <dgm:presLayoutVars>
          <dgm:bulletEnabled val="1"/>
        </dgm:presLayoutVars>
      </dgm:prSet>
      <dgm:spPr/>
    </dgm:pt>
  </dgm:ptLst>
  <dgm:cxnLst>
    <dgm:cxn modelId="{F5018313-9F34-43A1-8AB9-30ED47DDC12A}" type="presOf" srcId="{2CBBFE29-51AE-45F2-8CF0-1DAAEFFC7AA0}" destId="{CF075394-1A64-4BC2-ACB6-B73E79124974}" srcOrd="0" destOrd="0" presId="urn:microsoft.com/office/officeart/2005/8/layout/list1"/>
    <dgm:cxn modelId="{57395044-118A-40C7-B43F-3588D29FDE27}" type="presOf" srcId="{C6905B91-850B-421B-B96F-BC72B3AE504A}" destId="{A8A4CF7E-E059-4B83-9A5D-858B92E6D6C1}" srcOrd="0" destOrd="0" presId="urn:microsoft.com/office/officeart/2005/8/layout/list1"/>
    <dgm:cxn modelId="{37948749-7A30-4BE0-8627-D2748665DB88}" type="presOf" srcId="{F9542133-4AA0-4610-92CE-C3D9A471A8DA}" destId="{6DCFA6CE-50D4-443C-B455-336D7154C23F}" srcOrd="0" destOrd="0" presId="urn:microsoft.com/office/officeart/2005/8/layout/list1"/>
    <dgm:cxn modelId="{ABF5484B-4C8D-4CAE-8CFD-5E0F61965803}" type="presOf" srcId="{C6905B91-850B-421B-B96F-BC72B3AE504A}" destId="{1774D48D-F304-4E1C-AA7E-8A69F9A1725F}" srcOrd="1" destOrd="0" presId="urn:microsoft.com/office/officeart/2005/8/layout/list1"/>
    <dgm:cxn modelId="{2355F874-3307-489C-8C34-37D7EF954287}" type="presOf" srcId="{2CBBFE29-51AE-45F2-8CF0-1DAAEFFC7AA0}" destId="{EA2F5FFB-26C9-47A5-A11A-8B71BDC1A0A7}" srcOrd="1" destOrd="0" presId="urn:microsoft.com/office/officeart/2005/8/layout/list1"/>
    <dgm:cxn modelId="{05034B91-B706-41AF-AFC7-A01CAFA8CCF1}" srcId="{7157A599-0ED5-4034-885A-8143348DEC22}" destId="{2CBBFE29-51AE-45F2-8CF0-1DAAEFFC7AA0}" srcOrd="0" destOrd="0" parTransId="{6045AF49-A9A1-4C5D-90E2-BF9AE891CF75}" sibTransId="{639F9FD9-359B-4312-B247-13625D718D1F}"/>
    <dgm:cxn modelId="{B803C8C4-36B1-48A4-9BE3-B95F7FF9CA49}" type="presOf" srcId="{F9542133-4AA0-4610-92CE-C3D9A471A8DA}" destId="{65DF5B56-6E47-42A9-AF3F-E62318DEAEAD}" srcOrd="1" destOrd="0" presId="urn:microsoft.com/office/officeart/2005/8/layout/list1"/>
    <dgm:cxn modelId="{5D7940C8-E616-4F81-A3BB-31FDF772924C}" type="presOf" srcId="{7157A599-0ED5-4034-885A-8143348DEC22}" destId="{C941B9F6-022F-4551-A1A8-279504BFF375}" srcOrd="0" destOrd="0" presId="urn:microsoft.com/office/officeart/2005/8/layout/list1"/>
    <dgm:cxn modelId="{F2D919E4-68AC-4E5F-9AF3-A72642DFD694}" srcId="{7157A599-0ED5-4034-885A-8143348DEC22}" destId="{F9542133-4AA0-4610-92CE-C3D9A471A8DA}" srcOrd="1" destOrd="0" parTransId="{3FD729C5-857E-446E-8147-E442616CC375}" sibTransId="{D3CF6015-BE58-455D-B379-A2CF5778B8EF}"/>
    <dgm:cxn modelId="{A78E24E8-AC59-4A51-AB3A-2BE5B5A79C12}" srcId="{7157A599-0ED5-4034-885A-8143348DEC22}" destId="{C6905B91-850B-421B-B96F-BC72B3AE504A}" srcOrd="2" destOrd="0" parTransId="{D408C461-9FEB-4F39-9C09-CBEC367AF523}" sibTransId="{169C8E62-4BEC-4862-A27F-9C67EEBA0CB7}"/>
    <dgm:cxn modelId="{0F45C6CE-2A80-425B-B553-3FE48D68112E}" type="presParOf" srcId="{C941B9F6-022F-4551-A1A8-279504BFF375}" destId="{2FBD3994-3EE2-4E84-939B-C69C8583B9C4}" srcOrd="0" destOrd="0" presId="urn:microsoft.com/office/officeart/2005/8/layout/list1"/>
    <dgm:cxn modelId="{A8E1DDF8-364C-42EB-99A2-F46F70160DDE}" type="presParOf" srcId="{2FBD3994-3EE2-4E84-939B-C69C8583B9C4}" destId="{CF075394-1A64-4BC2-ACB6-B73E79124974}" srcOrd="0" destOrd="0" presId="urn:microsoft.com/office/officeart/2005/8/layout/list1"/>
    <dgm:cxn modelId="{D22EABAC-AA5F-4D5F-AD5D-F0CD645F3D45}" type="presParOf" srcId="{2FBD3994-3EE2-4E84-939B-C69C8583B9C4}" destId="{EA2F5FFB-26C9-47A5-A11A-8B71BDC1A0A7}" srcOrd="1" destOrd="0" presId="urn:microsoft.com/office/officeart/2005/8/layout/list1"/>
    <dgm:cxn modelId="{1D8B2335-29E7-4037-9004-02B5C66F60EF}" type="presParOf" srcId="{C941B9F6-022F-4551-A1A8-279504BFF375}" destId="{47F79BDF-99D2-4770-A7D1-A39671CC36FF}" srcOrd="1" destOrd="0" presId="urn:microsoft.com/office/officeart/2005/8/layout/list1"/>
    <dgm:cxn modelId="{084375B6-B61E-4EF1-839E-BA391741D562}" type="presParOf" srcId="{C941B9F6-022F-4551-A1A8-279504BFF375}" destId="{7F5377A2-43DA-4093-8F2E-97BC6B7B4170}" srcOrd="2" destOrd="0" presId="urn:microsoft.com/office/officeart/2005/8/layout/list1"/>
    <dgm:cxn modelId="{EC5C6809-93FE-450B-A159-7DF32DBAF55E}" type="presParOf" srcId="{C941B9F6-022F-4551-A1A8-279504BFF375}" destId="{1BC663C1-A534-42E1-8DC2-BA4DE41CF554}" srcOrd="3" destOrd="0" presId="urn:microsoft.com/office/officeart/2005/8/layout/list1"/>
    <dgm:cxn modelId="{396E5F66-86D7-455B-9D3B-275D07BA2239}" type="presParOf" srcId="{C941B9F6-022F-4551-A1A8-279504BFF375}" destId="{047C4B41-E8C0-4B01-AF49-F5AA2B95AEAB}" srcOrd="4" destOrd="0" presId="urn:microsoft.com/office/officeart/2005/8/layout/list1"/>
    <dgm:cxn modelId="{4BF89D9F-9149-4486-BE1F-47CE77C6E67B}" type="presParOf" srcId="{047C4B41-E8C0-4B01-AF49-F5AA2B95AEAB}" destId="{6DCFA6CE-50D4-443C-B455-336D7154C23F}" srcOrd="0" destOrd="0" presId="urn:microsoft.com/office/officeart/2005/8/layout/list1"/>
    <dgm:cxn modelId="{ADEE036E-1A84-4840-941D-55638B06F634}" type="presParOf" srcId="{047C4B41-E8C0-4B01-AF49-F5AA2B95AEAB}" destId="{65DF5B56-6E47-42A9-AF3F-E62318DEAEAD}" srcOrd="1" destOrd="0" presId="urn:microsoft.com/office/officeart/2005/8/layout/list1"/>
    <dgm:cxn modelId="{6DBFEAB5-B823-4069-BA61-82A16E7869C4}" type="presParOf" srcId="{C941B9F6-022F-4551-A1A8-279504BFF375}" destId="{90482C25-C275-414A-AC69-6241ADE54E41}" srcOrd="5" destOrd="0" presId="urn:microsoft.com/office/officeart/2005/8/layout/list1"/>
    <dgm:cxn modelId="{920BBB2A-D457-4E40-B4F6-588BEDB60546}" type="presParOf" srcId="{C941B9F6-022F-4551-A1A8-279504BFF375}" destId="{D5D72E53-D0A0-4B83-B7EC-7F949A46A03A}" srcOrd="6" destOrd="0" presId="urn:microsoft.com/office/officeart/2005/8/layout/list1"/>
    <dgm:cxn modelId="{2F973B62-401B-48D2-A031-91EC9207DF8F}" type="presParOf" srcId="{C941B9F6-022F-4551-A1A8-279504BFF375}" destId="{47B8D350-CB5C-46E4-A43C-EE26F95359C9}" srcOrd="7" destOrd="0" presId="urn:microsoft.com/office/officeart/2005/8/layout/list1"/>
    <dgm:cxn modelId="{F270C49A-D610-45AB-B2FC-6917D6D190DC}" type="presParOf" srcId="{C941B9F6-022F-4551-A1A8-279504BFF375}" destId="{823A9EF3-82B4-4596-9515-93ACF18D6016}" srcOrd="8" destOrd="0" presId="urn:microsoft.com/office/officeart/2005/8/layout/list1"/>
    <dgm:cxn modelId="{52AD5767-F9FE-4158-A09A-42491C75B55E}" type="presParOf" srcId="{823A9EF3-82B4-4596-9515-93ACF18D6016}" destId="{A8A4CF7E-E059-4B83-9A5D-858B92E6D6C1}" srcOrd="0" destOrd="0" presId="urn:microsoft.com/office/officeart/2005/8/layout/list1"/>
    <dgm:cxn modelId="{90914970-84D5-4B72-BC23-A7C6AB7D409D}" type="presParOf" srcId="{823A9EF3-82B4-4596-9515-93ACF18D6016}" destId="{1774D48D-F304-4E1C-AA7E-8A69F9A1725F}" srcOrd="1" destOrd="0" presId="urn:microsoft.com/office/officeart/2005/8/layout/list1"/>
    <dgm:cxn modelId="{418A38E5-A179-4ED9-9DFE-C9132F199193}" type="presParOf" srcId="{C941B9F6-022F-4551-A1A8-279504BFF375}" destId="{E40EAB41-4AE9-4BBD-ABC0-07BD43BA6FCF}" srcOrd="9" destOrd="0" presId="urn:microsoft.com/office/officeart/2005/8/layout/list1"/>
    <dgm:cxn modelId="{8C202F76-E2DD-40BF-96BE-E4433CC39472}" type="presParOf" srcId="{C941B9F6-022F-4551-A1A8-279504BFF375}" destId="{DFE77B7B-C536-4D39-9737-D2E63CAFD9D9}"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9FC3B2-0108-4032-A37E-1636D7025053}">
      <dsp:nvSpPr>
        <dsp:cNvPr id="0" name=""/>
        <dsp:cNvSpPr/>
      </dsp:nvSpPr>
      <dsp:spPr>
        <a:xfrm>
          <a:off x="0" y="611610"/>
          <a:ext cx="7649632" cy="957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9FB70D6-D595-4E27-800F-72A626F4FB74}">
      <dsp:nvSpPr>
        <dsp:cNvPr id="0" name=""/>
        <dsp:cNvSpPr/>
      </dsp:nvSpPr>
      <dsp:spPr>
        <a:xfrm>
          <a:off x="382481" y="50730"/>
          <a:ext cx="5354742" cy="11217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2397" tIns="0" rIns="202397" bIns="0" numCol="1" spcCol="1270" anchor="ctr" anchorCtr="0">
          <a:noAutofit/>
        </a:bodyPr>
        <a:lstStyle/>
        <a:p>
          <a:pPr marL="0" lvl="0" indent="0" algn="l" defTabSz="889000">
            <a:lnSpc>
              <a:spcPct val="90000"/>
            </a:lnSpc>
            <a:spcBef>
              <a:spcPct val="0"/>
            </a:spcBef>
            <a:spcAft>
              <a:spcPct val="35000"/>
            </a:spcAft>
            <a:buNone/>
          </a:pPr>
          <a:r>
            <a:rPr lang="en-US" sz="2000" kern="1200" dirty="0"/>
            <a:t>Continue regular activities during the pandemic through remote working</a:t>
          </a:r>
          <a:endParaRPr lang="en-GB" sz="2000" kern="1200" dirty="0"/>
        </a:p>
      </dsp:txBody>
      <dsp:txXfrm>
        <a:off x="437241" y="105490"/>
        <a:ext cx="5245222" cy="1012240"/>
      </dsp:txXfrm>
    </dsp:sp>
    <dsp:sp modelId="{E3E5F88B-34D2-4896-882D-F0EDC524C5DF}">
      <dsp:nvSpPr>
        <dsp:cNvPr id="0" name=""/>
        <dsp:cNvSpPr/>
      </dsp:nvSpPr>
      <dsp:spPr>
        <a:xfrm>
          <a:off x="0" y="2335290"/>
          <a:ext cx="7649632" cy="9576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8A201A3-928F-4472-9A0A-216B4150891F}">
      <dsp:nvSpPr>
        <dsp:cNvPr id="0" name=""/>
        <dsp:cNvSpPr/>
      </dsp:nvSpPr>
      <dsp:spPr>
        <a:xfrm>
          <a:off x="382481" y="1774410"/>
          <a:ext cx="5354742" cy="11217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2397" tIns="0" rIns="202397" bIns="0" numCol="1" spcCol="1270" anchor="ctr" anchorCtr="0">
          <a:noAutofit/>
        </a:bodyPr>
        <a:lstStyle/>
        <a:p>
          <a:pPr marL="0" lvl="0" indent="0" algn="l" defTabSz="889000">
            <a:lnSpc>
              <a:spcPct val="90000"/>
            </a:lnSpc>
            <a:spcBef>
              <a:spcPct val="0"/>
            </a:spcBef>
            <a:spcAft>
              <a:spcPct val="35000"/>
            </a:spcAft>
            <a:buNone/>
          </a:pPr>
          <a:r>
            <a:rPr lang="en-US" sz="2000" kern="1200" dirty="0"/>
            <a:t>Remote work practicing for customer service  </a:t>
          </a:r>
          <a:endParaRPr lang="en-GB" sz="2000" kern="1200" dirty="0"/>
        </a:p>
      </dsp:txBody>
      <dsp:txXfrm>
        <a:off x="437241" y="1829170"/>
        <a:ext cx="5245222" cy="1012240"/>
      </dsp:txXfrm>
    </dsp:sp>
    <dsp:sp modelId="{A75D7695-E414-439E-B1A1-C107790BAC65}">
      <dsp:nvSpPr>
        <dsp:cNvPr id="0" name=""/>
        <dsp:cNvSpPr/>
      </dsp:nvSpPr>
      <dsp:spPr>
        <a:xfrm>
          <a:off x="0" y="4058970"/>
          <a:ext cx="7649632" cy="9576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BEFEE5D-9BF6-4770-B8D3-D508EE60E1CC}">
      <dsp:nvSpPr>
        <dsp:cNvPr id="0" name=""/>
        <dsp:cNvSpPr/>
      </dsp:nvSpPr>
      <dsp:spPr>
        <a:xfrm>
          <a:off x="382481" y="3498090"/>
          <a:ext cx="5354742" cy="11217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2397" tIns="0" rIns="202397" bIns="0" numCol="1" spcCol="1270" anchor="ctr" anchorCtr="0">
          <a:noAutofit/>
        </a:bodyPr>
        <a:lstStyle/>
        <a:p>
          <a:pPr marL="0" lvl="0" indent="0" algn="l" defTabSz="889000">
            <a:lnSpc>
              <a:spcPct val="90000"/>
            </a:lnSpc>
            <a:spcBef>
              <a:spcPct val="0"/>
            </a:spcBef>
            <a:spcAft>
              <a:spcPct val="35000"/>
            </a:spcAft>
            <a:buNone/>
          </a:pPr>
          <a:r>
            <a:rPr lang="en-US" sz="2000" kern="1200" dirty="0"/>
            <a:t>Maintaining Close relation with Customer across online platforms</a:t>
          </a:r>
          <a:endParaRPr lang="en-GB" sz="2000" kern="1200" dirty="0"/>
        </a:p>
      </dsp:txBody>
      <dsp:txXfrm>
        <a:off x="437241" y="3552850"/>
        <a:ext cx="5245222" cy="10122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EE16B9-A7AC-4BB3-9A03-8D5151DDC728}">
      <dsp:nvSpPr>
        <dsp:cNvPr id="0" name=""/>
        <dsp:cNvSpPr/>
      </dsp:nvSpPr>
      <dsp:spPr>
        <a:xfrm>
          <a:off x="0" y="336933"/>
          <a:ext cx="9588500" cy="504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FBEF679-65DB-4EA4-B822-B184C970F255}">
      <dsp:nvSpPr>
        <dsp:cNvPr id="0" name=""/>
        <dsp:cNvSpPr/>
      </dsp:nvSpPr>
      <dsp:spPr>
        <a:xfrm>
          <a:off x="479425" y="41733"/>
          <a:ext cx="6711950" cy="590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3696" tIns="0" rIns="253696" bIns="0" numCol="1" spcCol="1270" anchor="ctr" anchorCtr="0">
          <a:noAutofit/>
        </a:bodyPr>
        <a:lstStyle/>
        <a:p>
          <a:pPr marL="0" lvl="0" indent="0" algn="l" defTabSz="800100">
            <a:lnSpc>
              <a:spcPct val="90000"/>
            </a:lnSpc>
            <a:spcBef>
              <a:spcPct val="0"/>
            </a:spcBef>
            <a:spcAft>
              <a:spcPct val="35000"/>
            </a:spcAft>
            <a:buNone/>
          </a:pPr>
          <a:r>
            <a:rPr lang="en-GB" sz="1800" kern="1200" dirty="0">
              <a:effectLst/>
              <a:latin typeface="+mn-lt"/>
              <a:ea typeface="+mn-ea"/>
              <a:cs typeface="+mn-cs"/>
            </a:rPr>
            <a:t>1. It has the biggest grocery retailer in the UK. </a:t>
          </a:r>
          <a:endParaRPr lang="en-GB" sz="1800" kern="1200" dirty="0"/>
        </a:p>
      </dsp:txBody>
      <dsp:txXfrm>
        <a:off x="508246" y="70554"/>
        <a:ext cx="6654308" cy="532758"/>
      </dsp:txXfrm>
    </dsp:sp>
    <dsp:sp modelId="{8A41C07E-EC74-403B-BF35-55E839F704D5}">
      <dsp:nvSpPr>
        <dsp:cNvPr id="0" name=""/>
        <dsp:cNvSpPr/>
      </dsp:nvSpPr>
      <dsp:spPr>
        <a:xfrm>
          <a:off x="0" y="1244133"/>
          <a:ext cx="9588500" cy="5040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4AC2751-0EDB-428B-A049-9537E04B937C}">
      <dsp:nvSpPr>
        <dsp:cNvPr id="0" name=""/>
        <dsp:cNvSpPr/>
      </dsp:nvSpPr>
      <dsp:spPr>
        <a:xfrm>
          <a:off x="479425" y="948933"/>
          <a:ext cx="6711950" cy="5904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3696" tIns="0" rIns="253696" bIns="0" numCol="1" spcCol="1270" anchor="ctr" anchorCtr="0">
          <a:noAutofit/>
        </a:bodyPr>
        <a:lstStyle/>
        <a:p>
          <a:pPr marL="0" lvl="0" indent="0" algn="l" defTabSz="800100">
            <a:lnSpc>
              <a:spcPct val="90000"/>
            </a:lnSpc>
            <a:spcBef>
              <a:spcPct val="0"/>
            </a:spcBef>
            <a:spcAft>
              <a:spcPct val="35000"/>
            </a:spcAft>
            <a:buNone/>
          </a:pPr>
          <a:r>
            <a:rPr lang="en-GB" sz="1800" kern="1200" dirty="0">
              <a:effectLst/>
              <a:latin typeface="+mn-lt"/>
              <a:ea typeface="+mn-ea"/>
              <a:cs typeface="+mn-cs"/>
            </a:rPr>
            <a:t>2. Leading market share.</a:t>
          </a:r>
          <a:endParaRPr lang="en-US" sz="1800" kern="1200" dirty="0">
            <a:effectLst/>
            <a:latin typeface="+mn-lt"/>
            <a:ea typeface="+mn-ea"/>
            <a:cs typeface="+mn-cs"/>
          </a:endParaRPr>
        </a:p>
      </dsp:txBody>
      <dsp:txXfrm>
        <a:off x="508246" y="977754"/>
        <a:ext cx="6654308" cy="532758"/>
      </dsp:txXfrm>
    </dsp:sp>
    <dsp:sp modelId="{7C434A20-3D8E-4E79-B3CA-934DF28FA471}">
      <dsp:nvSpPr>
        <dsp:cNvPr id="0" name=""/>
        <dsp:cNvSpPr/>
      </dsp:nvSpPr>
      <dsp:spPr>
        <a:xfrm>
          <a:off x="0" y="2151333"/>
          <a:ext cx="9588500" cy="5040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F497099-1DE4-44BB-9E1E-7C1A665752B4}">
      <dsp:nvSpPr>
        <dsp:cNvPr id="0" name=""/>
        <dsp:cNvSpPr/>
      </dsp:nvSpPr>
      <dsp:spPr>
        <a:xfrm>
          <a:off x="479425" y="1856133"/>
          <a:ext cx="6711950" cy="59040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3696" tIns="0" rIns="253696" bIns="0" numCol="1" spcCol="1270" anchor="ctr" anchorCtr="0">
          <a:noAutofit/>
        </a:bodyPr>
        <a:lstStyle/>
        <a:p>
          <a:pPr marL="0" lvl="0" indent="0" algn="l" defTabSz="800100">
            <a:lnSpc>
              <a:spcPct val="90000"/>
            </a:lnSpc>
            <a:spcBef>
              <a:spcPct val="0"/>
            </a:spcBef>
            <a:spcAft>
              <a:spcPct val="35000"/>
            </a:spcAft>
            <a:buNone/>
          </a:pPr>
          <a:r>
            <a:rPr lang="en-GB" sz="1800" kern="1200">
              <a:effectLst/>
              <a:latin typeface="+mn-lt"/>
              <a:ea typeface="+mn-ea"/>
              <a:cs typeface="+mn-cs"/>
            </a:rPr>
            <a:t>3. Growing stores throughout the world.</a:t>
          </a:r>
          <a:endParaRPr lang="en-US" sz="1800" kern="1200" dirty="0">
            <a:effectLst/>
            <a:latin typeface="+mn-lt"/>
            <a:ea typeface="+mn-ea"/>
            <a:cs typeface="+mn-cs"/>
          </a:endParaRPr>
        </a:p>
      </dsp:txBody>
      <dsp:txXfrm>
        <a:off x="508246" y="1884954"/>
        <a:ext cx="6654308" cy="532758"/>
      </dsp:txXfrm>
    </dsp:sp>
    <dsp:sp modelId="{0C0C5812-1BAB-47C0-9495-48F71123A78A}">
      <dsp:nvSpPr>
        <dsp:cNvPr id="0" name=""/>
        <dsp:cNvSpPr/>
      </dsp:nvSpPr>
      <dsp:spPr>
        <a:xfrm>
          <a:off x="0" y="3058533"/>
          <a:ext cx="9588500" cy="5040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1C5AD67-46E4-4E55-8583-D49724ED5B3E}">
      <dsp:nvSpPr>
        <dsp:cNvPr id="0" name=""/>
        <dsp:cNvSpPr/>
      </dsp:nvSpPr>
      <dsp:spPr>
        <a:xfrm>
          <a:off x="479425" y="2763333"/>
          <a:ext cx="6711950" cy="5904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3696" tIns="0" rIns="253696" bIns="0" numCol="1" spcCol="1270" anchor="ctr" anchorCtr="0">
          <a:noAutofit/>
        </a:bodyPr>
        <a:lstStyle/>
        <a:p>
          <a:pPr marL="0" lvl="0" indent="0" algn="l" defTabSz="800100">
            <a:lnSpc>
              <a:spcPct val="90000"/>
            </a:lnSpc>
            <a:spcBef>
              <a:spcPct val="0"/>
            </a:spcBef>
            <a:spcAft>
              <a:spcPct val="35000"/>
            </a:spcAft>
            <a:buNone/>
          </a:pPr>
          <a:r>
            <a:rPr lang="en-GB" sz="1800" kern="1200" dirty="0">
              <a:effectLst/>
              <a:latin typeface="+mn-lt"/>
              <a:ea typeface="+mn-ea"/>
              <a:cs typeface="+mn-cs"/>
            </a:rPr>
            <a:t>4. The skilled and dedicated manpower.</a:t>
          </a:r>
          <a:endParaRPr lang="en-US" sz="1800" kern="1200" dirty="0">
            <a:effectLst/>
            <a:latin typeface="+mn-lt"/>
            <a:ea typeface="+mn-ea"/>
            <a:cs typeface="+mn-cs"/>
          </a:endParaRPr>
        </a:p>
      </dsp:txBody>
      <dsp:txXfrm>
        <a:off x="508246" y="2792154"/>
        <a:ext cx="6654308" cy="532758"/>
      </dsp:txXfrm>
    </dsp:sp>
    <dsp:sp modelId="{9575004D-1AA9-4C39-953F-74262D10D536}">
      <dsp:nvSpPr>
        <dsp:cNvPr id="0" name=""/>
        <dsp:cNvSpPr/>
      </dsp:nvSpPr>
      <dsp:spPr>
        <a:xfrm>
          <a:off x="0" y="3965733"/>
          <a:ext cx="9588500" cy="5040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95FFA60-C1D8-4773-B1DB-35A6A628525B}">
      <dsp:nvSpPr>
        <dsp:cNvPr id="0" name=""/>
        <dsp:cNvSpPr/>
      </dsp:nvSpPr>
      <dsp:spPr>
        <a:xfrm>
          <a:off x="479425" y="3670533"/>
          <a:ext cx="6711950" cy="59040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3696" tIns="0" rIns="253696" bIns="0" numCol="1" spcCol="1270" anchor="ctr" anchorCtr="0">
          <a:noAutofit/>
        </a:bodyPr>
        <a:lstStyle/>
        <a:p>
          <a:pPr marL="0" lvl="0" indent="0" algn="l" defTabSz="800100">
            <a:lnSpc>
              <a:spcPct val="90000"/>
            </a:lnSpc>
            <a:spcBef>
              <a:spcPct val="0"/>
            </a:spcBef>
            <a:spcAft>
              <a:spcPct val="35000"/>
            </a:spcAft>
            <a:buNone/>
          </a:pPr>
          <a:r>
            <a:rPr lang="en-GB" sz="1800" kern="1200" dirty="0">
              <a:effectLst/>
              <a:latin typeface="+mn-lt"/>
              <a:ea typeface="+mn-ea"/>
              <a:cs typeface="+mn-cs"/>
            </a:rPr>
            <a:t>5. Retaining the employees through remote working</a:t>
          </a:r>
          <a:endParaRPr lang="en-US" sz="1800" kern="1200" dirty="0">
            <a:effectLst/>
            <a:latin typeface="+mn-lt"/>
            <a:ea typeface="+mn-ea"/>
            <a:cs typeface="+mn-cs"/>
          </a:endParaRPr>
        </a:p>
      </dsp:txBody>
      <dsp:txXfrm>
        <a:off x="508246" y="3699354"/>
        <a:ext cx="6654308" cy="532758"/>
      </dsp:txXfrm>
    </dsp:sp>
    <dsp:sp modelId="{237FA19D-496D-41A0-8849-3E9EAFB29E31}">
      <dsp:nvSpPr>
        <dsp:cNvPr id="0" name=""/>
        <dsp:cNvSpPr/>
      </dsp:nvSpPr>
      <dsp:spPr>
        <a:xfrm>
          <a:off x="0" y="4872933"/>
          <a:ext cx="9588500" cy="504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81E3B82-D187-41B0-8385-775D638F1DD1}">
      <dsp:nvSpPr>
        <dsp:cNvPr id="0" name=""/>
        <dsp:cNvSpPr/>
      </dsp:nvSpPr>
      <dsp:spPr>
        <a:xfrm>
          <a:off x="479425" y="4577733"/>
          <a:ext cx="6711950" cy="590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3696" tIns="0" rIns="253696" bIns="0" numCol="1" spcCol="1270" anchor="ctr" anchorCtr="0">
          <a:noAutofit/>
        </a:bodyPr>
        <a:lstStyle/>
        <a:p>
          <a:pPr marL="0" lvl="0" indent="0" algn="l" defTabSz="800100">
            <a:lnSpc>
              <a:spcPct val="90000"/>
            </a:lnSpc>
            <a:spcBef>
              <a:spcPct val="0"/>
            </a:spcBef>
            <a:spcAft>
              <a:spcPct val="35000"/>
            </a:spcAft>
            <a:buNone/>
          </a:pPr>
          <a:r>
            <a:rPr lang="en-GB" sz="1800" kern="1200" dirty="0">
              <a:effectLst/>
              <a:latin typeface="+mn-lt"/>
              <a:ea typeface="+mn-ea"/>
              <a:cs typeface="+mn-cs"/>
            </a:rPr>
            <a:t>6. Access to Remote Work-based technologies. </a:t>
          </a:r>
          <a:endParaRPr lang="en-US" sz="1800" kern="1200" dirty="0">
            <a:effectLst/>
            <a:latin typeface="+mn-lt"/>
            <a:ea typeface="+mn-ea"/>
            <a:cs typeface="+mn-cs"/>
          </a:endParaRPr>
        </a:p>
      </dsp:txBody>
      <dsp:txXfrm>
        <a:off x="508246" y="4606554"/>
        <a:ext cx="6654308" cy="5327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AFB13E-C4D2-48A5-A164-ECD6FB0D5D55}">
      <dsp:nvSpPr>
        <dsp:cNvPr id="0" name=""/>
        <dsp:cNvSpPr/>
      </dsp:nvSpPr>
      <dsp:spPr>
        <a:xfrm>
          <a:off x="0" y="635553"/>
          <a:ext cx="8128000" cy="1033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6B2979E-8E12-447E-AAC4-585DB1AE6C10}">
      <dsp:nvSpPr>
        <dsp:cNvPr id="0" name=""/>
        <dsp:cNvSpPr/>
      </dsp:nvSpPr>
      <dsp:spPr>
        <a:xfrm>
          <a:off x="406400" y="30393"/>
          <a:ext cx="5689600" cy="12103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just" defTabSz="800100">
            <a:lnSpc>
              <a:spcPct val="90000"/>
            </a:lnSpc>
            <a:spcBef>
              <a:spcPct val="0"/>
            </a:spcBef>
            <a:spcAft>
              <a:spcPct val="35000"/>
            </a:spcAft>
            <a:buNone/>
          </a:pPr>
          <a:r>
            <a:rPr lang="en-GB" sz="1800" kern="1200" dirty="0">
              <a:effectLst/>
              <a:latin typeface="+mn-lt"/>
              <a:ea typeface="+mn-ea"/>
              <a:cs typeface="+mn-cs"/>
            </a:rPr>
            <a:t>1. Poor operational performances in different markets.</a:t>
          </a:r>
          <a:endParaRPr lang="en-US" sz="1800" kern="1200" dirty="0">
            <a:effectLst/>
            <a:latin typeface="+mn-lt"/>
            <a:ea typeface="+mn-ea"/>
            <a:cs typeface="+mn-cs"/>
          </a:endParaRPr>
        </a:p>
      </dsp:txBody>
      <dsp:txXfrm>
        <a:off x="465483" y="89476"/>
        <a:ext cx="5571434" cy="1092154"/>
      </dsp:txXfrm>
    </dsp:sp>
    <dsp:sp modelId="{A9F6DF56-5201-4D27-8A29-9020A231A5F3}">
      <dsp:nvSpPr>
        <dsp:cNvPr id="0" name=""/>
        <dsp:cNvSpPr/>
      </dsp:nvSpPr>
      <dsp:spPr>
        <a:xfrm>
          <a:off x="0" y="2495313"/>
          <a:ext cx="8128000" cy="10332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81E7FB-BA64-424D-9323-3F4B6F9DAC95}">
      <dsp:nvSpPr>
        <dsp:cNvPr id="0" name=""/>
        <dsp:cNvSpPr/>
      </dsp:nvSpPr>
      <dsp:spPr>
        <a:xfrm>
          <a:off x="406400" y="1890153"/>
          <a:ext cx="5689600" cy="12103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just" defTabSz="800100">
            <a:lnSpc>
              <a:spcPct val="90000"/>
            </a:lnSpc>
            <a:spcBef>
              <a:spcPct val="0"/>
            </a:spcBef>
            <a:spcAft>
              <a:spcPct val="35000"/>
            </a:spcAft>
            <a:buNone/>
          </a:pPr>
          <a:r>
            <a:rPr lang="en-GB" sz="1800" kern="1200" dirty="0">
              <a:effectLst/>
              <a:latin typeface="+mn-lt"/>
              <a:ea typeface="+mn-ea"/>
              <a:cs typeface="+mn-cs"/>
            </a:rPr>
            <a:t>2. Limited experience of implementing Remote working policies</a:t>
          </a:r>
          <a:endParaRPr lang="en-US" sz="1800" kern="1200" dirty="0">
            <a:effectLst/>
            <a:latin typeface="+mn-lt"/>
            <a:ea typeface="+mn-ea"/>
            <a:cs typeface="+mn-cs"/>
          </a:endParaRPr>
        </a:p>
      </dsp:txBody>
      <dsp:txXfrm>
        <a:off x="465483" y="1949236"/>
        <a:ext cx="5571434" cy="1092154"/>
      </dsp:txXfrm>
    </dsp:sp>
    <dsp:sp modelId="{7DF0A50E-3B0D-4FE1-AB42-85ED130BE253}">
      <dsp:nvSpPr>
        <dsp:cNvPr id="0" name=""/>
        <dsp:cNvSpPr/>
      </dsp:nvSpPr>
      <dsp:spPr>
        <a:xfrm>
          <a:off x="0" y="4355073"/>
          <a:ext cx="8128000" cy="10332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9373C72-C180-490B-A6DD-2C41C9F7046C}">
      <dsp:nvSpPr>
        <dsp:cNvPr id="0" name=""/>
        <dsp:cNvSpPr/>
      </dsp:nvSpPr>
      <dsp:spPr>
        <a:xfrm>
          <a:off x="406400" y="3749913"/>
          <a:ext cx="5689600" cy="121032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just" defTabSz="800100">
            <a:lnSpc>
              <a:spcPct val="90000"/>
            </a:lnSpc>
            <a:spcBef>
              <a:spcPct val="0"/>
            </a:spcBef>
            <a:spcAft>
              <a:spcPct val="35000"/>
            </a:spcAft>
            <a:buNone/>
          </a:pPr>
          <a:r>
            <a:rPr lang="en-GB" sz="1800" kern="1200" dirty="0">
              <a:effectLst/>
              <a:latin typeface="+mn-lt"/>
              <a:ea typeface="+mn-ea"/>
              <a:cs typeface="+mn-cs"/>
            </a:rPr>
            <a:t>3. Decreased operational profit.</a:t>
          </a:r>
          <a:endParaRPr lang="en-US" sz="1800" kern="1200" dirty="0">
            <a:effectLst/>
            <a:latin typeface="+mn-lt"/>
            <a:ea typeface="+mn-ea"/>
            <a:cs typeface="+mn-cs"/>
          </a:endParaRPr>
        </a:p>
      </dsp:txBody>
      <dsp:txXfrm>
        <a:off x="465483" y="3808996"/>
        <a:ext cx="5571434" cy="10921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308CC5-B0B4-48A1-A285-A030AA921CD6}">
      <dsp:nvSpPr>
        <dsp:cNvPr id="0" name=""/>
        <dsp:cNvSpPr/>
      </dsp:nvSpPr>
      <dsp:spPr>
        <a:xfrm>
          <a:off x="0" y="511533"/>
          <a:ext cx="8128000" cy="756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B3E913-47BF-4C27-ACC2-3D462F02A33B}">
      <dsp:nvSpPr>
        <dsp:cNvPr id="0" name=""/>
        <dsp:cNvSpPr/>
      </dsp:nvSpPr>
      <dsp:spPr>
        <a:xfrm>
          <a:off x="330200" y="589430"/>
          <a:ext cx="5689600" cy="8856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800100">
            <a:lnSpc>
              <a:spcPct val="150000"/>
            </a:lnSpc>
            <a:spcBef>
              <a:spcPct val="0"/>
            </a:spcBef>
            <a:spcAft>
              <a:spcPct val="35000"/>
            </a:spcAft>
            <a:buNone/>
          </a:pPr>
          <a:r>
            <a:rPr lang="en-GB" sz="1800" kern="1200" dirty="0">
              <a:effectLst/>
              <a:latin typeface="+mn-lt"/>
              <a:ea typeface="+mn-ea"/>
              <a:cs typeface="+mn-cs"/>
            </a:rPr>
            <a:t>1. Emerging online market as an aftermath of the pandemic.</a:t>
          </a:r>
          <a:endParaRPr lang="en-GB" sz="1800" kern="1200" dirty="0"/>
        </a:p>
      </dsp:txBody>
      <dsp:txXfrm>
        <a:off x="373431" y="632661"/>
        <a:ext cx="5603138" cy="799138"/>
      </dsp:txXfrm>
    </dsp:sp>
    <dsp:sp modelId="{675B5332-F842-4E08-9E44-E3146554F82A}">
      <dsp:nvSpPr>
        <dsp:cNvPr id="0" name=""/>
        <dsp:cNvSpPr/>
      </dsp:nvSpPr>
      <dsp:spPr>
        <a:xfrm>
          <a:off x="0" y="1872333"/>
          <a:ext cx="8128000" cy="7560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5267EDB-2BEE-4B2A-AC81-E879B9B0FA31}">
      <dsp:nvSpPr>
        <dsp:cNvPr id="0" name=""/>
        <dsp:cNvSpPr/>
      </dsp:nvSpPr>
      <dsp:spPr>
        <a:xfrm>
          <a:off x="330200" y="1950230"/>
          <a:ext cx="5689600" cy="8856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800100">
            <a:lnSpc>
              <a:spcPct val="150000"/>
            </a:lnSpc>
            <a:spcBef>
              <a:spcPct val="0"/>
            </a:spcBef>
            <a:spcAft>
              <a:spcPct val="35000"/>
            </a:spcAft>
            <a:buNone/>
          </a:pPr>
          <a:r>
            <a:rPr lang="en-GB" sz="1800" kern="1200" dirty="0">
              <a:effectLst/>
              <a:latin typeface="+mn-lt"/>
              <a:ea typeface="+mn-ea"/>
              <a:cs typeface="+mn-cs"/>
            </a:rPr>
            <a:t>2. Joint venture.</a:t>
          </a:r>
          <a:endParaRPr lang="en-US" sz="1800" kern="1200" dirty="0">
            <a:effectLst/>
            <a:latin typeface="+mn-lt"/>
            <a:ea typeface="+mn-ea"/>
            <a:cs typeface="+mn-cs"/>
          </a:endParaRPr>
        </a:p>
      </dsp:txBody>
      <dsp:txXfrm>
        <a:off x="373431" y="1993461"/>
        <a:ext cx="5603138" cy="799138"/>
      </dsp:txXfrm>
    </dsp:sp>
    <dsp:sp modelId="{B701E420-6A34-4440-A5A1-59804020CA43}">
      <dsp:nvSpPr>
        <dsp:cNvPr id="0" name=""/>
        <dsp:cNvSpPr/>
      </dsp:nvSpPr>
      <dsp:spPr>
        <a:xfrm>
          <a:off x="0" y="3233133"/>
          <a:ext cx="8128000" cy="7560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B056489-0F1A-4691-A0FE-9C5A2E4F8051}">
      <dsp:nvSpPr>
        <dsp:cNvPr id="0" name=""/>
        <dsp:cNvSpPr/>
      </dsp:nvSpPr>
      <dsp:spPr>
        <a:xfrm>
          <a:off x="330200" y="3311030"/>
          <a:ext cx="5689600" cy="88560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800100">
            <a:lnSpc>
              <a:spcPct val="150000"/>
            </a:lnSpc>
            <a:spcBef>
              <a:spcPct val="0"/>
            </a:spcBef>
            <a:spcAft>
              <a:spcPct val="35000"/>
            </a:spcAft>
            <a:buNone/>
          </a:pPr>
          <a:r>
            <a:rPr lang="en-GB" sz="1800" kern="1200" dirty="0">
              <a:effectLst/>
              <a:latin typeface="+mn-lt"/>
              <a:ea typeface="+mn-ea"/>
              <a:cs typeface="+mn-cs"/>
            </a:rPr>
            <a:t>3. Get support of the experienced employees</a:t>
          </a:r>
          <a:endParaRPr lang="en-US" sz="1800" kern="1200" dirty="0">
            <a:effectLst/>
            <a:latin typeface="+mn-lt"/>
            <a:ea typeface="+mn-ea"/>
            <a:cs typeface="+mn-cs"/>
          </a:endParaRPr>
        </a:p>
      </dsp:txBody>
      <dsp:txXfrm>
        <a:off x="373431" y="3354261"/>
        <a:ext cx="5603138" cy="799138"/>
      </dsp:txXfrm>
    </dsp:sp>
    <dsp:sp modelId="{5BF3540A-544A-4072-ABAD-AF5136D8C777}">
      <dsp:nvSpPr>
        <dsp:cNvPr id="0" name=""/>
        <dsp:cNvSpPr/>
      </dsp:nvSpPr>
      <dsp:spPr>
        <a:xfrm>
          <a:off x="0" y="4593933"/>
          <a:ext cx="8128000" cy="7560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2342A1B-68CA-4295-92CD-3A123E15EB13}">
      <dsp:nvSpPr>
        <dsp:cNvPr id="0" name=""/>
        <dsp:cNvSpPr/>
      </dsp:nvSpPr>
      <dsp:spPr>
        <a:xfrm>
          <a:off x="330200" y="4533067"/>
          <a:ext cx="5689600" cy="8856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800100">
            <a:lnSpc>
              <a:spcPct val="150000"/>
            </a:lnSpc>
            <a:spcBef>
              <a:spcPct val="0"/>
            </a:spcBef>
            <a:spcAft>
              <a:spcPct val="35000"/>
            </a:spcAft>
            <a:buNone/>
          </a:pPr>
          <a:r>
            <a:rPr lang="en-GB" sz="1800" kern="1200" dirty="0">
              <a:effectLst/>
              <a:latin typeface="+mn-lt"/>
              <a:ea typeface="+mn-ea"/>
              <a:cs typeface="+mn-cs"/>
            </a:rPr>
            <a:t>4. Enthusiastic stakeholders. </a:t>
          </a:r>
          <a:endParaRPr lang="en-US" sz="1800" kern="1200" dirty="0">
            <a:effectLst/>
            <a:latin typeface="+mn-lt"/>
            <a:ea typeface="+mn-ea"/>
            <a:cs typeface="+mn-cs"/>
          </a:endParaRPr>
        </a:p>
      </dsp:txBody>
      <dsp:txXfrm>
        <a:off x="373431" y="4576298"/>
        <a:ext cx="5603138" cy="79913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5377A2-43DA-4093-8F2E-97BC6B7B4170}">
      <dsp:nvSpPr>
        <dsp:cNvPr id="0" name=""/>
        <dsp:cNvSpPr/>
      </dsp:nvSpPr>
      <dsp:spPr>
        <a:xfrm>
          <a:off x="0" y="635553"/>
          <a:ext cx="8128000" cy="1033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A2F5FFB-26C9-47A5-A11A-8B71BDC1A0A7}">
      <dsp:nvSpPr>
        <dsp:cNvPr id="0" name=""/>
        <dsp:cNvSpPr/>
      </dsp:nvSpPr>
      <dsp:spPr>
        <a:xfrm>
          <a:off x="406400" y="30393"/>
          <a:ext cx="5689600" cy="12103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889000">
            <a:lnSpc>
              <a:spcPct val="90000"/>
            </a:lnSpc>
            <a:spcBef>
              <a:spcPct val="0"/>
            </a:spcBef>
            <a:spcAft>
              <a:spcPct val="35000"/>
            </a:spcAft>
            <a:buNone/>
          </a:pPr>
          <a:r>
            <a:rPr lang="en-GB" sz="2000" kern="1200" dirty="0">
              <a:effectLst/>
              <a:latin typeface="+mn-lt"/>
              <a:ea typeface="+mn-ea"/>
              <a:cs typeface="+mn-cs"/>
            </a:rPr>
            <a:t>1. Excessive competition in online platforms. </a:t>
          </a:r>
          <a:endParaRPr lang="en-GB" sz="2000" kern="1200" dirty="0"/>
        </a:p>
      </dsp:txBody>
      <dsp:txXfrm>
        <a:off x="465483" y="89476"/>
        <a:ext cx="5571434" cy="1092154"/>
      </dsp:txXfrm>
    </dsp:sp>
    <dsp:sp modelId="{D5D72E53-D0A0-4B83-B7EC-7F949A46A03A}">
      <dsp:nvSpPr>
        <dsp:cNvPr id="0" name=""/>
        <dsp:cNvSpPr/>
      </dsp:nvSpPr>
      <dsp:spPr>
        <a:xfrm>
          <a:off x="0" y="2495313"/>
          <a:ext cx="8128000" cy="10332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5DF5B56-6E47-42A9-AF3F-E62318DEAEAD}">
      <dsp:nvSpPr>
        <dsp:cNvPr id="0" name=""/>
        <dsp:cNvSpPr/>
      </dsp:nvSpPr>
      <dsp:spPr>
        <a:xfrm>
          <a:off x="406400" y="1890153"/>
          <a:ext cx="5689600" cy="12103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889000">
            <a:lnSpc>
              <a:spcPct val="90000"/>
            </a:lnSpc>
            <a:spcBef>
              <a:spcPct val="0"/>
            </a:spcBef>
            <a:spcAft>
              <a:spcPct val="35000"/>
            </a:spcAft>
            <a:buNone/>
          </a:pPr>
          <a:r>
            <a:rPr lang="en-GB" sz="2000" kern="1200" dirty="0">
              <a:effectLst/>
              <a:latin typeface="+mn-lt"/>
              <a:ea typeface="+mn-ea"/>
              <a:cs typeface="+mn-cs"/>
            </a:rPr>
            <a:t>2. Economic crisis.</a:t>
          </a:r>
          <a:endParaRPr lang="en-US" sz="2000" kern="1200" dirty="0">
            <a:effectLst/>
            <a:latin typeface="+mn-lt"/>
            <a:ea typeface="+mn-ea"/>
            <a:cs typeface="+mn-cs"/>
          </a:endParaRPr>
        </a:p>
      </dsp:txBody>
      <dsp:txXfrm>
        <a:off x="465483" y="1949236"/>
        <a:ext cx="5571434" cy="1092154"/>
      </dsp:txXfrm>
    </dsp:sp>
    <dsp:sp modelId="{DFE77B7B-C536-4D39-9737-D2E63CAFD9D9}">
      <dsp:nvSpPr>
        <dsp:cNvPr id="0" name=""/>
        <dsp:cNvSpPr/>
      </dsp:nvSpPr>
      <dsp:spPr>
        <a:xfrm>
          <a:off x="0" y="4355073"/>
          <a:ext cx="8128000" cy="10332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774D48D-F304-4E1C-AA7E-8A69F9A1725F}">
      <dsp:nvSpPr>
        <dsp:cNvPr id="0" name=""/>
        <dsp:cNvSpPr/>
      </dsp:nvSpPr>
      <dsp:spPr>
        <a:xfrm>
          <a:off x="406400" y="3749913"/>
          <a:ext cx="5689600" cy="121032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889000">
            <a:lnSpc>
              <a:spcPct val="90000"/>
            </a:lnSpc>
            <a:spcBef>
              <a:spcPct val="0"/>
            </a:spcBef>
            <a:spcAft>
              <a:spcPct val="35000"/>
            </a:spcAft>
            <a:buNone/>
          </a:pPr>
          <a:r>
            <a:rPr lang="en-GB" sz="2000" kern="1200" dirty="0">
              <a:effectLst/>
              <a:latin typeface="+mn-lt"/>
              <a:ea typeface="+mn-ea"/>
              <a:cs typeface="+mn-cs"/>
            </a:rPr>
            <a:t>3. Rising cost of remote working technologies. </a:t>
          </a:r>
          <a:endParaRPr lang="en-US" sz="2000" kern="1200" dirty="0">
            <a:effectLst/>
            <a:latin typeface="+mn-lt"/>
            <a:ea typeface="+mn-ea"/>
            <a:cs typeface="+mn-cs"/>
          </a:endParaRPr>
        </a:p>
      </dsp:txBody>
      <dsp:txXfrm>
        <a:off x="465483" y="3808996"/>
        <a:ext cx="5571434" cy="1092154"/>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머리글 개체 틀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ko-KR" altLang="en-US"/>
          </a:p>
        </p:txBody>
      </p:sp>
      <p:sp>
        <p:nvSpPr>
          <p:cNvPr id="3" name="날짜 개체 틀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A49F08-9100-4AF5-BC0A-FC6A093BE3CC}" type="datetimeFigureOut">
              <a:rPr lang="ko-KR" altLang="en-US" smtClean="0"/>
              <a:t>2023-01-31</a:t>
            </a:fld>
            <a:endParaRPr lang="ko-KR" altLang="en-US"/>
          </a:p>
        </p:txBody>
      </p:sp>
      <p:sp>
        <p:nvSpPr>
          <p:cNvPr id="4" name="슬라이드 이미지 개체 틀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ko-KR" altLang="en-US"/>
          </a:p>
        </p:txBody>
      </p:sp>
      <p:sp>
        <p:nvSpPr>
          <p:cNvPr id="5" name="슬라이드 노트 개체 틀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ko-KR" altLang="en-US"/>
              <a:t>마스터 텍스트 스타일 편집</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6" name="바닥글 개체 틀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ko-KR" altLang="en-US"/>
          </a:p>
        </p:txBody>
      </p:sp>
      <p:sp>
        <p:nvSpPr>
          <p:cNvPr id="7" name="슬라이드 번호 개체 틀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8FC7D2-309F-4B1D-AF63-DB3D4B544859}" type="slidenum">
              <a:rPr lang="ko-KR" altLang="en-US" smtClean="0"/>
              <a:t>‹#›</a:t>
            </a:fld>
            <a:endParaRPr lang="ko-KR" altLang="en-US"/>
          </a:p>
        </p:txBody>
      </p:sp>
    </p:spTree>
    <p:extLst>
      <p:ext uri="{BB962C8B-B14F-4D97-AF65-F5344CB8AC3E}">
        <p14:creationId xmlns:p14="http://schemas.microsoft.com/office/powerpoint/2010/main" val="3717933522"/>
      </p:ext>
    </p:extLst>
  </p:cSld>
  <p:clrMap bg1="lt1" tx1="dk1" bg2="lt2" tx2="dk2" accent1="accent1" accent2="accent2" accent3="accent3" accent4="accent4" accent5="accent5" accent6="accent6" hlink="hlink" folHlink="folHlink"/>
  <p:notesStyle>
    <a:lvl1pPr marL="0" algn="l" defTabSz="914400" rtl="0" eaLnBrk="1" latinLnBrk="1" hangingPunct="1">
      <a:defRPr sz="1200" kern="1200">
        <a:solidFill>
          <a:schemeClr val="tx1"/>
        </a:solidFill>
        <a:latin typeface="+mn-lt"/>
        <a:ea typeface="+mn-ea"/>
        <a:cs typeface="+mn-cs"/>
      </a:defRPr>
    </a:lvl1pPr>
    <a:lvl2pPr marL="457200" algn="l" defTabSz="914400" rtl="0" eaLnBrk="1" latinLnBrk="1" hangingPunct="1">
      <a:defRPr sz="1200" kern="1200">
        <a:solidFill>
          <a:schemeClr val="tx1"/>
        </a:solidFill>
        <a:latin typeface="+mn-lt"/>
        <a:ea typeface="+mn-ea"/>
        <a:cs typeface="+mn-cs"/>
      </a:defRPr>
    </a:lvl2pPr>
    <a:lvl3pPr marL="914400" algn="l" defTabSz="914400" rtl="0" eaLnBrk="1" latinLnBrk="1" hangingPunct="1">
      <a:defRPr sz="1200" kern="1200">
        <a:solidFill>
          <a:schemeClr val="tx1"/>
        </a:solidFill>
        <a:latin typeface="+mn-lt"/>
        <a:ea typeface="+mn-ea"/>
        <a:cs typeface="+mn-cs"/>
      </a:defRPr>
    </a:lvl3pPr>
    <a:lvl4pPr marL="1371600" algn="l" defTabSz="914400" rtl="0" eaLnBrk="1" latinLnBrk="1" hangingPunct="1">
      <a:defRPr sz="1200" kern="1200">
        <a:solidFill>
          <a:schemeClr val="tx1"/>
        </a:solidFill>
        <a:latin typeface="+mn-lt"/>
        <a:ea typeface="+mn-ea"/>
        <a:cs typeface="+mn-cs"/>
      </a:defRPr>
    </a:lvl4pPr>
    <a:lvl5pPr marL="1828800" algn="l" defTabSz="914400" rtl="0" eaLnBrk="1" latinLnBrk="1" hangingPunct="1">
      <a:defRPr sz="1200" kern="1200">
        <a:solidFill>
          <a:schemeClr val="tx1"/>
        </a:solidFill>
        <a:latin typeface="+mn-lt"/>
        <a:ea typeface="+mn-ea"/>
        <a:cs typeface="+mn-cs"/>
      </a:defRPr>
    </a:lvl5pPr>
    <a:lvl6pPr marL="2286000" algn="l" defTabSz="914400" rtl="0" eaLnBrk="1" latinLnBrk="1" hangingPunct="1">
      <a:defRPr sz="1200" kern="1200">
        <a:solidFill>
          <a:schemeClr val="tx1"/>
        </a:solidFill>
        <a:latin typeface="+mn-lt"/>
        <a:ea typeface="+mn-ea"/>
        <a:cs typeface="+mn-cs"/>
      </a:defRPr>
    </a:lvl6pPr>
    <a:lvl7pPr marL="2743200" algn="l" defTabSz="914400" rtl="0" eaLnBrk="1" latinLnBrk="1" hangingPunct="1">
      <a:defRPr sz="1200" kern="1200">
        <a:solidFill>
          <a:schemeClr val="tx1"/>
        </a:solidFill>
        <a:latin typeface="+mn-lt"/>
        <a:ea typeface="+mn-ea"/>
        <a:cs typeface="+mn-cs"/>
      </a:defRPr>
    </a:lvl7pPr>
    <a:lvl8pPr marL="3200400" algn="l" defTabSz="914400" rtl="0" eaLnBrk="1" latinLnBrk="1" hangingPunct="1">
      <a:defRPr sz="1200" kern="1200">
        <a:solidFill>
          <a:schemeClr val="tx1"/>
        </a:solidFill>
        <a:latin typeface="+mn-lt"/>
        <a:ea typeface="+mn-ea"/>
        <a:cs typeface="+mn-cs"/>
      </a:defRPr>
    </a:lvl8pPr>
    <a:lvl9pPr marL="3657600" algn="l" defTabSz="914400" rtl="0" eaLnBrk="1" latinLnBrk="1"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Every organisation has passed the most every crisis moment in the last two years the reason of the global pandemic covid-19 (</a:t>
            </a:r>
            <a:r>
              <a:rPr lang="en-GB" sz="1200" kern="1200" dirty="0" err="1">
                <a:solidFill>
                  <a:schemeClr val="tx1"/>
                </a:solidFill>
                <a:effectLst/>
                <a:latin typeface="+mn-lt"/>
                <a:ea typeface="+mn-ea"/>
                <a:cs typeface="+mn-cs"/>
              </a:rPr>
              <a:t>Aleem</a:t>
            </a:r>
            <a:r>
              <a:rPr lang="en-GB" sz="1200" kern="1200" dirty="0">
                <a:solidFill>
                  <a:schemeClr val="tx1"/>
                </a:solidFill>
                <a:effectLst/>
                <a:latin typeface="+mn-lt"/>
                <a:ea typeface="+mn-ea"/>
                <a:cs typeface="+mn-cs"/>
              </a:rPr>
              <a:t> et al., 2022). At this time every organisation needed to bring huge changes to sustain itself in the market and perform regular activities. It was not an easy task and the management of every organisation tried their level best to overcome the situation (Almeida et al., 2020). Tesco also experienced the situation and the profit along with the market share affected by the situation. This paper will cover the background of Tesco and what kind of changes it needed to bring in the last two years. It will also cover the impact of the changes on the microenvironment. </a:t>
            </a:r>
            <a:endParaRPr lang="en-US" dirty="0"/>
          </a:p>
        </p:txBody>
      </p:sp>
      <p:sp>
        <p:nvSpPr>
          <p:cNvPr id="4" name="Slide Number Placeholder 3"/>
          <p:cNvSpPr>
            <a:spLocks noGrp="1"/>
          </p:cNvSpPr>
          <p:nvPr>
            <p:ph type="sldNum" sz="quarter" idx="10"/>
          </p:nvPr>
        </p:nvSpPr>
        <p:spPr/>
        <p:txBody>
          <a:bodyPr/>
          <a:lstStyle/>
          <a:p>
            <a:fld id="{F08FC7D2-309F-4B1D-AF63-DB3D4B544859}" type="slidenum">
              <a:rPr lang="ko-KR" altLang="en-US" smtClean="0"/>
              <a:t>3</a:t>
            </a:fld>
            <a:endParaRPr lang="ko-KR" altLang="en-US"/>
          </a:p>
        </p:txBody>
      </p:sp>
    </p:spTree>
    <p:extLst>
      <p:ext uri="{BB962C8B-B14F-4D97-AF65-F5344CB8AC3E}">
        <p14:creationId xmlns:p14="http://schemas.microsoft.com/office/powerpoint/2010/main" val="37460669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Tesco was founded in 1919 by Jack Cohen, who began selling food from a small East End London market. The Tesco brand was initially introduced in 1924. </a:t>
            </a:r>
            <a:r>
              <a:rPr lang="en-GB" sz="1200" kern="1200" dirty="0">
                <a:solidFill>
                  <a:schemeClr val="tx1"/>
                </a:solidFill>
                <a:effectLst/>
                <a:latin typeface="+mn-lt"/>
                <a:ea typeface="+mn-ea"/>
                <a:cs typeface="+mn-cs"/>
              </a:rPr>
              <a:t>Tesco is a British multination grocery and general merchandise retailing organisation established in 1919 (Kaushik and </a:t>
            </a:r>
            <a:r>
              <a:rPr lang="en-GB" sz="1200" kern="1200" dirty="0" err="1">
                <a:solidFill>
                  <a:schemeClr val="tx1"/>
                </a:solidFill>
                <a:effectLst/>
                <a:latin typeface="+mn-lt"/>
                <a:ea typeface="+mn-ea"/>
                <a:cs typeface="+mn-cs"/>
              </a:rPr>
              <a:t>Guleria</a:t>
            </a:r>
            <a:r>
              <a:rPr lang="en-GB" sz="1200" kern="1200" dirty="0">
                <a:solidFill>
                  <a:schemeClr val="tx1"/>
                </a:solidFill>
                <a:effectLst/>
                <a:latin typeface="+mn-lt"/>
                <a:ea typeface="+mn-ea"/>
                <a:cs typeface="+mn-cs"/>
              </a:rPr>
              <a:t>, 2020). </a:t>
            </a:r>
            <a:r>
              <a:rPr lang="en-US" sz="1200" kern="1200" dirty="0">
                <a:solidFill>
                  <a:schemeClr val="tx1"/>
                </a:solidFill>
                <a:effectLst/>
                <a:latin typeface="+mn-lt"/>
                <a:ea typeface="+mn-ea"/>
                <a:cs typeface="+mn-cs"/>
              </a:rPr>
              <a:t>The first Tesco store opened in 1929. It purchased a few more stores and supermarkets until the 1950s, when it expanded substantially to nearly 800 stores. Tesco has six categories of stores: Tesco Extra, Tesco superstores, Tesco Metro, Tesco Express, Tesco </a:t>
            </a:r>
            <a:r>
              <a:rPr lang="en-US" sz="1200" kern="1200" dirty="0" err="1">
                <a:solidFill>
                  <a:schemeClr val="tx1"/>
                </a:solidFill>
                <a:effectLst/>
                <a:latin typeface="+mn-lt"/>
                <a:ea typeface="+mn-ea"/>
                <a:cs typeface="+mn-cs"/>
              </a:rPr>
              <a:t>Homeplus</a:t>
            </a:r>
            <a:r>
              <a:rPr lang="en-US" sz="1200" kern="1200" dirty="0">
                <a:solidFill>
                  <a:schemeClr val="tx1"/>
                </a:solidFill>
                <a:effectLst/>
                <a:latin typeface="+mn-lt"/>
                <a:ea typeface="+mn-ea"/>
                <a:cs typeface="+mn-cs"/>
              </a:rPr>
              <a:t>, and One Stop - Every Little Helps. It also offers car and house insurance and has its own mobile phone network.</a:t>
            </a:r>
            <a:r>
              <a:rPr lang="en-GB" sz="1200" kern="1200" dirty="0">
                <a:solidFill>
                  <a:schemeClr val="tx1"/>
                </a:solidFill>
                <a:effectLst/>
                <a:latin typeface="+mn-lt"/>
                <a:ea typeface="+mn-ea"/>
                <a:cs typeface="+mn-cs"/>
              </a:rPr>
              <a:t>From the very beginning of the foundation, the employees have to work by staying in its outlet. </a:t>
            </a:r>
            <a:r>
              <a:rPr lang="en-US" sz="1200" kern="1200" dirty="0">
                <a:solidFill>
                  <a:schemeClr val="tx1"/>
                </a:solidFill>
                <a:effectLst/>
                <a:latin typeface="+mn-lt"/>
                <a:ea typeface="+mn-ea"/>
                <a:cs typeface="+mn-cs"/>
              </a:rPr>
              <a:t>Tesco, together with Asda, Sainsbury's, and Morrisons, are considered to be the "big four" supermarkets in the United Kingdom. Tesco consistently holds a market share of over 27%. </a:t>
            </a:r>
          </a:p>
        </p:txBody>
      </p:sp>
      <p:sp>
        <p:nvSpPr>
          <p:cNvPr id="4" name="Slide Number Placeholder 3"/>
          <p:cNvSpPr>
            <a:spLocks noGrp="1"/>
          </p:cNvSpPr>
          <p:nvPr>
            <p:ph type="sldNum" sz="quarter" idx="10"/>
          </p:nvPr>
        </p:nvSpPr>
        <p:spPr/>
        <p:txBody>
          <a:bodyPr/>
          <a:lstStyle/>
          <a:p>
            <a:fld id="{F08FC7D2-309F-4B1D-AF63-DB3D4B544859}" type="slidenum">
              <a:rPr lang="ko-KR" altLang="en-US" smtClean="0"/>
              <a:t>4</a:t>
            </a:fld>
            <a:endParaRPr lang="ko-KR" altLang="en-US"/>
          </a:p>
        </p:txBody>
      </p:sp>
    </p:spTree>
    <p:extLst>
      <p:ext uri="{BB962C8B-B14F-4D97-AF65-F5344CB8AC3E}">
        <p14:creationId xmlns:p14="http://schemas.microsoft.com/office/powerpoint/2010/main" val="25949204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1"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Tesco's launched its Online buying service in 1995.</a:t>
            </a:r>
            <a:r>
              <a:rPr lang="en-GB" sz="1200" kern="1200" dirty="0">
                <a:solidFill>
                  <a:schemeClr val="tx1"/>
                </a:solidFill>
                <a:effectLst/>
                <a:latin typeface="+mn-lt"/>
                <a:ea typeface="+mn-ea"/>
                <a:cs typeface="+mn-cs"/>
              </a:rPr>
              <a:t> Gradually the technology updated and the organisation practised remote working. It was not getting more priority and was seen in some specific sectors.  But in the last two years, it had to focus on remote working for the reason of Covid-19 which was a massive change for the </a:t>
            </a:r>
            <a:r>
              <a:rPr lang="en-GB" sz="1200" kern="1200" dirty="0" err="1">
                <a:solidFill>
                  <a:schemeClr val="tx1"/>
                </a:solidFill>
                <a:effectLst/>
                <a:latin typeface="+mn-lt"/>
                <a:ea typeface="+mn-ea"/>
                <a:cs typeface="+mn-cs"/>
              </a:rPr>
              <a:t>organisation.Besides</a:t>
            </a:r>
            <a:r>
              <a:rPr lang="en-GB" sz="1200" kern="1200" dirty="0">
                <a:solidFill>
                  <a:schemeClr val="tx1"/>
                </a:solidFill>
                <a:effectLst/>
                <a:latin typeface="+mn-lt"/>
                <a:ea typeface="+mn-ea"/>
                <a:cs typeface="+mn-cs"/>
              </a:rPr>
              <a:t>, it needed to practise workplace transformation higher than before for that reason (</a:t>
            </a:r>
            <a:r>
              <a:rPr lang="en-GB" sz="1200" kern="1200" dirty="0" err="1">
                <a:solidFill>
                  <a:schemeClr val="tx1"/>
                </a:solidFill>
                <a:effectLst/>
                <a:latin typeface="+mn-lt"/>
                <a:ea typeface="+mn-ea"/>
                <a:cs typeface="+mn-cs"/>
              </a:rPr>
              <a:t>Mardiyana</a:t>
            </a:r>
            <a:r>
              <a:rPr lang="en-GB" sz="1200" kern="1200" dirty="0">
                <a:solidFill>
                  <a:schemeClr val="tx1"/>
                </a:solidFill>
                <a:effectLst/>
                <a:latin typeface="+mn-lt"/>
                <a:ea typeface="+mn-ea"/>
                <a:cs typeface="+mn-cs"/>
              </a:rPr>
              <a:t> et al., 2022).  It had to conduct its activities with the help of remote employees which were fewer before the critical situation.</a:t>
            </a:r>
          </a:p>
          <a:p>
            <a:r>
              <a:rPr lang="en-GB" sz="1200" kern="1200" dirty="0">
                <a:solidFill>
                  <a:schemeClr val="tx1"/>
                </a:solidFill>
                <a:effectLst/>
                <a:latin typeface="+mn-lt"/>
                <a:ea typeface="+mn-ea"/>
                <a:cs typeface="+mn-cs"/>
              </a:rPr>
              <a:t>In the last two years’ business organisations throughout the world faced major problems for the reasons of the global pandemic covid-19 (</a:t>
            </a:r>
            <a:r>
              <a:rPr lang="en-GB" sz="1200" kern="1200" dirty="0" err="1">
                <a:solidFill>
                  <a:schemeClr val="tx1"/>
                </a:solidFill>
                <a:effectLst/>
                <a:latin typeface="+mn-lt"/>
                <a:ea typeface="+mn-ea"/>
                <a:cs typeface="+mn-cs"/>
              </a:rPr>
              <a:t>Farahnak</a:t>
            </a:r>
            <a:r>
              <a:rPr lang="en-GB" sz="1200" kern="1200" dirty="0">
                <a:solidFill>
                  <a:schemeClr val="tx1"/>
                </a:solidFill>
                <a:effectLst/>
                <a:latin typeface="+mn-lt"/>
                <a:ea typeface="+mn-ea"/>
                <a:cs typeface="+mn-cs"/>
              </a:rPr>
              <a:t> et al., 2020). For this reason, every organisation needed to change the strategy for conducting regular activities and many organizations needed to quit for failure to do so. Tesco was a very fast-growing organisation in the market as it could provide products according to the demand of the customers (</a:t>
            </a:r>
            <a:r>
              <a:rPr lang="en-GB" sz="1200" kern="1200" dirty="0" err="1">
                <a:solidFill>
                  <a:schemeClr val="tx1"/>
                </a:solidFill>
                <a:effectLst/>
                <a:latin typeface="+mn-lt"/>
                <a:ea typeface="+mn-ea"/>
                <a:cs typeface="+mn-cs"/>
              </a:rPr>
              <a:t>Hertati</a:t>
            </a:r>
            <a:r>
              <a:rPr lang="en-GB" sz="1200" kern="1200" dirty="0">
                <a:solidFill>
                  <a:schemeClr val="tx1"/>
                </a:solidFill>
                <a:effectLst/>
                <a:latin typeface="+mn-lt"/>
                <a:ea typeface="+mn-ea"/>
                <a:cs typeface="+mn-cs"/>
              </a:rPr>
              <a:t> et al., 2020). It was also very effective for its quality services that helped to get the highest satisfaction of the customers. The loyal customers of the organisation continuously increased and its market share was also raising constantly. But in the time of Covid-19, the momentum changed totally in a very short time due to lockdown (Li et al., 2023). Though it could conduct it’s activities that was not possible during the time of lockdown for financial damage. The organisation needed to bring change in its strategy and conducted its activities online. </a:t>
            </a:r>
            <a:endParaRPr lang="en-US" dirty="0"/>
          </a:p>
        </p:txBody>
      </p:sp>
      <p:sp>
        <p:nvSpPr>
          <p:cNvPr id="4" name="Slide Number Placeholder 3"/>
          <p:cNvSpPr>
            <a:spLocks noGrp="1"/>
          </p:cNvSpPr>
          <p:nvPr>
            <p:ph type="sldNum" sz="quarter" idx="10"/>
          </p:nvPr>
        </p:nvSpPr>
        <p:spPr/>
        <p:txBody>
          <a:bodyPr/>
          <a:lstStyle/>
          <a:p>
            <a:fld id="{F08FC7D2-309F-4B1D-AF63-DB3D4B544859}" type="slidenum">
              <a:rPr lang="ko-KR" altLang="en-US" smtClean="0"/>
              <a:t>5</a:t>
            </a:fld>
            <a:endParaRPr lang="ko-KR" altLang="en-US"/>
          </a:p>
        </p:txBody>
      </p:sp>
    </p:spTree>
    <p:extLst>
      <p:ext uri="{BB962C8B-B14F-4D97-AF65-F5344CB8AC3E}">
        <p14:creationId xmlns:p14="http://schemas.microsoft.com/office/powerpoint/2010/main" val="36627459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employees had to work from a remote place for continuing the activities as usual process. It was not easier to shift from offline and got acceptance from the people (Iglesias-</a:t>
            </a:r>
            <a:r>
              <a:rPr lang="en-GB" sz="1200" kern="1200" dirty="0" err="1">
                <a:solidFill>
                  <a:schemeClr val="tx1"/>
                </a:solidFill>
                <a:effectLst/>
                <a:latin typeface="+mn-lt"/>
                <a:ea typeface="+mn-ea"/>
                <a:cs typeface="+mn-cs"/>
              </a:rPr>
              <a:t>Pradas</a:t>
            </a:r>
            <a:r>
              <a:rPr lang="en-GB" sz="1200" kern="1200" dirty="0">
                <a:solidFill>
                  <a:schemeClr val="tx1"/>
                </a:solidFill>
                <a:effectLst/>
                <a:latin typeface="+mn-lt"/>
                <a:ea typeface="+mn-ea"/>
                <a:cs typeface="+mn-cs"/>
              </a:rPr>
              <a:t> et al., 2021). But it continuously developed the service quality and tried to stay near to the customers for drawing their attention and get the order from them. The organisation implemented various pricing strategies for increasing sales which were not effective in the financial crisis of the people. </a:t>
            </a:r>
            <a:r>
              <a:rPr lang="en-US" b="0" i="0" dirty="0">
                <a:solidFill>
                  <a:srgbClr val="666666"/>
                </a:solidFill>
                <a:effectLst/>
                <a:latin typeface="tesco"/>
              </a:rPr>
              <a:t>Before the crisis started, about 7% of grocery sales were delivered to homes (that’s about 1 in every 15 households). Tesco served about 35% of this market segment. Tesco picked around 90% of online orders from its stores. To increase it capacity for deliveries and </a:t>
            </a:r>
            <a:r>
              <a:rPr lang="en-US" b="0" i="0" dirty="0" err="1">
                <a:solidFill>
                  <a:srgbClr val="666666"/>
                </a:solidFill>
                <a:effectLst/>
                <a:latin typeface="tesco"/>
              </a:rPr>
              <a:t>Click+Collect</a:t>
            </a:r>
            <a:r>
              <a:rPr lang="en-US" b="0" i="0" dirty="0">
                <a:solidFill>
                  <a:srgbClr val="666666"/>
                </a:solidFill>
                <a:effectLst/>
                <a:latin typeface="tesco"/>
              </a:rPr>
              <a:t>, Tesco closed stores all 24h stores at 10pm and reopened them at 6am next morning so that it have more time to prepare orders ,and recruited 12,000 new employees to pick the orders, and 4,000 new drivers to deliver them. As a result of these changes, Tesco has increased the number of online orders every week from 590,000 in the first week of the crisis, to over 1 million in the second </a:t>
            </a:r>
            <a:r>
              <a:rPr lang="en-US" b="0" i="0" dirty="0" err="1">
                <a:solidFill>
                  <a:srgbClr val="666666"/>
                </a:solidFill>
                <a:effectLst/>
                <a:latin typeface="tesco"/>
              </a:rPr>
              <a:t>week,and</a:t>
            </a:r>
            <a:r>
              <a:rPr lang="en-US" b="0" i="0" dirty="0">
                <a:solidFill>
                  <a:srgbClr val="666666"/>
                </a:solidFill>
                <a:effectLst/>
                <a:latin typeface="tesco"/>
              </a:rPr>
              <a:t> to 1.2 million slots in the 4th week. This means that, since the start of the crisis, Tesco have effectively doubled its online capacity and covered the Government-provided list of people who are clinically vulnerable and don’t have a support network (around 350,000 people).</a:t>
            </a:r>
            <a:endParaRPr lang="en-US" dirty="0"/>
          </a:p>
        </p:txBody>
      </p:sp>
      <p:sp>
        <p:nvSpPr>
          <p:cNvPr id="4" name="Slide Number Placeholder 3"/>
          <p:cNvSpPr>
            <a:spLocks noGrp="1"/>
          </p:cNvSpPr>
          <p:nvPr>
            <p:ph type="sldNum" sz="quarter" idx="10"/>
          </p:nvPr>
        </p:nvSpPr>
        <p:spPr/>
        <p:txBody>
          <a:bodyPr/>
          <a:lstStyle/>
          <a:p>
            <a:fld id="{F08FC7D2-309F-4B1D-AF63-DB3D4B544859}" type="slidenum">
              <a:rPr lang="ko-KR" altLang="en-US" smtClean="0"/>
              <a:t>6</a:t>
            </a:fld>
            <a:endParaRPr lang="ko-KR" altLang="en-US"/>
          </a:p>
        </p:txBody>
      </p:sp>
    </p:spTree>
    <p:extLst>
      <p:ext uri="{BB962C8B-B14F-4D97-AF65-F5344CB8AC3E}">
        <p14:creationId xmlns:p14="http://schemas.microsoft.com/office/powerpoint/2010/main" val="11483070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Its market share was raising continuously for its quality products and best services. It also acquired more profits for that. It earned $3,170 million in the year 2021 which was almost the same as the previous year and it was able to retain the market share which helped it to maximise its revenue in the next year which was $6,404 million. It was very challenging and the cost of the organisation increased highly (</a:t>
            </a:r>
            <a:r>
              <a:rPr lang="en-GB" sz="1200" kern="1200" dirty="0" err="1">
                <a:solidFill>
                  <a:schemeClr val="tx1"/>
                </a:solidFill>
                <a:effectLst/>
                <a:latin typeface="+mn-lt"/>
                <a:ea typeface="+mn-ea"/>
                <a:cs typeface="+mn-cs"/>
              </a:rPr>
              <a:t>Rosnizam</a:t>
            </a:r>
            <a:r>
              <a:rPr lang="en-GB" sz="1200" kern="1200" dirty="0">
                <a:solidFill>
                  <a:schemeClr val="tx1"/>
                </a:solidFill>
                <a:effectLst/>
                <a:latin typeface="+mn-lt"/>
                <a:ea typeface="+mn-ea"/>
                <a:cs typeface="+mn-cs"/>
              </a:rPr>
              <a:t> et al., 2020). But it always tried to implement innovative ideas to surplus revenue for implementing the strategies properly. It is also very focused to make sure the best use of the stakeholders at that time for increasing sales. It provided the highest evaluation to the customers which helped it to get a more positive review to draw the attention of other people to influence them for purchasing. The supplier was also satisfied with the positive image of the organisation and it got enough support from the supplier. Tesco also took necessary action plans for the welfare of the employees that always influenced the employees to provide their best efforts for the betterment of the organisation (</a:t>
            </a:r>
            <a:r>
              <a:rPr lang="en-GB" sz="1200" kern="1200" dirty="0" err="1">
                <a:solidFill>
                  <a:schemeClr val="tx1"/>
                </a:solidFill>
                <a:effectLst/>
                <a:latin typeface="+mn-lt"/>
                <a:ea typeface="+mn-ea"/>
                <a:cs typeface="+mn-cs"/>
              </a:rPr>
              <a:t>Schiele</a:t>
            </a:r>
            <a:r>
              <a:rPr lang="en-GB" sz="1200" kern="1200" dirty="0">
                <a:solidFill>
                  <a:schemeClr val="tx1"/>
                </a:solidFill>
                <a:effectLst/>
                <a:latin typeface="+mn-lt"/>
                <a:ea typeface="+mn-ea"/>
                <a:cs typeface="+mn-cs"/>
              </a:rPr>
              <a:t>, 2020). The employees were very concerned with the organisational development and played their roles accordingly.</a:t>
            </a:r>
            <a:endParaRPr lang="en-US" dirty="0"/>
          </a:p>
        </p:txBody>
      </p:sp>
      <p:sp>
        <p:nvSpPr>
          <p:cNvPr id="4" name="Slide Number Placeholder 3"/>
          <p:cNvSpPr>
            <a:spLocks noGrp="1"/>
          </p:cNvSpPr>
          <p:nvPr>
            <p:ph type="sldNum" sz="quarter" idx="10"/>
          </p:nvPr>
        </p:nvSpPr>
        <p:spPr/>
        <p:txBody>
          <a:bodyPr/>
          <a:lstStyle/>
          <a:p>
            <a:fld id="{F08FC7D2-309F-4B1D-AF63-DB3D4B544859}" type="slidenum">
              <a:rPr lang="ko-KR" altLang="en-US" smtClean="0"/>
              <a:t>7</a:t>
            </a:fld>
            <a:endParaRPr lang="ko-KR" altLang="en-US"/>
          </a:p>
        </p:txBody>
      </p:sp>
    </p:spTree>
    <p:extLst>
      <p:ext uri="{BB962C8B-B14F-4D97-AF65-F5344CB8AC3E}">
        <p14:creationId xmlns:p14="http://schemas.microsoft.com/office/powerpoint/2010/main" val="25451776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Tesco needed to bring operational changes for the negative impact of the pandemic that forced it to bring change in the regular activities of the organisation. It needed to provide the necessary services for the satisfaction of the people. Remote workers can ensure that the customers got proper support at an accurate time. The changes in strategies also impacted the main micro-environmental drivers for it that are shortly described with SWOT analysis.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08FC7D2-309F-4B1D-AF63-DB3D4B544859}" type="slidenum">
              <a:rPr lang="ko-KR" altLang="en-US" smtClean="0"/>
              <a:t>8</a:t>
            </a:fld>
            <a:endParaRPr lang="ko-KR" altLang="en-US"/>
          </a:p>
        </p:txBody>
      </p:sp>
    </p:spTree>
    <p:extLst>
      <p:ext uri="{BB962C8B-B14F-4D97-AF65-F5344CB8AC3E}">
        <p14:creationId xmlns:p14="http://schemas.microsoft.com/office/powerpoint/2010/main" val="9556919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SWOT analysis consisted of the acronym of strengths, weaknesses, opportunities and threats (Suharto et al., 2022). It is very important for an organisation to know the overall micro-environmental situation of an organisation. The SWOT analysis of Tesco has been discussed bellows.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Strengths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strengths of Tesco for the change were-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1. It has the biggest grocery retailer in the UK.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2. Leading market share.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3. Growing stores throughout the world.</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4. The skilled and dedicated manpower.</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5. </a:t>
            </a:r>
            <a:r>
              <a:rPr lang="en-GB" sz="1200" dirty="0">
                <a:effectLst/>
                <a:latin typeface="+mn-lt"/>
                <a:ea typeface="+mn-ea"/>
                <a:cs typeface="+mn-cs"/>
              </a:rPr>
              <a:t>Retaining the employees through remote working</a:t>
            </a:r>
            <a:endParaRPr lang="en-US" sz="1200" dirty="0">
              <a:effectLst/>
              <a:latin typeface="+mn-lt"/>
              <a:ea typeface="+mn-ea"/>
              <a:cs typeface="+mn-cs"/>
            </a:endParaRPr>
          </a:p>
          <a:p>
            <a:pPr marL="0" marR="0" lvl="0" indent="0" algn="l" defTabSz="914400" rtl="0" eaLnBrk="1" fontAlgn="auto" latinLnBrk="1"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6. </a:t>
            </a:r>
            <a:r>
              <a:rPr lang="en-GB" sz="1200" dirty="0">
                <a:effectLst/>
                <a:latin typeface="+mn-lt"/>
                <a:ea typeface="+mn-ea"/>
                <a:cs typeface="+mn-cs"/>
              </a:rPr>
              <a:t>Access to Remote Work-based technologies. </a:t>
            </a:r>
            <a:endParaRPr lang="en-GB" dirty="0"/>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08FC7D2-309F-4B1D-AF63-DB3D4B544859}" type="slidenum">
              <a:rPr lang="ko-KR" altLang="en-US" smtClean="0"/>
              <a:t>9</a:t>
            </a:fld>
            <a:endParaRPr lang="ko-KR" altLang="en-US"/>
          </a:p>
        </p:txBody>
      </p:sp>
    </p:spTree>
    <p:extLst>
      <p:ext uri="{BB962C8B-B14F-4D97-AF65-F5344CB8AC3E}">
        <p14:creationId xmlns:p14="http://schemas.microsoft.com/office/powerpoint/2010/main" val="32913725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weaknesses of Tesco for the changes were-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1. Poor operational performances in different markets.</a:t>
            </a:r>
            <a:endParaRPr lang="en-US" sz="1200" kern="1200" dirty="0">
              <a:solidFill>
                <a:schemeClr val="tx1"/>
              </a:solidFill>
              <a:effectLst/>
              <a:latin typeface="+mn-lt"/>
              <a:ea typeface="+mn-ea"/>
              <a:cs typeface="+mn-cs"/>
            </a:endParaRPr>
          </a:p>
          <a:p>
            <a:pPr lvl="0" algn="just"/>
            <a:r>
              <a:rPr lang="en-GB" sz="1200" dirty="0">
                <a:effectLst/>
                <a:latin typeface="+mn-lt"/>
                <a:ea typeface="+mn-ea"/>
                <a:cs typeface="+mn-cs"/>
              </a:rPr>
              <a:t>2. Limited experience of implementing Remote working policies</a:t>
            </a:r>
            <a:endParaRPr lang="en-US" sz="1200" dirty="0">
              <a:effectLst/>
              <a:latin typeface="+mn-lt"/>
              <a:ea typeface="+mn-ea"/>
              <a:cs typeface="+mn-cs"/>
            </a:endParaRPr>
          </a:p>
          <a:p>
            <a:r>
              <a:rPr lang="en-GB" sz="1200" kern="1200" dirty="0">
                <a:solidFill>
                  <a:schemeClr val="tx1"/>
                </a:solidFill>
                <a:effectLst/>
                <a:latin typeface="+mn-lt"/>
                <a:ea typeface="+mn-ea"/>
                <a:cs typeface="+mn-cs"/>
              </a:rPr>
              <a:t>3. Decreased operational profit.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08FC7D2-309F-4B1D-AF63-DB3D4B544859}" type="slidenum">
              <a:rPr lang="ko-KR" altLang="en-US" smtClean="0"/>
              <a:t>10</a:t>
            </a:fld>
            <a:endParaRPr lang="ko-KR" altLang="en-US"/>
          </a:p>
        </p:txBody>
      </p:sp>
    </p:spTree>
    <p:extLst>
      <p:ext uri="{BB962C8B-B14F-4D97-AF65-F5344CB8AC3E}">
        <p14:creationId xmlns:p14="http://schemas.microsoft.com/office/powerpoint/2010/main" val="23311092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Opportunities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opportunities for the reason for change are-</a:t>
            </a:r>
            <a:endParaRPr lang="en-US" sz="1200" kern="1200" dirty="0">
              <a:solidFill>
                <a:schemeClr val="tx1"/>
              </a:solidFill>
              <a:effectLst/>
              <a:latin typeface="+mn-lt"/>
              <a:ea typeface="+mn-ea"/>
              <a:cs typeface="+mn-cs"/>
            </a:endParaRPr>
          </a:p>
          <a:p>
            <a:pPr lvl="0">
              <a:lnSpc>
                <a:spcPct val="150000"/>
              </a:lnSpc>
            </a:pPr>
            <a:r>
              <a:rPr lang="en-GB" sz="1200" dirty="0">
                <a:effectLst/>
                <a:latin typeface="+mn-lt"/>
                <a:ea typeface="+mn-ea"/>
                <a:cs typeface="+mn-cs"/>
              </a:rPr>
              <a:t>1. Emerging online market as an aftermath of the pandemic.</a:t>
            </a:r>
            <a:endParaRPr lang="en-GB" sz="1200" dirty="0"/>
          </a:p>
          <a:p>
            <a:pPr lvl="0">
              <a:lnSpc>
                <a:spcPct val="150000"/>
              </a:lnSpc>
            </a:pPr>
            <a:r>
              <a:rPr lang="en-GB" sz="1200" dirty="0">
                <a:effectLst/>
                <a:latin typeface="+mn-lt"/>
                <a:ea typeface="+mn-ea"/>
                <a:cs typeface="+mn-cs"/>
              </a:rPr>
              <a:t>2. Joint venture.</a:t>
            </a:r>
            <a:endParaRPr lang="en-US" sz="1200" dirty="0">
              <a:effectLst/>
              <a:latin typeface="+mn-lt"/>
              <a:ea typeface="+mn-ea"/>
              <a:cs typeface="+mn-cs"/>
            </a:endParaRPr>
          </a:p>
          <a:p>
            <a:pPr lvl="0">
              <a:lnSpc>
                <a:spcPct val="150000"/>
              </a:lnSpc>
            </a:pPr>
            <a:r>
              <a:rPr lang="en-GB" sz="1200" dirty="0">
                <a:effectLst/>
                <a:latin typeface="+mn-lt"/>
                <a:ea typeface="+mn-ea"/>
                <a:cs typeface="+mn-cs"/>
              </a:rPr>
              <a:t>3. Get support of the experienced employees</a:t>
            </a:r>
            <a:endParaRPr lang="en-US" sz="1200" dirty="0">
              <a:effectLst/>
              <a:latin typeface="+mn-lt"/>
              <a:ea typeface="+mn-ea"/>
              <a:cs typeface="+mn-cs"/>
            </a:endParaRPr>
          </a:p>
          <a:p>
            <a:pPr lvl="0">
              <a:lnSpc>
                <a:spcPct val="150000"/>
              </a:lnSpc>
            </a:pPr>
            <a:r>
              <a:rPr lang="en-GB" sz="1200" dirty="0">
                <a:effectLst/>
                <a:latin typeface="+mn-lt"/>
                <a:ea typeface="+mn-ea"/>
                <a:cs typeface="+mn-cs"/>
              </a:rPr>
              <a:t>4. Enthusiastic stakeholders. </a:t>
            </a:r>
            <a:endParaRPr lang="en-US" sz="1200" dirty="0">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08FC7D2-309F-4B1D-AF63-DB3D4B544859}" type="slidenum">
              <a:rPr lang="ko-KR" altLang="en-US" smtClean="0"/>
              <a:t>11</a:t>
            </a:fld>
            <a:endParaRPr lang="ko-KR" altLang="en-US"/>
          </a:p>
        </p:txBody>
      </p:sp>
    </p:spTree>
    <p:extLst>
      <p:ext uri="{BB962C8B-B14F-4D97-AF65-F5344CB8AC3E}">
        <p14:creationId xmlns:p14="http://schemas.microsoft.com/office/powerpoint/2010/main" val="37073331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Threats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Some of the major threats to the changes are-</a:t>
            </a:r>
            <a:endParaRPr lang="en-US" sz="1200" kern="1200" dirty="0">
              <a:solidFill>
                <a:schemeClr val="tx1"/>
              </a:solidFill>
              <a:effectLst/>
              <a:latin typeface="+mn-lt"/>
              <a:ea typeface="+mn-ea"/>
              <a:cs typeface="+mn-cs"/>
            </a:endParaRPr>
          </a:p>
          <a:p>
            <a:pPr lvl="0"/>
            <a:r>
              <a:rPr lang="en-GB" sz="1200" dirty="0">
                <a:effectLst/>
                <a:latin typeface="+mn-lt"/>
                <a:ea typeface="+mn-ea"/>
                <a:cs typeface="+mn-cs"/>
              </a:rPr>
              <a:t>1. Excessive competition in online platforms. </a:t>
            </a:r>
            <a:endParaRPr lang="en-GB" sz="1200" dirty="0"/>
          </a:p>
          <a:p>
            <a:pPr lvl="0"/>
            <a:r>
              <a:rPr lang="en-GB" sz="1200" dirty="0">
                <a:effectLst/>
                <a:latin typeface="+mn-lt"/>
                <a:ea typeface="+mn-ea"/>
                <a:cs typeface="+mn-cs"/>
              </a:rPr>
              <a:t>2. Economic crisis.</a:t>
            </a:r>
            <a:endParaRPr lang="en-US" sz="1200" dirty="0">
              <a:effectLst/>
              <a:latin typeface="+mn-lt"/>
              <a:ea typeface="+mn-ea"/>
              <a:cs typeface="+mn-cs"/>
            </a:endParaRPr>
          </a:p>
          <a:p>
            <a:pPr lvl="0"/>
            <a:r>
              <a:rPr lang="en-GB" sz="1200" dirty="0">
                <a:effectLst/>
                <a:latin typeface="+mn-lt"/>
                <a:ea typeface="+mn-ea"/>
                <a:cs typeface="+mn-cs"/>
              </a:rPr>
              <a:t>3. Rising cost of remote working technologies. </a:t>
            </a:r>
            <a:endParaRPr lang="en-US" sz="1200" dirty="0">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08FC7D2-309F-4B1D-AF63-DB3D4B544859}" type="slidenum">
              <a:rPr lang="ko-KR" altLang="en-US" smtClean="0"/>
              <a:t>12</a:t>
            </a:fld>
            <a:endParaRPr lang="ko-KR" altLang="en-US"/>
          </a:p>
        </p:txBody>
      </p:sp>
    </p:spTree>
    <p:extLst>
      <p:ext uri="{BB962C8B-B14F-4D97-AF65-F5344CB8AC3E}">
        <p14:creationId xmlns:p14="http://schemas.microsoft.com/office/powerpoint/2010/main" val="39224565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covid-19 pandemic forced the business organisation to bring change in the day-to-day activities for staying in the market. The changes impacted the overall structure of the organisation and it needed to prepare the strategies accordingly. Remote work practising for business activities got more importance to the business organisation and the customers also got proper support on time. Tesco had to manage the situation with great concern for retaining its market share and loyal customers. The workplace transformation process for retaining the employees and continuing the business activities helped it to get the chance of business development and reach the destination aftermath of the pandemic.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08FC7D2-309F-4B1D-AF63-DB3D4B544859}" type="slidenum">
              <a:rPr lang="ko-KR" altLang="en-US" smtClean="0"/>
              <a:t>13</a:t>
            </a:fld>
            <a:endParaRPr lang="ko-KR" altLang="en-US"/>
          </a:p>
        </p:txBody>
      </p:sp>
    </p:spTree>
    <p:extLst>
      <p:ext uri="{BB962C8B-B14F-4D97-AF65-F5344CB8AC3E}">
        <p14:creationId xmlns:p14="http://schemas.microsoft.com/office/powerpoint/2010/main" val="6196258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8FC7D2-309F-4B1D-AF63-DB3D4B544859}" type="slidenum">
              <a:rPr lang="ko-KR" altLang="en-US" smtClean="0"/>
              <a:t>14</a:t>
            </a:fld>
            <a:endParaRPr lang="ko-KR" altLang="en-US"/>
          </a:p>
        </p:txBody>
      </p:sp>
    </p:spTree>
    <p:extLst>
      <p:ext uri="{BB962C8B-B14F-4D97-AF65-F5344CB8AC3E}">
        <p14:creationId xmlns:p14="http://schemas.microsoft.com/office/powerpoint/2010/main" val="17468823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PTMON title">
    <p:spTree>
      <p:nvGrpSpPr>
        <p:cNvPr id="1" name=""/>
        <p:cNvGrpSpPr/>
        <p:nvPr/>
      </p:nvGrpSpPr>
      <p:grpSpPr>
        <a:xfrm>
          <a:off x="0" y="0"/>
          <a:ext cx="0" cy="0"/>
          <a:chOff x="0" y="0"/>
          <a:chExt cx="0" cy="0"/>
        </a:xfrm>
      </p:grpSpPr>
      <p:pic>
        <p:nvPicPr>
          <p:cNvPr id="33" name="그림 32">
            <a:extLst>
              <a:ext uri="{FF2B5EF4-FFF2-40B4-BE49-F238E27FC236}">
                <a16:creationId xmlns:a16="http://schemas.microsoft.com/office/drawing/2014/main" id="{5627118E-8CB0-4540-82E3-1E1FBB485E8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334000" y="0"/>
            <a:ext cx="6858000" cy="6858000"/>
          </a:xfrm>
          <a:prstGeom prst="rect">
            <a:avLst/>
          </a:prstGeom>
        </p:spPr>
      </p:pic>
      <p:sp>
        <p:nvSpPr>
          <p:cNvPr id="36" name="직사각형 35">
            <a:extLst>
              <a:ext uri="{FF2B5EF4-FFF2-40B4-BE49-F238E27FC236}">
                <a16:creationId xmlns:a16="http://schemas.microsoft.com/office/drawing/2014/main" id="{2B45BB95-8BF1-434C-99D7-37585767F723}"/>
              </a:ext>
            </a:extLst>
          </p:cNvPr>
          <p:cNvSpPr/>
          <p:nvPr userDrawn="1"/>
        </p:nvSpPr>
        <p:spPr>
          <a:xfrm>
            <a:off x="0" y="0"/>
            <a:ext cx="6400800" cy="6858000"/>
          </a:xfrm>
          <a:prstGeom prst="rect">
            <a:avLst/>
          </a:prstGeom>
          <a:solidFill>
            <a:srgbClr val="182841"/>
          </a:solidFill>
          <a:ln w="9525" cap="flat">
            <a:noFill/>
            <a:prstDash val="solid"/>
            <a:miter/>
          </a:ln>
        </p:spPr>
        <p:txBody>
          <a:bodyPr rtlCol="0" anchor="ctr"/>
          <a:lstStyle/>
          <a:p>
            <a:pPr algn="l"/>
            <a:endParaRPr lang="ko-KR" altLang="en-US"/>
          </a:p>
        </p:txBody>
      </p:sp>
    </p:spTree>
    <p:extLst>
      <p:ext uri="{BB962C8B-B14F-4D97-AF65-F5344CB8AC3E}">
        <p14:creationId xmlns:p14="http://schemas.microsoft.com/office/powerpoint/2010/main" val="254948787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PPTMON title">
    <p:spTree>
      <p:nvGrpSpPr>
        <p:cNvPr id="1" name=""/>
        <p:cNvGrpSpPr/>
        <p:nvPr/>
      </p:nvGrpSpPr>
      <p:grpSpPr>
        <a:xfrm>
          <a:off x="0" y="0"/>
          <a:ext cx="0" cy="0"/>
          <a:chOff x="0" y="0"/>
          <a:chExt cx="0" cy="0"/>
        </a:xfrm>
      </p:grpSpPr>
      <p:sp>
        <p:nvSpPr>
          <p:cNvPr id="2" name="직사각형 1">
            <a:extLst>
              <a:ext uri="{FF2B5EF4-FFF2-40B4-BE49-F238E27FC236}">
                <a16:creationId xmlns:a16="http://schemas.microsoft.com/office/drawing/2014/main" id="{108AC9B2-264F-4F13-9402-F9CBD4DA8DF9}"/>
              </a:ext>
            </a:extLst>
          </p:cNvPr>
          <p:cNvSpPr/>
          <p:nvPr userDrawn="1"/>
        </p:nvSpPr>
        <p:spPr>
          <a:xfrm>
            <a:off x="0" y="0"/>
            <a:ext cx="6096000" cy="6858000"/>
          </a:xfrm>
          <a:prstGeom prst="rect">
            <a:avLst/>
          </a:prstGeom>
          <a:solidFill>
            <a:srgbClr val="182841"/>
          </a:solidFill>
          <a:ln w="9525" cap="flat">
            <a:noFill/>
            <a:prstDash val="solid"/>
            <a:miter/>
          </a:ln>
        </p:spPr>
        <p:txBody>
          <a:bodyPr rtlCol="0" anchor="ctr"/>
          <a:lstStyle/>
          <a:p>
            <a:pPr algn="l"/>
            <a:endParaRPr lang="ko-KR" altLang="en-US"/>
          </a:p>
        </p:txBody>
      </p:sp>
      <p:pic>
        <p:nvPicPr>
          <p:cNvPr id="28" name="그림 27">
            <a:extLst>
              <a:ext uri="{FF2B5EF4-FFF2-40B4-BE49-F238E27FC236}">
                <a16:creationId xmlns:a16="http://schemas.microsoft.com/office/drawing/2014/main" id="{C2BB7DF6-F504-4947-9932-CBE7A4B3188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2665307"/>
            <a:ext cx="6096000" cy="4192693"/>
          </a:xfrm>
          <a:prstGeom prst="rect">
            <a:avLst/>
          </a:prstGeom>
        </p:spPr>
      </p:pic>
    </p:spTree>
    <p:extLst>
      <p:ext uri="{BB962C8B-B14F-4D97-AF65-F5344CB8AC3E}">
        <p14:creationId xmlns:p14="http://schemas.microsoft.com/office/powerpoint/2010/main" val="339945452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PPTMON title">
    <p:spTree>
      <p:nvGrpSpPr>
        <p:cNvPr id="1" name=""/>
        <p:cNvGrpSpPr/>
        <p:nvPr/>
      </p:nvGrpSpPr>
      <p:grpSpPr>
        <a:xfrm>
          <a:off x="0" y="0"/>
          <a:ext cx="0" cy="0"/>
          <a:chOff x="0" y="0"/>
          <a:chExt cx="0" cy="0"/>
        </a:xfrm>
      </p:grpSpPr>
      <p:pic>
        <p:nvPicPr>
          <p:cNvPr id="11" name="그림 10">
            <a:extLst>
              <a:ext uri="{FF2B5EF4-FFF2-40B4-BE49-F238E27FC236}">
                <a16:creationId xmlns:a16="http://schemas.microsoft.com/office/drawing/2014/main" id="{F47A72E6-864C-4317-8870-7EBC1E664BE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H="1">
            <a:off x="0" y="0"/>
            <a:ext cx="6858000" cy="6858000"/>
          </a:xfrm>
          <a:prstGeom prst="rect">
            <a:avLst/>
          </a:prstGeom>
        </p:spPr>
      </p:pic>
      <p:sp>
        <p:nvSpPr>
          <p:cNvPr id="20" name="직사각형 19">
            <a:extLst>
              <a:ext uri="{FF2B5EF4-FFF2-40B4-BE49-F238E27FC236}">
                <a16:creationId xmlns:a16="http://schemas.microsoft.com/office/drawing/2014/main" id="{69277E03-D7F7-42E0-A71F-31710D1C7CF6}"/>
              </a:ext>
            </a:extLst>
          </p:cNvPr>
          <p:cNvSpPr/>
          <p:nvPr userDrawn="1"/>
        </p:nvSpPr>
        <p:spPr>
          <a:xfrm flipH="1">
            <a:off x="4025900" y="0"/>
            <a:ext cx="8166100" cy="6858000"/>
          </a:xfrm>
          <a:prstGeom prst="rect">
            <a:avLst/>
          </a:prstGeom>
          <a:solidFill>
            <a:srgbClr val="182841"/>
          </a:solidFill>
          <a:ln w="9525" cap="flat">
            <a:noFill/>
            <a:prstDash val="solid"/>
            <a:miter/>
          </a:ln>
        </p:spPr>
        <p:txBody>
          <a:bodyPr rtlCol="0" anchor="ctr"/>
          <a:lstStyle/>
          <a:p>
            <a:pPr algn="l"/>
            <a:endParaRPr lang="ko-KR" altLang="en-US"/>
          </a:p>
        </p:txBody>
      </p:sp>
    </p:spTree>
    <p:extLst>
      <p:ext uri="{BB962C8B-B14F-4D97-AF65-F5344CB8AC3E}">
        <p14:creationId xmlns:p14="http://schemas.microsoft.com/office/powerpoint/2010/main" val="220005306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PPTMON title">
    <p:spTree>
      <p:nvGrpSpPr>
        <p:cNvPr id="1" name=""/>
        <p:cNvGrpSpPr/>
        <p:nvPr/>
      </p:nvGrpSpPr>
      <p:grpSpPr>
        <a:xfrm>
          <a:off x="0" y="0"/>
          <a:ext cx="0" cy="0"/>
          <a:chOff x="0" y="0"/>
          <a:chExt cx="0" cy="0"/>
        </a:xfrm>
      </p:grpSpPr>
      <p:pic>
        <p:nvPicPr>
          <p:cNvPr id="7" name="그림 6">
            <a:extLst>
              <a:ext uri="{FF2B5EF4-FFF2-40B4-BE49-F238E27FC236}">
                <a16:creationId xmlns:a16="http://schemas.microsoft.com/office/drawing/2014/main" id="{16D8D702-A4C1-4BE8-B23A-1DCA1CF62C0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6858000" cy="6858000"/>
          </a:xfrm>
          <a:prstGeom prst="rect">
            <a:avLst/>
          </a:prstGeom>
        </p:spPr>
      </p:pic>
    </p:spTree>
    <p:extLst>
      <p:ext uri="{BB962C8B-B14F-4D97-AF65-F5344CB8AC3E}">
        <p14:creationId xmlns:p14="http://schemas.microsoft.com/office/powerpoint/2010/main" val="66232204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PPTMON slide">
    <p:bg>
      <p:bgPr>
        <a:solidFill>
          <a:srgbClr val="182841"/>
        </a:solidFill>
        <a:effectLst/>
      </p:bgPr>
    </p:bg>
    <p:spTree>
      <p:nvGrpSpPr>
        <p:cNvPr id="1" name=""/>
        <p:cNvGrpSpPr/>
        <p:nvPr/>
      </p:nvGrpSpPr>
      <p:grpSpPr>
        <a:xfrm>
          <a:off x="0" y="0"/>
          <a:ext cx="0" cy="0"/>
          <a:chOff x="0" y="0"/>
          <a:chExt cx="0" cy="0"/>
        </a:xfrm>
      </p:grpSpPr>
      <p:pic>
        <p:nvPicPr>
          <p:cNvPr id="15" name="그림 14">
            <a:extLst>
              <a:ext uri="{FF2B5EF4-FFF2-40B4-BE49-F238E27FC236}">
                <a16:creationId xmlns:a16="http://schemas.microsoft.com/office/drawing/2014/main" id="{EBDA2F26-B944-4683-AEED-499704FF2230}"/>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H="1">
            <a:off x="0" y="0"/>
            <a:ext cx="3218631" cy="3225800"/>
          </a:xfrm>
          <a:prstGeom prst="rect">
            <a:avLst/>
          </a:prstGeom>
        </p:spPr>
      </p:pic>
    </p:spTree>
    <p:extLst>
      <p:ext uri="{BB962C8B-B14F-4D97-AF65-F5344CB8AC3E}">
        <p14:creationId xmlns:p14="http://schemas.microsoft.com/office/powerpoint/2010/main" val="266097293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_PPTMON slide">
    <p:spTree>
      <p:nvGrpSpPr>
        <p:cNvPr id="1" name=""/>
        <p:cNvGrpSpPr/>
        <p:nvPr/>
      </p:nvGrpSpPr>
      <p:grpSpPr>
        <a:xfrm>
          <a:off x="0" y="0"/>
          <a:ext cx="0" cy="0"/>
          <a:chOff x="0" y="0"/>
          <a:chExt cx="0" cy="0"/>
        </a:xfrm>
      </p:grpSpPr>
      <p:pic>
        <p:nvPicPr>
          <p:cNvPr id="14" name="그림 13">
            <a:extLst>
              <a:ext uri="{FF2B5EF4-FFF2-40B4-BE49-F238E27FC236}">
                <a16:creationId xmlns:a16="http://schemas.microsoft.com/office/drawing/2014/main" id="{4510A91E-E54D-4C2D-814D-BA104F8F5FA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114800"/>
            <a:ext cx="2743200" cy="2743200"/>
          </a:xfrm>
          <a:prstGeom prst="rect">
            <a:avLst/>
          </a:prstGeom>
        </p:spPr>
      </p:pic>
      <p:pic>
        <p:nvPicPr>
          <p:cNvPr id="20" name="그림 19">
            <a:extLst>
              <a:ext uri="{FF2B5EF4-FFF2-40B4-BE49-F238E27FC236}">
                <a16:creationId xmlns:a16="http://schemas.microsoft.com/office/drawing/2014/main" id="{45ACA6CE-F13D-44A6-80C3-4B600DA58FCF}"/>
              </a:ext>
            </a:extLst>
          </p:cNvPr>
          <p:cNvPicPr>
            <a:picLocks noChangeAspect="1"/>
          </p:cNvPicPr>
          <p:nvPr userDrawn="1"/>
        </p:nvPicPr>
        <p:blipFill>
          <a:blip r:embed="rId3" cstate="hqprint">
            <a:extLst>
              <a:ext uri="{28A0092B-C50C-407E-A947-70E740481C1C}">
                <a14:useLocalDpi xmlns:a14="http://schemas.microsoft.com/office/drawing/2010/main" val="0"/>
              </a:ext>
            </a:extLst>
          </a:blip>
          <a:stretch>
            <a:fillRect/>
          </a:stretch>
        </p:blipFill>
        <p:spPr>
          <a:xfrm>
            <a:off x="1" y="1"/>
            <a:ext cx="3200400" cy="1855902"/>
          </a:xfrm>
          <a:prstGeom prst="rect">
            <a:avLst/>
          </a:prstGeom>
        </p:spPr>
      </p:pic>
      <p:pic>
        <p:nvPicPr>
          <p:cNvPr id="21" name="그림 20">
            <a:extLst>
              <a:ext uri="{FF2B5EF4-FFF2-40B4-BE49-F238E27FC236}">
                <a16:creationId xmlns:a16="http://schemas.microsoft.com/office/drawing/2014/main" id="{E2E25B7E-09FC-4DDC-AEF5-9F360F3D582A}"/>
              </a:ext>
            </a:extLst>
          </p:cNvPr>
          <p:cNvPicPr>
            <a:picLocks noChangeAspect="1"/>
          </p:cNvPicPr>
          <p:nvPr userDrawn="1"/>
        </p:nvPicPr>
        <p:blipFill>
          <a:blip r:embed="rId3" cstate="hqprint">
            <a:extLst>
              <a:ext uri="{28A0092B-C50C-407E-A947-70E740481C1C}">
                <a14:useLocalDpi xmlns:a14="http://schemas.microsoft.com/office/drawing/2010/main" val="0"/>
              </a:ext>
            </a:extLst>
          </a:blip>
          <a:stretch>
            <a:fillRect/>
          </a:stretch>
        </p:blipFill>
        <p:spPr>
          <a:xfrm rot="10800000">
            <a:off x="8991600" y="5002098"/>
            <a:ext cx="3200400" cy="1855902"/>
          </a:xfrm>
          <a:prstGeom prst="rect">
            <a:avLst/>
          </a:prstGeom>
        </p:spPr>
      </p:pic>
    </p:spTree>
    <p:extLst>
      <p:ext uri="{BB962C8B-B14F-4D97-AF65-F5344CB8AC3E}">
        <p14:creationId xmlns:p14="http://schemas.microsoft.com/office/powerpoint/2010/main" val="185995030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PPTMON slide">
    <p:spTree>
      <p:nvGrpSpPr>
        <p:cNvPr id="1" name=""/>
        <p:cNvGrpSpPr/>
        <p:nvPr/>
      </p:nvGrpSpPr>
      <p:grpSpPr>
        <a:xfrm>
          <a:off x="0" y="0"/>
          <a:ext cx="0" cy="0"/>
          <a:chOff x="0" y="0"/>
          <a:chExt cx="0" cy="0"/>
        </a:xfrm>
      </p:grpSpPr>
      <p:pic>
        <p:nvPicPr>
          <p:cNvPr id="13" name="그림 12">
            <a:extLst>
              <a:ext uri="{FF2B5EF4-FFF2-40B4-BE49-F238E27FC236}">
                <a16:creationId xmlns:a16="http://schemas.microsoft.com/office/drawing/2014/main" id="{7B939E17-039E-46C9-93D7-089963B361B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H="1">
            <a:off x="0" y="0"/>
            <a:ext cx="3327400" cy="3327400"/>
          </a:xfrm>
          <a:prstGeom prst="rect">
            <a:avLst/>
          </a:prstGeom>
        </p:spPr>
      </p:pic>
    </p:spTree>
    <p:extLst>
      <p:ext uri="{BB962C8B-B14F-4D97-AF65-F5344CB8AC3E}">
        <p14:creationId xmlns:p14="http://schemas.microsoft.com/office/powerpoint/2010/main" val="422846433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_PPTMON slide">
    <p:spTree>
      <p:nvGrpSpPr>
        <p:cNvPr id="1" name=""/>
        <p:cNvGrpSpPr/>
        <p:nvPr/>
      </p:nvGrpSpPr>
      <p:grpSpPr>
        <a:xfrm>
          <a:off x="0" y="0"/>
          <a:ext cx="0" cy="0"/>
          <a:chOff x="0" y="0"/>
          <a:chExt cx="0" cy="0"/>
        </a:xfrm>
      </p:grpSpPr>
      <p:pic>
        <p:nvPicPr>
          <p:cNvPr id="13" name="그림 12">
            <a:extLst>
              <a:ext uri="{FF2B5EF4-FFF2-40B4-BE49-F238E27FC236}">
                <a16:creationId xmlns:a16="http://schemas.microsoft.com/office/drawing/2014/main" id="{9B278A89-5635-45D0-ACE6-869022F961D7}"/>
              </a:ext>
            </a:extLst>
          </p:cNvPr>
          <p:cNvPicPr>
            <a:picLocks noChangeAspect="1"/>
          </p:cNvPicPr>
          <p:nvPr userDrawn="1"/>
        </p:nvPicPr>
        <p:blipFill rotWithShape="1">
          <a:blip r:embed="rId2" cstate="hqprint">
            <a:extLst>
              <a:ext uri="{28A0092B-C50C-407E-A947-70E740481C1C}">
                <a14:useLocalDpi xmlns:a14="http://schemas.microsoft.com/office/drawing/2010/main" val="0"/>
              </a:ext>
            </a:extLst>
          </a:blip>
          <a:srcRect l="24342"/>
          <a:stretch/>
        </p:blipFill>
        <p:spPr>
          <a:xfrm flipH="1">
            <a:off x="0" y="0"/>
            <a:ext cx="1460500" cy="1930400"/>
          </a:xfrm>
          <a:prstGeom prst="rect">
            <a:avLst/>
          </a:prstGeom>
        </p:spPr>
      </p:pic>
      <p:sp>
        <p:nvSpPr>
          <p:cNvPr id="2" name="직사각형 1">
            <a:extLst>
              <a:ext uri="{FF2B5EF4-FFF2-40B4-BE49-F238E27FC236}">
                <a16:creationId xmlns:a16="http://schemas.microsoft.com/office/drawing/2014/main" id="{73CEC17C-83D8-4C8C-A9B1-683DD741DB2E}"/>
              </a:ext>
            </a:extLst>
          </p:cNvPr>
          <p:cNvSpPr/>
          <p:nvPr userDrawn="1"/>
        </p:nvSpPr>
        <p:spPr>
          <a:xfrm>
            <a:off x="3149600" y="0"/>
            <a:ext cx="9042400" cy="6858000"/>
          </a:xfrm>
          <a:prstGeom prst="rect">
            <a:avLst/>
          </a:prstGeom>
          <a:solidFill>
            <a:srgbClr val="182841"/>
          </a:solidFill>
          <a:ln w="9525" cap="flat">
            <a:noFill/>
            <a:prstDash val="solid"/>
            <a:miter/>
          </a:ln>
        </p:spPr>
        <p:txBody>
          <a:bodyPr rtlCol="0" anchor="ctr"/>
          <a:lstStyle/>
          <a:p>
            <a:pPr algn="l"/>
            <a:endParaRPr lang="ko-KR" altLang="en-US"/>
          </a:p>
        </p:txBody>
      </p:sp>
    </p:spTree>
    <p:extLst>
      <p:ext uri="{BB962C8B-B14F-4D97-AF65-F5344CB8AC3E}">
        <p14:creationId xmlns:p14="http://schemas.microsoft.com/office/powerpoint/2010/main" val="29565283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5_PPTMON slide">
    <p:spTree>
      <p:nvGrpSpPr>
        <p:cNvPr id="1" name=""/>
        <p:cNvGrpSpPr/>
        <p:nvPr/>
      </p:nvGrpSpPr>
      <p:grpSpPr>
        <a:xfrm>
          <a:off x="0" y="0"/>
          <a:ext cx="0" cy="0"/>
          <a:chOff x="0" y="0"/>
          <a:chExt cx="0" cy="0"/>
        </a:xfrm>
      </p:grpSpPr>
      <p:sp>
        <p:nvSpPr>
          <p:cNvPr id="14" name="직사각형 13">
            <a:extLst>
              <a:ext uri="{FF2B5EF4-FFF2-40B4-BE49-F238E27FC236}">
                <a16:creationId xmlns:a16="http://schemas.microsoft.com/office/drawing/2014/main" id="{ED84A472-F249-421D-BE10-245BA02B99E4}"/>
              </a:ext>
            </a:extLst>
          </p:cNvPr>
          <p:cNvSpPr/>
          <p:nvPr userDrawn="1"/>
        </p:nvSpPr>
        <p:spPr>
          <a:xfrm>
            <a:off x="0" y="0"/>
            <a:ext cx="12192000" cy="1180226"/>
          </a:xfrm>
          <a:prstGeom prst="rect">
            <a:avLst/>
          </a:prstGeom>
          <a:solidFill>
            <a:srgbClr val="182841"/>
          </a:solidFill>
          <a:ln w="9525" cap="flat">
            <a:noFill/>
            <a:prstDash val="solid"/>
            <a:miter/>
          </a:ln>
        </p:spPr>
        <p:txBody>
          <a:bodyPr rtlCol="0" anchor="ctr"/>
          <a:lstStyle/>
          <a:p>
            <a:pPr algn="l"/>
            <a:endParaRPr lang="ko-KR" altLang="en-US"/>
          </a:p>
        </p:txBody>
      </p:sp>
      <p:pic>
        <p:nvPicPr>
          <p:cNvPr id="15" name="그림 14">
            <a:extLst>
              <a:ext uri="{FF2B5EF4-FFF2-40B4-BE49-F238E27FC236}">
                <a16:creationId xmlns:a16="http://schemas.microsoft.com/office/drawing/2014/main" id="{8384CAF5-402D-4D2B-A78D-0F54CC1BFD55}"/>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680979" y="0"/>
            <a:ext cx="1452376" cy="2684063"/>
          </a:xfrm>
          <a:prstGeom prst="rect">
            <a:avLst/>
          </a:prstGeom>
        </p:spPr>
      </p:pic>
      <p:pic>
        <p:nvPicPr>
          <p:cNvPr id="16" name="그림 15">
            <a:extLst>
              <a:ext uri="{FF2B5EF4-FFF2-40B4-BE49-F238E27FC236}">
                <a16:creationId xmlns:a16="http://schemas.microsoft.com/office/drawing/2014/main" id="{8CF76114-BDDE-4178-8B6C-A2EE3D2D2412}"/>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2575360"/>
            <a:ext cx="2783716" cy="4282640"/>
          </a:xfrm>
          <a:prstGeom prst="rect">
            <a:avLst/>
          </a:prstGeom>
        </p:spPr>
      </p:pic>
    </p:spTree>
    <p:extLst>
      <p:ext uri="{BB962C8B-B14F-4D97-AF65-F5344CB8AC3E}">
        <p14:creationId xmlns:p14="http://schemas.microsoft.com/office/powerpoint/2010/main" val="304804542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PPTMON slide">
    <p:spTree>
      <p:nvGrpSpPr>
        <p:cNvPr id="1" name=""/>
        <p:cNvGrpSpPr/>
        <p:nvPr/>
      </p:nvGrpSpPr>
      <p:grpSpPr>
        <a:xfrm>
          <a:off x="0" y="0"/>
          <a:ext cx="0" cy="0"/>
          <a:chOff x="0" y="0"/>
          <a:chExt cx="0" cy="0"/>
        </a:xfrm>
      </p:grpSpPr>
      <p:pic>
        <p:nvPicPr>
          <p:cNvPr id="9" name="그림 8">
            <a:extLst>
              <a:ext uri="{FF2B5EF4-FFF2-40B4-BE49-F238E27FC236}">
                <a16:creationId xmlns:a16="http://schemas.microsoft.com/office/drawing/2014/main" id="{F40EDB2E-47D9-4583-A496-1F824E829314}"/>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671812" y="4343400"/>
            <a:ext cx="2520188" cy="2514600"/>
          </a:xfrm>
          <a:prstGeom prst="rect">
            <a:avLst/>
          </a:prstGeom>
        </p:spPr>
      </p:pic>
    </p:spTree>
    <p:extLst>
      <p:ext uri="{BB962C8B-B14F-4D97-AF65-F5344CB8AC3E}">
        <p14:creationId xmlns:p14="http://schemas.microsoft.com/office/powerpoint/2010/main" val="235836106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7_PPTMON slide">
    <p:spTree>
      <p:nvGrpSpPr>
        <p:cNvPr id="1" name=""/>
        <p:cNvGrpSpPr/>
        <p:nvPr/>
      </p:nvGrpSpPr>
      <p:grpSpPr>
        <a:xfrm>
          <a:off x="0" y="0"/>
          <a:ext cx="0" cy="0"/>
          <a:chOff x="0" y="0"/>
          <a:chExt cx="0" cy="0"/>
        </a:xfrm>
      </p:grpSpPr>
      <p:pic>
        <p:nvPicPr>
          <p:cNvPr id="11" name="그림 10">
            <a:extLst>
              <a:ext uri="{FF2B5EF4-FFF2-40B4-BE49-F238E27FC236}">
                <a16:creationId xmlns:a16="http://schemas.microsoft.com/office/drawing/2014/main" id="{D4F8153B-6CAE-4B4E-B6A4-FD78081DF30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652000" y="4318000"/>
            <a:ext cx="2540000" cy="2540000"/>
          </a:xfrm>
          <a:prstGeom prst="rect">
            <a:avLst/>
          </a:prstGeom>
        </p:spPr>
      </p:pic>
      <p:sp>
        <p:nvSpPr>
          <p:cNvPr id="12" name="직사각형 11">
            <a:extLst>
              <a:ext uri="{FF2B5EF4-FFF2-40B4-BE49-F238E27FC236}">
                <a16:creationId xmlns:a16="http://schemas.microsoft.com/office/drawing/2014/main" id="{C522EB87-AAE4-4EEF-8953-3680D3FBA85D}"/>
              </a:ext>
            </a:extLst>
          </p:cNvPr>
          <p:cNvSpPr/>
          <p:nvPr userDrawn="1"/>
        </p:nvSpPr>
        <p:spPr>
          <a:xfrm>
            <a:off x="-1" y="0"/>
            <a:ext cx="10786533" cy="6858000"/>
          </a:xfrm>
          <a:prstGeom prst="rect">
            <a:avLst/>
          </a:prstGeom>
          <a:solidFill>
            <a:srgbClr val="182841"/>
          </a:solidFill>
          <a:ln w="9525" cap="flat">
            <a:noFill/>
            <a:prstDash val="solid"/>
            <a:miter/>
          </a:ln>
        </p:spPr>
        <p:txBody>
          <a:bodyPr rtlCol="0" anchor="ctr"/>
          <a:lstStyle/>
          <a:p>
            <a:pPr algn="l"/>
            <a:endParaRPr lang="ko-KR" altLang="en-US"/>
          </a:p>
        </p:txBody>
      </p:sp>
    </p:spTree>
    <p:extLst>
      <p:ext uri="{BB962C8B-B14F-4D97-AF65-F5344CB8AC3E}">
        <p14:creationId xmlns:p14="http://schemas.microsoft.com/office/powerpoint/2010/main" val="72569198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8_PPTMON slide">
    <p:spTree>
      <p:nvGrpSpPr>
        <p:cNvPr id="1" name=""/>
        <p:cNvGrpSpPr/>
        <p:nvPr/>
      </p:nvGrpSpPr>
      <p:grpSpPr>
        <a:xfrm>
          <a:off x="0" y="0"/>
          <a:ext cx="0" cy="0"/>
          <a:chOff x="0" y="0"/>
          <a:chExt cx="0" cy="0"/>
        </a:xfrm>
      </p:grpSpPr>
      <p:pic>
        <p:nvPicPr>
          <p:cNvPr id="10" name="그림 9">
            <a:extLst>
              <a:ext uri="{FF2B5EF4-FFF2-40B4-BE49-F238E27FC236}">
                <a16:creationId xmlns:a16="http://schemas.microsoft.com/office/drawing/2014/main" id="{791BD477-F937-49CF-BDE3-E7064FA99541}"/>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45025"/>
          <a:stretch/>
        </p:blipFill>
        <p:spPr>
          <a:xfrm>
            <a:off x="0" y="0"/>
            <a:ext cx="1964690" cy="6858000"/>
          </a:xfrm>
          <a:prstGeom prst="rect">
            <a:avLst/>
          </a:prstGeom>
        </p:spPr>
      </p:pic>
      <p:pic>
        <p:nvPicPr>
          <p:cNvPr id="11" name="그림 10">
            <a:extLst>
              <a:ext uri="{FF2B5EF4-FFF2-40B4-BE49-F238E27FC236}">
                <a16:creationId xmlns:a16="http://schemas.microsoft.com/office/drawing/2014/main" id="{26D66C23-78D6-4F6A-9D55-BAC7F8B08C79}"/>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r="77719"/>
          <a:stretch/>
        </p:blipFill>
        <p:spPr>
          <a:xfrm>
            <a:off x="11395710" y="0"/>
            <a:ext cx="796290" cy="6858000"/>
          </a:xfrm>
          <a:prstGeom prst="rect">
            <a:avLst/>
          </a:prstGeom>
        </p:spPr>
      </p:pic>
    </p:spTree>
    <p:extLst>
      <p:ext uri="{BB962C8B-B14F-4D97-AF65-F5344CB8AC3E}">
        <p14:creationId xmlns:p14="http://schemas.microsoft.com/office/powerpoint/2010/main" val="236494353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9_PPTMON slide">
    <p:spTree>
      <p:nvGrpSpPr>
        <p:cNvPr id="1" name=""/>
        <p:cNvGrpSpPr/>
        <p:nvPr/>
      </p:nvGrpSpPr>
      <p:grpSpPr>
        <a:xfrm>
          <a:off x="0" y="0"/>
          <a:ext cx="0" cy="0"/>
          <a:chOff x="0" y="0"/>
          <a:chExt cx="0" cy="0"/>
        </a:xfrm>
      </p:grpSpPr>
      <p:sp>
        <p:nvSpPr>
          <p:cNvPr id="10" name="직사각형 9">
            <a:extLst>
              <a:ext uri="{FF2B5EF4-FFF2-40B4-BE49-F238E27FC236}">
                <a16:creationId xmlns:a16="http://schemas.microsoft.com/office/drawing/2014/main" id="{0C20D7A4-46ED-46C6-83A1-949E540C7F31}"/>
              </a:ext>
            </a:extLst>
          </p:cNvPr>
          <p:cNvSpPr/>
          <p:nvPr userDrawn="1"/>
        </p:nvSpPr>
        <p:spPr>
          <a:xfrm flipH="1">
            <a:off x="0" y="0"/>
            <a:ext cx="3149600" cy="6858000"/>
          </a:xfrm>
          <a:prstGeom prst="rect">
            <a:avLst/>
          </a:prstGeom>
          <a:solidFill>
            <a:srgbClr val="182841"/>
          </a:solidFill>
          <a:ln w="9525" cap="flat">
            <a:noFill/>
            <a:prstDash val="solid"/>
            <a:miter/>
          </a:ln>
        </p:spPr>
        <p:txBody>
          <a:bodyPr rtlCol="0" anchor="ctr"/>
          <a:lstStyle/>
          <a:p>
            <a:pPr algn="l"/>
            <a:endParaRPr lang="ko-KR" altLang="en-US"/>
          </a:p>
        </p:txBody>
      </p:sp>
      <p:pic>
        <p:nvPicPr>
          <p:cNvPr id="9" name="그림 8">
            <a:extLst>
              <a:ext uri="{FF2B5EF4-FFF2-40B4-BE49-F238E27FC236}">
                <a16:creationId xmlns:a16="http://schemas.microsoft.com/office/drawing/2014/main" id="{A45217F8-11C9-4D77-A8BF-BA9CDFF43C8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4691776"/>
            <a:ext cx="3149599" cy="2166225"/>
          </a:xfrm>
          <a:prstGeom prst="rect">
            <a:avLst/>
          </a:prstGeom>
        </p:spPr>
      </p:pic>
    </p:spTree>
    <p:extLst>
      <p:ext uri="{BB962C8B-B14F-4D97-AF65-F5344CB8AC3E}">
        <p14:creationId xmlns:p14="http://schemas.microsoft.com/office/powerpoint/2010/main" val="152706643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0_PPTMON slide">
    <p:spTree>
      <p:nvGrpSpPr>
        <p:cNvPr id="1" name=""/>
        <p:cNvGrpSpPr/>
        <p:nvPr/>
      </p:nvGrpSpPr>
      <p:grpSpPr>
        <a:xfrm>
          <a:off x="0" y="0"/>
          <a:ext cx="0" cy="0"/>
          <a:chOff x="0" y="0"/>
          <a:chExt cx="0" cy="0"/>
        </a:xfrm>
      </p:grpSpPr>
      <p:sp>
        <p:nvSpPr>
          <p:cNvPr id="9" name="직사각형 8">
            <a:extLst>
              <a:ext uri="{FF2B5EF4-FFF2-40B4-BE49-F238E27FC236}">
                <a16:creationId xmlns:a16="http://schemas.microsoft.com/office/drawing/2014/main" id="{0D632417-3BCF-46D0-A77C-B4EB777D64F9}"/>
              </a:ext>
            </a:extLst>
          </p:cNvPr>
          <p:cNvSpPr/>
          <p:nvPr userDrawn="1"/>
        </p:nvSpPr>
        <p:spPr>
          <a:xfrm flipH="1">
            <a:off x="0" y="0"/>
            <a:ext cx="3149600" cy="6858000"/>
          </a:xfrm>
          <a:prstGeom prst="rect">
            <a:avLst/>
          </a:prstGeom>
          <a:solidFill>
            <a:srgbClr val="182841"/>
          </a:solidFill>
          <a:ln w="9525" cap="flat">
            <a:noFill/>
            <a:prstDash val="solid"/>
            <a:miter/>
          </a:ln>
        </p:spPr>
        <p:txBody>
          <a:bodyPr rtlCol="0" anchor="ctr"/>
          <a:lstStyle/>
          <a:p>
            <a:pPr algn="l"/>
            <a:endParaRPr lang="ko-KR" altLang="en-US"/>
          </a:p>
        </p:txBody>
      </p:sp>
      <p:pic>
        <p:nvPicPr>
          <p:cNvPr id="5" name="그림 4">
            <a:extLst>
              <a:ext uri="{FF2B5EF4-FFF2-40B4-BE49-F238E27FC236}">
                <a16:creationId xmlns:a16="http://schemas.microsoft.com/office/drawing/2014/main" id="{F16C7757-1F4C-49BD-8E1C-D8AEDE092CBC}"/>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r="14388"/>
          <a:stretch/>
        </p:blipFill>
        <p:spPr>
          <a:xfrm>
            <a:off x="0" y="3327400"/>
            <a:ext cx="3022600" cy="3530600"/>
          </a:xfrm>
          <a:prstGeom prst="rect">
            <a:avLst/>
          </a:prstGeom>
        </p:spPr>
      </p:pic>
    </p:spTree>
    <p:extLst>
      <p:ext uri="{BB962C8B-B14F-4D97-AF65-F5344CB8AC3E}">
        <p14:creationId xmlns:p14="http://schemas.microsoft.com/office/powerpoint/2010/main" val="40783951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1_PPTMON slide">
    <p:spTree>
      <p:nvGrpSpPr>
        <p:cNvPr id="1" name=""/>
        <p:cNvGrpSpPr/>
        <p:nvPr/>
      </p:nvGrpSpPr>
      <p:grpSpPr>
        <a:xfrm>
          <a:off x="0" y="0"/>
          <a:ext cx="0" cy="0"/>
          <a:chOff x="0" y="0"/>
          <a:chExt cx="0" cy="0"/>
        </a:xfrm>
      </p:grpSpPr>
      <p:sp>
        <p:nvSpPr>
          <p:cNvPr id="8" name="직사각형 7">
            <a:extLst>
              <a:ext uri="{FF2B5EF4-FFF2-40B4-BE49-F238E27FC236}">
                <a16:creationId xmlns:a16="http://schemas.microsoft.com/office/drawing/2014/main" id="{262D3B19-03BA-4890-9B54-9DA2572951D0}"/>
              </a:ext>
            </a:extLst>
          </p:cNvPr>
          <p:cNvSpPr/>
          <p:nvPr userDrawn="1"/>
        </p:nvSpPr>
        <p:spPr>
          <a:xfrm flipH="1">
            <a:off x="0" y="0"/>
            <a:ext cx="3149600" cy="6858000"/>
          </a:xfrm>
          <a:prstGeom prst="rect">
            <a:avLst/>
          </a:prstGeom>
          <a:solidFill>
            <a:srgbClr val="182841"/>
          </a:solidFill>
          <a:ln w="9525" cap="flat">
            <a:noFill/>
            <a:prstDash val="solid"/>
            <a:miter/>
          </a:ln>
        </p:spPr>
        <p:txBody>
          <a:bodyPr rtlCol="0" anchor="ctr"/>
          <a:lstStyle/>
          <a:p>
            <a:pPr algn="l"/>
            <a:endParaRPr lang="ko-KR" altLang="en-US"/>
          </a:p>
        </p:txBody>
      </p:sp>
      <p:pic>
        <p:nvPicPr>
          <p:cNvPr id="4" name="그림 3">
            <a:extLst>
              <a:ext uri="{FF2B5EF4-FFF2-40B4-BE49-F238E27FC236}">
                <a16:creationId xmlns:a16="http://schemas.microsoft.com/office/drawing/2014/main" id="{3818CF1D-2D2C-4486-ACA1-2B124C1B549C}"/>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r="21964"/>
          <a:stretch/>
        </p:blipFill>
        <p:spPr>
          <a:xfrm>
            <a:off x="0" y="3052688"/>
            <a:ext cx="2906829" cy="3805311"/>
          </a:xfrm>
          <a:prstGeom prst="rect">
            <a:avLst/>
          </a:prstGeom>
        </p:spPr>
      </p:pic>
      <p:sp>
        <p:nvSpPr>
          <p:cNvPr id="9" name="그림 개체 틀 4">
            <a:extLst>
              <a:ext uri="{FF2B5EF4-FFF2-40B4-BE49-F238E27FC236}">
                <a16:creationId xmlns:a16="http://schemas.microsoft.com/office/drawing/2014/main" id="{4F68B207-CB4C-4F3C-8892-AC3B8461DD19}"/>
              </a:ext>
            </a:extLst>
          </p:cNvPr>
          <p:cNvSpPr>
            <a:spLocks noGrp="1"/>
          </p:cNvSpPr>
          <p:nvPr>
            <p:ph type="pic" sz="quarter" idx="11" hasCustomPrompt="1"/>
          </p:nvPr>
        </p:nvSpPr>
        <p:spPr>
          <a:xfrm>
            <a:off x="3886200" y="698501"/>
            <a:ext cx="7607298" cy="2935509"/>
          </a:xfrm>
          <a:prstGeom prst="rect">
            <a:avLst/>
          </a:prstGeom>
          <a:pattFill prst="pct10">
            <a:fgClr>
              <a:schemeClr val="bg1">
                <a:lumMod val="75000"/>
              </a:schemeClr>
            </a:fgClr>
            <a:bgClr>
              <a:schemeClr val="bg1">
                <a:lumMod val="95000"/>
              </a:schemeClr>
            </a:bgClr>
          </a:pattFill>
        </p:spPr>
        <p:txBody>
          <a:bodyPr tIns="828000" anchor="ctr" anchorCtr="1"/>
          <a:lstStyle>
            <a:lvl1pPr marL="0" indent="0">
              <a:buNone/>
              <a:defRPr sz="1400"/>
            </a:lvl1pPr>
          </a:lstStyle>
          <a:p>
            <a:r>
              <a:rPr lang="en-US" altLang="ko-KR" dirty="0"/>
              <a:t>Click icon to add picture</a:t>
            </a:r>
            <a:endParaRPr lang="ko-KR" altLang="en-US" dirty="0"/>
          </a:p>
        </p:txBody>
      </p:sp>
    </p:spTree>
    <p:extLst>
      <p:ext uri="{BB962C8B-B14F-4D97-AF65-F5344CB8AC3E}">
        <p14:creationId xmlns:p14="http://schemas.microsoft.com/office/powerpoint/2010/main" val="91709286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2_PPTMON slide">
    <p:spTree>
      <p:nvGrpSpPr>
        <p:cNvPr id="1" name=""/>
        <p:cNvGrpSpPr/>
        <p:nvPr/>
      </p:nvGrpSpPr>
      <p:grpSpPr>
        <a:xfrm>
          <a:off x="0" y="0"/>
          <a:ext cx="0" cy="0"/>
          <a:chOff x="0" y="0"/>
          <a:chExt cx="0" cy="0"/>
        </a:xfrm>
      </p:grpSpPr>
      <p:pic>
        <p:nvPicPr>
          <p:cNvPr id="4" name="그림 3">
            <a:extLst>
              <a:ext uri="{FF2B5EF4-FFF2-40B4-BE49-F238E27FC236}">
                <a16:creationId xmlns:a16="http://schemas.microsoft.com/office/drawing/2014/main" id="{0AC34513-76F4-4EFB-A844-EC9B25ECA0DC}"/>
              </a:ext>
            </a:extLst>
          </p:cNvPr>
          <p:cNvPicPr>
            <a:picLocks noChangeAspect="1"/>
          </p:cNvPicPr>
          <p:nvPr userDrawn="1"/>
        </p:nvPicPr>
        <p:blipFill>
          <a:blip r:embed="rId2" cstate="hqprint">
            <a:extLst>
              <a:ext uri="{28A0092B-C50C-407E-A947-70E740481C1C}">
                <a14:useLocalDpi xmlns:a14="http://schemas.microsoft.com/office/drawing/2010/main" val="0"/>
              </a:ext>
            </a:extLst>
          </a:blip>
          <a:stretch>
            <a:fillRect/>
          </a:stretch>
        </p:blipFill>
        <p:spPr>
          <a:xfrm>
            <a:off x="9969500" y="0"/>
            <a:ext cx="2222500" cy="2222500"/>
          </a:xfrm>
          <a:prstGeom prst="rect">
            <a:avLst/>
          </a:prstGeom>
        </p:spPr>
      </p:pic>
      <p:sp>
        <p:nvSpPr>
          <p:cNvPr id="5" name="그림 개체 틀 4">
            <a:extLst>
              <a:ext uri="{FF2B5EF4-FFF2-40B4-BE49-F238E27FC236}">
                <a16:creationId xmlns:a16="http://schemas.microsoft.com/office/drawing/2014/main" id="{49D31450-6BB7-481A-93FD-84F22150F184}"/>
              </a:ext>
            </a:extLst>
          </p:cNvPr>
          <p:cNvSpPr>
            <a:spLocks noGrp="1"/>
          </p:cNvSpPr>
          <p:nvPr>
            <p:ph type="pic" sz="quarter" idx="13" hasCustomPrompt="1"/>
          </p:nvPr>
        </p:nvSpPr>
        <p:spPr>
          <a:xfrm>
            <a:off x="3443469" y="1752600"/>
            <a:ext cx="2690631" cy="1676400"/>
          </a:xfrm>
          <a:prstGeom prst="rect">
            <a:avLst/>
          </a:prstGeom>
          <a:pattFill prst="pct10">
            <a:fgClr>
              <a:schemeClr val="bg1">
                <a:lumMod val="75000"/>
              </a:schemeClr>
            </a:fgClr>
            <a:bgClr>
              <a:schemeClr val="bg1">
                <a:lumMod val="95000"/>
              </a:schemeClr>
            </a:bgClr>
          </a:pattFill>
        </p:spPr>
        <p:txBody>
          <a:bodyPr tIns="828000" anchor="ctr" anchorCtr="1"/>
          <a:lstStyle>
            <a:lvl1pPr marL="0" indent="0">
              <a:buNone/>
              <a:defRPr sz="1400"/>
            </a:lvl1pPr>
          </a:lstStyle>
          <a:p>
            <a:r>
              <a:rPr lang="en-US" altLang="ko-KR" dirty="0"/>
              <a:t>Click icon to add picture</a:t>
            </a:r>
            <a:endParaRPr lang="ko-KR" altLang="en-US" dirty="0"/>
          </a:p>
        </p:txBody>
      </p:sp>
      <p:sp>
        <p:nvSpPr>
          <p:cNvPr id="8" name="그림 개체 틀 4">
            <a:extLst>
              <a:ext uri="{FF2B5EF4-FFF2-40B4-BE49-F238E27FC236}">
                <a16:creationId xmlns:a16="http://schemas.microsoft.com/office/drawing/2014/main" id="{13370E4D-919E-47A4-A1F1-9EA3C7F68B3B}"/>
              </a:ext>
            </a:extLst>
          </p:cNvPr>
          <p:cNvSpPr>
            <a:spLocks noGrp="1"/>
          </p:cNvSpPr>
          <p:nvPr>
            <p:ph type="pic" sz="quarter" idx="14" hasCustomPrompt="1"/>
          </p:nvPr>
        </p:nvSpPr>
        <p:spPr>
          <a:xfrm>
            <a:off x="6331834" y="1752600"/>
            <a:ext cx="2690631" cy="1676400"/>
          </a:xfrm>
          <a:prstGeom prst="rect">
            <a:avLst/>
          </a:prstGeom>
          <a:pattFill prst="pct10">
            <a:fgClr>
              <a:schemeClr val="bg1">
                <a:lumMod val="75000"/>
              </a:schemeClr>
            </a:fgClr>
            <a:bgClr>
              <a:schemeClr val="bg1">
                <a:lumMod val="95000"/>
              </a:schemeClr>
            </a:bgClr>
          </a:pattFill>
        </p:spPr>
        <p:txBody>
          <a:bodyPr tIns="828000" anchor="ctr" anchorCtr="1"/>
          <a:lstStyle>
            <a:lvl1pPr marL="0" indent="0">
              <a:buNone/>
              <a:defRPr sz="1400"/>
            </a:lvl1pPr>
          </a:lstStyle>
          <a:p>
            <a:r>
              <a:rPr lang="en-US" altLang="ko-KR" dirty="0"/>
              <a:t>Click icon to add picture</a:t>
            </a:r>
            <a:endParaRPr lang="ko-KR" altLang="en-US" dirty="0"/>
          </a:p>
        </p:txBody>
      </p:sp>
      <p:sp>
        <p:nvSpPr>
          <p:cNvPr id="9" name="그림 개체 틀 4">
            <a:extLst>
              <a:ext uri="{FF2B5EF4-FFF2-40B4-BE49-F238E27FC236}">
                <a16:creationId xmlns:a16="http://schemas.microsoft.com/office/drawing/2014/main" id="{7FF414A2-9786-4FD2-BAD5-4A441F9C70E9}"/>
              </a:ext>
            </a:extLst>
          </p:cNvPr>
          <p:cNvSpPr>
            <a:spLocks noGrp="1"/>
          </p:cNvSpPr>
          <p:nvPr>
            <p:ph type="pic" sz="quarter" idx="15" hasCustomPrompt="1"/>
          </p:nvPr>
        </p:nvSpPr>
        <p:spPr>
          <a:xfrm>
            <a:off x="9220200" y="1752600"/>
            <a:ext cx="2690631" cy="1676400"/>
          </a:xfrm>
          <a:prstGeom prst="rect">
            <a:avLst/>
          </a:prstGeom>
          <a:pattFill prst="pct10">
            <a:fgClr>
              <a:schemeClr val="bg1">
                <a:lumMod val="75000"/>
              </a:schemeClr>
            </a:fgClr>
            <a:bgClr>
              <a:schemeClr val="bg1">
                <a:lumMod val="95000"/>
              </a:schemeClr>
            </a:bgClr>
          </a:pattFill>
        </p:spPr>
        <p:txBody>
          <a:bodyPr tIns="828000" anchor="ctr" anchorCtr="1"/>
          <a:lstStyle>
            <a:lvl1pPr marL="0" indent="0">
              <a:buNone/>
              <a:defRPr sz="1400"/>
            </a:lvl1pPr>
          </a:lstStyle>
          <a:p>
            <a:r>
              <a:rPr lang="en-US" altLang="ko-KR" dirty="0"/>
              <a:t>Click icon to add picture</a:t>
            </a:r>
            <a:endParaRPr lang="ko-KR" altLang="en-US" dirty="0"/>
          </a:p>
        </p:txBody>
      </p:sp>
      <p:sp>
        <p:nvSpPr>
          <p:cNvPr id="10" name="직사각형 9">
            <a:extLst>
              <a:ext uri="{FF2B5EF4-FFF2-40B4-BE49-F238E27FC236}">
                <a16:creationId xmlns:a16="http://schemas.microsoft.com/office/drawing/2014/main" id="{DDFB908C-BD86-408E-9ECC-E362A0C1E219}"/>
              </a:ext>
            </a:extLst>
          </p:cNvPr>
          <p:cNvSpPr/>
          <p:nvPr userDrawn="1"/>
        </p:nvSpPr>
        <p:spPr>
          <a:xfrm flipH="1">
            <a:off x="0" y="0"/>
            <a:ext cx="3149600" cy="6858000"/>
          </a:xfrm>
          <a:prstGeom prst="rect">
            <a:avLst/>
          </a:prstGeom>
          <a:solidFill>
            <a:srgbClr val="182841"/>
          </a:solidFill>
          <a:ln w="9525" cap="flat">
            <a:noFill/>
            <a:prstDash val="solid"/>
            <a:miter/>
          </a:ln>
        </p:spPr>
        <p:txBody>
          <a:bodyPr rtlCol="0" anchor="ctr"/>
          <a:lstStyle/>
          <a:p>
            <a:pPr algn="l"/>
            <a:endParaRPr lang="ko-KR" altLang="en-US"/>
          </a:p>
        </p:txBody>
      </p:sp>
    </p:spTree>
    <p:extLst>
      <p:ext uri="{BB962C8B-B14F-4D97-AF65-F5344CB8AC3E}">
        <p14:creationId xmlns:p14="http://schemas.microsoft.com/office/powerpoint/2010/main" val="24652173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3_PPTMON slide">
    <p:spTree>
      <p:nvGrpSpPr>
        <p:cNvPr id="1" name=""/>
        <p:cNvGrpSpPr/>
        <p:nvPr/>
      </p:nvGrpSpPr>
      <p:grpSpPr>
        <a:xfrm>
          <a:off x="0" y="0"/>
          <a:ext cx="0" cy="0"/>
          <a:chOff x="0" y="0"/>
          <a:chExt cx="0" cy="0"/>
        </a:xfrm>
      </p:grpSpPr>
      <p:pic>
        <p:nvPicPr>
          <p:cNvPr id="14" name="그림 13">
            <a:extLst>
              <a:ext uri="{FF2B5EF4-FFF2-40B4-BE49-F238E27FC236}">
                <a16:creationId xmlns:a16="http://schemas.microsoft.com/office/drawing/2014/main" id="{E842FFA0-BC4B-40A9-8D99-04798586E91E}"/>
              </a:ext>
            </a:extLst>
          </p:cNvPr>
          <p:cNvPicPr>
            <a:picLocks noChangeAspect="1"/>
          </p:cNvPicPr>
          <p:nvPr userDrawn="1"/>
        </p:nvPicPr>
        <p:blipFill>
          <a:blip r:embed="rId2" cstate="hqprint">
            <a:extLst>
              <a:ext uri="{28A0092B-C50C-407E-A947-70E740481C1C}">
                <a14:useLocalDpi xmlns:a14="http://schemas.microsoft.com/office/drawing/2010/main" val="0"/>
              </a:ext>
            </a:extLst>
          </a:blip>
          <a:stretch>
            <a:fillRect/>
          </a:stretch>
        </p:blipFill>
        <p:spPr>
          <a:xfrm>
            <a:off x="3110452" y="4876800"/>
            <a:ext cx="1981200" cy="1981200"/>
          </a:xfrm>
          <a:prstGeom prst="rect">
            <a:avLst/>
          </a:prstGeom>
        </p:spPr>
      </p:pic>
      <p:sp>
        <p:nvSpPr>
          <p:cNvPr id="22" name="직사각형 21">
            <a:extLst>
              <a:ext uri="{FF2B5EF4-FFF2-40B4-BE49-F238E27FC236}">
                <a16:creationId xmlns:a16="http://schemas.microsoft.com/office/drawing/2014/main" id="{9F2399A5-77C5-4595-8314-A8287309764C}"/>
              </a:ext>
            </a:extLst>
          </p:cNvPr>
          <p:cNvSpPr/>
          <p:nvPr userDrawn="1"/>
        </p:nvSpPr>
        <p:spPr>
          <a:xfrm flipH="1">
            <a:off x="0" y="0"/>
            <a:ext cx="3149600" cy="6858000"/>
          </a:xfrm>
          <a:prstGeom prst="rect">
            <a:avLst/>
          </a:prstGeom>
          <a:solidFill>
            <a:srgbClr val="182841"/>
          </a:solidFill>
          <a:ln w="9525" cap="flat">
            <a:noFill/>
            <a:prstDash val="solid"/>
            <a:miter/>
          </a:ln>
        </p:spPr>
        <p:txBody>
          <a:bodyPr rtlCol="0" anchor="ctr"/>
          <a:lstStyle/>
          <a:p>
            <a:pPr algn="l"/>
            <a:endParaRPr lang="ko-KR" altLang="en-US"/>
          </a:p>
        </p:txBody>
      </p:sp>
      <p:pic>
        <p:nvPicPr>
          <p:cNvPr id="21" name="그림 20">
            <a:extLst>
              <a:ext uri="{FF2B5EF4-FFF2-40B4-BE49-F238E27FC236}">
                <a16:creationId xmlns:a16="http://schemas.microsoft.com/office/drawing/2014/main" id="{00A6F3C6-5F48-4C06-9D21-A0598EFD4E7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951839" y="0"/>
            <a:ext cx="4471479" cy="2592997"/>
          </a:xfrm>
          <a:prstGeom prst="rect">
            <a:avLst/>
          </a:prstGeom>
        </p:spPr>
      </p:pic>
      <p:sp>
        <p:nvSpPr>
          <p:cNvPr id="23" name="그림 개체 틀 4">
            <a:extLst>
              <a:ext uri="{FF2B5EF4-FFF2-40B4-BE49-F238E27FC236}">
                <a16:creationId xmlns:a16="http://schemas.microsoft.com/office/drawing/2014/main" id="{1EFFBECF-49B4-48E1-95A1-B3DB64E0AAFA}"/>
              </a:ext>
            </a:extLst>
          </p:cNvPr>
          <p:cNvSpPr>
            <a:spLocks noGrp="1"/>
          </p:cNvSpPr>
          <p:nvPr>
            <p:ph type="pic" sz="quarter" idx="11" hasCustomPrompt="1"/>
          </p:nvPr>
        </p:nvSpPr>
        <p:spPr>
          <a:xfrm>
            <a:off x="3729240" y="1001527"/>
            <a:ext cx="1981200" cy="1981200"/>
          </a:xfrm>
          <a:prstGeom prst="ellipse">
            <a:avLst/>
          </a:prstGeom>
          <a:pattFill prst="pct10">
            <a:fgClr>
              <a:schemeClr val="bg1">
                <a:lumMod val="75000"/>
              </a:schemeClr>
            </a:fgClr>
            <a:bgClr>
              <a:schemeClr val="bg1">
                <a:lumMod val="95000"/>
              </a:schemeClr>
            </a:bgClr>
          </a:pattFill>
        </p:spPr>
        <p:txBody>
          <a:bodyPr tIns="828000" anchor="ctr" anchorCtr="1"/>
          <a:lstStyle>
            <a:lvl1pPr marL="0" indent="0">
              <a:buNone/>
              <a:defRPr sz="1400"/>
            </a:lvl1pPr>
          </a:lstStyle>
          <a:p>
            <a:r>
              <a:rPr lang="en-US" altLang="ko-KR" dirty="0"/>
              <a:t>Click icon to add picture</a:t>
            </a:r>
            <a:endParaRPr lang="ko-KR" altLang="en-US" dirty="0"/>
          </a:p>
        </p:txBody>
      </p:sp>
      <p:sp>
        <p:nvSpPr>
          <p:cNvPr id="24" name="그림 개체 틀 4">
            <a:extLst>
              <a:ext uri="{FF2B5EF4-FFF2-40B4-BE49-F238E27FC236}">
                <a16:creationId xmlns:a16="http://schemas.microsoft.com/office/drawing/2014/main" id="{80166701-65EA-4FF4-B372-54996D68F55E}"/>
              </a:ext>
            </a:extLst>
          </p:cNvPr>
          <p:cNvSpPr>
            <a:spLocks noGrp="1"/>
          </p:cNvSpPr>
          <p:nvPr>
            <p:ph type="pic" sz="quarter" idx="12" hasCustomPrompt="1"/>
          </p:nvPr>
        </p:nvSpPr>
        <p:spPr>
          <a:xfrm>
            <a:off x="7831340" y="1001527"/>
            <a:ext cx="1981200" cy="1981200"/>
          </a:xfrm>
          <a:prstGeom prst="ellipse">
            <a:avLst/>
          </a:prstGeom>
          <a:pattFill prst="pct10">
            <a:fgClr>
              <a:schemeClr val="bg1">
                <a:lumMod val="75000"/>
              </a:schemeClr>
            </a:fgClr>
            <a:bgClr>
              <a:schemeClr val="bg1">
                <a:lumMod val="95000"/>
              </a:schemeClr>
            </a:bgClr>
          </a:pattFill>
        </p:spPr>
        <p:txBody>
          <a:bodyPr tIns="828000" anchor="ctr" anchorCtr="1"/>
          <a:lstStyle>
            <a:lvl1pPr marL="0" indent="0">
              <a:buNone/>
              <a:defRPr sz="1400"/>
            </a:lvl1pPr>
          </a:lstStyle>
          <a:p>
            <a:r>
              <a:rPr lang="en-US" altLang="ko-KR" dirty="0"/>
              <a:t>Click icon to add picture</a:t>
            </a:r>
            <a:endParaRPr lang="ko-KR" altLang="en-US" dirty="0"/>
          </a:p>
        </p:txBody>
      </p:sp>
      <p:sp>
        <p:nvSpPr>
          <p:cNvPr id="25" name="그림 개체 틀 4">
            <a:extLst>
              <a:ext uri="{FF2B5EF4-FFF2-40B4-BE49-F238E27FC236}">
                <a16:creationId xmlns:a16="http://schemas.microsoft.com/office/drawing/2014/main" id="{1520C579-C141-4820-9C36-9AF5AD2C4BE1}"/>
              </a:ext>
            </a:extLst>
          </p:cNvPr>
          <p:cNvSpPr>
            <a:spLocks noGrp="1"/>
          </p:cNvSpPr>
          <p:nvPr>
            <p:ph type="pic" sz="quarter" idx="13" hasCustomPrompt="1"/>
          </p:nvPr>
        </p:nvSpPr>
        <p:spPr>
          <a:xfrm>
            <a:off x="3729240" y="3875273"/>
            <a:ext cx="1981200" cy="1981200"/>
          </a:xfrm>
          <a:prstGeom prst="ellipse">
            <a:avLst/>
          </a:prstGeom>
          <a:pattFill prst="pct10">
            <a:fgClr>
              <a:schemeClr val="bg1">
                <a:lumMod val="75000"/>
              </a:schemeClr>
            </a:fgClr>
            <a:bgClr>
              <a:schemeClr val="bg1">
                <a:lumMod val="95000"/>
              </a:schemeClr>
            </a:bgClr>
          </a:pattFill>
        </p:spPr>
        <p:txBody>
          <a:bodyPr tIns="828000" anchor="ctr" anchorCtr="1"/>
          <a:lstStyle>
            <a:lvl1pPr marL="0" indent="0">
              <a:buNone/>
              <a:defRPr sz="1400"/>
            </a:lvl1pPr>
          </a:lstStyle>
          <a:p>
            <a:r>
              <a:rPr lang="en-US" altLang="ko-KR" dirty="0"/>
              <a:t>Click icon to add picture</a:t>
            </a:r>
            <a:endParaRPr lang="ko-KR" altLang="en-US" dirty="0"/>
          </a:p>
        </p:txBody>
      </p:sp>
      <p:sp>
        <p:nvSpPr>
          <p:cNvPr id="26" name="그림 개체 틀 4">
            <a:extLst>
              <a:ext uri="{FF2B5EF4-FFF2-40B4-BE49-F238E27FC236}">
                <a16:creationId xmlns:a16="http://schemas.microsoft.com/office/drawing/2014/main" id="{7236D946-5A5A-457C-BBA4-7A3304D1D8D6}"/>
              </a:ext>
            </a:extLst>
          </p:cNvPr>
          <p:cNvSpPr>
            <a:spLocks noGrp="1"/>
          </p:cNvSpPr>
          <p:nvPr>
            <p:ph type="pic" sz="quarter" idx="14" hasCustomPrompt="1"/>
          </p:nvPr>
        </p:nvSpPr>
        <p:spPr>
          <a:xfrm>
            <a:off x="7831340" y="3875273"/>
            <a:ext cx="1981200" cy="1981200"/>
          </a:xfrm>
          <a:prstGeom prst="ellipse">
            <a:avLst/>
          </a:prstGeom>
          <a:pattFill prst="pct10">
            <a:fgClr>
              <a:schemeClr val="bg1">
                <a:lumMod val="75000"/>
              </a:schemeClr>
            </a:fgClr>
            <a:bgClr>
              <a:schemeClr val="bg1">
                <a:lumMod val="95000"/>
              </a:schemeClr>
            </a:bgClr>
          </a:pattFill>
        </p:spPr>
        <p:txBody>
          <a:bodyPr tIns="828000" anchor="ctr" anchorCtr="1"/>
          <a:lstStyle>
            <a:lvl1pPr marL="0" indent="0">
              <a:buNone/>
              <a:defRPr sz="1400"/>
            </a:lvl1pPr>
          </a:lstStyle>
          <a:p>
            <a:r>
              <a:rPr lang="en-US" altLang="ko-KR" dirty="0"/>
              <a:t>Click icon to add picture</a:t>
            </a:r>
            <a:endParaRPr lang="ko-KR" altLang="en-US" dirty="0"/>
          </a:p>
        </p:txBody>
      </p:sp>
      <p:pic>
        <p:nvPicPr>
          <p:cNvPr id="10" name="그림 9">
            <a:extLst>
              <a:ext uri="{FF2B5EF4-FFF2-40B4-BE49-F238E27FC236}">
                <a16:creationId xmlns:a16="http://schemas.microsoft.com/office/drawing/2014/main" id="{2EED0CA6-254F-4E73-ADE0-94E1EDC8BA79}"/>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0" y="4691774"/>
            <a:ext cx="3149600" cy="2166225"/>
          </a:xfrm>
          <a:prstGeom prst="rect">
            <a:avLst/>
          </a:prstGeom>
        </p:spPr>
      </p:pic>
    </p:spTree>
    <p:extLst>
      <p:ext uri="{BB962C8B-B14F-4D97-AF65-F5344CB8AC3E}">
        <p14:creationId xmlns:p14="http://schemas.microsoft.com/office/powerpoint/2010/main" val="41775193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4_PPTMON slide">
    <p:spTree>
      <p:nvGrpSpPr>
        <p:cNvPr id="1" name=""/>
        <p:cNvGrpSpPr/>
        <p:nvPr/>
      </p:nvGrpSpPr>
      <p:grpSpPr>
        <a:xfrm>
          <a:off x="0" y="0"/>
          <a:ext cx="0" cy="0"/>
          <a:chOff x="0" y="0"/>
          <a:chExt cx="0" cy="0"/>
        </a:xfrm>
      </p:grpSpPr>
      <p:sp>
        <p:nvSpPr>
          <p:cNvPr id="4" name="그림 개체 틀 4">
            <a:extLst>
              <a:ext uri="{FF2B5EF4-FFF2-40B4-BE49-F238E27FC236}">
                <a16:creationId xmlns:a16="http://schemas.microsoft.com/office/drawing/2014/main" id="{4D791DE8-D444-4B75-A247-DC7F85DC009B}"/>
              </a:ext>
            </a:extLst>
          </p:cNvPr>
          <p:cNvSpPr>
            <a:spLocks noGrp="1"/>
          </p:cNvSpPr>
          <p:nvPr>
            <p:ph type="pic" sz="quarter" idx="10" hasCustomPrompt="1"/>
          </p:nvPr>
        </p:nvSpPr>
        <p:spPr>
          <a:xfrm>
            <a:off x="3149600" y="0"/>
            <a:ext cx="9042400" cy="6858000"/>
          </a:xfrm>
          <a:prstGeom prst="rect">
            <a:avLst/>
          </a:prstGeom>
          <a:pattFill prst="pct10">
            <a:fgClr>
              <a:schemeClr val="bg1">
                <a:lumMod val="75000"/>
              </a:schemeClr>
            </a:fgClr>
            <a:bgClr>
              <a:schemeClr val="bg1">
                <a:lumMod val="95000"/>
              </a:schemeClr>
            </a:bgClr>
          </a:pattFill>
        </p:spPr>
        <p:txBody>
          <a:bodyPr tIns="936000" anchor="ctr" anchorCtr="1"/>
          <a:lstStyle>
            <a:lvl1pPr marL="0" indent="0">
              <a:buNone/>
              <a:defRPr sz="1600" b="1"/>
            </a:lvl1pPr>
          </a:lstStyle>
          <a:p>
            <a:r>
              <a:rPr lang="en-US" altLang="ko-KR" dirty="0"/>
              <a:t>Click icon to add picture</a:t>
            </a:r>
            <a:endParaRPr lang="ko-KR" altLang="en-US" dirty="0"/>
          </a:p>
        </p:txBody>
      </p:sp>
      <p:sp>
        <p:nvSpPr>
          <p:cNvPr id="20" name="직사각형 19">
            <a:extLst>
              <a:ext uri="{FF2B5EF4-FFF2-40B4-BE49-F238E27FC236}">
                <a16:creationId xmlns:a16="http://schemas.microsoft.com/office/drawing/2014/main" id="{F0EE4860-D9FD-412A-8CF0-AE81D0AD62E7}"/>
              </a:ext>
            </a:extLst>
          </p:cNvPr>
          <p:cNvSpPr/>
          <p:nvPr userDrawn="1"/>
        </p:nvSpPr>
        <p:spPr>
          <a:xfrm flipH="1">
            <a:off x="0" y="0"/>
            <a:ext cx="3149600" cy="6858000"/>
          </a:xfrm>
          <a:prstGeom prst="rect">
            <a:avLst/>
          </a:prstGeom>
          <a:solidFill>
            <a:srgbClr val="182841"/>
          </a:solidFill>
          <a:ln w="9525" cap="flat">
            <a:noFill/>
            <a:prstDash val="solid"/>
            <a:miter/>
          </a:ln>
        </p:spPr>
        <p:txBody>
          <a:bodyPr rtlCol="0" anchor="ctr"/>
          <a:lstStyle/>
          <a:p>
            <a:pPr algn="l"/>
            <a:endParaRPr lang="ko-KR" altLang="en-US"/>
          </a:p>
        </p:txBody>
      </p:sp>
      <p:pic>
        <p:nvPicPr>
          <p:cNvPr id="14" name="그림 13">
            <a:extLst>
              <a:ext uri="{FF2B5EF4-FFF2-40B4-BE49-F238E27FC236}">
                <a16:creationId xmlns:a16="http://schemas.microsoft.com/office/drawing/2014/main" id="{B7B03218-1BDE-4913-9B20-38B72429B8DD}"/>
              </a:ext>
            </a:extLst>
          </p:cNvPr>
          <p:cNvPicPr>
            <a:picLocks noChangeAspect="1"/>
          </p:cNvPicPr>
          <p:nvPr userDrawn="1"/>
        </p:nvPicPr>
        <p:blipFill>
          <a:blip r:embed="rId2" cstate="hqprint">
            <a:extLst>
              <a:ext uri="{28A0092B-C50C-407E-A947-70E740481C1C}">
                <a14:useLocalDpi xmlns:a14="http://schemas.microsoft.com/office/drawing/2010/main" val="0"/>
              </a:ext>
            </a:extLst>
          </a:blip>
          <a:stretch>
            <a:fillRect/>
          </a:stretch>
        </p:blipFill>
        <p:spPr>
          <a:xfrm>
            <a:off x="1248834" y="1"/>
            <a:ext cx="1900766" cy="1905000"/>
          </a:xfrm>
          <a:prstGeom prst="rect">
            <a:avLst/>
          </a:prstGeom>
        </p:spPr>
      </p:pic>
    </p:spTree>
    <p:extLst>
      <p:ext uri="{BB962C8B-B14F-4D97-AF65-F5344CB8AC3E}">
        <p14:creationId xmlns:p14="http://schemas.microsoft.com/office/powerpoint/2010/main" val="269103277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5_PPTMON slide">
    <p:spTree>
      <p:nvGrpSpPr>
        <p:cNvPr id="1" name=""/>
        <p:cNvGrpSpPr/>
        <p:nvPr/>
      </p:nvGrpSpPr>
      <p:grpSpPr>
        <a:xfrm>
          <a:off x="0" y="0"/>
          <a:ext cx="0" cy="0"/>
          <a:chOff x="0" y="0"/>
          <a:chExt cx="0" cy="0"/>
        </a:xfrm>
      </p:grpSpPr>
      <p:sp>
        <p:nvSpPr>
          <p:cNvPr id="8" name="직사각형 7">
            <a:extLst>
              <a:ext uri="{FF2B5EF4-FFF2-40B4-BE49-F238E27FC236}">
                <a16:creationId xmlns:a16="http://schemas.microsoft.com/office/drawing/2014/main" id="{8328948D-29D0-4FAB-A805-BB8BC990045A}"/>
              </a:ext>
            </a:extLst>
          </p:cNvPr>
          <p:cNvSpPr/>
          <p:nvPr userDrawn="1"/>
        </p:nvSpPr>
        <p:spPr>
          <a:xfrm flipH="1">
            <a:off x="0" y="0"/>
            <a:ext cx="3149600" cy="6858000"/>
          </a:xfrm>
          <a:prstGeom prst="rect">
            <a:avLst/>
          </a:prstGeom>
          <a:solidFill>
            <a:srgbClr val="182841"/>
          </a:solidFill>
          <a:ln w="9525" cap="flat">
            <a:noFill/>
            <a:prstDash val="solid"/>
            <a:miter/>
          </a:ln>
        </p:spPr>
        <p:txBody>
          <a:bodyPr rtlCol="0" anchor="ctr"/>
          <a:lstStyle/>
          <a:p>
            <a:pPr algn="l"/>
            <a:endParaRPr lang="ko-KR" altLang="en-US"/>
          </a:p>
        </p:txBody>
      </p:sp>
      <p:pic>
        <p:nvPicPr>
          <p:cNvPr id="13" name="그림 12">
            <a:extLst>
              <a:ext uri="{FF2B5EF4-FFF2-40B4-BE49-F238E27FC236}">
                <a16:creationId xmlns:a16="http://schemas.microsoft.com/office/drawing/2014/main" id="{41C707ED-1C85-483C-9B96-2D5A0FF12CB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34763" y="0"/>
            <a:ext cx="3573780" cy="6858000"/>
          </a:xfrm>
          <a:prstGeom prst="rect">
            <a:avLst/>
          </a:prstGeom>
        </p:spPr>
      </p:pic>
      <p:sp>
        <p:nvSpPr>
          <p:cNvPr id="4" name="그림 개체 틀 4">
            <a:extLst>
              <a:ext uri="{FF2B5EF4-FFF2-40B4-BE49-F238E27FC236}">
                <a16:creationId xmlns:a16="http://schemas.microsoft.com/office/drawing/2014/main" id="{98261DFD-C149-4932-835F-31EAA1B15DD7}"/>
              </a:ext>
            </a:extLst>
          </p:cNvPr>
          <p:cNvSpPr>
            <a:spLocks noGrp="1"/>
          </p:cNvSpPr>
          <p:nvPr>
            <p:ph type="pic" sz="quarter" idx="13" hasCustomPrompt="1"/>
          </p:nvPr>
        </p:nvSpPr>
        <p:spPr>
          <a:xfrm>
            <a:off x="3951469" y="914400"/>
            <a:ext cx="4035947" cy="2514600"/>
          </a:xfrm>
          <a:prstGeom prst="rect">
            <a:avLst/>
          </a:prstGeom>
          <a:pattFill prst="pct10">
            <a:fgClr>
              <a:schemeClr val="bg1">
                <a:lumMod val="75000"/>
              </a:schemeClr>
            </a:fgClr>
            <a:bgClr>
              <a:schemeClr val="bg1">
                <a:lumMod val="95000"/>
              </a:schemeClr>
            </a:bgClr>
          </a:pattFill>
        </p:spPr>
        <p:txBody>
          <a:bodyPr tIns="828000" anchor="ctr" anchorCtr="1"/>
          <a:lstStyle>
            <a:lvl1pPr marL="0" indent="0">
              <a:buNone/>
              <a:defRPr sz="1400"/>
            </a:lvl1pPr>
          </a:lstStyle>
          <a:p>
            <a:r>
              <a:rPr lang="en-US" altLang="ko-KR" dirty="0"/>
              <a:t>Click icon to add picture</a:t>
            </a:r>
            <a:endParaRPr lang="ko-KR" altLang="en-US" dirty="0"/>
          </a:p>
        </p:txBody>
      </p:sp>
      <p:sp>
        <p:nvSpPr>
          <p:cNvPr id="5" name="그림 개체 틀 4">
            <a:extLst>
              <a:ext uri="{FF2B5EF4-FFF2-40B4-BE49-F238E27FC236}">
                <a16:creationId xmlns:a16="http://schemas.microsoft.com/office/drawing/2014/main" id="{77B78317-CA10-45C8-BA91-F760B33CD748}"/>
              </a:ext>
            </a:extLst>
          </p:cNvPr>
          <p:cNvSpPr>
            <a:spLocks noGrp="1"/>
          </p:cNvSpPr>
          <p:nvPr>
            <p:ph type="pic" sz="quarter" idx="14" hasCustomPrompt="1"/>
          </p:nvPr>
        </p:nvSpPr>
        <p:spPr>
          <a:xfrm>
            <a:off x="3951469" y="3606800"/>
            <a:ext cx="4035947" cy="2514600"/>
          </a:xfrm>
          <a:prstGeom prst="rect">
            <a:avLst/>
          </a:prstGeom>
          <a:pattFill prst="pct10">
            <a:fgClr>
              <a:schemeClr val="bg1">
                <a:lumMod val="75000"/>
              </a:schemeClr>
            </a:fgClr>
            <a:bgClr>
              <a:schemeClr val="bg1">
                <a:lumMod val="95000"/>
              </a:schemeClr>
            </a:bgClr>
          </a:pattFill>
        </p:spPr>
        <p:txBody>
          <a:bodyPr tIns="828000" anchor="ctr" anchorCtr="1"/>
          <a:lstStyle>
            <a:lvl1pPr marL="0" indent="0">
              <a:buNone/>
              <a:defRPr sz="1400"/>
            </a:lvl1pPr>
          </a:lstStyle>
          <a:p>
            <a:r>
              <a:rPr lang="en-US" altLang="ko-KR" dirty="0"/>
              <a:t>Click icon to add picture</a:t>
            </a:r>
            <a:endParaRPr lang="ko-KR" altLang="en-US" dirty="0"/>
          </a:p>
        </p:txBody>
      </p:sp>
    </p:spTree>
    <p:extLst>
      <p:ext uri="{BB962C8B-B14F-4D97-AF65-F5344CB8AC3E}">
        <p14:creationId xmlns:p14="http://schemas.microsoft.com/office/powerpoint/2010/main" val="3056382519"/>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6_PPTMON slide">
    <p:spTree>
      <p:nvGrpSpPr>
        <p:cNvPr id="1" name=""/>
        <p:cNvGrpSpPr/>
        <p:nvPr/>
      </p:nvGrpSpPr>
      <p:grpSpPr>
        <a:xfrm>
          <a:off x="0" y="0"/>
          <a:ext cx="0" cy="0"/>
          <a:chOff x="0" y="0"/>
          <a:chExt cx="0" cy="0"/>
        </a:xfrm>
      </p:grpSpPr>
      <p:sp>
        <p:nvSpPr>
          <p:cNvPr id="5" name="직사각형 4">
            <a:extLst>
              <a:ext uri="{FF2B5EF4-FFF2-40B4-BE49-F238E27FC236}">
                <a16:creationId xmlns:a16="http://schemas.microsoft.com/office/drawing/2014/main" id="{28EF9398-FF06-47BC-9895-F05B22E60F0B}"/>
              </a:ext>
            </a:extLst>
          </p:cNvPr>
          <p:cNvSpPr/>
          <p:nvPr userDrawn="1"/>
        </p:nvSpPr>
        <p:spPr>
          <a:xfrm flipH="1">
            <a:off x="0" y="0"/>
            <a:ext cx="6642100" cy="6858000"/>
          </a:xfrm>
          <a:prstGeom prst="rect">
            <a:avLst/>
          </a:prstGeom>
          <a:solidFill>
            <a:srgbClr val="18284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ko-KR" altLang="en-US"/>
          </a:p>
        </p:txBody>
      </p:sp>
      <p:pic>
        <p:nvPicPr>
          <p:cNvPr id="15" name="그림 14">
            <a:extLst>
              <a:ext uri="{FF2B5EF4-FFF2-40B4-BE49-F238E27FC236}">
                <a16:creationId xmlns:a16="http://schemas.microsoft.com/office/drawing/2014/main" id="{1480F72A-40FB-46A4-9729-D9FE61EDC553}"/>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33178"/>
          <a:stretch/>
        </p:blipFill>
        <p:spPr>
          <a:xfrm>
            <a:off x="10198882" y="0"/>
            <a:ext cx="1993118" cy="2982727"/>
          </a:xfrm>
          <a:prstGeom prst="rect">
            <a:avLst/>
          </a:prstGeom>
        </p:spPr>
      </p:pic>
      <p:sp>
        <p:nvSpPr>
          <p:cNvPr id="8" name="그림 개체 틀 11">
            <a:extLst>
              <a:ext uri="{FF2B5EF4-FFF2-40B4-BE49-F238E27FC236}">
                <a16:creationId xmlns:a16="http://schemas.microsoft.com/office/drawing/2014/main" id="{23926A63-472B-4C2E-A419-6DC40473CAA8}"/>
              </a:ext>
            </a:extLst>
          </p:cNvPr>
          <p:cNvSpPr>
            <a:spLocks noGrp="1"/>
          </p:cNvSpPr>
          <p:nvPr>
            <p:ph type="pic" sz="quarter" idx="10" hasCustomPrompt="1"/>
          </p:nvPr>
        </p:nvSpPr>
        <p:spPr>
          <a:xfrm>
            <a:off x="2162028" y="1059419"/>
            <a:ext cx="2194694" cy="4761846"/>
          </a:xfrm>
          <a:prstGeom prst="roundRect">
            <a:avLst>
              <a:gd name="adj" fmla="val 14137"/>
            </a:avLst>
          </a:prstGeom>
          <a:pattFill prst="pct10">
            <a:fgClr>
              <a:schemeClr val="bg1">
                <a:lumMod val="75000"/>
              </a:schemeClr>
            </a:fgClr>
            <a:bgClr>
              <a:schemeClr val="bg1"/>
            </a:bgClr>
          </a:pattFill>
        </p:spPr>
        <p:txBody>
          <a:bodyPr tIns="1152000" anchor="ctr" anchorCtr="1"/>
          <a:lstStyle>
            <a:lvl1pPr marL="228600" marR="0" indent="-228600" algn="ctr" defTabSz="914400" rtl="0" eaLnBrk="1" fontAlgn="auto" latinLnBrk="1" hangingPunct="1">
              <a:lnSpc>
                <a:spcPct val="90000"/>
              </a:lnSpc>
              <a:spcBef>
                <a:spcPts val="1000"/>
              </a:spcBef>
              <a:spcAft>
                <a:spcPts val="0"/>
              </a:spcAft>
              <a:buClrTx/>
              <a:buSzTx/>
              <a:buFont typeface="Arial" panose="020B0604020202020204" pitchFamily="34" charset="0"/>
              <a:buChar char="•"/>
              <a:tabLst/>
              <a:defRPr sz="1600"/>
            </a:lvl1pPr>
          </a:lstStyle>
          <a:p>
            <a:pPr marL="228600" marR="0" lvl="0" indent="-228600" algn="l" defTabSz="914400" rtl="0" eaLnBrk="1" fontAlgn="auto" latinLnBrk="1" hangingPunct="1">
              <a:lnSpc>
                <a:spcPct val="90000"/>
              </a:lnSpc>
              <a:spcBef>
                <a:spcPts val="1000"/>
              </a:spcBef>
              <a:spcAft>
                <a:spcPts val="0"/>
              </a:spcAft>
              <a:buClrTx/>
              <a:buSzTx/>
              <a:buFont typeface="Arial" panose="020B0604020202020204" pitchFamily="34" charset="0"/>
              <a:buChar char="•"/>
              <a:tabLst/>
              <a:defRPr/>
            </a:pPr>
            <a:r>
              <a:rPr lang="en-US" altLang="ko-KR" dirty="0"/>
              <a:t>Click icon to add picture</a:t>
            </a:r>
            <a:endParaRPr lang="ko-KR" altLang="en-US" dirty="0"/>
          </a:p>
        </p:txBody>
      </p:sp>
    </p:spTree>
    <p:extLst>
      <p:ext uri="{BB962C8B-B14F-4D97-AF65-F5344CB8AC3E}">
        <p14:creationId xmlns:p14="http://schemas.microsoft.com/office/powerpoint/2010/main" val="209939483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7_PPTMON slide">
    <p:spTree>
      <p:nvGrpSpPr>
        <p:cNvPr id="1" name=""/>
        <p:cNvGrpSpPr/>
        <p:nvPr/>
      </p:nvGrpSpPr>
      <p:grpSpPr>
        <a:xfrm>
          <a:off x="0" y="0"/>
          <a:ext cx="0" cy="0"/>
          <a:chOff x="0" y="0"/>
          <a:chExt cx="0" cy="0"/>
        </a:xfrm>
      </p:grpSpPr>
      <p:sp>
        <p:nvSpPr>
          <p:cNvPr id="5" name="직사각형 4">
            <a:extLst>
              <a:ext uri="{FF2B5EF4-FFF2-40B4-BE49-F238E27FC236}">
                <a16:creationId xmlns:a16="http://schemas.microsoft.com/office/drawing/2014/main" id="{EC86C283-1B03-4414-A757-076444B2F050}"/>
              </a:ext>
            </a:extLst>
          </p:cNvPr>
          <p:cNvSpPr/>
          <p:nvPr userDrawn="1"/>
        </p:nvSpPr>
        <p:spPr>
          <a:xfrm flipH="1">
            <a:off x="-1" y="0"/>
            <a:ext cx="6862813" cy="6858000"/>
          </a:xfrm>
          <a:prstGeom prst="rect">
            <a:avLst/>
          </a:prstGeom>
          <a:solidFill>
            <a:srgbClr val="18284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ko-KR" altLang="en-US"/>
          </a:p>
        </p:txBody>
      </p:sp>
      <p:sp>
        <p:nvSpPr>
          <p:cNvPr id="8" name="그림 개체 틀 5">
            <a:extLst>
              <a:ext uri="{FF2B5EF4-FFF2-40B4-BE49-F238E27FC236}">
                <a16:creationId xmlns:a16="http://schemas.microsoft.com/office/drawing/2014/main" id="{9F7E869B-11DF-4683-9370-A08A9D2697F1}"/>
              </a:ext>
            </a:extLst>
          </p:cNvPr>
          <p:cNvSpPr>
            <a:spLocks noGrp="1"/>
          </p:cNvSpPr>
          <p:nvPr>
            <p:ph type="pic" sz="quarter" idx="10" hasCustomPrompt="1"/>
          </p:nvPr>
        </p:nvSpPr>
        <p:spPr>
          <a:xfrm>
            <a:off x="1533479" y="947752"/>
            <a:ext cx="3720526" cy="4962496"/>
          </a:xfrm>
          <a:prstGeom prst="roundRect">
            <a:avLst>
              <a:gd name="adj" fmla="val 1370"/>
            </a:avLst>
          </a:prstGeom>
          <a:pattFill prst="pct10">
            <a:fgClr>
              <a:schemeClr val="bg1">
                <a:lumMod val="75000"/>
              </a:schemeClr>
            </a:fgClr>
            <a:bgClr>
              <a:schemeClr val="bg1"/>
            </a:bgClr>
          </a:pattFill>
        </p:spPr>
        <p:txBody>
          <a:bodyPr tIns="1152000" anchor="ctr" anchorCtr="1"/>
          <a:lstStyle>
            <a:lvl1pPr>
              <a:defRPr lang="ko-KR" altLang="en-US" sz="1600" dirty="0"/>
            </a:lvl1pPr>
          </a:lstStyle>
          <a:p>
            <a:pPr marR="0" lvl="0" fontAlgn="auto">
              <a:spcAft>
                <a:spcPts val="0"/>
              </a:spcAft>
              <a:buClrTx/>
              <a:buSzTx/>
              <a:tabLst/>
            </a:pPr>
            <a:r>
              <a:rPr lang="en-US" altLang="ko-KR" dirty="0"/>
              <a:t>Click icon to add picture</a:t>
            </a:r>
            <a:endParaRPr lang="ko-KR" altLang="en-US" dirty="0"/>
          </a:p>
        </p:txBody>
      </p:sp>
      <p:pic>
        <p:nvPicPr>
          <p:cNvPr id="13" name="그림 12">
            <a:extLst>
              <a:ext uri="{FF2B5EF4-FFF2-40B4-BE49-F238E27FC236}">
                <a16:creationId xmlns:a16="http://schemas.microsoft.com/office/drawing/2014/main" id="{E16006E9-DA37-4A55-8EED-747A6E7204C7}"/>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46889"/>
          <a:stretch/>
        </p:blipFill>
        <p:spPr>
          <a:xfrm>
            <a:off x="10658521" y="3970686"/>
            <a:ext cx="1533478" cy="2887314"/>
          </a:xfrm>
          <a:prstGeom prst="rect">
            <a:avLst/>
          </a:prstGeom>
        </p:spPr>
      </p:pic>
    </p:spTree>
    <p:extLst>
      <p:ext uri="{BB962C8B-B14F-4D97-AF65-F5344CB8AC3E}">
        <p14:creationId xmlns:p14="http://schemas.microsoft.com/office/powerpoint/2010/main" val="306910163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8_PPTMON slide">
    <p:spTree>
      <p:nvGrpSpPr>
        <p:cNvPr id="1" name=""/>
        <p:cNvGrpSpPr/>
        <p:nvPr/>
      </p:nvGrpSpPr>
      <p:grpSpPr>
        <a:xfrm>
          <a:off x="0" y="0"/>
          <a:ext cx="0" cy="0"/>
          <a:chOff x="0" y="0"/>
          <a:chExt cx="0" cy="0"/>
        </a:xfrm>
      </p:grpSpPr>
      <p:sp>
        <p:nvSpPr>
          <p:cNvPr id="5" name="직사각형 4">
            <a:extLst>
              <a:ext uri="{FF2B5EF4-FFF2-40B4-BE49-F238E27FC236}">
                <a16:creationId xmlns:a16="http://schemas.microsoft.com/office/drawing/2014/main" id="{15942695-1F82-4D92-B6DB-F6A0F8CE211E}"/>
              </a:ext>
            </a:extLst>
          </p:cNvPr>
          <p:cNvSpPr/>
          <p:nvPr userDrawn="1"/>
        </p:nvSpPr>
        <p:spPr>
          <a:xfrm flipH="1">
            <a:off x="-1" y="0"/>
            <a:ext cx="8951495" cy="6858000"/>
          </a:xfrm>
          <a:prstGeom prst="rect">
            <a:avLst/>
          </a:prstGeom>
          <a:solidFill>
            <a:srgbClr val="18284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ko-KR" altLang="en-US"/>
          </a:p>
        </p:txBody>
      </p:sp>
      <p:pic>
        <p:nvPicPr>
          <p:cNvPr id="9" name="그림 8">
            <a:extLst>
              <a:ext uri="{FF2B5EF4-FFF2-40B4-BE49-F238E27FC236}">
                <a16:creationId xmlns:a16="http://schemas.microsoft.com/office/drawing/2014/main" id="{4FD9AF8B-1FC4-4B9F-AE96-EC04DC84E025}"/>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r="28750"/>
          <a:stretch/>
        </p:blipFill>
        <p:spPr>
          <a:xfrm>
            <a:off x="1" y="4282640"/>
            <a:ext cx="1796206" cy="2575360"/>
          </a:xfrm>
          <a:prstGeom prst="rect">
            <a:avLst/>
          </a:prstGeom>
        </p:spPr>
      </p:pic>
      <p:pic>
        <p:nvPicPr>
          <p:cNvPr id="10" name="그림 9">
            <a:extLst>
              <a:ext uri="{FF2B5EF4-FFF2-40B4-BE49-F238E27FC236}">
                <a16:creationId xmlns:a16="http://schemas.microsoft.com/office/drawing/2014/main" id="{BCD07FA5-C9E6-4C01-8840-A8ECDAB892C0}"/>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r="14430" b="39981"/>
          <a:stretch/>
        </p:blipFill>
        <p:spPr>
          <a:xfrm>
            <a:off x="6147599" y="0"/>
            <a:ext cx="2705845" cy="1897897"/>
          </a:xfrm>
          <a:prstGeom prst="rect">
            <a:avLst/>
          </a:prstGeom>
        </p:spPr>
      </p:pic>
      <p:sp>
        <p:nvSpPr>
          <p:cNvPr id="8" name="그림 개체 틀 8">
            <a:extLst>
              <a:ext uri="{FF2B5EF4-FFF2-40B4-BE49-F238E27FC236}">
                <a16:creationId xmlns:a16="http://schemas.microsoft.com/office/drawing/2014/main" id="{385F2B4F-4628-4113-87F6-4939758F5B95}"/>
              </a:ext>
            </a:extLst>
          </p:cNvPr>
          <p:cNvSpPr>
            <a:spLocks noGrp="1"/>
          </p:cNvSpPr>
          <p:nvPr>
            <p:ph type="pic" sz="quarter" idx="10" hasCustomPrompt="1"/>
          </p:nvPr>
        </p:nvSpPr>
        <p:spPr>
          <a:xfrm>
            <a:off x="1796206" y="1325444"/>
            <a:ext cx="5209432" cy="3222744"/>
          </a:xfrm>
          <a:prstGeom prst="rect">
            <a:avLst/>
          </a:prstGeom>
          <a:pattFill prst="pct10">
            <a:fgClr>
              <a:schemeClr val="bg1">
                <a:lumMod val="75000"/>
              </a:schemeClr>
            </a:fgClr>
            <a:bgClr>
              <a:schemeClr val="bg1"/>
            </a:bgClr>
          </a:pattFill>
        </p:spPr>
        <p:txBody>
          <a:bodyPr tIns="1152000" anchor="ctr" anchorCtr="1"/>
          <a:lstStyle>
            <a:lvl1pPr>
              <a:defRPr lang="ko-KR" altLang="en-US" sz="1600" dirty="0"/>
            </a:lvl1pPr>
          </a:lstStyle>
          <a:p>
            <a:pPr marR="0" lvl="0" fontAlgn="auto">
              <a:spcAft>
                <a:spcPts val="0"/>
              </a:spcAft>
              <a:buClrTx/>
              <a:buSzTx/>
              <a:tabLst/>
            </a:pPr>
            <a:r>
              <a:rPr lang="en-US" altLang="ko-KR" dirty="0"/>
              <a:t>Click icon to add picture</a:t>
            </a:r>
            <a:endParaRPr lang="ko-KR" altLang="en-US" dirty="0"/>
          </a:p>
        </p:txBody>
      </p:sp>
    </p:spTree>
    <p:extLst>
      <p:ext uri="{BB962C8B-B14F-4D97-AF65-F5344CB8AC3E}">
        <p14:creationId xmlns:p14="http://schemas.microsoft.com/office/powerpoint/2010/main" val="199874580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PPTMON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1703925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PPTMON custom">
    <p:spTree>
      <p:nvGrpSpPr>
        <p:cNvPr id="1" name=""/>
        <p:cNvGrpSpPr/>
        <p:nvPr/>
      </p:nvGrpSpPr>
      <p:grpSpPr>
        <a:xfrm>
          <a:off x="0" y="0"/>
          <a:ext cx="0" cy="0"/>
          <a:chOff x="0" y="0"/>
          <a:chExt cx="0" cy="0"/>
        </a:xfrm>
      </p:grpSpPr>
    </p:spTree>
    <p:extLst>
      <p:ext uri="{BB962C8B-B14F-4D97-AF65-F5344CB8AC3E}">
        <p14:creationId xmlns:p14="http://schemas.microsoft.com/office/powerpoint/2010/main" val="408727800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283D5E"/>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3319713"/>
      </p:ext>
    </p:extLst>
  </p:cSld>
  <p:clrMap bg1="lt1" tx1="dk1" bg2="lt2" tx2="dk2" accent1="accent1" accent2="accent2" accent3="accent3" accent4="accent4" accent5="accent5" accent6="accent6" hlink="hlink" folHlink="folHlink"/>
  <p:sldLayoutIdLst>
    <p:sldLayoutId id="2147483653"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 id="2147483683" r:id="rId12"/>
    <p:sldLayoutId id="2147483684" r:id="rId13"/>
    <p:sldLayoutId id="2147483685" r:id="rId14"/>
    <p:sldLayoutId id="2147483686" r:id="rId15"/>
    <p:sldLayoutId id="2147483687" r:id="rId16"/>
    <p:sldLayoutId id="2147483688" r:id="rId17"/>
    <p:sldLayoutId id="2147483689" r:id="rId18"/>
    <p:sldLayoutId id="2147483690" r:id="rId19"/>
    <p:sldLayoutId id="2147483691" r:id="rId20"/>
    <p:sldLayoutId id="2147483692" r:id="rId21"/>
    <p:sldLayoutId id="2147483693" r:id="rId22"/>
    <p:sldLayoutId id="2147483672" r:id="rId23"/>
    <p:sldLayoutId id="2147483664" r:id="rId24"/>
  </p:sldLayoutIdLst>
  <p:txStyles>
    <p:titleStyle>
      <a:lvl1pPr algn="l" defTabSz="914400" rtl="0" eaLnBrk="1" latinLnBrk="1"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1"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1"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1"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1"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1"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1"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1"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1"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1"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_Toc125668535"/><Relationship Id="rId7" Type="http://schemas.openxmlformats.org/officeDocument/2006/relationships/hyperlink" Target="#_Toc125668539"/><Relationship Id="rId2" Type="http://schemas.openxmlformats.org/officeDocument/2006/relationships/hyperlink" Target="#_Toc125668534"/><Relationship Id="rId1" Type="http://schemas.openxmlformats.org/officeDocument/2006/relationships/slideLayout" Target="../slideLayouts/slideLayout5.xml"/><Relationship Id="rId6" Type="http://schemas.openxmlformats.org/officeDocument/2006/relationships/hyperlink" Target="#_Toc125668538"/><Relationship Id="rId5" Type="http://schemas.openxmlformats.org/officeDocument/2006/relationships/hyperlink" Target="#_Toc125668537"/><Relationship Id="rId4" Type="http://schemas.openxmlformats.org/officeDocument/2006/relationships/hyperlink" Target="#_Toc125668536"/></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1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1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19.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19.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FAF97E38-6FB2-44C3-B109-E5C10A22C21D}"/>
              </a:ext>
            </a:extLst>
          </p:cNvPr>
          <p:cNvSpPr txBox="1"/>
          <p:nvPr/>
        </p:nvSpPr>
        <p:spPr>
          <a:xfrm>
            <a:off x="8445117" y="4938604"/>
            <a:ext cx="2970597" cy="923330"/>
          </a:xfrm>
          <a:prstGeom prst="rect">
            <a:avLst/>
          </a:prstGeom>
          <a:noFill/>
        </p:spPr>
        <p:txBody>
          <a:bodyPr wrap="square" rtlCol="0" anchor="ctr" anchorCtr="0">
            <a:spAutoFit/>
          </a:bodyPr>
          <a:lstStyle>
            <a:defPPr>
              <a:defRPr lang="ko-KR"/>
            </a:defPPr>
            <a:lvl1pPr>
              <a:defRPr>
                <a:solidFill>
                  <a:srgbClr val="0B0202"/>
                </a:solidFill>
                <a:cs typeface="Arial" panose="020B0604020202020204" pitchFamily="34" charset="0"/>
              </a:defRPr>
            </a:lvl1pPr>
          </a:lstStyle>
          <a:p>
            <a:pPr algn="ctr"/>
            <a:r>
              <a:rPr lang="en-US" altLang="ko-KR" sz="5400" b="1" dirty="0">
                <a:solidFill>
                  <a:schemeClr val="bg1"/>
                </a:solidFill>
              </a:rPr>
              <a:t>TESCO</a:t>
            </a:r>
          </a:p>
        </p:txBody>
      </p:sp>
      <p:sp>
        <p:nvSpPr>
          <p:cNvPr id="15" name="TextBox 14">
            <a:extLst>
              <a:ext uri="{FF2B5EF4-FFF2-40B4-BE49-F238E27FC236}">
                <a16:creationId xmlns:a16="http://schemas.microsoft.com/office/drawing/2014/main" id="{27518FC9-B947-4826-A68B-0B33A6A3B3CF}"/>
              </a:ext>
            </a:extLst>
          </p:cNvPr>
          <p:cNvSpPr txBox="1"/>
          <p:nvPr/>
        </p:nvSpPr>
        <p:spPr>
          <a:xfrm>
            <a:off x="614743" y="784219"/>
            <a:ext cx="5923843" cy="3477875"/>
          </a:xfrm>
          <a:prstGeom prst="rect">
            <a:avLst/>
          </a:prstGeom>
          <a:noFill/>
          <a:effectLst/>
        </p:spPr>
        <p:txBody>
          <a:bodyPr wrap="square" rtlCol="0" anchor="ctr" anchorCtr="0">
            <a:spAutoFit/>
          </a:bodyPr>
          <a:lstStyle/>
          <a:p>
            <a:r>
              <a:rPr lang="en-GB" sz="3200" b="1" dirty="0">
                <a:solidFill>
                  <a:schemeClr val="bg1"/>
                </a:solidFill>
                <a:latin typeface="Arial" panose="020B0604020202020204" pitchFamily="34" charset="0"/>
                <a:cs typeface="Arial" panose="020B0604020202020204" pitchFamily="34" charset="0"/>
              </a:rPr>
              <a:t>Leading and Implementing </a:t>
            </a:r>
          </a:p>
          <a:p>
            <a:r>
              <a:rPr lang="en-GB" sz="3200" b="1" dirty="0">
                <a:solidFill>
                  <a:schemeClr val="bg1"/>
                </a:solidFill>
                <a:latin typeface="Arial" panose="020B0604020202020204" pitchFamily="34" charset="0"/>
                <a:cs typeface="Arial" panose="020B0604020202020204" pitchFamily="34" charset="0"/>
              </a:rPr>
              <a:t>Workplace Change </a:t>
            </a:r>
          </a:p>
          <a:p>
            <a:endParaRPr lang="en-GB" sz="4000" b="1" dirty="0">
              <a:solidFill>
                <a:schemeClr val="bg1"/>
              </a:solidFill>
              <a:latin typeface="Arial" panose="020B0604020202020204" pitchFamily="34" charset="0"/>
              <a:cs typeface="Arial" panose="020B0604020202020204" pitchFamily="34" charset="0"/>
            </a:endParaRPr>
          </a:p>
          <a:p>
            <a:endParaRPr lang="en-GB" sz="4000" b="1" dirty="0">
              <a:solidFill>
                <a:schemeClr val="bg1"/>
              </a:solidFill>
              <a:latin typeface="Arial" panose="020B0604020202020204" pitchFamily="34" charset="0"/>
              <a:cs typeface="Arial" panose="020B0604020202020204" pitchFamily="34" charset="0"/>
            </a:endParaRPr>
          </a:p>
          <a:p>
            <a:endParaRPr lang="en-GB" sz="4000" b="1" dirty="0">
              <a:solidFill>
                <a:schemeClr val="bg1"/>
              </a:solidFill>
              <a:latin typeface="Arial" panose="020B0604020202020204" pitchFamily="34" charset="0"/>
              <a:cs typeface="Arial" panose="020B0604020202020204" pitchFamily="34" charset="0"/>
            </a:endParaRPr>
          </a:p>
          <a:p>
            <a:r>
              <a:rPr lang="en-GB" b="1" dirty="0">
                <a:solidFill>
                  <a:schemeClr val="bg1"/>
                </a:solidFill>
                <a:latin typeface="Arial" panose="020B0604020202020204" pitchFamily="34" charset="0"/>
                <a:cs typeface="Arial" panose="020B0604020202020204" pitchFamily="34" charset="0"/>
              </a:rPr>
              <a:t>Student name-Camelia Ungureanu</a:t>
            </a:r>
          </a:p>
          <a:p>
            <a:r>
              <a:rPr lang="en-GB" b="1" dirty="0">
                <a:solidFill>
                  <a:schemeClr val="bg1"/>
                </a:solidFill>
                <a:latin typeface="Arial" panose="020B0604020202020204" pitchFamily="34" charset="0"/>
                <a:cs typeface="Arial" panose="020B0604020202020204" pitchFamily="34" charset="0"/>
              </a:rPr>
              <a:t>Student ID- 1816236</a:t>
            </a:r>
            <a:endParaRPr lang="en-US"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651400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직사각형 21">
            <a:extLst>
              <a:ext uri="{FF2B5EF4-FFF2-40B4-BE49-F238E27FC236}">
                <a16:creationId xmlns:a16="http://schemas.microsoft.com/office/drawing/2014/main" id="{7D759D06-90EB-4BAB-943C-21EB2D12D1E4}"/>
              </a:ext>
            </a:extLst>
          </p:cNvPr>
          <p:cNvSpPr/>
          <p:nvPr/>
        </p:nvSpPr>
        <p:spPr>
          <a:xfrm>
            <a:off x="4591048" y="0"/>
            <a:ext cx="7315201" cy="1047750"/>
          </a:xfrm>
          <a:prstGeom prst="rect">
            <a:avLst/>
          </a:prstGeom>
          <a:solidFill>
            <a:srgbClr val="F2CB3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16000" tIns="45720" rIns="216000" bIns="45720" numCol="1" spcCol="0" rtlCol="0" fromWordArt="0" anchor="ctr" anchorCtr="0" forceAA="0" compatLnSpc="1">
            <a:prstTxWarp prst="textNoShape">
              <a:avLst/>
            </a:prstTxWarp>
            <a:noAutofit/>
          </a:bodyPr>
          <a:lstStyle/>
          <a:p>
            <a:pPr algn="ctr"/>
            <a:r>
              <a:rPr lang="en-US" altLang="ko-KR" sz="2400" dirty="0">
                <a:solidFill>
                  <a:srgbClr val="182841"/>
                </a:solidFill>
                <a:latin typeface="Arial" panose="020B0604020202020204" pitchFamily="34" charset="0"/>
                <a:cs typeface="Arial" panose="020B0604020202020204" pitchFamily="34" charset="0"/>
              </a:rPr>
              <a:t>Contents</a:t>
            </a:r>
            <a:endParaRPr lang="ko-KR" altLang="en-US" sz="2400" dirty="0">
              <a:solidFill>
                <a:srgbClr val="182841"/>
              </a:solidFill>
              <a:latin typeface="Arial" panose="020B0604020202020204" pitchFamily="34" charset="0"/>
              <a:cs typeface="Arial" panose="020B0604020202020204" pitchFamily="34" charset="0"/>
            </a:endParaRPr>
          </a:p>
        </p:txBody>
      </p:sp>
      <p:sp>
        <p:nvSpPr>
          <p:cNvPr id="3" name="Rectangle 1">
            <a:extLst>
              <a:ext uri="{FF2B5EF4-FFF2-40B4-BE49-F238E27FC236}">
                <a16:creationId xmlns:a16="http://schemas.microsoft.com/office/drawing/2014/main" id="{9D1DD817-6B9A-EFCC-8F4C-E4E9003CF222}"/>
              </a:ext>
            </a:extLst>
          </p:cNvPr>
          <p:cNvSpPr>
            <a:spLocks noChangeArrowheads="1"/>
          </p:cNvSpPr>
          <p:nvPr/>
        </p:nvSpPr>
        <p:spPr bwMode="auto">
          <a:xfrm>
            <a:off x="4591048" y="811304"/>
            <a:ext cx="4660891" cy="54714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algn="just" defTabSz="914400" rtl="0" eaLnBrk="0" fontAlgn="base" latinLnBrk="0" hangingPunct="0">
              <a:lnSpc>
                <a:spcPct val="250000"/>
              </a:lnSpc>
              <a:spcBef>
                <a:spcPct val="0"/>
              </a:spcBef>
              <a:spcAft>
                <a:spcPct val="0"/>
              </a:spcAft>
              <a:buClrTx/>
              <a:buSzTx/>
              <a:buFontTx/>
              <a:buNone/>
              <a:tabLst>
                <a:tab pos="5937250" algn="r"/>
              </a:tabLst>
            </a:pPr>
            <a:r>
              <a:rPr kumimoji="0" lang="en-GB" altLang="en-US" sz="2400" b="1"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Introduction</a:t>
            </a:r>
            <a:endParaRPr kumimoji="0" lang="en-GB" altLang="en-US" sz="1200" b="0" i="0" u="none" strike="noStrike" cap="none" normalizeH="0" baseline="0" dirty="0">
              <a:ln>
                <a:noFill/>
              </a:ln>
              <a:solidFill>
                <a:schemeClr val="bg1"/>
              </a:solidFill>
              <a:effectLst/>
            </a:endParaRPr>
          </a:p>
          <a:p>
            <a:pPr marL="0" marR="0" lvl="0" indent="0" algn="just" defTabSz="914400" rtl="0" eaLnBrk="0" fontAlgn="base" latinLnBrk="0" hangingPunct="0">
              <a:lnSpc>
                <a:spcPct val="250000"/>
              </a:lnSpc>
              <a:spcBef>
                <a:spcPct val="0"/>
              </a:spcBef>
              <a:spcAft>
                <a:spcPct val="0"/>
              </a:spcAft>
              <a:buClrTx/>
              <a:buSzTx/>
              <a:buFontTx/>
              <a:buNone/>
              <a:tabLst>
                <a:tab pos="5937250" algn="r"/>
              </a:tabLst>
            </a:pPr>
            <a:r>
              <a:rPr kumimoji="0" lang="en-GB" altLang="en-US" sz="2400" b="1"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Task 1 </a:t>
            </a:r>
            <a:r>
              <a:rPr kumimoji="0" lang="en-GB" altLang="en-US" sz="2400" b="1"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Changes Across Tesco </a:t>
            </a:r>
            <a:endParaRPr kumimoji="0" lang="en-GB" altLang="en-US" sz="1200" b="0" i="0" u="none" strike="noStrike" cap="none" normalizeH="0" baseline="0" dirty="0">
              <a:ln>
                <a:noFill/>
              </a:ln>
              <a:solidFill>
                <a:schemeClr val="bg1"/>
              </a:solidFill>
              <a:effectLst/>
            </a:endParaRPr>
          </a:p>
          <a:p>
            <a:pPr marL="0" marR="0" lvl="0" indent="0" algn="just" defTabSz="914400" rtl="0" eaLnBrk="0" fontAlgn="base" latinLnBrk="0" hangingPunct="0">
              <a:lnSpc>
                <a:spcPct val="250000"/>
              </a:lnSpc>
              <a:spcBef>
                <a:spcPct val="0"/>
              </a:spcBef>
              <a:spcAft>
                <a:spcPct val="0"/>
              </a:spcAft>
              <a:buClrTx/>
              <a:buSzTx/>
              <a:buFontTx/>
              <a:buNone/>
              <a:tabLst>
                <a:tab pos="5937250" algn="r"/>
              </a:tabLst>
            </a:pPr>
            <a:r>
              <a:rPr kumimoji="0" lang="en-GB" altLang="en-US" sz="2400" b="1"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Task 2 Background</a:t>
            </a:r>
            <a:endParaRPr kumimoji="0" lang="en-GB" altLang="en-US" sz="1200" b="0" i="0" u="none" strike="noStrike" cap="none" normalizeH="0" baseline="0" dirty="0">
              <a:ln>
                <a:noFill/>
              </a:ln>
              <a:solidFill>
                <a:schemeClr val="bg1"/>
              </a:solidFill>
              <a:effectLst/>
            </a:endParaRPr>
          </a:p>
          <a:p>
            <a:pPr marL="0" marR="0" lvl="0" indent="0" algn="just" defTabSz="914400" rtl="0" eaLnBrk="0" fontAlgn="base" latinLnBrk="0" hangingPunct="0">
              <a:lnSpc>
                <a:spcPct val="250000"/>
              </a:lnSpc>
              <a:spcBef>
                <a:spcPct val="0"/>
              </a:spcBef>
              <a:spcAft>
                <a:spcPct val="0"/>
              </a:spcAft>
              <a:buClrTx/>
              <a:buSzTx/>
              <a:buFontTx/>
              <a:buNone/>
              <a:tabLst>
                <a:tab pos="5937250" algn="r"/>
              </a:tabLst>
            </a:pPr>
            <a:r>
              <a:rPr kumimoji="0" lang="en-GB" altLang="en-US" sz="2400" b="1"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Task 3 Nature of changes</a:t>
            </a:r>
            <a:endParaRPr kumimoji="0" lang="en-GB" altLang="en-US" sz="1200" b="0" i="0" u="none" strike="noStrike" cap="none" normalizeH="0" baseline="0" dirty="0">
              <a:ln>
                <a:noFill/>
              </a:ln>
              <a:solidFill>
                <a:schemeClr val="bg1"/>
              </a:solidFill>
              <a:effectLst/>
            </a:endParaRPr>
          </a:p>
          <a:p>
            <a:pPr marL="0" marR="0" lvl="0" indent="0" algn="just" defTabSz="914400" rtl="0" eaLnBrk="0" fontAlgn="base" latinLnBrk="0" hangingPunct="0">
              <a:lnSpc>
                <a:spcPct val="250000"/>
              </a:lnSpc>
              <a:spcBef>
                <a:spcPct val="0"/>
              </a:spcBef>
              <a:spcAft>
                <a:spcPct val="0"/>
              </a:spcAft>
              <a:buClrTx/>
              <a:buSzTx/>
              <a:buFontTx/>
              <a:buNone/>
              <a:tabLst>
                <a:tab pos="5937250" algn="r"/>
              </a:tabLst>
            </a:pPr>
            <a:r>
              <a:rPr kumimoji="0" lang="en-GB" altLang="en-US" sz="2400" b="1"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Conclusion</a:t>
            </a:r>
            <a:endParaRPr kumimoji="0" lang="en-GB" altLang="en-US" sz="1200" b="0" i="0" u="none" strike="noStrike" cap="none" normalizeH="0" baseline="0" dirty="0">
              <a:ln>
                <a:noFill/>
              </a:ln>
              <a:solidFill>
                <a:schemeClr val="bg1"/>
              </a:solidFill>
              <a:effectLst/>
            </a:endParaRPr>
          </a:p>
          <a:p>
            <a:pPr marL="0" marR="0" lvl="0" indent="0" algn="just" defTabSz="914400" rtl="0" eaLnBrk="0" fontAlgn="base" latinLnBrk="0" hangingPunct="0">
              <a:lnSpc>
                <a:spcPct val="250000"/>
              </a:lnSpc>
              <a:spcBef>
                <a:spcPct val="0"/>
              </a:spcBef>
              <a:spcAft>
                <a:spcPct val="0"/>
              </a:spcAft>
              <a:buClrTx/>
              <a:buSzTx/>
              <a:buFontTx/>
              <a:buNone/>
              <a:tabLst>
                <a:tab pos="5937250" algn="r"/>
              </a:tabLst>
            </a:pPr>
            <a:r>
              <a:rPr kumimoji="0" lang="en-GB" altLang="en-US" sz="2400" b="1"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References</a:t>
            </a:r>
            <a:endParaRPr kumimoji="0" lang="en-GB" altLang="en-US" sz="3600" b="0" i="0" u="none" strike="noStrike" cap="none" normalizeH="0" baseline="0" dirty="0">
              <a:ln>
                <a:noFill/>
              </a:ln>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13092802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6400800" cy="1428750"/>
          </a:xfrm>
          <a:prstGeom prst="rect">
            <a:avLst/>
          </a:prstGeom>
          <a:solidFill>
            <a:schemeClr val="tx2">
              <a:lumMod val="60000"/>
              <a:lumOff val="40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solidFill>
                  <a:schemeClr val="bg1"/>
                </a:solidFill>
                <a:latin typeface="Arial" panose="020B0604020202020204" pitchFamily="34" charset="0"/>
                <a:cs typeface="Arial" panose="020B0604020202020204" pitchFamily="34" charset="0"/>
              </a:rPr>
              <a:t>Introduction </a:t>
            </a:r>
          </a:p>
        </p:txBody>
      </p:sp>
      <p:sp>
        <p:nvSpPr>
          <p:cNvPr id="5" name="Rounded Rectangle 4"/>
          <p:cNvSpPr/>
          <p:nvPr/>
        </p:nvSpPr>
        <p:spPr>
          <a:xfrm>
            <a:off x="115614" y="1545021"/>
            <a:ext cx="6285186" cy="4078013"/>
          </a:xfrm>
          <a:prstGeom prst="roundRect">
            <a:avLst/>
          </a:prstGeom>
          <a:no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dirty="0">
              <a:solidFill>
                <a:srgbClr val="182841"/>
              </a:solidFill>
              <a:latin typeface="+mj-lt"/>
            </a:endParaRPr>
          </a:p>
        </p:txBody>
      </p:sp>
      <p:sp>
        <p:nvSpPr>
          <p:cNvPr id="6" name="Rounded Rectangle 5"/>
          <p:cNvSpPr/>
          <p:nvPr/>
        </p:nvSpPr>
        <p:spPr>
          <a:xfrm>
            <a:off x="115614" y="1867252"/>
            <a:ext cx="12221037" cy="3445727"/>
          </a:xfrm>
          <a:prstGeom prst="roundRect">
            <a:avLst/>
          </a:prstGeom>
          <a:no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just">
              <a:buFont typeface="Wingdings" panose="05000000000000000000" pitchFamily="2" charset="2"/>
              <a:buChar char="q"/>
            </a:pPr>
            <a:r>
              <a:rPr lang="en-GB" sz="2400" dirty="0">
                <a:solidFill>
                  <a:schemeClr val="bg1"/>
                </a:solidFill>
                <a:latin typeface="Arial" panose="020B0604020202020204" pitchFamily="34" charset="0"/>
                <a:cs typeface="Arial" panose="020B0604020202020204" pitchFamily="34" charset="0"/>
              </a:rPr>
              <a:t>Organisational</a:t>
            </a:r>
            <a:r>
              <a:rPr lang="en-US" sz="2400" dirty="0">
                <a:solidFill>
                  <a:schemeClr val="bg1"/>
                </a:solidFill>
                <a:latin typeface="Arial" panose="020B0604020202020204" pitchFamily="34" charset="0"/>
                <a:cs typeface="Arial" panose="020B0604020202020204" pitchFamily="34" charset="0"/>
              </a:rPr>
              <a:t> change became a necessity during the covid for business </a:t>
            </a:r>
          </a:p>
          <a:p>
            <a:pPr algn="just"/>
            <a:r>
              <a:rPr lang="en-US" sz="2400" dirty="0" err="1">
                <a:solidFill>
                  <a:schemeClr val="bg1"/>
                </a:solidFill>
                <a:latin typeface="Arial" panose="020B0604020202020204" pitchFamily="34" charset="0"/>
                <a:cs typeface="Arial" panose="020B0604020202020204" pitchFamily="34" charset="0"/>
              </a:rPr>
              <a:t>Organisations</a:t>
            </a:r>
            <a:r>
              <a:rPr lang="en-US" sz="2400" dirty="0">
                <a:solidFill>
                  <a:schemeClr val="bg1"/>
                </a:solidFill>
                <a:latin typeface="Arial" panose="020B0604020202020204" pitchFamily="34" charset="0"/>
                <a:cs typeface="Arial" panose="020B0604020202020204" pitchFamily="34" charset="0"/>
              </a:rPr>
              <a:t>.</a:t>
            </a:r>
          </a:p>
          <a:p>
            <a:pPr marL="342900" indent="-342900" algn="just">
              <a:buFont typeface="Wingdings" panose="05000000000000000000" pitchFamily="2" charset="2"/>
              <a:buChar char="q"/>
            </a:pPr>
            <a:endParaRPr lang="en-US" sz="2400" dirty="0">
              <a:solidFill>
                <a:schemeClr val="bg1"/>
              </a:solidFill>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q"/>
            </a:pPr>
            <a:r>
              <a:rPr lang="en-US" sz="2400" dirty="0">
                <a:solidFill>
                  <a:schemeClr val="bg1"/>
                </a:solidFill>
                <a:latin typeface="Arial" panose="020B0604020202020204" pitchFamily="34" charset="0"/>
                <a:cs typeface="Arial" panose="020B0604020202020204" pitchFamily="34" charset="0"/>
              </a:rPr>
              <a:t>Tesco </a:t>
            </a:r>
            <a:r>
              <a:rPr lang="en-GB" sz="2400" dirty="0">
                <a:solidFill>
                  <a:schemeClr val="bg1"/>
                </a:solidFill>
                <a:latin typeface="Arial" panose="020B0604020202020204" pitchFamily="34" charset="0"/>
                <a:cs typeface="Arial" panose="020B0604020202020204" pitchFamily="34" charset="0"/>
              </a:rPr>
              <a:t>Wasn't</a:t>
            </a:r>
            <a:r>
              <a:rPr lang="en-US" sz="2400" dirty="0">
                <a:solidFill>
                  <a:schemeClr val="bg1"/>
                </a:solidFill>
                <a:latin typeface="Arial" panose="020B0604020202020204" pitchFamily="34" charset="0"/>
                <a:cs typeface="Arial" panose="020B0604020202020204" pitchFamily="34" charset="0"/>
              </a:rPr>
              <a:t> an Exception</a:t>
            </a:r>
          </a:p>
          <a:p>
            <a:pPr marL="342900" indent="-342900" algn="just">
              <a:buFont typeface="Wingdings" panose="05000000000000000000" pitchFamily="2" charset="2"/>
              <a:buChar char="q"/>
            </a:pPr>
            <a:endParaRPr lang="en-US" sz="2400" dirty="0">
              <a:solidFill>
                <a:schemeClr val="bg1"/>
              </a:solidFill>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q"/>
            </a:pPr>
            <a:r>
              <a:rPr lang="en-US" sz="2400" dirty="0">
                <a:solidFill>
                  <a:schemeClr val="bg1"/>
                </a:solidFill>
                <a:latin typeface="Arial" panose="020B0604020202020204" pitchFamily="34" charset="0"/>
                <a:cs typeface="Arial" panose="020B0604020202020204" pitchFamily="34" charset="0"/>
              </a:rPr>
              <a:t>Its organisational Changes have influenced its Microenvironment. </a:t>
            </a:r>
          </a:p>
        </p:txBody>
      </p:sp>
    </p:spTree>
    <p:extLst>
      <p:ext uri="{BB962C8B-B14F-4D97-AF65-F5344CB8AC3E}">
        <p14:creationId xmlns:p14="http://schemas.microsoft.com/office/powerpoint/2010/main" val="36741289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A507751-CE3C-48CE-B7E5-4F9CD5A76546}"/>
              </a:ext>
            </a:extLst>
          </p:cNvPr>
          <p:cNvSpPr txBox="1"/>
          <p:nvPr/>
        </p:nvSpPr>
        <p:spPr>
          <a:xfrm>
            <a:off x="254166" y="1083952"/>
            <a:ext cx="5098884" cy="707886"/>
          </a:xfrm>
          <a:prstGeom prst="rect">
            <a:avLst/>
          </a:prstGeom>
          <a:noFill/>
        </p:spPr>
        <p:txBody>
          <a:bodyPr wrap="square" rtlCol="0">
            <a:spAutoFit/>
          </a:bodyPr>
          <a:lstStyle/>
          <a:p>
            <a:r>
              <a:rPr lang="en-GB" sz="4000" b="1" dirty="0">
                <a:solidFill>
                  <a:schemeClr val="bg1"/>
                </a:solidFill>
              </a:rPr>
              <a:t>Task 1 Background </a:t>
            </a:r>
            <a:endParaRPr lang="en-US" sz="4000" b="1" dirty="0">
              <a:solidFill>
                <a:schemeClr val="bg1"/>
              </a:solidFill>
            </a:endParaRPr>
          </a:p>
        </p:txBody>
      </p:sp>
      <p:sp>
        <p:nvSpPr>
          <p:cNvPr id="16" name="직사각형 15">
            <a:extLst>
              <a:ext uri="{FF2B5EF4-FFF2-40B4-BE49-F238E27FC236}">
                <a16:creationId xmlns:a16="http://schemas.microsoft.com/office/drawing/2014/main" id="{E70CDBF8-7693-4167-843A-6F031A0A1CB2}"/>
              </a:ext>
            </a:extLst>
          </p:cNvPr>
          <p:cNvSpPr/>
          <p:nvPr/>
        </p:nvSpPr>
        <p:spPr>
          <a:xfrm>
            <a:off x="320294" y="2677802"/>
            <a:ext cx="559181" cy="157186"/>
          </a:xfrm>
          <a:prstGeom prst="rect">
            <a:avLst/>
          </a:prstGeom>
          <a:solidFill>
            <a:srgbClr val="FAA828"/>
          </a:solidFill>
          <a:ln w="9525" cap="flat">
            <a:noFill/>
            <a:prstDash val="solid"/>
            <a:miter/>
          </a:ln>
        </p:spPr>
        <p:txBody>
          <a:bodyPr rtlCol="0" anchor="ctr"/>
          <a:lstStyle/>
          <a:p>
            <a:pPr algn="l"/>
            <a:endParaRPr lang="ko-KR" altLang="en-US"/>
          </a:p>
        </p:txBody>
      </p:sp>
      <p:pic>
        <p:nvPicPr>
          <p:cNvPr id="3" name="Picture 2"/>
          <p:cNvPicPr>
            <a:picLocks noChangeAspect="1"/>
          </p:cNvPicPr>
          <p:nvPr/>
        </p:nvPicPr>
        <p:blipFill>
          <a:blip r:embed="rId3"/>
          <a:stretch>
            <a:fillRect/>
          </a:stretch>
        </p:blipFill>
        <p:spPr>
          <a:xfrm>
            <a:off x="8210551" y="1"/>
            <a:ext cx="3981449" cy="900112"/>
          </a:xfrm>
          <a:prstGeom prst="rect">
            <a:avLst/>
          </a:prstGeom>
        </p:spPr>
      </p:pic>
      <p:sp>
        <p:nvSpPr>
          <p:cNvPr id="4" name="Rounded Rectangle 3"/>
          <p:cNvSpPr/>
          <p:nvPr/>
        </p:nvSpPr>
        <p:spPr>
          <a:xfrm>
            <a:off x="254166" y="2335181"/>
            <a:ext cx="11524489" cy="4174108"/>
          </a:xfrm>
          <a:prstGeom prst="roundRect">
            <a:avLst/>
          </a:prstGeom>
          <a:no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just">
              <a:lnSpc>
                <a:spcPct val="200000"/>
              </a:lnSpc>
              <a:buFont typeface="Wingdings" panose="05000000000000000000" pitchFamily="2" charset="2"/>
              <a:buChar char="q"/>
            </a:pPr>
            <a:r>
              <a:rPr lang="en-US" b="1" dirty="0">
                <a:solidFill>
                  <a:schemeClr val="bg1"/>
                </a:solidFill>
                <a:latin typeface="Arial" panose="020B0604020202020204" pitchFamily="34" charset="0"/>
                <a:cs typeface="Arial" panose="020B0604020202020204" pitchFamily="34" charset="0"/>
              </a:rPr>
              <a:t> </a:t>
            </a:r>
            <a:r>
              <a:rPr lang="en-GB" kern="1200" dirty="0">
                <a:solidFill>
                  <a:schemeClr val="bg1"/>
                </a:solidFill>
                <a:effectLst/>
                <a:latin typeface="+mn-lt"/>
                <a:ea typeface="+mn-ea"/>
                <a:cs typeface="+mn-cs"/>
              </a:rPr>
              <a:t>Tesco is a British multinational grocery and general merchandise retailing organisation</a:t>
            </a:r>
          </a:p>
          <a:p>
            <a:pPr algn="just">
              <a:lnSpc>
                <a:spcPct val="200000"/>
              </a:lnSpc>
            </a:pPr>
            <a:r>
              <a:rPr lang="en-GB" kern="1200" dirty="0">
                <a:solidFill>
                  <a:schemeClr val="bg1"/>
                </a:solidFill>
                <a:effectLst/>
                <a:latin typeface="+mn-lt"/>
                <a:ea typeface="+mn-ea"/>
                <a:cs typeface="+mn-cs"/>
              </a:rPr>
              <a:t>established in 1918</a:t>
            </a:r>
          </a:p>
          <a:p>
            <a:pPr marL="342900" indent="-342900" algn="just">
              <a:lnSpc>
                <a:spcPct val="200000"/>
              </a:lnSpc>
              <a:buFont typeface="Wingdings" panose="05000000000000000000" pitchFamily="2" charset="2"/>
              <a:buChar char="q"/>
            </a:pPr>
            <a:r>
              <a:rPr lang="en-GB" dirty="0">
                <a:solidFill>
                  <a:schemeClr val="bg1"/>
                </a:solidFill>
              </a:rPr>
              <a:t>O</a:t>
            </a:r>
            <a:r>
              <a:rPr lang="en-GB" kern="1200" dirty="0">
                <a:solidFill>
                  <a:schemeClr val="bg1"/>
                </a:solidFill>
                <a:effectLst/>
                <a:latin typeface="+mn-lt"/>
                <a:ea typeface="+mn-ea"/>
                <a:cs typeface="+mn-cs"/>
              </a:rPr>
              <a:t>ffered its products and services through different stores where the employees needed to </a:t>
            </a:r>
          </a:p>
          <a:p>
            <a:pPr algn="just">
              <a:lnSpc>
                <a:spcPct val="200000"/>
              </a:lnSpc>
            </a:pPr>
            <a:r>
              <a:rPr lang="en-GB" dirty="0">
                <a:solidFill>
                  <a:schemeClr val="bg1"/>
                </a:solidFill>
              </a:rPr>
              <a:t>work mostly in the organisation</a:t>
            </a:r>
            <a:r>
              <a:rPr lang="en-GB" kern="1200" dirty="0">
                <a:solidFill>
                  <a:schemeClr val="bg1"/>
                </a:solidFill>
                <a:effectLst/>
                <a:latin typeface="+mn-lt"/>
                <a:ea typeface="+mn-ea"/>
                <a:cs typeface="+mn-cs"/>
              </a:rPr>
              <a:t>. </a:t>
            </a:r>
            <a:r>
              <a:rPr lang="en-US" b="1" dirty="0">
                <a:solidFill>
                  <a:schemeClr val="bg1"/>
                </a:solidFill>
                <a:latin typeface="Arial" panose="020B0604020202020204" pitchFamily="34" charset="0"/>
                <a:cs typeface="Arial" panose="020B0604020202020204" pitchFamily="34" charset="0"/>
              </a:rPr>
              <a:t> </a:t>
            </a:r>
          </a:p>
          <a:p>
            <a:pPr marL="342900" indent="-342900" algn="just">
              <a:lnSpc>
                <a:spcPct val="200000"/>
              </a:lnSpc>
              <a:buFont typeface="Wingdings" panose="05000000000000000000" pitchFamily="2" charset="2"/>
              <a:buChar char="q"/>
            </a:pPr>
            <a:r>
              <a:rPr lang="en-GB" dirty="0">
                <a:solidFill>
                  <a:schemeClr val="bg1"/>
                </a:solidFill>
              </a:rPr>
              <a:t>I</a:t>
            </a:r>
            <a:r>
              <a:rPr lang="en-GB" kern="1200" dirty="0">
                <a:solidFill>
                  <a:schemeClr val="bg1"/>
                </a:solidFill>
                <a:effectLst/>
                <a:latin typeface="+mn-lt"/>
                <a:ea typeface="+mn-ea"/>
                <a:cs typeface="+mn-cs"/>
              </a:rPr>
              <a:t>n the last two years, it had to focus on remote working for the reason of covid-19 which was a massive change for the organization</a:t>
            </a:r>
            <a:r>
              <a:rPr lang="en-US" kern="1200" dirty="0">
                <a:solidFill>
                  <a:schemeClr val="bg1"/>
                </a:solidFill>
                <a:effectLst/>
                <a:latin typeface="+mn-lt"/>
                <a:ea typeface="+mn-ea"/>
                <a:cs typeface="+mn-cs"/>
              </a:rPr>
              <a:t>.</a:t>
            </a:r>
            <a:r>
              <a:rPr lang="en-US" b="1" dirty="0">
                <a:solidFill>
                  <a:schemeClr val="bg1"/>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6440991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직사각형 3">
            <a:extLst>
              <a:ext uri="{FF2B5EF4-FFF2-40B4-BE49-F238E27FC236}">
                <a16:creationId xmlns:a16="http://schemas.microsoft.com/office/drawing/2014/main" id="{B532C646-0888-46FF-94D7-C76F9A18718D}"/>
              </a:ext>
            </a:extLst>
          </p:cNvPr>
          <p:cNvSpPr/>
          <p:nvPr/>
        </p:nvSpPr>
        <p:spPr>
          <a:xfrm>
            <a:off x="108488" y="2077492"/>
            <a:ext cx="5167906" cy="1260345"/>
          </a:xfrm>
          <a:prstGeom prst="rect">
            <a:avLst/>
          </a:prstGeom>
        </p:spPr>
        <p:txBody>
          <a:bodyPr wrap="square" anchor="ctr" anchorCtr="0">
            <a:spAutoFit/>
          </a:bodyPr>
          <a:lstStyle/>
          <a:p>
            <a:pPr algn="just">
              <a:lnSpc>
                <a:spcPct val="250000"/>
              </a:lnSpc>
            </a:pPr>
            <a:r>
              <a:rPr lang="en-GB" sz="3600" b="1" dirty="0">
                <a:solidFill>
                  <a:schemeClr val="bg1"/>
                </a:solidFill>
              </a:rPr>
              <a:t>Task 2</a:t>
            </a:r>
            <a:endParaRPr lang="en-US" sz="3600" b="1" dirty="0">
              <a:solidFill>
                <a:schemeClr val="bg1"/>
              </a:solidFill>
            </a:endParaRPr>
          </a:p>
        </p:txBody>
      </p:sp>
      <p:sp>
        <p:nvSpPr>
          <p:cNvPr id="6" name="직사각형 5">
            <a:extLst>
              <a:ext uri="{FF2B5EF4-FFF2-40B4-BE49-F238E27FC236}">
                <a16:creationId xmlns:a16="http://schemas.microsoft.com/office/drawing/2014/main" id="{77213345-3B90-4144-9FF8-8B45CA6A5695}"/>
              </a:ext>
            </a:extLst>
          </p:cNvPr>
          <p:cNvSpPr/>
          <p:nvPr/>
        </p:nvSpPr>
        <p:spPr>
          <a:xfrm>
            <a:off x="6276813" y="223604"/>
            <a:ext cx="5572287" cy="584775"/>
          </a:xfrm>
          <a:prstGeom prst="rect">
            <a:avLst/>
          </a:prstGeom>
          <a:noFill/>
        </p:spPr>
        <p:txBody>
          <a:bodyPr wrap="square" rtlCol="0">
            <a:spAutoFit/>
          </a:bodyPr>
          <a:lstStyle/>
          <a:p>
            <a:pPr algn="just"/>
            <a:r>
              <a:rPr lang="en-US" altLang="ko-KR" sz="3200" dirty="0">
                <a:solidFill>
                  <a:schemeClr val="bg1"/>
                </a:solidFill>
                <a:latin typeface="+mj-lt"/>
              </a:rPr>
              <a:t>Major Change</a:t>
            </a:r>
          </a:p>
        </p:txBody>
      </p:sp>
      <p:sp>
        <p:nvSpPr>
          <p:cNvPr id="3" name="TextBox 2">
            <a:extLst>
              <a:ext uri="{FF2B5EF4-FFF2-40B4-BE49-F238E27FC236}">
                <a16:creationId xmlns:a16="http://schemas.microsoft.com/office/drawing/2014/main" id="{D9DDB0A8-E131-9373-338C-3BEF7806E996}"/>
              </a:ext>
            </a:extLst>
          </p:cNvPr>
          <p:cNvSpPr txBox="1"/>
          <p:nvPr/>
        </p:nvSpPr>
        <p:spPr>
          <a:xfrm>
            <a:off x="6431796" y="1379349"/>
            <a:ext cx="5760203" cy="2585323"/>
          </a:xfrm>
          <a:prstGeom prst="rect">
            <a:avLst/>
          </a:prstGeom>
          <a:noFill/>
        </p:spPr>
        <p:txBody>
          <a:bodyPr wrap="square" rtlCol="0">
            <a:spAutoFit/>
          </a:bodyPr>
          <a:lstStyle/>
          <a:p>
            <a:pPr marL="285750" indent="-285750" algn="just">
              <a:lnSpc>
                <a:spcPct val="200000"/>
              </a:lnSpc>
              <a:buFont typeface="Wingdings" panose="05000000000000000000" pitchFamily="2" charset="2"/>
              <a:buChar char="q"/>
            </a:pPr>
            <a:r>
              <a:rPr lang="en-US" dirty="0">
                <a:solidFill>
                  <a:schemeClr val="bg1"/>
                </a:solidFill>
              </a:rPr>
              <a:t>The Company’s  Operations were restricted by the emergence of Covid-19.</a:t>
            </a:r>
          </a:p>
          <a:p>
            <a:pPr marL="285750" indent="-285750" algn="just">
              <a:lnSpc>
                <a:spcPct val="200000"/>
              </a:lnSpc>
              <a:buFont typeface="Wingdings" panose="05000000000000000000" pitchFamily="2" charset="2"/>
              <a:buChar char="q"/>
            </a:pPr>
            <a:r>
              <a:rPr lang="en-US" dirty="0">
                <a:solidFill>
                  <a:schemeClr val="bg1"/>
                </a:solidFill>
              </a:rPr>
              <a:t>Introduced Remote working .</a:t>
            </a:r>
          </a:p>
          <a:p>
            <a:pPr algn="just">
              <a:lnSpc>
                <a:spcPct val="200000"/>
              </a:lnSpc>
            </a:pPr>
            <a:r>
              <a:rPr lang="en-US" dirty="0">
                <a:solidFill>
                  <a:schemeClr val="bg1"/>
                </a:solidFill>
              </a:rPr>
              <a:t> </a:t>
            </a:r>
          </a:p>
          <a:p>
            <a:pPr marL="285750" indent="-285750">
              <a:buFont typeface="Wingdings" panose="05000000000000000000" pitchFamily="2" charset="2"/>
              <a:buChar char="q"/>
            </a:pPr>
            <a:endParaRPr lang="en-GB" dirty="0">
              <a:solidFill>
                <a:schemeClr val="bg1"/>
              </a:solidFill>
            </a:endParaRPr>
          </a:p>
        </p:txBody>
      </p:sp>
    </p:spTree>
    <p:extLst>
      <p:ext uri="{BB962C8B-B14F-4D97-AF65-F5344CB8AC3E}">
        <p14:creationId xmlns:p14="http://schemas.microsoft.com/office/powerpoint/2010/main" val="25795696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08EDCDF-2141-B33C-F95F-F7B7A5399201}"/>
              </a:ext>
            </a:extLst>
          </p:cNvPr>
          <p:cNvSpPr txBox="1"/>
          <p:nvPr/>
        </p:nvSpPr>
        <p:spPr>
          <a:xfrm>
            <a:off x="338379" y="2157502"/>
            <a:ext cx="11515241" cy="4333494"/>
          </a:xfrm>
          <a:prstGeom prst="rect">
            <a:avLst/>
          </a:prstGeom>
          <a:noFill/>
        </p:spPr>
        <p:txBody>
          <a:bodyPr wrap="square" rtlCol="0">
            <a:spAutoFit/>
          </a:bodyPr>
          <a:lstStyle/>
          <a:p>
            <a:pPr marL="285750" indent="-285750" algn="just">
              <a:lnSpc>
                <a:spcPct val="300000"/>
              </a:lnSpc>
              <a:buFont typeface="Wingdings" panose="05000000000000000000" pitchFamily="2" charset="2"/>
              <a:buChar char="q"/>
            </a:pPr>
            <a:r>
              <a:rPr lang="en-US" sz="2400" dirty="0">
                <a:solidFill>
                  <a:schemeClr val="bg1"/>
                </a:solidFill>
              </a:rPr>
              <a:t>The company provided work-from-home opportunities to the employees</a:t>
            </a:r>
          </a:p>
          <a:p>
            <a:pPr marL="285750" indent="-285750" algn="just">
              <a:lnSpc>
                <a:spcPct val="300000"/>
              </a:lnSpc>
              <a:buFont typeface="Wingdings" panose="05000000000000000000" pitchFamily="2" charset="2"/>
              <a:buChar char="q"/>
            </a:pPr>
            <a:r>
              <a:rPr lang="en-US" sz="2400" dirty="0">
                <a:solidFill>
                  <a:schemeClr val="bg1"/>
                </a:solidFill>
              </a:rPr>
              <a:t>Service quality was maintained with the remote workers</a:t>
            </a:r>
          </a:p>
          <a:p>
            <a:pPr marL="285750" indent="-285750" algn="just">
              <a:lnSpc>
                <a:spcPct val="300000"/>
              </a:lnSpc>
              <a:buFont typeface="Wingdings" panose="05000000000000000000" pitchFamily="2" charset="2"/>
              <a:buChar char="q"/>
            </a:pPr>
            <a:r>
              <a:rPr lang="en-US" sz="2400" dirty="0">
                <a:solidFill>
                  <a:schemeClr val="bg1"/>
                </a:solidFill>
              </a:rPr>
              <a:t>Tesco closed the stores over the night</a:t>
            </a:r>
          </a:p>
          <a:p>
            <a:pPr marL="285750" indent="-285750" algn="just">
              <a:lnSpc>
                <a:spcPct val="300000"/>
              </a:lnSpc>
              <a:buFont typeface="Wingdings" panose="05000000000000000000" pitchFamily="2" charset="2"/>
              <a:buChar char="q"/>
            </a:pPr>
            <a:endParaRPr lang="en-US" sz="2400" dirty="0">
              <a:solidFill>
                <a:schemeClr val="bg1"/>
              </a:solidFill>
            </a:endParaRPr>
          </a:p>
        </p:txBody>
      </p:sp>
    </p:spTree>
    <p:extLst>
      <p:ext uri="{BB962C8B-B14F-4D97-AF65-F5344CB8AC3E}">
        <p14:creationId xmlns:p14="http://schemas.microsoft.com/office/powerpoint/2010/main" val="20677451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3AD4850-E5FF-40A6-98A1-E032E3588DF4}"/>
              </a:ext>
            </a:extLst>
          </p:cNvPr>
          <p:cNvSpPr txBox="1"/>
          <p:nvPr/>
        </p:nvSpPr>
        <p:spPr>
          <a:xfrm>
            <a:off x="254166" y="1677964"/>
            <a:ext cx="2750289" cy="646331"/>
          </a:xfrm>
          <a:prstGeom prst="rect">
            <a:avLst/>
          </a:prstGeom>
          <a:noFill/>
        </p:spPr>
        <p:txBody>
          <a:bodyPr wrap="square" rtlCol="0">
            <a:spAutoFit/>
          </a:bodyPr>
          <a:lstStyle/>
          <a:p>
            <a:r>
              <a:rPr lang="en-US" altLang="ko-KR" sz="3600" b="1" dirty="0">
                <a:solidFill>
                  <a:schemeClr val="bg1"/>
                </a:solidFill>
                <a:latin typeface="Arial" panose="020B0604020202020204" pitchFamily="34" charset="0"/>
                <a:cs typeface="Arial" panose="020B0604020202020204" pitchFamily="34" charset="0"/>
              </a:rPr>
              <a:t>Task 2</a:t>
            </a:r>
            <a:endParaRPr lang="ko-KR" altLang="en-US" sz="3600" b="1" dirty="0">
              <a:solidFill>
                <a:schemeClr val="bg1"/>
              </a:solidFill>
              <a:latin typeface="Arial" panose="020B0604020202020204" pitchFamily="34" charset="0"/>
              <a:cs typeface="Arial" panose="020B0604020202020204" pitchFamily="34" charset="0"/>
            </a:endParaRPr>
          </a:p>
        </p:txBody>
      </p:sp>
      <p:sp>
        <p:nvSpPr>
          <p:cNvPr id="18" name="직사각형 17">
            <a:extLst>
              <a:ext uri="{FF2B5EF4-FFF2-40B4-BE49-F238E27FC236}">
                <a16:creationId xmlns:a16="http://schemas.microsoft.com/office/drawing/2014/main" id="{37C40A31-092C-4EA1-BBDF-903483114C8E}"/>
              </a:ext>
            </a:extLst>
          </p:cNvPr>
          <p:cNvSpPr/>
          <p:nvPr/>
        </p:nvSpPr>
        <p:spPr>
          <a:xfrm>
            <a:off x="320294" y="5022850"/>
            <a:ext cx="559181" cy="157186"/>
          </a:xfrm>
          <a:prstGeom prst="rect">
            <a:avLst/>
          </a:prstGeom>
          <a:solidFill>
            <a:srgbClr val="FAA828"/>
          </a:solidFill>
          <a:ln w="9525" cap="flat">
            <a:noFill/>
            <a:prstDash val="solid"/>
            <a:miter/>
          </a:ln>
        </p:spPr>
        <p:txBody>
          <a:bodyPr rtlCol="0" anchor="ctr"/>
          <a:lstStyle/>
          <a:p>
            <a:pPr algn="l"/>
            <a:endParaRPr lang="ko-KR" altLang="en-US"/>
          </a:p>
        </p:txBody>
      </p:sp>
      <p:sp>
        <p:nvSpPr>
          <p:cNvPr id="2" name="Rounded Rectangle 1"/>
          <p:cNvSpPr/>
          <p:nvPr/>
        </p:nvSpPr>
        <p:spPr>
          <a:xfrm>
            <a:off x="3004455" y="2198083"/>
            <a:ext cx="8434211" cy="2914650"/>
          </a:xfrm>
          <a:prstGeom prst="roundRect">
            <a:avLst/>
          </a:prstGeom>
          <a:no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just">
              <a:lnSpc>
                <a:spcPct val="250000"/>
              </a:lnSpc>
              <a:buFont typeface="Wingdings" panose="05000000000000000000" pitchFamily="2" charset="2"/>
              <a:buChar char="Ø"/>
            </a:pPr>
            <a:r>
              <a:rPr lang="en-US" sz="3200" b="1" dirty="0">
                <a:solidFill>
                  <a:schemeClr val="bg1"/>
                </a:solidFill>
                <a:latin typeface="Arial" panose="020B0604020202020204" pitchFamily="34" charset="0"/>
                <a:cs typeface="Arial" panose="020B0604020202020204" pitchFamily="34" charset="0"/>
              </a:rPr>
              <a:t>Service quality development.</a:t>
            </a:r>
          </a:p>
          <a:p>
            <a:pPr marL="457200" indent="-457200" algn="just">
              <a:lnSpc>
                <a:spcPct val="250000"/>
              </a:lnSpc>
              <a:buFont typeface="Wingdings" panose="05000000000000000000" pitchFamily="2" charset="2"/>
              <a:buChar char="Ø"/>
            </a:pPr>
            <a:r>
              <a:rPr lang="en-US" sz="3200" b="1" dirty="0">
                <a:solidFill>
                  <a:schemeClr val="bg1"/>
                </a:solidFill>
                <a:latin typeface="Arial" panose="020B0604020202020204" pitchFamily="34" charset="0"/>
                <a:cs typeface="Arial" panose="020B0604020202020204" pitchFamily="34" charset="0"/>
              </a:rPr>
              <a:t>Revenues</a:t>
            </a:r>
          </a:p>
          <a:p>
            <a:pPr marL="457200" indent="-457200" algn="just">
              <a:lnSpc>
                <a:spcPct val="250000"/>
              </a:lnSpc>
              <a:buFont typeface="Wingdings" panose="05000000000000000000" pitchFamily="2" charset="2"/>
              <a:buChar char="Ø"/>
            </a:pPr>
            <a:r>
              <a:rPr lang="en-US" sz="3200" b="1" dirty="0">
                <a:solidFill>
                  <a:schemeClr val="bg1"/>
                </a:solidFill>
                <a:latin typeface="Arial" panose="020B0604020202020204" pitchFamily="34" charset="0"/>
                <a:cs typeface="Arial" panose="020B0604020202020204" pitchFamily="34" charset="0"/>
              </a:rPr>
              <a:t>The necessity of innovative ideas. </a:t>
            </a:r>
          </a:p>
        </p:txBody>
      </p:sp>
      <p:pic>
        <p:nvPicPr>
          <p:cNvPr id="4" name="Picture 3"/>
          <p:cNvPicPr>
            <a:picLocks noChangeAspect="1"/>
          </p:cNvPicPr>
          <p:nvPr/>
        </p:nvPicPr>
        <p:blipFill>
          <a:blip r:embed="rId3"/>
          <a:stretch>
            <a:fillRect/>
          </a:stretch>
        </p:blipFill>
        <p:spPr>
          <a:xfrm>
            <a:off x="3257550" y="0"/>
            <a:ext cx="8934450" cy="1981200"/>
          </a:xfrm>
          <a:prstGeom prst="rect">
            <a:avLst/>
          </a:prstGeom>
        </p:spPr>
      </p:pic>
    </p:spTree>
    <p:extLst>
      <p:ext uri="{BB962C8B-B14F-4D97-AF65-F5344CB8AC3E}">
        <p14:creationId xmlns:p14="http://schemas.microsoft.com/office/powerpoint/2010/main" val="29631768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2">
            <a:extLst>
              <a:ext uri="{FF2B5EF4-FFF2-40B4-BE49-F238E27FC236}">
                <a16:creationId xmlns:a16="http://schemas.microsoft.com/office/drawing/2014/main" id="{181B8A71-FF52-4F12-A10F-EAC9E3CB6E7A}"/>
              </a:ext>
            </a:extLst>
          </p:cNvPr>
          <p:cNvSpPr txBox="1"/>
          <p:nvPr/>
        </p:nvSpPr>
        <p:spPr>
          <a:xfrm>
            <a:off x="2747434" y="0"/>
            <a:ext cx="6972300" cy="17906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16000" tIns="45720" rIns="216000" bIns="45720" numCol="1" spcCol="0" rtlCol="0" fromWordArt="0" anchor="ctr" anchorCtr="0" forceAA="0" compatLnSpc="1">
            <a:prstTxWarp prst="textNoShape">
              <a:avLst/>
            </a:prstTxWarp>
            <a:noAutofit/>
          </a:bodyPr>
          <a:lstStyle>
            <a:defPPr>
              <a:defRPr lang="ko-KR"/>
            </a:defPPr>
            <a:lvl1pPr algn="ctr">
              <a:defRPr sz="2400">
                <a:solidFill>
                  <a:schemeClr val="bg1"/>
                </a:solidFill>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GB" sz="3600" b="1" dirty="0">
                <a:latin typeface="Arial" panose="020B0604020202020204" pitchFamily="34" charset="0"/>
                <a:cs typeface="Arial" panose="020B0604020202020204" pitchFamily="34" charset="0"/>
              </a:rPr>
              <a:t>Task 3 Nature of changes </a:t>
            </a:r>
            <a:endParaRPr lang="en-US" sz="3600" b="1" dirty="0">
              <a:latin typeface="Arial" panose="020B0604020202020204" pitchFamily="34" charset="0"/>
              <a:cs typeface="Arial" panose="020B0604020202020204" pitchFamily="34" charset="0"/>
            </a:endParaRPr>
          </a:p>
        </p:txBody>
      </p:sp>
      <p:graphicFrame>
        <p:nvGraphicFramePr>
          <p:cNvPr id="6" name="Diagram 5">
            <a:extLst>
              <a:ext uri="{FF2B5EF4-FFF2-40B4-BE49-F238E27FC236}">
                <a16:creationId xmlns:a16="http://schemas.microsoft.com/office/drawing/2014/main" id="{0C3643DF-2897-9784-2989-7F3C9439BCAC}"/>
              </a:ext>
            </a:extLst>
          </p:cNvPr>
          <p:cNvGraphicFramePr/>
          <p:nvPr>
            <p:extLst>
              <p:ext uri="{D42A27DB-BD31-4B8C-83A1-F6EECF244321}">
                <p14:modId xmlns:p14="http://schemas.microsoft.com/office/powerpoint/2010/main" val="40334178"/>
              </p:ext>
            </p:extLst>
          </p:nvPr>
        </p:nvGraphicFramePr>
        <p:xfrm>
          <a:off x="3311880" y="1361720"/>
          <a:ext cx="7649632" cy="50673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58384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FA89A519-1C4F-4E5C-A6D9-433C8C2ABA26}"/>
              </a:ext>
            </a:extLst>
          </p:cNvPr>
          <p:cNvSpPr txBox="1"/>
          <p:nvPr/>
        </p:nvSpPr>
        <p:spPr>
          <a:xfrm>
            <a:off x="2927350" y="-52859"/>
            <a:ext cx="6337300" cy="8762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16000" tIns="45720" rIns="216000" bIns="45720" numCol="1" spcCol="0" rtlCol="0" fromWordArt="0" anchor="ctr" anchorCtr="0" forceAA="0" compatLnSpc="1">
            <a:prstTxWarp prst="textNoShape">
              <a:avLst/>
            </a:prstTxWarp>
            <a:noAutofit/>
          </a:bodyPr>
          <a:lstStyle>
            <a:defPPr>
              <a:defRPr lang="ko-KR"/>
            </a:defPPr>
            <a:lvl1pPr algn="ctr">
              <a:defRPr sz="2400">
                <a:solidFill>
                  <a:schemeClr val="bg1"/>
                </a:solidFill>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GB" sz="2800" b="1" dirty="0">
                <a:latin typeface="Arial" panose="020B0604020202020204" pitchFamily="34" charset="0"/>
                <a:cs typeface="Arial" panose="020B0604020202020204" pitchFamily="34" charset="0"/>
              </a:rPr>
              <a:t>The SWOT analysis</a:t>
            </a:r>
          </a:p>
        </p:txBody>
      </p:sp>
      <p:sp>
        <p:nvSpPr>
          <p:cNvPr id="5" name="TextBox 4">
            <a:extLst>
              <a:ext uri="{FF2B5EF4-FFF2-40B4-BE49-F238E27FC236}">
                <a16:creationId xmlns:a16="http://schemas.microsoft.com/office/drawing/2014/main" id="{173D2ACB-ED05-E8C9-F918-8F8BC37C6AA3}"/>
              </a:ext>
            </a:extLst>
          </p:cNvPr>
          <p:cNvSpPr txBox="1"/>
          <p:nvPr/>
        </p:nvSpPr>
        <p:spPr>
          <a:xfrm>
            <a:off x="4902200" y="541807"/>
            <a:ext cx="6096000" cy="461665"/>
          </a:xfrm>
          <a:prstGeom prst="rect">
            <a:avLst/>
          </a:prstGeom>
          <a:noFill/>
        </p:spPr>
        <p:txBody>
          <a:bodyPr wrap="square">
            <a:spAutoFit/>
          </a:bodyPr>
          <a:lstStyle/>
          <a:p>
            <a:r>
              <a:rPr lang="en-GB" sz="2400" b="1" kern="1200" dirty="0">
                <a:solidFill>
                  <a:schemeClr val="bg1"/>
                </a:solidFill>
                <a:effectLst/>
                <a:latin typeface="+mn-lt"/>
                <a:ea typeface="+mn-ea"/>
                <a:cs typeface="+mn-cs"/>
              </a:rPr>
              <a:t>Strengths </a:t>
            </a:r>
            <a:endParaRPr lang="en-US" sz="2400" kern="1200" dirty="0">
              <a:solidFill>
                <a:schemeClr val="bg1"/>
              </a:solidFill>
              <a:effectLst/>
              <a:latin typeface="+mn-lt"/>
              <a:ea typeface="+mn-ea"/>
              <a:cs typeface="+mn-cs"/>
            </a:endParaRPr>
          </a:p>
        </p:txBody>
      </p:sp>
      <p:graphicFrame>
        <p:nvGraphicFramePr>
          <p:cNvPr id="9" name="Diagram 8">
            <a:extLst>
              <a:ext uri="{FF2B5EF4-FFF2-40B4-BE49-F238E27FC236}">
                <a16:creationId xmlns:a16="http://schemas.microsoft.com/office/drawing/2014/main" id="{13062019-5C02-1E05-7BDF-83B22358B0C8}"/>
              </a:ext>
            </a:extLst>
          </p:cNvPr>
          <p:cNvGraphicFramePr/>
          <p:nvPr>
            <p:extLst>
              <p:ext uri="{D42A27DB-BD31-4B8C-83A1-F6EECF244321}">
                <p14:modId xmlns:p14="http://schemas.microsoft.com/office/powerpoint/2010/main" val="1043527436"/>
              </p:ext>
            </p:extLst>
          </p:nvPr>
        </p:nvGraphicFramePr>
        <p:xfrm>
          <a:off x="1638300" y="1062678"/>
          <a:ext cx="95885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79773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Diagram 8">
            <a:extLst>
              <a:ext uri="{FF2B5EF4-FFF2-40B4-BE49-F238E27FC236}">
                <a16:creationId xmlns:a16="http://schemas.microsoft.com/office/drawing/2014/main" id="{0308FBD1-CE5D-2BE4-49FC-C23B9101238B}"/>
              </a:ext>
            </a:extLst>
          </p:cNvPr>
          <p:cNvGraphicFramePr/>
          <p:nvPr>
            <p:extLst>
              <p:ext uri="{D42A27DB-BD31-4B8C-83A1-F6EECF244321}">
                <p14:modId xmlns:p14="http://schemas.microsoft.com/office/powerpoint/2010/main" val="910021593"/>
              </p:ext>
            </p:extLst>
          </p:nvPr>
        </p:nvGraphicFramePr>
        <p:xfrm>
          <a:off x="1549400" y="10244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extBox 10">
            <a:extLst>
              <a:ext uri="{FF2B5EF4-FFF2-40B4-BE49-F238E27FC236}">
                <a16:creationId xmlns:a16="http://schemas.microsoft.com/office/drawing/2014/main" id="{46B7A2B8-AE93-7B74-88FA-8FECAAEBE334}"/>
              </a:ext>
            </a:extLst>
          </p:cNvPr>
          <p:cNvSpPr txBox="1"/>
          <p:nvPr/>
        </p:nvSpPr>
        <p:spPr>
          <a:xfrm>
            <a:off x="0" y="501246"/>
            <a:ext cx="12192000" cy="523220"/>
          </a:xfrm>
          <a:prstGeom prst="rect">
            <a:avLst/>
          </a:prstGeom>
          <a:noFill/>
        </p:spPr>
        <p:txBody>
          <a:bodyPr wrap="square">
            <a:spAutoFit/>
          </a:bodyPr>
          <a:lstStyle/>
          <a:p>
            <a:pPr algn="ctr"/>
            <a:r>
              <a:rPr lang="en-GB" sz="2800" b="1" dirty="0">
                <a:solidFill>
                  <a:schemeClr val="bg1"/>
                </a:solidFill>
              </a:rPr>
              <a:t>W</a:t>
            </a:r>
            <a:r>
              <a:rPr lang="en-GB" sz="2800" b="1" kern="1200" dirty="0">
                <a:solidFill>
                  <a:schemeClr val="bg1"/>
                </a:solidFill>
                <a:effectLst/>
                <a:latin typeface="+mn-lt"/>
                <a:ea typeface="+mn-ea"/>
                <a:cs typeface="+mn-cs"/>
              </a:rPr>
              <a:t>eaknesses of Tesco </a:t>
            </a:r>
            <a:endParaRPr lang="en-GB" sz="2800" b="1" dirty="0">
              <a:solidFill>
                <a:schemeClr val="bg1"/>
              </a:solidFill>
            </a:endParaRPr>
          </a:p>
        </p:txBody>
      </p:sp>
      <p:sp>
        <p:nvSpPr>
          <p:cNvPr id="12" name="TextBox 11">
            <a:extLst>
              <a:ext uri="{FF2B5EF4-FFF2-40B4-BE49-F238E27FC236}">
                <a16:creationId xmlns:a16="http://schemas.microsoft.com/office/drawing/2014/main" id="{7A766FAB-9694-9256-98E6-800B1D30C2D7}"/>
              </a:ext>
            </a:extLst>
          </p:cNvPr>
          <p:cNvSpPr txBox="1"/>
          <p:nvPr/>
        </p:nvSpPr>
        <p:spPr>
          <a:xfrm>
            <a:off x="2724150" y="-113443"/>
            <a:ext cx="6337300" cy="8762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16000" tIns="45720" rIns="216000" bIns="45720" numCol="1" spcCol="0" rtlCol="0" fromWordArt="0" anchor="ctr" anchorCtr="0" forceAA="0" compatLnSpc="1">
            <a:prstTxWarp prst="textNoShape">
              <a:avLst/>
            </a:prstTxWarp>
            <a:noAutofit/>
          </a:bodyPr>
          <a:lstStyle>
            <a:defPPr>
              <a:defRPr lang="ko-KR"/>
            </a:defPPr>
            <a:lvl1pPr algn="ctr">
              <a:defRPr sz="2400">
                <a:solidFill>
                  <a:schemeClr val="bg1"/>
                </a:solidFill>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GB" sz="2800" b="1" dirty="0">
                <a:latin typeface="Arial" panose="020B0604020202020204" pitchFamily="34" charset="0"/>
                <a:cs typeface="Arial" panose="020B0604020202020204" pitchFamily="34" charset="0"/>
              </a:rPr>
              <a:t>The SWOT analysis</a:t>
            </a:r>
          </a:p>
        </p:txBody>
      </p:sp>
    </p:spTree>
    <p:extLst>
      <p:ext uri="{BB962C8B-B14F-4D97-AF65-F5344CB8AC3E}">
        <p14:creationId xmlns:p14="http://schemas.microsoft.com/office/powerpoint/2010/main" val="9276554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a:extLst>
              <a:ext uri="{FF2B5EF4-FFF2-40B4-BE49-F238E27FC236}">
                <a16:creationId xmlns:a16="http://schemas.microsoft.com/office/drawing/2014/main" id="{51BF0861-8AEA-4E6D-9FB1-4519BFB0B12E}"/>
              </a:ext>
            </a:extLst>
          </p:cNvPr>
          <p:cNvSpPr txBox="1"/>
          <p:nvPr/>
        </p:nvSpPr>
        <p:spPr>
          <a:xfrm>
            <a:off x="0" y="2844225"/>
            <a:ext cx="3022599" cy="584775"/>
          </a:xfrm>
          <a:prstGeom prst="rect">
            <a:avLst/>
          </a:prstGeom>
          <a:noFill/>
        </p:spPr>
        <p:txBody>
          <a:bodyPr wrap="square" rtlCol="0">
            <a:spAutoFit/>
          </a:bodyPr>
          <a:lstStyle/>
          <a:p>
            <a:r>
              <a:rPr lang="en-GB" sz="3200" b="1" dirty="0">
                <a:solidFill>
                  <a:schemeClr val="accent1">
                    <a:lumMod val="20000"/>
                    <a:lumOff val="80000"/>
                  </a:schemeClr>
                </a:solidFill>
                <a:latin typeface="Arial" panose="020B0604020202020204" pitchFamily="34" charset="0"/>
                <a:cs typeface="Arial" panose="020B0604020202020204" pitchFamily="34" charset="0"/>
              </a:rPr>
              <a:t>Opportunities  </a:t>
            </a:r>
          </a:p>
        </p:txBody>
      </p:sp>
      <p:sp>
        <p:nvSpPr>
          <p:cNvPr id="22" name="직사각형 21">
            <a:extLst>
              <a:ext uri="{FF2B5EF4-FFF2-40B4-BE49-F238E27FC236}">
                <a16:creationId xmlns:a16="http://schemas.microsoft.com/office/drawing/2014/main" id="{19B0891E-DA51-4B2A-8678-3AD5ABAA3F81}"/>
              </a:ext>
            </a:extLst>
          </p:cNvPr>
          <p:cNvSpPr/>
          <p:nvPr/>
        </p:nvSpPr>
        <p:spPr>
          <a:xfrm>
            <a:off x="320294" y="5022850"/>
            <a:ext cx="559181" cy="157186"/>
          </a:xfrm>
          <a:prstGeom prst="rect">
            <a:avLst/>
          </a:prstGeom>
          <a:solidFill>
            <a:srgbClr val="FAA828"/>
          </a:solidFill>
          <a:ln w="9525" cap="flat">
            <a:noFill/>
            <a:prstDash val="solid"/>
            <a:miter/>
          </a:ln>
        </p:spPr>
        <p:txBody>
          <a:bodyPr rtlCol="0" anchor="ctr"/>
          <a:lstStyle/>
          <a:p>
            <a:pPr algn="l"/>
            <a:endParaRPr lang="ko-KR" altLang="en-US"/>
          </a:p>
        </p:txBody>
      </p:sp>
      <p:graphicFrame>
        <p:nvGraphicFramePr>
          <p:cNvPr id="10" name="Diagram 9">
            <a:extLst>
              <a:ext uri="{FF2B5EF4-FFF2-40B4-BE49-F238E27FC236}">
                <a16:creationId xmlns:a16="http://schemas.microsoft.com/office/drawing/2014/main" id="{A9366B3C-9559-97E1-6000-67541FD06B2D}"/>
              </a:ext>
            </a:extLst>
          </p:cNvPr>
          <p:cNvGraphicFramePr/>
          <p:nvPr>
            <p:extLst>
              <p:ext uri="{D42A27DB-BD31-4B8C-83A1-F6EECF244321}">
                <p14:modId xmlns:p14="http://schemas.microsoft.com/office/powerpoint/2010/main" val="1128624915"/>
              </p:ext>
            </p:extLst>
          </p:nvPr>
        </p:nvGraphicFramePr>
        <p:xfrm>
          <a:off x="3390900" y="871778"/>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extBox 10">
            <a:extLst>
              <a:ext uri="{FF2B5EF4-FFF2-40B4-BE49-F238E27FC236}">
                <a16:creationId xmlns:a16="http://schemas.microsoft.com/office/drawing/2014/main" id="{2E4B3480-7377-DDEE-8232-E70D0754CC9E}"/>
              </a:ext>
            </a:extLst>
          </p:cNvPr>
          <p:cNvSpPr txBox="1"/>
          <p:nvPr/>
        </p:nvSpPr>
        <p:spPr>
          <a:xfrm>
            <a:off x="180622" y="567555"/>
            <a:ext cx="2302934" cy="8762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16000" tIns="45720" rIns="216000" bIns="45720" numCol="1" spcCol="0" rtlCol="0" fromWordArt="0" anchor="ctr" anchorCtr="0" forceAA="0" compatLnSpc="1">
            <a:prstTxWarp prst="textNoShape">
              <a:avLst/>
            </a:prstTxWarp>
            <a:noAutofit/>
          </a:bodyPr>
          <a:lstStyle>
            <a:defPPr>
              <a:defRPr lang="ko-KR"/>
            </a:defPPr>
            <a:lvl1pPr algn="ctr">
              <a:defRPr sz="2400">
                <a:solidFill>
                  <a:schemeClr val="bg1"/>
                </a:solidFill>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GB" sz="2800" b="1" dirty="0">
                <a:latin typeface="Arial" panose="020B0604020202020204" pitchFamily="34" charset="0"/>
                <a:cs typeface="Arial" panose="020B0604020202020204" pitchFamily="34" charset="0"/>
              </a:rPr>
              <a:t>The SWOT Analysis</a:t>
            </a:r>
          </a:p>
        </p:txBody>
      </p:sp>
    </p:spTree>
    <p:extLst>
      <p:ext uri="{BB962C8B-B14F-4D97-AF65-F5344CB8AC3E}">
        <p14:creationId xmlns:p14="http://schemas.microsoft.com/office/powerpoint/2010/main" val="25298129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a:extLst>
              <a:ext uri="{FF2B5EF4-FFF2-40B4-BE49-F238E27FC236}">
                <a16:creationId xmlns:a16="http://schemas.microsoft.com/office/drawing/2014/main" id="{51BF0861-8AEA-4E6D-9FB1-4519BFB0B12E}"/>
              </a:ext>
            </a:extLst>
          </p:cNvPr>
          <p:cNvSpPr txBox="1"/>
          <p:nvPr/>
        </p:nvSpPr>
        <p:spPr>
          <a:xfrm>
            <a:off x="0" y="1677964"/>
            <a:ext cx="3022599" cy="584775"/>
          </a:xfrm>
          <a:prstGeom prst="rect">
            <a:avLst/>
          </a:prstGeom>
          <a:noFill/>
        </p:spPr>
        <p:txBody>
          <a:bodyPr wrap="square" rtlCol="0">
            <a:spAutoFit/>
          </a:bodyPr>
          <a:lstStyle/>
          <a:p>
            <a:r>
              <a:rPr lang="en-GB" sz="3200" b="1" dirty="0">
                <a:solidFill>
                  <a:schemeClr val="accent1">
                    <a:lumMod val="20000"/>
                    <a:lumOff val="80000"/>
                  </a:schemeClr>
                </a:solidFill>
                <a:latin typeface="Arial" panose="020B0604020202020204" pitchFamily="34" charset="0"/>
                <a:cs typeface="Arial" panose="020B0604020202020204" pitchFamily="34" charset="0"/>
              </a:rPr>
              <a:t>Threats </a:t>
            </a:r>
            <a:endParaRPr lang="en-US" sz="3200" dirty="0">
              <a:solidFill>
                <a:schemeClr val="accent1">
                  <a:lumMod val="20000"/>
                  <a:lumOff val="80000"/>
                </a:schemeClr>
              </a:solidFill>
              <a:latin typeface="Arial" panose="020B0604020202020204" pitchFamily="34" charset="0"/>
              <a:cs typeface="Arial" panose="020B0604020202020204" pitchFamily="34" charset="0"/>
            </a:endParaRPr>
          </a:p>
        </p:txBody>
      </p:sp>
      <p:sp>
        <p:nvSpPr>
          <p:cNvPr id="22" name="직사각형 21">
            <a:extLst>
              <a:ext uri="{FF2B5EF4-FFF2-40B4-BE49-F238E27FC236}">
                <a16:creationId xmlns:a16="http://schemas.microsoft.com/office/drawing/2014/main" id="{19B0891E-DA51-4B2A-8678-3AD5ABAA3F81}"/>
              </a:ext>
            </a:extLst>
          </p:cNvPr>
          <p:cNvSpPr/>
          <p:nvPr/>
        </p:nvSpPr>
        <p:spPr>
          <a:xfrm>
            <a:off x="320294" y="5022850"/>
            <a:ext cx="559181" cy="157186"/>
          </a:xfrm>
          <a:prstGeom prst="rect">
            <a:avLst/>
          </a:prstGeom>
          <a:solidFill>
            <a:srgbClr val="FAA828"/>
          </a:solidFill>
          <a:ln w="9525" cap="flat">
            <a:noFill/>
            <a:prstDash val="solid"/>
            <a:miter/>
          </a:ln>
        </p:spPr>
        <p:txBody>
          <a:bodyPr rtlCol="0" anchor="ctr"/>
          <a:lstStyle/>
          <a:p>
            <a:pPr algn="l"/>
            <a:endParaRPr lang="ko-KR" altLang="en-US"/>
          </a:p>
        </p:txBody>
      </p:sp>
      <p:graphicFrame>
        <p:nvGraphicFramePr>
          <p:cNvPr id="4" name="Diagram 3">
            <a:extLst>
              <a:ext uri="{FF2B5EF4-FFF2-40B4-BE49-F238E27FC236}">
                <a16:creationId xmlns:a16="http://schemas.microsoft.com/office/drawing/2014/main" id="{0A974AAD-DC5C-AAA8-C8F9-153074FE998A}"/>
              </a:ext>
            </a:extLst>
          </p:cNvPr>
          <p:cNvGraphicFramePr/>
          <p:nvPr>
            <p:extLst>
              <p:ext uri="{D42A27DB-BD31-4B8C-83A1-F6EECF244321}">
                <p14:modId xmlns:p14="http://schemas.microsoft.com/office/powerpoint/2010/main" val="1189170507"/>
              </p:ext>
            </p:extLst>
          </p:nvPr>
        </p:nvGraphicFramePr>
        <p:xfrm>
          <a:off x="3350260" y="22182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3ADF2E3E-A6C1-61AF-FAA5-D71892F59F78}"/>
              </a:ext>
            </a:extLst>
          </p:cNvPr>
          <p:cNvSpPr txBox="1"/>
          <p:nvPr/>
        </p:nvSpPr>
        <p:spPr>
          <a:xfrm>
            <a:off x="180622" y="567555"/>
            <a:ext cx="2302934" cy="8762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216000" tIns="45720" rIns="216000" bIns="45720" numCol="1" spcCol="0" rtlCol="0" fromWordArt="0" anchor="ctr" anchorCtr="0" forceAA="0" compatLnSpc="1">
            <a:prstTxWarp prst="textNoShape">
              <a:avLst/>
            </a:prstTxWarp>
            <a:noAutofit/>
          </a:bodyPr>
          <a:lstStyle>
            <a:defPPr>
              <a:defRPr lang="ko-KR"/>
            </a:defPPr>
            <a:lvl1pPr algn="ctr">
              <a:defRPr sz="2400">
                <a:solidFill>
                  <a:schemeClr val="bg1"/>
                </a:solidFill>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GB" sz="2800" b="1" dirty="0">
                <a:latin typeface="Arial" panose="020B0604020202020204" pitchFamily="34" charset="0"/>
                <a:cs typeface="Arial" panose="020B0604020202020204" pitchFamily="34" charset="0"/>
              </a:rPr>
              <a:t>The SWOT Analysis</a:t>
            </a:r>
          </a:p>
        </p:txBody>
      </p:sp>
    </p:spTree>
    <p:extLst>
      <p:ext uri="{BB962C8B-B14F-4D97-AF65-F5344CB8AC3E}">
        <p14:creationId xmlns:p14="http://schemas.microsoft.com/office/powerpoint/2010/main" val="9942600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extBox 34">
            <a:extLst>
              <a:ext uri="{FF2B5EF4-FFF2-40B4-BE49-F238E27FC236}">
                <a16:creationId xmlns:a16="http://schemas.microsoft.com/office/drawing/2014/main" id="{04B8AFFB-0267-49F2-829F-8F1FDCA1DD3D}"/>
              </a:ext>
            </a:extLst>
          </p:cNvPr>
          <p:cNvSpPr txBox="1"/>
          <p:nvPr/>
        </p:nvSpPr>
        <p:spPr>
          <a:xfrm>
            <a:off x="2044699" y="197108"/>
            <a:ext cx="8305802" cy="875498"/>
          </a:xfrm>
          <a:prstGeom prst="rect">
            <a:avLst/>
          </a:prstGeom>
          <a:solidFill>
            <a:srgbClr val="F2CB35"/>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algn="ctr">
              <a:defRPr sz="2000">
                <a:solidFill>
                  <a:srgbClr val="182841"/>
                </a:solidFill>
                <a:latin typeface="+mj-l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GB" sz="4000" b="1" dirty="0">
                <a:latin typeface="Arial" panose="020B0604020202020204" pitchFamily="34" charset="0"/>
                <a:cs typeface="Arial" panose="020B0604020202020204" pitchFamily="34" charset="0"/>
              </a:rPr>
              <a:t>Conclusion </a:t>
            </a:r>
            <a:endParaRPr lang="en-US" sz="40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C1403FA0-690B-058D-5A90-F870D24137B7}"/>
              </a:ext>
            </a:extLst>
          </p:cNvPr>
          <p:cNvSpPr txBox="1"/>
          <p:nvPr/>
        </p:nvSpPr>
        <p:spPr>
          <a:xfrm>
            <a:off x="1738489" y="1412290"/>
            <a:ext cx="9505244" cy="4278094"/>
          </a:xfrm>
          <a:prstGeom prst="rect">
            <a:avLst/>
          </a:prstGeom>
          <a:noFill/>
        </p:spPr>
        <p:txBody>
          <a:bodyPr wrap="square">
            <a:spAutoFit/>
          </a:bodyPr>
          <a:lstStyle/>
          <a:p>
            <a:pPr marL="342900" indent="-342900" algn="just">
              <a:lnSpc>
                <a:spcPct val="200000"/>
              </a:lnSpc>
              <a:buFont typeface="Wingdings" panose="05000000000000000000" pitchFamily="2" charset="2"/>
              <a:buChar char="q"/>
            </a:pPr>
            <a:r>
              <a:rPr lang="en-GB" sz="1600" kern="1200" dirty="0">
                <a:solidFill>
                  <a:schemeClr val="bg1"/>
                </a:solidFill>
                <a:effectLst/>
                <a:latin typeface="+mn-lt"/>
                <a:ea typeface="+mn-ea"/>
                <a:cs typeface="+mn-cs"/>
              </a:rPr>
              <a:t>The covid-19 pandemic forced the business organisation to bring change in the day-to-day activities for staying in the market. </a:t>
            </a:r>
          </a:p>
          <a:p>
            <a:pPr marL="342900" indent="-342900" algn="just">
              <a:lnSpc>
                <a:spcPct val="200000"/>
              </a:lnSpc>
              <a:buFont typeface="Wingdings" panose="05000000000000000000" pitchFamily="2" charset="2"/>
              <a:buChar char="q"/>
            </a:pPr>
            <a:r>
              <a:rPr lang="en-GB" sz="1600" kern="1200" dirty="0">
                <a:solidFill>
                  <a:schemeClr val="bg1"/>
                </a:solidFill>
                <a:effectLst/>
                <a:latin typeface="+mn-lt"/>
                <a:ea typeface="+mn-ea"/>
                <a:cs typeface="+mn-cs"/>
              </a:rPr>
              <a:t>The changes impacted the overall structure of the organisation and it needed to prepare the strategies accordingly. </a:t>
            </a:r>
          </a:p>
          <a:p>
            <a:pPr marL="342900" indent="-342900" algn="just">
              <a:lnSpc>
                <a:spcPct val="200000"/>
              </a:lnSpc>
              <a:buFont typeface="Wingdings" panose="05000000000000000000" pitchFamily="2" charset="2"/>
              <a:buChar char="q"/>
            </a:pPr>
            <a:r>
              <a:rPr lang="en-GB" sz="1600" kern="1200" dirty="0">
                <a:solidFill>
                  <a:schemeClr val="bg1"/>
                </a:solidFill>
                <a:effectLst/>
                <a:latin typeface="+mn-lt"/>
                <a:ea typeface="+mn-ea"/>
                <a:cs typeface="+mn-cs"/>
              </a:rPr>
              <a:t>Tesco had to manage the situation with great concern for retaining its market share and loyal customers.</a:t>
            </a:r>
          </a:p>
          <a:p>
            <a:pPr marL="342900" indent="-342900" algn="just">
              <a:lnSpc>
                <a:spcPct val="200000"/>
              </a:lnSpc>
              <a:buFont typeface="Wingdings" panose="05000000000000000000" pitchFamily="2" charset="2"/>
              <a:buChar char="q"/>
            </a:pPr>
            <a:r>
              <a:rPr lang="en-GB" sz="1600" kern="1200" dirty="0">
                <a:solidFill>
                  <a:schemeClr val="bg1"/>
                </a:solidFill>
                <a:effectLst/>
                <a:latin typeface="+mn-lt"/>
                <a:ea typeface="+mn-ea"/>
                <a:cs typeface="+mn-cs"/>
              </a:rPr>
              <a:t>It practised the workplace transformation process for retaining the employees and </a:t>
            </a:r>
          </a:p>
          <a:p>
            <a:pPr algn="just">
              <a:lnSpc>
                <a:spcPct val="200000"/>
              </a:lnSpc>
            </a:pPr>
            <a:r>
              <a:rPr lang="en-GB" sz="1600" kern="1200" dirty="0">
                <a:solidFill>
                  <a:schemeClr val="bg1"/>
                </a:solidFill>
                <a:effectLst/>
                <a:latin typeface="+mn-lt"/>
                <a:ea typeface="+mn-ea"/>
                <a:cs typeface="+mn-cs"/>
              </a:rPr>
              <a:t>continuing the business activities as usual process. </a:t>
            </a:r>
            <a:endParaRPr lang="en-US" sz="1600" kern="1200" dirty="0">
              <a:solidFill>
                <a:schemeClr val="bg1"/>
              </a:solidFill>
              <a:effectLst/>
              <a:latin typeface="+mn-lt"/>
              <a:ea typeface="+mn-ea"/>
              <a:cs typeface="+mn-cs"/>
            </a:endParaRPr>
          </a:p>
          <a:p>
            <a:pPr marL="285750" indent="-285750">
              <a:buFont typeface="Wingdings" panose="05000000000000000000" pitchFamily="2" charset="2"/>
              <a:buChar char="q"/>
            </a:pPr>
            <a:endParaRPr lang="en-GB" sz="1600" dirty="0"/>
          </a:p>
        </p:txBody>
      </p:sp>
    </p:spTree>
    <p:extLst>
      <p:ext uri="{BB962C8B-B14F-4D97-AF65-F5344CB8AC3E}">
        <p14:creationId xmlns:p14="http://schemas.microsoft.com/office/powerpoint/2010/main" val="24236237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93AC5EC-E2C2-4AE1-B7E1-897447C06648}"/>
              </a:ext>
            </a:extLst>
          </p:cNvPr>
          <p:cNvSpPr txBox="1"/>
          <p:nvPr/>
        </p:nvSpPr>
        <p:spPr>
          <a:xfrm>
            <a:off x="6096000" y="-410511"/>
            <a:ext cx="6096000" cy="7679025"/>
          </a:xfrm>
          <a:prstGeom prst="rect">
            <a:avLst/>
          </a:prstGeom>
          <a:noFill/>
        </p:spPr>
        <p:txBody>
          <a:bodyPr wrap="square" rtlCol="0" anchor="ctr" anchorCtr="0">
            <a:spAutoFit/>
          </a:bodyPr>
          <a:lstStyle>
            <a:defPPr>
              <a:defRPr lang="ko-KR"/>
            </a:defPPr>
            <a:lvl1pPr>
              <a:defRPr sz="4000" b="1">
                <a:latin typeface="+mj-lt"/>
                <a:cs typeface="Arial" panose="020B0604020202020204" pitchFamily="34" charset="0"/>
              </a:defRPr>
            </a:lvl1pPr>
          </a:lstStyle>
          <a:p>
            <a:pPr marL="171450" indent="-171450" algn="just">
              <a:buFont typeface="Arial" panose="020B0604020202020204" pitchFamily="34" charset="0"/>
              <a:buChar char="•"/>
            </a:pPr>
            <a:r>
              <a:rPr lang="en-GB" sz="1100" b="0" dirty="0" err="1">
                <a:solidFill>
                  <a:schemeClr val="bg1"/>
                </a:solidFill>
                <a:latin typeface="Arial" panose="020B0604020202020204" pitchFamily="34" charset="0"/>
              </a:rPr>
              <a:t>Aleem</a:t>
            </a:r>
            <a:r>
              <a:rPr lang="en-GB" sz="1100" b="0" dirty="0">
                <a:solidFill>
                  <a:schemeClr val="bg1"/>
                </a:solidFill>
                <a:latin typeface="Arial" panose="020B0604020202020204" pitchFamily="34" charset="0"/>
              </a:rPr>
              <a:t>, M., </a:t>
            </a:r>
            <a:r>
              <a:rPr lang="en-GB" sz="1100" b="0" dirty="0" err="1">
                <a:solidFill>
                  <a:schemeClr val="bg1"/>
                </a:solidFill>
                <a:latin typeface="Arial" panose="020B0604020202020204" pitchFamily="34" charset="0"/>
              </a:rPr>
              <a:t>Sufyan</a:t>
            </a:r>
            <a:r>
              <a:rPr lang="en-GB" sz="1100" b="0" dirty="0">
                <a:solidFill>
                  <a:schemeClr val="bg1"/>
                </a:solidFill>
                <a:latin typeface="Arial" panose="020B0604020202020204" pitchFamily="34" charset="0"/>
              </a:rPr>
              <a:t>, M., Ameer, I. and </a:t>
            </a:r>
            <a:r>
              <a:rPr lang="en-GB" sz="1100" b="0" dirty="0" err="1">
                <a:solidFill>
                  <a:schemeClr val="bg1"/>
                </a:solidFill>
                <a:latin typeface="Arial" panose="020B0604020202020204" pitchFamily="34" charset="0"/>
              </a:rPr>
              <a:t>Mustak</a:t>
            </a:r>
            <a:r>
              <a:rPr lang="en-GB" sz="1100" b="0" dirty="0">
                <a:solidFill>
                  <a:schemeClr val="bg1"/>
                </a:solidFill>
                <a:latin typeface="Arial" panose="020B0604020202020204" pitchFamily="34" charset="0"/>
              </a:rPr>
              <a:t>, M., 2022. Remote work and the COVID-19 pandemic: An artificial intelligence-based topic </a:t>
            </a:r>
            <a:r>
              <a:rPr lang="en-GB" sz="1100" b="0" dirty="0" err="1">
                <a:solidFill>
                  <a:schemeClr val="bg1"/>
                </a:solidFill>
                <a:latin typeface="Arial" panose="020B0604020202020204" pitchFamily="34" charset="0"/>
              </a:rPr>
              <a:t>modeling</a:t>
            </a:r>
            <a:r>
              <a:rPr lang="en-GB" sz="1100" b="0" dirty="0">
                <a:solidFill>
                  <a:schemeClr val="bg1"/>
                </a:solidFill>
                <a:latin typeface="Arial" panose="020B0604020202020204" pitchFamily="34" charset="0"/>
              </a:rPr>
              <a:t> and a future agenda. Journal of Business Research, p.113303.</a:t>
            </a:r>
            <a:endParaRPr lang="en-US" sz="1100" b="0" dirty="0">
              <a:solidFill>
                <a:schemeClr val="bg1"/>
              </a:solidFill>
              <a:latin typeface="Arial" panose="020B0604020202020204" pitchFamily="34" charset="0"/>
            </a:endParaRPr>
          </a:p>
          <a:p>
            <a:pPr marL="171450" indent="-171450" algn="just">
              <a:buFont typeface="Arial" panose="020B0604020202020204" pitchFamily="34" charset="0"/>
              <a:buChar char="•"/>
            </a:pPr>
            <a:r>
              <a:rPr lang="en-GB" sz="1100" b="0" dirty="0">
                <a:solidFill>
                  <a:schemeClr val="bg1"/>
                </a:solidFill>
                <a:latin typeface="Arial" panose="020B0604020202020204" pitchFamily="34" charset="0"/>
              </a:rPr>
              <a:t>Almeida, F., Santos, J.D. and Monteiro, J.A., 2020. The challenges and opportunities in the digitalization of companies in a post-COVID-19 World. IEEE Engineering Management Review, 48(3), pp.97-103.</a:t>
            </a:r>
            <a:endParaRPr lang="en-US" sz="1100" b="0" dirty="0">
              <a:solidFill>
                <a:schemeClr val="bg1"/>
              </a:solidFill>
              <a:latin typeface="Arial" panose="020B0604020202020204" pitchFamily="34" charset="0"/>
            </a:endParaRPr>
          </a:p>
          <a:p>
            <a:pPr marL="171450" indent="-171450" algn="just">
              <a:buFont typeface="Arial" panose="020B0604020202020204" pitchFamily="34" charset="0"/>
              <a:buChar char="•"/>
            </a:pPr>
            <a:r>
              <a:rPr lang="en-GB" sz="1100" b="0" dirty="0" err="1">
                <a:solidFill>
                  <a:schemeClr val="bg1"/>
                </a:solidFill>
                <a:latin typeface="Arial" panose="020B0604020202020204" pitchFamily="34" charset="0"/>
              </a:rPr>
              <a:t>Farahnak</a:t>
            </a:r>
            <a:r>
              <a:rPr lang="en-GB" sz="1100" b="0" dirty="0">
                <a:solidFill>
                  <a:schemeClr val="bg1"/>
                </a:solidFill>
                <a:latin typeface="Arial" panose="020B0604020202020204" pitchFamily="34" charset="0"/>
              </a:rPr>
              <a:t>, L.R., </a:t>
            </a:r>
            <a:r>
              <a:rPr lang="en-GB" sz="1100" b="0" dirty="0" err="1">
                <a:solidFill>
                  <a:schemeClr val="bg1"/>
                </a:solidFill>
                <a:latin typeface="Arial" panose="020B0604020202020204" pitchFamily="34" charset="0"/>
              </a:rPr>
              <a:t>Ehrhart</a:t>
            </a:r>
            <a:r>
              <a:rPr lang="en-GB" sz="1100" b="0" dirty="0">
                <a:solidFill>
                  <a:schemeClr val="bg1"/>
                </a:solidFill>
                <a:latin typeface="Arial" panose="020B0604020202020204" pitchFamily="34" charset="0"/>
              </a:rPr>
              <a:t>, M.G., Torres, E.M. and Aarons, G.A., 2020. The influence of transformational leadership and leader attitudes on subordinate attitudes and implementation success. Journal of Leadership &amp; Organizational Studies, 27(1), pp.98-111.</a:t>
            </a:r>
            <a:endParaRPr lang="en-US" sz="1100" b="0" dirty="0">
              <a:solidFill>
                <a:schemeClr val="bg1"/>
              </a:solidFill>
              <a:latin typeface="Arial" panose="020B0604020202020204" pitchFamily="34" charset="0"/>
            </a:endParaRPr>
          </a:p>
          <a:p>
            <a:pPr marL="171450" indent="-171450" algn="just">
              <a:buFont typeface="Arial" panose="020B0604020202020204" pitchFamily="34" charset="0"/>
              <a:buChar char="•"/>
            </a:pPr>
            <a:r>
              <a:rPr lang="en-GB" sz="1100" b="0" dirty="0" err="1">
                <a:solidFill>
                  <a:schemeClr val="bg1"/>
                </a:solidFill>
                <a:latin typeface="Arial" panose="020B0604020202020204" pitchFamily="34" charset="0"/>
              </a:rPr>
              <a:t>Hertati</a:t>
            </a:r>
            <a:r>
              <a:rPr lang="en-GB" sz="1100" b="0" dirty="0">
                <a:solidFill>
                  <a:schemeClr val="bg1"/>
                </a:solidFill>
                <a:latin typeface="Arial" panose="020B0604020202020204" pitchFamily="34" charset="0"/>
              </a:rPr>
              <a:t>, L., </a:t>
            </a:r>
            <a:r>
              <a:rPr lang="en-GB" sz="1100" b="0" dirty="0" err="1">
                <a:solidFill>
                  <a:schemeClr val="bg1"/>
                </a:solidFill>
                <a:latin typeface="Arial" panose="020B0604020202020204" pitchFamily="34" charset="0"/>
              </a:rPr>
              <a:t>Widiyanti</a:t>
            </a:r>
            <a:r>
              <a:rPr lang="en-GB" sz="1100" b="0" dirty="0">
                <a:solidFill>
                  <a:schemeClr val="bg1"/>
                </a:solidFill>
                <a:latin typeface="Arial" panose="020B0604020202020204" pitchFamily="34" charset="0"/>
              </a:rPr>
              <a:t>, M., </a:t>
            </a:r>
            <a:r>
              <a:rPr lang="en-GB" sz="1100" b="0" dirty="0" err="1">
                <a:solidFill>
                  <a:schemeClr val="bg1"/>
                </a:solidFill>
                <a:latin typeface="Arial" panose="020B0604020202020204" pitchFamily="34" charset="0"/>
              </a:rPr>
              <a:t>Desfitrina</a:t>
            </a:r>
            <a:r>
              <a:rPr lang="en-GB" sz="1100" b="0" dirty="0">
                <a:solidFill>
                  <a:schemeClr val="bg1"/>
                </a:solidFill>
                <a:latin typeface="Arial" panose="020B0604020202020204" pitchFamily="34" charset="0"/>
              </a:rPr>
              <a:t>, D., </a:t>
            </a:r>
            <a:r>
              <a:rPr lang="en-GB" sz="1100" b="0" dirty="0" err="1">
                <a:solidFill>
                  <a:schemeClr val="bg1"/>
                </a:solidFill>
                <a:latin typeface="Arial" panose="020B0604020202020204" pitchFamily="34" charset="0"/>
              </a:rPr>
              <a:t>Syafarudin</a:t>
            </a:r>
            <a:r>
              <a:rPr lang="en-GB" sz="1100" b="0" dirty="0">
                <a:solidFill>
                  <a:schemeClr val="bg1"/>
                </a:solidFill>
                <a:latin typeface="Arial" panose="020B0604020202020204" pitchFamily="34" charset="0"/>
              </a:rPr>
              <a:t>, A. and </a:t>
            </a:r>
            <a:r>
              <a:rPr lang="en-GB" sz="1100" b="0" dirty="0" err="1">
                <a:solidFill>
                  <a:schemeClr val="bg1"/>
                </a:solidFill>
                <a:latin typeface="Arial" panose="020B0604020202020204" pitchFamily="34" charset="0"/>
              </a:rPr>
              <a:t>Safkaur</a:t>
            </a:r>
            <a:r>
              <a:rPr lang="en-GB" sz="1100" b="0" dirty="0">
                <a:solidFill>
                  <a:schemeClr val="bg1"/>
                </a:solidFill>
                <a:latin typeface="Arial" panose="020B0604020202020204" pitchFamily="34" charset="0"/>
              </a:rPr>
              <a:t>, O., 2020. The effects of economic crisis on business finance. International Journal of Economics and Financial Issues, 10(3), p.236. </a:t>
            </a:r>
            <a:r>
              <a:rPr lang="en-GB" sz="1100" b="0" dirty="0" err="1">
                <a:solidFill>
                  <a:schemeClr val="bg1"/>
                </a:solidFill>
                <a:latin typeface="Arial" panose="020B0604020202020204" pitchFamily="34" charset="0"/>
              </a:rPr>
              <a:t>Ozbekler</a:t>
            </a:r>
            <a:r>
              <a:rPr lang="en-GB" sz="1100" b="0" dirty="0">
                <a:solidFill>
                  <a:schemeClr val="bg1"/>
                </a:solidFill>
                <a:latin typeface="Arial" panose="020B0604020202020204" pitchFamily="34" charset="0"/>
              </a:rPr>
              <a:t>, T.M. and </a:t>
            </a:r>
            <a:r>
              <a:rPr lang="en-GB" sz="1100" b="0" dirty="0" err="1">
                <a:solidFill>
                  <a:schemeClr val="bg1"/>
                </a:solidFill>
                <a:latin typeface="Arial" panose="020B0604020202020204" pitchFamily="34" charset="0"/>
              </a:rPr>
              <a:t>Ozturkoglu</a:t>
            </a:r>
            <a:r>
              <a:rPr lang="en-GB" sz="1100" b="0" dirty="0">
                <a:solidFill>
                  <a:schemeClr val="bg1"/>
                </a:solidFill>
                <a:latin typeface="Arial" panose="020B0604020202020204" pitchFamily="34" charset="0"/>
              </a:rPr>
              <a:t>, Y., 2020. Analysing the importance of sustainability‐oriented service quality in competition environment. Business Strategy and the Environment, 29(3), pp.1504-1516.</a:t>
            </a:r>
            <a:endParaRPr lang="en-US" sz="1100" b="0" dirty="0">
              <a:solidFill>
                <a:schemeClr val="bg1"/>
              </a:solidFill>
              <a:latin typeface="Arial" panose="020B0604020202020204" pitchFamily="34" charset="0"/>
            </a:endParaRPr>
          </a:p>
          <a:p>
            <a:pPr marL="171450" indent="-171450" algn="just">
              <a:buFont typeface="Arial" panose="020B0604020202020204" pitchFamily="34" charset="0"/>
              <a:buChar char="•"/>
            </a:pPr>
            <a:r>
              <a:rPr lang="en-GB" sz="1100" b="0" dirty="0">
                <a:solidFill>
                  <a:schemeClr val="bg1"/>
                </a:solidFill>
                <a:latin typeface="Arial" panose="020B0604020202020204" pitchFamily="34" charset="0"/>
              </a:rPr>
              <a:t>Iglesias-</a:t>
            </a:r>
            <a:r>
              <a:rPr lang="en-GB" sz="1100" b="0" dirty="0" err="1">
                <a:solidFill>
                  <a:schemeClr val="bg1"/>
                </a:solidFill>
                <a:latin typeface="Arial" panose="020B0604020202020204" pitchFamily="34" charset="0"/>
              </a:rPr>
              <a:t>Pradas</a:t>
            </a:r>
            <a:r>
              <a:rPr lang="en-GB" sz="1100" b="0" dirty="0">
                <a:solidFill>
                  <a:schemeClr val="bg1"/>
                </a:solidFill>
                <a:latin typeface="Arial" panose="020B0604020202020204" pitchFamily="34" charset="0"/>
              </a:rPr>
              <a:t>, S., Hernández-</a:t>
            </a:r>
            <a:r>
              <a:rPr lang="en-GB" sz="1100" b="0" dirty="0" err="1">
                <a:solidFill>
                  <a:schemeClr val="bg1"/>
                </a:solidFill>
                <a:latin typeface="Arial" panose="020B0604020202020204" pitchFamily="34" charset="0"/>
              </a:rPr>
              <a:t>García</a:t>
            </a:r>
            <a:r>
              <a:rPr lang="en-GB" sz="1100" b="0" dirty="0">
                <a:solidFill>
                  <a:schemeClr val="bg1"/>
                </a:solidFill>
                <a:latin typeface="Arial" panose="020B0604020202020204" pitchFamily="34" charset="0"/>
              </a:rPr>
              <a:t>, Á., </a:t>
            </a:r>
            <a:r>
              <a:rPr lang="en-GB" sz="1100" b="0" dirty="0" err="1">
                <a:solidFill>
                  <a:schemeClr val="bg1"/>
                </a:solidFill>
                <a:latin typeface="Arial" panose="020B0604020202020204" pitchFamily="34" charset="0"/>
              </a:rPr>
              <a:t>Chaparro-Peláez</a:t>
            </a:r>
            <a:r>
              <a:rPr lang="en-GB" sz="1100" b="0" dirty="0">
                <a:solidFill>
                  <a:schemeClr val="bg1"/>
                </a:solidFill>
                <a:latin typeface="Arial" panose="020B0604020202020204" pitchFamily="34" charset="0"/>
              </a:rPr>
              <a:t>, J. and Prieto, J.L., 2021. Emergency remote teaching and students’ academic performance in higher education during the COVID-19 pandemic: A case study. Computers in human </a:t>
            </a:r>
            <a:r>
              <a:rPr lang="en-GB" sz="1100" b="0" dirty="0" err="1">
                <a:solidFill>
                  <a:schemeClr val="bg1"/>
                </a:solidFill>
                <a:latin typeface="Arial" panose="020B0604020202020204" pitchFamily="34" charset="0"/>
              </a:rPr>
              <a:t>behavior</a:t>
            </a:r>
            <a:r>
              <a:rPr lang="en-GB" sz="1100" b="0" dirty="0">
                <a:solidFill>
                  <a:schemeClr val="bg1"/>
                </a:solidFill>
                <a:latin typeface="Arial" panose="020B0604020202020204" pitchFamily="34" charset="0"/>
              </a:rPr>
              <a:t>, 119, p.106713.</a:t>
            </a:r>
            <a:endParaRPr lang="en-US" sz="1100" b="0" dirty="0">
              <a:solidFill>
                <a:schemeClr val="bg1"/>
              </a:solidFill>
              <a:latin typeface="Arial" panose="020B0604020202020204" pitchFamily="34" charset="0"/>
            </a:endParaRPr>
          </a:p>
          <a:p>
            <a:pPr marL="171450" indent="-171450" algn="just">
              <a:buFont typeface="Arial" panose="020B0604020202020204" pitchFamily="34" charset="0"/>
              <a:buChar char="•"/>
            </a:pPr>
            <a:r>
              <a:rPr lang="en-GB" sz="1100" b="0" dirty="0">
                <a:solidFill>
                  <a:schemeClr val="bg1"/>
                </a:solidFill>
                <a:latin typeface="Arial" panose="020B0604020202020204" pitchFamily="34" charset="0"/>
              </a:rPr>
              <a:t>Jones, P. and Comfort, D., 2021. Leading Retailers in the UK and Modern Slavery Statements. International Journal of Sales, Retailing and Marketing, 10(2), pp.18-26.</a:t>
            </a:r>
            <a:endParaRPr lang="en-US" sz="1100" b="0" dirty="0">
              <a:solidFill>
                <a:schemeClr val="bg1"/>
              </a:solidFill>
              <a:latin typeface="Arial" panose="020B0604020202020204" pitchFamily="34" charset="0"/>
            </a:endParaRPr>
          </a:p>
          <a:p>
            <a:pPr marL="171450" indent="-171450" algn="just">
              <a:buFont typeface="Arial" panose="020B0604020202020204" pitchFamily="34" charset="0"/>
              <a:buChar char="•"/>
            </a:pPr>
            <a:r>
              <a:rPr lang="en-GB" sz="1100" b="0" dirty="0">
                <a:solidFill>
                  <a:schemeClr val="bg1"/>
                </a:solidFill>
                <a:latin typeface="Arial" panose="020B0604020202020204" pitchFamily="34" charset="0"/>
              </a:rPr>
              <a:t>Kaushik, M. and </a:t>
            </a:r>
            <a:r>
              <a:rPr lang="en-GB" sz="1100" b="0" dirty="0" err="1">
                <a:solidFill>
                  <a:schemeClr val="bg1"/>
                </a:solidFill>
                <a:latin typeface="Arial" panose="020B0604020202020204" pitchFamily="34" charset="0"/>
              </a:rPr>
              <a:t>Guleria</a:t>
            </a:r>
            <a:r>
              <a:rPr lang="en-GB" sz="1100" b="0" dirty="0">
                <a:solidFill>
                  <a:schemeClr val="bg1"/>
                </a:solidFill>
                <a:latin typeface="Arial" panose="020B0604020202020204" pitchFamily="34" charset="0"/>
              </a:rPr>
              <a:t>, N., 2020. The impact of pandemic COVID-19 in workplace. European Journal of Business and Management, 12(15), pp.1-10.</a:t>
            </a:r>
            <a:endParaRPr lang="en-US" sz="1100" b="0" dirty="0">
              <a:solidFill>
                <a:schemeClr val="bg1"/>
              </a:solidFill>
              <a:latin typeface="Arial" panose="020B0604020202020204" pitchFamily="34" charset="0"/>
            </a:endParaRPr>
          </a:p>
          <a:p>
            <a:pPr marL="171450" indent="-171450" algn="just">
              <a:buFont typeface="Arial" panose="020B0604020202020204" pitchFamily="34" charset="0"/>
              <a:buChar char="•"/>
            </a:pPr>
            <a:r>
              <a:rPr lang="en-GB" sz="1100" b="0" dirty="0">
                <a:solidFill>
                  <a:schemeClr val="bg1"/>
                </a:solidFill>
                <a:latin typeface="Arial" panose="020B0604020202020204" pitchFamily="34" charset="0"/>
              </a:rPr>
              <a:t>Li, X., Xu, M., Zeng, W., </a:t>
            </a:r>
            <a:r>
              <a:rPr lang="en-GB" sz="1100" b="0" dirty="0" err="1">
                <a:solidFill>
                  <a:schemeClr val="bg1"/>
                </a:solidFill>
                <a:latin typeface="Arial" panose="020B0604020202020204" pitchFamily="34" charset="0"/>
              </a:rPr>
              <a:t>Tse</a:t>
            </a:r>
            <a:r>
              <a:rPr lang="en-GB" sz="1100" b="0" dirty="0">
                <a:solidFill>
                  <a:schemeClr val="bg1"/>
                </a:solidFill>
                <a:latin typeface="Arial" panose="020B0604020202020204" pitchFamily="34" charset="0"/>
              </a:rPr>
              <a:t>, Y.K. and Chan, H.K., 2023. Exploring customer concerns on service quality under the COVID-19 crisis: A social media analytics study from the retail industry. Journal of Retailing and Consumer Services, 70, p.103157.</a:t>
            </a:r>
            <a:endParaRPr lang="en-US" sz="1100" b="0" dirty="0">
              <a:solidFill>
                <a:schemeClr val="bg1"/>
              </a:solidFill>
              <a:latin typeface="Arial" panose="020B0604020202020204" pitchFamily="34" charset="0"/>
            </a:endParaRPr>
          </a:p>
          <a:p>
            <a:pPr marL="171450" indent="-171450" algn="just">
              <a:buFont typeface="Arial" panose="020B0604020202020204" pitchFamily="34" charset="0"/>
              <a:buChar char="•"/>
            </a:pPr>
            <a:r>
              <a:rPr lang="en-GB" sz="1100" b="0" dirty="0" err="1">
                <a:solidFill>
                  <a:schemeClr val="bg1"/>
                </a:solidFill>
                <a:latin typeface="Arial" panose="020B0604020202020204" pitchFamily="34" charset="0"/>
              </a:rPr>
              <a:t>Mardiyana</a:t>
            </a:r>
            <a:r>
              <a:rPr lang="en-GB" sz="1100" b="0" dirty="0">
                <a:solidFill>
                  <a:schemeClr val="bg1"/>
                </a:solidFill>
                <a:latin typeface="Arial" panose="020B0604020202020204" pitchFamily="34" charset="0"/>
              </a:rPr>
              <a:t>, M., </a:t>
            </a:r>
            <a:r>
              <a:rPr lang="en-GB" sz="1100" b="0" dirty="0" err="1">
                <a:solidFill>
                  <a:schemeClr val="bg1"/>
                </a:solidFill>
                <a:latin typeface="Arial" panose="020B0604020202020204" pitchFamily="34" charset="0"/>
              </a:rPr>
              <a:t>Ihsan</a:t>
            </a:r>
            <a:r>
              <a:rPr lang="en-GB" sz="1100" b="0" dirty="0">
                <a:solidFill>
                  <a:schemeClr val="bg1"/>
                </a:solidFill>
                <a:latin typeface="Arial" panose="020B0604020202020204" pitchFamily="34" charset="0"/>
              </a:rPr>
              <a:t>, M., </a:t>
            </a:r>
            <a:r>
              <a:rPr lang="en-GB" sz="1100" b="0" dirty="0" err="1">
                <a:solidFill>
                  <a:schemeClr val="bg1"/>
                </a:solidFill>
                <a:latin typeface="Arial" panose="020B0604020202020204" pitchFamily="34" charset="0"/>
              </a:rPr>
              <a:t>Adrial</a:t>
            </a:r>
            <a:r>
              <a:rPr lang="en-GB" sz="1100" b="0" dirty="0">
                <a:solidFill>
                  <a:schemeClr val="bg1"/>
                </a:solidFill>
                <a:latin typeface="Arial" panose="020B0604020202020204" pitchFamily="34" charset="0"/>
              </a:rPr>
              <a:t>, A., </a:t>
            </a:r>
            <a:r>
              <a:rPr lang="en-GB" sz="1100" b="0" dirty="0" err="1">
                <a:solidFill>
                  <a:schemeClr val="bg1"/>
                </a:solidFill>
                <a:latin typeface="Arial" panose="020B0604020202020204" pitchFamily="34" charset="0"/>
              </a:rPr>
              <a:t>Parida</a:t>
            </a:r>
            <a:r>
              <a:rPr lang="en-GB" sz="1100" b="0" dirty="0">
                <a:solidFill>
                  <a:schemeClr val="bg1"/>
                </a:solidFill>
                <a:latin typeface="Arial" panose="020B0604020202020204" pitchFamily="34" charset="0"/>
              </a:rPr>
              <a:t>, H., </a:t>
            </a:r>
            <a:r>
              <a:rPr lang="en-GB" sz="1100" b="0" dirty="0" err="1">
                <a:solidFill>
                  <a:schemeClr val="bg1"/>
                </a:solidFill>
                <a:latin typeface="Arial" panose="020B0604020202020204" pitchFamily="34" charset="0"/>
              </a:rPr>
              <a:t>Sidiq</a:t>
            </a:r>
            <a:r>
              <a:rPr lang="en-GB" sz="1100" b="0" dirty="0">
                <a:solidFill>
                  <a:schemeClr val="bg1"/>
                </a:solidFill>
                <a:latin typeface="Arial" panose="020B0604020202020204" pitchFamily="34" charset="0"/>
              </a:rPr>
              <a:t>, S. and </a:t>
            </a:r>
            <a:r>
              <a:rPr lang="en-GB" sz="1100" b="0" dirty="0" err="1">
                <a:solidFill>
                  <a:schemeClr val="bg1"/>
                </a:solidFill>
                <a:latin typeface="Arial" panose="020B0604020202020204" pitchFamily="34" charset="0"/>
              </a:rPr>
              <a:t>Hidayat</a:t>
            </a:r>
            <a:r>
              <a:rPr lang="en-GB" sz="1100" b="0" dirty="0">
                <a:solidFill>
                  <a:schemeClr val="bg1"/>
                </a:solidFill>
                <a:latin typeface="Arial" panose="020B0604020202020204" pitchFamily="34" charset="0"/>
              </a:rPr>
              <a:t>, T., 2022. A SWOT (Strength Weakness Opportunity and Threat) Analysis as a Strategy to Enhance Competitiveness. International Journal of Management Science and Application, 1(1), pp.18-27.</a:t>
            </a:r>
            <a:endParaRPr lang="en-US" sz="1100" b="0" dirty="0">
              <a:solidFill>
                <a:schemeClr val="bg1"/>
              </a:solidFill>
              <a:latin typeface="Arial" panose="020B0604020202020204" pitchFamily="34" charset="0"/>
            </a:endParaRPr>
          </a:p>
          <a:p>
            <a:pPr marL="171450" indent="-171450" algn="just">
              <a:buFont typeface="Arial" panose="020B0604020202020204" pitchFamily="34" charset="0"/>
              <a:buChar char="•"/>
            </a:pPr>
            <a:r>
              <a:rPr lang="en-GB" sz="1100" b="0" dirty="0">
                <a:solidFill>
                  <a:schemeClr val="bg1"/>
                </a:solidFill>
                <a:latin typeface="Arial" panose="020B0604020202020204" pitchFamily="34" charset="0"/>
              </a:rPr>
              <a:t>Monte, A., 2021. A study of value chain reconfiguration processes under Covid-19 pressures: the case of Tesco PLC in the United Kingdom.</a:t>
            </a:r>
            <a:endParaRPr lang="en-US" sz="1100" b="0" dirty="0">
              <a:solidFill>
                <a:schemeClr val="bg1"/>
              </a:solidFill>
              <a:latin typeface="Arial" panose="020B0604020202020204" pitchFamily="34" charset="0"/>
            </a:endParaRPr>
          </a:p>
          <a:p>
            <a:pPr marL="171450" indent="-171450" algn="just">
              <a:buFont typeface="Arial" panose="020B0604020202020204" pitchFamily="34" charset="0"/>
              <a:buChar char="•"/>
            </a:pPr>
            <a:r>
              <a:rPr lang="en-GB" sz="1100" b="0" dirty="0" err="1">
                <a:solidFill>
                  <a:schemeClr val="bg1"/>
                </a:solidFill>
                <a:latin typeface="Arial" panose="020B0604020202020204" pitchFamily="34" charset="0"/>
              </a:rPr>
              <a:t>Rosnizam</a:t>
            </a:r>
            <a:r>
              <a:rPr lang="en-GB" sz="1100" b="0" dirty="0">
                <a:solidFill>
                  <a:schemeClr val="bg1"/>
                </a:solidFill>
                <a:latin typeface="Arial" panose="020B0604020202020204" pitchFamily="34" charset="0"/>
              </a:rPr>
              <a:t>, M.R.A.B., </a:t>
            </a:r>
            <a:r>
              <a:rPr lang="en-GB" sz="1100" b="0" dirty="0" err="1">
                <a:solidFill>
                  <a:schemeClr val="bg1"/>
                </a:solidFill>
                <a:latin typeface="Arial" panose="020B0604020202020204" pitchFamily="34" charset="0"/>
              </a:rPr>
              <a:t>Kee</a:t>
            </a:r>
            <a:r>
              <a:rPr lang="en-GB" sz="1100" b="0" dirty="0">
                <a:solidFill>
                  <a:schemeClr val="bg1"/>
                </a:solidFill>
                <a:latin typeface="Arial" panose="020B0604020202020204" pitchFamily="34" charset="0"/>
              </a:rPr>
              <a:t>, D.M.H., </a:t>
            </a:r>
            <a:r>
              <a:rPr lang="en-GB" sz="1100" b="0" dirty="0" err="1">
                <a:solidFill>
                  <a:schemeClr val="bg1"/>
                </a:solidFill>
                <a:latin typeface="Arial" panose="020B0604020202020204" pitchFamily="34" charset="0"/>
              </a:rPr>
              <a:t>Akhir</a:t>
            </a:r>
            <a:r>
              <a:rPr lang="en-GB" sz="1100" b="0" dirty="0">
                <a:solidFill>
                  <a:schemeClr val="bg1"/>
                </a:solidFill>
                <a:latin typeface="Arial" panose="020B0604020202020204" pitchFamily="34" charset="0"/>
              </a:rPr>
              <a:t>, M.E.H.B.M., </a:t>
            </a:r>
            <a:r>
              <a:rPr lang="en-GB" sz="1100" b="0" dirty="0" err="1">
                <a:solidFill>
                  <a:schemeClr val="bg1"/>
                </a:solidFill>
                <a:latin typeface="Arial" panose="020B0604020202020204" pitchFamily="34" charset="0"/>
              </a:rPr>
              <a:t>Shahqira</a:t>
            </a:r>
            <a:r>
              <a:rPr lang="en-GB" sz="1100" b="0" dirty="0">
                <a:solidFill>
                  <a:schemeClr val="bg1"/>
                </a:solidFill>
                <a:latin typeface="Arial" panose="020B0604020202020204" pitchFamily="34" charset="0"/>
              </a:rPr>
              <a:t>, M., </a:t>
            </a:r>
            <a:r>
              <a:rPr lang="en-GB" sz="1100" b="0" dirty="0" err="1">
                <a:solidFill>
                  <a:schemeClr val="bg1"/>
                </a:solidFill>
                <a:latin typeface="Arial" panose="020B0604020202020204" pitchFamily="34" charset="0"/>
              </a:rPr>
              <a:t>Yusoff</a:t>
            </a:r>
            <a:r>
              <a:rPr lang="en-GB" sz="1100" b="0" dirty="0">
                <a:solidFill>
                  <a:schemeClr val="bg1"/>
                </a:solidFill>
                <a:latin typeface="Arial" panose="020B0604020202020204" pitchFamily="34" charset="0"/>
              </a:rPr>
              <a:t>, M.A.H.B.M., </a:t>
            </a:r>
            <a:r>
              <a:rPr lang="en-GB" sz="1100" b="0" dirty="0" err="1">
                <a:solidFill>
                  <a:schemeClr val="bg1"/>
                </a:solidFill>
                <a:latin typeface="Arial" panose="020B0604020202020204" pitchFamily="34" charset="0"/>
              </a:rPr>
              <a:t>Budiman</a:t>
            </a:r>
            <a:r>
              <a:rPr lang="en-GB" sz="1100" b="0" dirty="0">
                <a:solidFill>
                  <a:schemeClr val="bg1"/>
                </a:solidFill>
                <a:latin typeface="Arial" panose="020B0604020202020204" pitchFamily="34" charset="0"/>
              </a:rPr>
              <a:t>, R.S. and </a:t>
            </a:r>
            <a:r>
              <a:rPr lang="en-GB" sz="1100" b="0" dirty="0" err="1">
                <a:solidFill>
                  <a:schemeClr val="bg1"/>
                </a:solidFill>
                <a:latin typeface="Arial" panose="020B0604020202020204" pitchFamily="34" charset="0"/>
              </a:rPr>
              <a:t>Alajmi</a:t>
            </a:r>
            <a:r>
              <a:rPr lang="en-GB" sz="1100" b="0" dirty="0">
                <a:solidFill>
                  <a:schemeClr val="bg1"/>
                </a:solidFill>
                <a:latin typeface="Arial" panose="020B0604020202020204" pitchFamily="34" charset="0"/>
              </a:rPr>
              <a:t>, A.M., 2020. Market opportunities and challenges: A case study of Tesco. Journal of the Community Development in Asia (JCDA), 3(2), pp.18-27.</a:t>
            </a:r>
            <a:endParaRPr lang="en-US" sz="1100" b="0" dirty="0">
              <a:solidFill>
                <a:schemeClr val="bg1"/>
              </a:solidFill>
              <a:latin typeface="Arial" panose="020B0604020202020204" pitchFamily="34" charset="0"/>
            </a:endParaRPr>
          </a:p>
          <a:p>
            <a:pPr marL="171450" indent="-171450" algn="just">
              <a:buFont typeface="Arial" panose="020B0604020202020204" pitchFamily="34" charset="0"/>
              <a:buChar char="•"/>
            </a:pPr>
            <a:r>
              <a:rPr lang="en-GB" sz="1100" b="0" dirty="0" err="1">
                <a:solidFill>
                  <a:schemeClr val="bg1"/>
                </a:solidFill>
                <a:latin typeface="Arial" panose="020B0604020202020204" pitchFamily="34" charset="0"/>
              </a:rPr>
              <a:t>Schiele</a:t>
            </a:r>
            <a:r>
              <a:rPr lang="en-GB" sz="1100" b="0" dirty="0">
                <a:solidFill>
                  <a:schemeClr val="bg1"/>
                </a:solidFill>
                <a:latin typeface="Arial" panose="020B0604020202020204" pitchFamily="34" charset="0"/>
              </a:rPr>
              <a:t>, H., 2020. Comparing public and private organisations in their quest to become a preferred customer of suppliers. Journal of public procurement.</a:t>
            </a:r>
            <a:endParaRPr lang="en-US" sz="1100" b="0" dirty="0">
              <a:solidFill>
                <a:schemeClr val="bg1"/>
              </a:solidFill>
              <a:latin typeface="Arial" panose="020B0604020202020204" pitchFamily="34" charset="0"/>
            </a:endParaRPr>
          </a:p>
          <a:p>
            <a:pPr marL="171450" indent="-171450" algn="just">
              <a:buFont typeface="Arial" panose="020B0604020202020204" pitchFamily="34" charset="0"/>
              <a:buChar char="•"/>
            </a:pPr>
            <a:r>
              <a:rPr lang="en-GB" sz="1100" b="0" dirty="0">
                <a:solidFill>
                  <a:schemeClr val="bg1"/>
                </a:solidFill>
                <a:latin typeface="Arial" panose="020B0604020202020204" pitchFamily="34" charset="0"/>
              </a:rPr>
              <a:t>Suharto, S., </a:t>
            </a:r>
            <a:r>
              <a:rPr lang="en-GB" sz="1100" b="0" dirty="0" err="1">
                <a:solidFill>
                  <a:schemeClr val="bg1"/>
                </a:solidFill>
                <a:latin typeface="Arial" panose="020B0604020202020204" pitchFamily="34" charset="0"/>
              </a:rPr>
              <a:t>Junaedi</a:t>
            </a:r>
            <a:r>
              <a:rPr lang="en-GB" sz="1100" b="0" dirty="0">
                <a:solidFill>
                  <a:schemeClr val="bg1"/>
                </a:solidFill>
                <a:latin typeface="Arial" panose="020B0604020202020204" pitchFamily="34" charset="0"/>
              </a:rPr>
              <a:t>, I., </a:t>
            </a:r>
            <a:r>
              <a:rPr lang="en-GB" sz="1100" b="0" dirty="0" err="1">
                <a:solidFill>
                  <a:schemeClr val="bg1"/>
                </a:solidFill>
                <a:latin typeface="Arial" panose="020B0604020202020204" pitchFamily="34" charset="0"/>
              </a:rPr>
              <a:t>Muhdar</a:t>
            </a:r>
            <a:r>
              <a:rPr lang="en-GB" sz="1100" b="0" dirty="0">
                <a:solidFill>
                  <a:schemeClr val="bg1"/>
                </a:solidFill>
                <a:latin typeface="Arial" panose="020B0604020202020204" pitchFamily="34" charset="0"/>
              </a:rPr>
              <a:t>, H., </a:t>
            </a:r>
            <a:r>
              <a:rPr lang="en-GB" sz="1100" b="0" dirty="0" err="1">
                <a:solidFill>
                  <a:schemeClr val="bg1"/>
                </a:solidFill>
                <a:latin typeface="Arial" panose="020B0604020202020204" pitchFamily="34" charset="0"/>
              </a:rPr>
              <a:t>Firmansyah</a:t>
            </a:r>
            <a:r>
              <a:rPr lang="en-GB" sz="1100" b="0" dirty="0">
                <a:solidFill>
                  <a:schemeClr val="bg1"/>
                </a:solidFill>
                <a:latin typeface="Arial" panose="020B0604020202020204" pitchFamily="34" charset="0"/>
              </a:rPr>
              <a:t>, A. and </a:t>
            </a:r>
            <a:r>
              <a:rPr lang="en-GB" sz="1100" b="0" dirty="0" err="1">
                <a:solidFill>
                  <a:schemeClr val="bg1"/>
                </a:solidFill>
                <a:latin typeface="Arial" panose="020B0604020202020204" pitchFamily="34" charset="0"/>
              </a:rPr>
              <a:t>Sarana</a:t>
            </a:r>
            <a:r>
              <a:rPr lang="en-GB" sz="1100" b="0" dirty="0">
                <a:solidFill>
                  <a:schemeClr val="bg1"/>
                </a:solidFill>
                <a:latin typeface="Arial" panose="020B0604020202020204" pitchFamily="34" charset="0"/>
              </a:rPr>
              <a:t>, S., 2022. Consumer loyalty of Indonesia e-commerce SMEs: the role of social media marketing and customer satisfaction. International Journal of Data and Network Science, 6(2), pp.383-390.</a:t>
            </a:r>
          </a:p>
          <a:p>
            <a:pPr marL="171450" indent="-171450" algn="just">
              <a:buFont typeface="Arial" panose="020B0604020202020204" pitchFamily="34" charset="0"/>
              <a:buChar char="•"/>
            </a:pPr>
            <a:r>
              <a:rPr lang="en-US" sz="800" dirty="0">
                <a:solidFill>
                  <a:schemeClr val="bg1"/>
                </a:solidFill>
                <a:effectLst/>
              </a:rPr>
              <a:t>This text provides general information. Statista assumes no liability for the information given being complete or correct. Due to varying update cycles, statistics can display more up-to-date data than referenced in the text. (2022) </a:t>
            </a:r>
            <a:r>
              <a:rPr lang="en-US" sz="800" i="1" dirty="0">
                <a:solidFill>
                  <a:schemeClr val="bg1"/>
                </a:solidFill>
                <a:effectLst/>
              </a:rPr>
              <a:t>Topic: Tesco plc</a:t>
            </a:r>
            <a:r>
              <a:rPr lang="en-US" sz="800" dirty="0">
                <a:solidFill>
                  <a:schemeClr val="bg1"/>
                </a:solidFill>
                <a:effectLst/>
              </a:rPr>
              <a:t>, </a:t>
            </a:r>
            <a:r>
              <a:rPr lang="en-US" sz="800" i="1" dirty="0">
                <a:solidFill>
                  <a:schemeClr val="bg1"/>
                </a:solidFill>
                <a:effectLst/>
              </a:rPr>
              <a:t>Statista</a:t>
            </a:r>
            <a:r>
              <a:rPr lang="en-US" sz="800" dirty="0">
                <a:solidFill>
                  <a:schemeClr val="bg1"/>
                </a:solidFill>
                <a:effectLst/>
              </a:rPr>
              <a:t>. Available at: https://www.statista.com/topics/3807/tesco-plc/ (Accessed: January 31, 2023). </a:t>
            </a:r>
          </a:p>
          <a:p>
            <a:pPr marL="171450" indent="-171450" algn="just">
              <a:buFont typeface="Arial" panose="020B0604020202020204" pitchFamily="34" charset="0"/>
              <a:buChar char="•"/>
            </a:pPr>
            <a:endParaRPr lang="en-GB" sz="1100" b="0" dirty="0">
              <a:solidFill>
                <a:schemeClr val="bg1"/>
              </a:solidFill>
              <a:latin typeface="Arial" panose="020B0604020202020204" pitchFamily="34" charset="0"/>
            </a:endParaRPr>
          </a:p>
          <a:p>
            <a:pPr marL="171450" indent="-171450" algn="just">
              <a:buFont typeface="Arial" panose="020B0604020202020204" pitchFamily="34" charset="0"/>
              <a:buChar char="•"/>
            </a:pPr>
            <a:r>
              <a:rPr lang="en-US" sz="800" i="1" dirty="0">
                <a:solidFill>
                  <a:schemeClr val="bg1"/>
                </a:solidFill>
                <a:effectLst/>
              </a:rPr>
              <a:t>Our latest response to covid-19: 29 April</a:t>
            </a:r>
            <a:r>
              <a:rPr lang="en-US" sz="800" dirty="0">
                <a:solidFill>
                  <a:schemeClr val="bg1"/>
                </a:solidFill>
                <a:effectLst/>
              </a:rPr>
              <a:t> (no date) </a:t>
            </a:r>
            <a:r>
              <a:rPr lang="en-US" sz="800" i="1" dirty="0">
                <a:solidFill>
                  <a:schemeClr val="bg1"/>
                </a:solidFill>
                <a:effectLst/>
              </a:rPr>
              <a:t>Tesco PLC</a:t>
            </a:r>
            <a:r>
              <a:rPr lang="en-US" sz="800" dirty="0">
                <a:solidFill>
                  <a:schemeClr val="bg1"/>
                </a:solidFill>
                <a:effectLst/>
              </a:rPr>
              <a:t>. Available at: https://www.tescoplc.com/news/2020/our-latest-response-to-covid-19-29-april/ (Accessed: January 21, 2023). </a:t>
            </a:r>
          </a:p>
          <a:p>
            <a:pPr marL="171450" indent="-171450" algn="just">
              <a:buFont typeface="Arial" panose="020B0604020202020204" pitchFamily="34" charset="0"/>
              <a:buChar char="•"/>
            </a:pPr>
            <a:r>
              <a:rPr lang="en-US" sz="800" dirty="0">
                <a:solidFill>
                  <a:schemeClr val="bg1"/>
                </a:solidFill>
                <a:effectLst/>
              </a:rPr>
              <a:t>Ward, L. (2021) </a:t>
            </a:r>
            <a:r>
              <a:rPr lang="en-US" sz="800" i="1" dirty="0">
                <a:solidFill>
                  <a:schemeClr val="bg1"/>
                </a:solidFill>
                <a:effectLst/>
              </a:rPr>
              <a:t>The history of Tesco</a:t>
            </a:r>
            <a:r>
              <a:rPr lang="en-US" sz="800" dirty="0">
                <a:solidFill>
                  <a:schemeClr val="bg1"/>
                </a:solidFill>
                <a:effectLst/>
              </a:rPr>
              <a:t>, </a:t>
            </a:r>
            <a:r>
              <a:rPr lang="en-US" sz="800" i="1" dirty="0">
                <a:solidFill>
                  <a:schemeClr val="bg1"/>
                </a:solidFill>
                <a:effectLst/>
              </a:rPr>
              <a:t>The Fact Site</a:t>
            </a:r>
            <a:r>
              <a:rPr lang="en-US" sz="800" dirty="0">
                <a:solidFill>
                  <a:schemeClr val="bg1"/>
                </a:solidFill>
                <a:effectLst/>
              </a:rPr>
              <a:t>. Available at: https://www.thefactsite.com/history-of-tescos (Accessed: January 21, 2023). </a:t>
            </a:r>
          </a:p>
          <a:p>
            <a:pPr marL="171450" indent="-171450" algn="just">
              <a:buFont typeface="Arial" panose="020B0604020202020204" pitchFamily="34" charset="0"/>
              <a:buChar char="•"/>
            </a:pPr>
            <a:endParaRPr lang="en-US" sz="1100" b="0" dirty="0">
              <a:solidFill>
                <a:schemeClr val="bg1"/>
              </a:solidFill>
              <a:latin typeface="Arial" panose="020B0604020202020204" pitchFamily="34" charset="0"/>
            </a:endParaRPr>
          </a:p>
        </p:txBody>
      </p:sp>
      <p:sp>
        <p:nvSpPr>
          <p:cNvPr id="2" name="Rectangle 1"/>
          <p:cNvSpPr/>
          <p:nvPr/>
        </p:nvSpPr>
        <p:spPr>
          <a:xfrm>
            <a:off x="0" y="0"/>
            <a:ext cx="6096000" cy="1143000"/>
          </a:xfrm>
          <a:prstGeom prst="rect">
            <a:avLst/>
          </a:prstGeom>
          <a:solidFill>
            <a:srgbClr val="F2CB35"/>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rgbClr val="182841"/>
                </a:solidFill>
                <a:latin typeface="Arial" panose="020B0604020202020204" pitchFamily="34" charset="0"/>
                <a:cs typeface="Arial" panose="020B0604020202020204" pitchFamily="34" charset="0"/>
              </a:rPr>
              <a:t>References </a:t>
            </a:r>
          </a:p>
        </p:txBody>
      </p:sp>
    </p:spTree>
    <p:extLst>
      <p:ext uri="{BB962C8B-B14F-4D97-AF65-F5344CB8AC3E}">
        <p14:creationId xmlns:p14="http://schemas.microsoft.com/office/powerpoint/2010/main" val="1907620479"/>
      </p:ext>
    </p:extLst>
  </p:cSld>
  <p:clrMapOvr>
    <a:masterClrMapping/>
  </p:clrMapOvr>
</p:sld>
</file>

<file path=ppt/theme/theme1.xml><?xml version="1.0" encoding="utf-8"?>
<a:theme xmlns:a="http://schemas.openxmlformats.org/drawingml/2006/main" name="PPTMON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Poppins SemiBold - Poppins Light">
      <a:majorFont>
        <a:latin typeface="Poppins SemiBold"/>
        <a:ea typeface="Arial Unicode MS"/>
        <a:cs typeface=""/>
      </a:majorFont>
      <a:minorFont>
        <a:latin typeface="Poppins Light"/>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F2CB35"/>
        </a:solidFill>
        <a:ln w="38100">
          <a:noFill/>
        </a:ln>
      </a:spPr>
      <a:bodyPr rtlCol="0" anchor="ctr"/>
      <a:lstStyle>
        <a:defPPr algn="ctr">
          <a:defRPr sz="2000" dirty="0" smtClean="0">
            <a:solidFill>
              <a:srgbClr val="182841"/>
            </a:solidFill>
            <a:latin typeface="+mj-lt"/>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테마">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맑은 고딕"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맑은 고딕"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2730</Words>
  <Application>Microsoft Office PowerPoint</Application>
  <PresentationFormat>Widescreen</PresentationFormat>
  <Paragraphs>136</Paragraphs>
  <Slides>14</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tesco</vt:lpstr>
      <vt:lpstr>맑은 고딕</vt:lpstr>
      <vt:lpstr>Poppins Light</vt:lpstr>
      <vt:lpstr>Arial</vt:lpstr>
      <vt:lpstr>Wingdings</vt:lpstr>
      <vt:lpstr>Poppins SemiBold</vt:lpstr>
      <vt:lpstr>PPTMON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2023-01-26T23:55:16Z</dcterms:created>
  <dcterms:modified xsi:type="dcterms:W3CDTF">2023-01-31T22:35:03Z</dcterms:modified>
</cp:coreProperties>
</file>