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021"/>
    <p:restoredTop sz="94673"/>
  </p:normalViewPr>
  <p:slideViewPr>
    <p:cSldViewPr snapToGrid="0" snapToObjects="1">
      <p:cViewPr varScale="1">
        <p:scale>
          <a:sx n="68" d="100"/>
          <a:sy n="68" d="100"/>
        </p:scale>
        <p:origin x="240" y="10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5/31/24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72386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5/31/24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62475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5/31/24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8318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5/31/24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35949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5/31/24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0586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5/31/24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87640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5/31/24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1368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5/31/24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96103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5/31/24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1677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5/31/24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5809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5/31/24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28724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5/31/24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03533624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Green patterned leaves">
            <a:extLst>
              <a:ext uri="{FF2B5EF4-FFF2-40B4-BE49-F238E27FC236}">
                <a16:creationId xmlns:a16="http://schemas.microsoft.com/office/drawing/2014/main" id="{68C20008-523C-E4B9-CE04-013C51508670}"/>
              </a:ext>
            </a:extLst>
          </p:cNvPr>
          <p:cNvPicPr>
            <a:picLocks noChangeAspect="1"/>
          </p:cNvPicPr>
          <p:nvPr/>
        </p:nvPicPr>
        <p:blipFill rotWithShape="1">
          <a:blip r:embed="rId3">
            <a:alphaModFix amt="70000"/>
          </a:blip>
          <a:srcRect t="7226" r="-1" b="8499"/>
          <a:stretch/>
        </p:blipFill>
        <p:spPr>
          <a:xfrm>
            <a:off x="20" y="10"/>
            <a:ext cx="12188932" cy="6856614"/>
          </a:xfrm>
          <a:prstGeom prst="rect">
            <a:avLst/>
          </a:prstGeom>
        </p:spPr>
      </p:pic>
      <p:sp>
        <p:nvSpPr>
          <p:cNvPr id="2" name="Title 1">
            <a:extLst>
              <a:ext uri="{FF2B5EF4-FFF2-40B4-BE49-F238E27FC236}">
                <a16:creationId xmlns:a16="http://schemas.microsoft.com/office/drawing/2014/main" id="{25CDCAEE-22F8-684E-8546-49B9D4645D91}"/>
              </a:ext>
            </a:extLst>
          </p:cNvPr>
          <p:cNvSpPr>
            <a:spLocks noGrp="1"/>
          </p:cNvSpPr>
          <p:nvPr>
            <p:ph type="ctrTitle"/>
          </p:nvPr>
        </p:nvSpPr>
        <p:spPr>
          <a:xfrm>
            <a:off x="996275" y="744909"/>
            <a:ext cx="10190071" cy="3145855"/>
          </a:xfrm>
        </p:spPr>
        <p:txBody>
          <a:bodyPr anchor="b">
            <a:normAutofit/>
          </a:bodyPr>
          <a:lstStyle/>
          <a:p>
            <a:r>
              <a:rPr lang="en-US" sz="5200" dirty="0">
                <a:solidFill>
                  <a:srgbClr val="FFFFFF"/>
                </a:solidFill>
              </a:rPr>
              <a:t>SWOT Analysis for The Body Shop</a:t>
            </a:r>
          </a:p>
        </p:txBody>
      </p:sp>
      <p:sp>
        <p:nvSpPr>
          <p:cNvPr id="3" name="Subtitle 2">
            <a:extLst>
              <a:ext uri="{FF2B5EF4-FFF2-40B4-BE49-F238E27FC236}">
                <a16:creationId xmlns:a16="http://schemas.microsoft.com/office/drawing/2014/main" id="{12112470-4D26-674A-9387-986CEF59D533}"/>
              </a:ext>
            </a:extLst>
          </p:cNvPr>
          <p:cNvSpPr>
            <a:spLocks noGrp="1"/>
          </p:cNvSpPr>
          <p:nvPr>
            <p:ph type="subTitle" idx="1"/>
          </p:nvPr>
        </p:nvSpPr>
        <p:spPr>
          <a:xfrm>
            <a:off x="1218708" y="4069780"/>
            <a:ext cx="9781327" cy="2056617"/>
          </a:xfrm>
        </p:spPr>
        <p:txBody>
          <a:bodyPr anchor="t">
            <a:normAutofit/>
          </a:bodyPr>
          <a:lstStyle/>
          <a:p>
            <a:r>
              <a:rPr lang="en-US" sz="2200" dirty="0">
                <a:solidFill>
                  <a:srgbClr val="FFFFFF"/>
                </a:solidFill>
              </a:rPr>
              <a:t>Module Leader: Rhiannon Akers</a:t>
            </a:r>
          </a:p>
          <a:p>
            <a:r>
              <a:rPr lang="en-US" sz="2200" dirty="0">
                <a:solidFill>
                  <a:srgbClr val="FFFFFF"/>
                </a:solidFill>
              </a:rPr>
              <a:t>Student ID: 2322230</a:t>
            </a:r>
          </a:p>
          <a:p>
            <a:r>
              <a:rPr lang="en-US" sz="2200" dirty="0">
                <a:solidFill>
                  <a:srgbClr val="FFFFFF"/>
                </a:solidFill>
              </a:rPr>
              <a:t>BMSW4014</a:t>
            </a:r>
          </a:p>
          <a:p>
            <a:r>
              <a:rPr lang="en-US" sz="2200" dirty="0">
                <a:solidFill>
                  <a:srgbClr val="FFFFFF"/>
                </a:solidFill>
              </a:rPr>
              <a:t>Problem Solving and Innovation</a:t>
            </a:r>
          </a:p>
          <a:p>
            <a:endParaRPr lang="en-US" sz="2200" dirty="0">
              <a:solidFill>
                <a:srgbClr val="FFFFFF"/>
              </a:solidFill>
            </a:endParaRPr>
          </a:p>
        </p:txBody>
      </p:sp>
    </p:spTree>
    <p:extLst>
      <p:ext uri="{BB962C8B-B14F-4D97-AF65-F5344CB8AC3E}">
        <p14:creationId xmlns:p14="http://schemas.microsoft.com/office/powerpoint/2010/main" val="3604656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3111D-283B-A94A-A483-4EBDCD08D12E}"/>
              </a:ext>
            </a:extLst>
          </p:cNvPr>
          <p:cNvSpPr>
            <a:spLocks noGrp="1"/>
          </p:cNvSpPr>
          <p:nvPr>
            <p:ph type="title"/>
          </p:nvPr>
        </p:nvSpPr>
        <p:spPr/>
        <p:txBody>
          <a:bodyPr/>
          <a:lstStyle/>
          <a:p>
            <a:r>
              <a:rPr lang="en-US" dirty="0"/>
              <a:t>Background of The Body Shop</a:t>
            </a:r>
          </a:p>
        </p:txBody>
      </p:sp>
      <p:sp>
        <p:nvSpPr>
          <p:cNvPr id="3" name="Content Placeholder 2">
            <a:extLst>
              <a:ext uri="{FF2B5EF4-FFF2-40B4-BE49-F238E27FC236}">
                <a16:creationId xmlns:a16="http://schemas.microsoft.com/office/drawing/2014/main" id="{6C326C12-374F-F34D-92B5-1798B1859E07}"/>
              </a:ext>
            </a:extLst>
          </p:cNvPr>
          <p:cNvSpPr>
            <a:spLocks noGrp="1"/>
          </p:cNvSpPr>
          <p:nvPr>
            <p:ph idx="1"/>
          </p:nvPr>
        </p:nvSpPr>
        <p:spPr/>
        <p:txBody>
          <a:bodyPr>
            <a:normAutofit fontScale="55000" lnSpcReduction="20000"/>
          </a:bodyPr>
          <a:lstStyle/>
          <a:p>
            <a:r>
              <a:rPr lang="en-US" dirty="0"/>
              <a:t>The Body Shop is a “innovative” (</a:t>
            </a:r>
            <a:r>
              <a:rPr lang="en-US" dirty="0" err="1"/>
              <a:t>sillars</a:t>
            </a:r>
            <a:r>
              <a:rPr lang="en-US" dirty="0"/>
              <a:t>, 2024) cosmetics store which was created by Anita Roddick in “1976” (</a:t>
            </a:r>
            <a:r>
              <a:rPr lang="en-US" dirty="0" err="1"/>
              <a:t>Chesters</a:t>
            </a:r>
            <a:r>
              <a:rPr lang="en-US" dirty="0"/>
              <a:t>, 2011). This store had started with very few products, 25 products and it has now a wide range of products with over 300 products. </a:t>
            </a:r>
            <a:r>
              <a:rPr lang="en-US" dirty="0" err="1"/>
              <a:t>Ms</a:t>
            </a:r>
            <a:r>
              <a:rPr lang="en-US" dirty="0"/>
              <a:t> Roddick had encouraged clients to recycle their bottles because she did not have enough bottles which at the time might have probably sounded cheap, but it was good for the environment as this was a sustainable business. However, customers also got a discount for the refills.</a:t>
            </a:r>
          </a:p>
          <a:p>
            <a:r>
              <a:rPr lang="en-US" dirty="0"/>
              <a:t>The business had created their products ethically with good quality ingredients and it has fragrance free cosmetics, and they are 100% vegetarian. </a:t>
            </a:r>
          </a:p>
          <a:p>
            <a:r>
              <a:rPr lang="en-US" dirty="0"/>
              <a:t>The Body Shop was one of the first businesses to actually ban animal testing and they had also introduced Fair Trade to the industry. </a:t>
            </a:r>
          </a:p>
          <a:p>
            <a:r>
              <a:rPr lang="en-US" dirty="0"/>
              <a:t>The business was then sold in “2006 to </a:t>
            </a:r>
            <a:r>
              <a:rPr lang="en-US" dirty="0" err="1"/>
              <a:t>L’Oreal</a:t>
            </a:r>
            <a:r>
              <a:rPr lang="en-US" dirty="0"/>
              <a:t>” (Barlow, No date). This stirred up a lot of controversy as </a:t>
            </a:r>
            <a:r>
              <a:rPr lang="en-US" dirty="0" err="1"/>
              <a:t>L’Oreal</a:t>
            </a:r>
            <a:r>
              <a:rPr lang="en-US" dirty="0"/>
              <a:t> is suggested to do testing on animals.</a:t>
            </a:r>
          </a:p>
          <a:p>
            <a:r>
              <a:rPr lang="en-US" dirty="0"/>
              <a:t>Since the association with L'Oréal was not great for the two players, The Body Shop was offered to the Brazilian beauty care products organization “Natura” (Kwakye, 2021) in 2017. The new parent organization imparts many qualities to The Body Shop, for example, the human dissident soul and reason drove theory. The new union is very near The Body Shop's purpose, many expect the organization will before long be reestablished to its previous greatness.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263155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18F5-15F9-7944-8890-C015E0A62840}"/>
              </a:ext>
            </a:extLst>
          </p:cNvPr>
          <p:cNvSpPr>
            <a:spLocks noGrp="1"/>
          </p:cNvSpPr>
          <p:nvPr>
            <p:ph type="title"/>
          </p:nvPr>
        </p:nvSpPr>
        <p:spPr/>
        <p:txBody>
          <a:bodyPr/>
          <a:lstStyle/>
          <a:p>
            <a:r>
              <a:rPr lang="en-US" dirty="0"/>
              <a:t>Main Purpose of The Body Shop</a:t>
            </a:r>
          </a:p>
        </p:txBody>
      </p:sp>
      <p:sp>
        <p:nvSpPr>
          <p:cNvPr id="3" name="Content Placeholder 2">
            <a:extLst>
              <a:ext uri="{FF2B5EF4-FFF2-40B4-BE49-F238E27FC236}">
                <a16:creationId xmlns:a16="http://schemas.microsoft.com/office/drawing/2014/main" id="{628C898A-886E-4F4A-9A18-9F940B6350D5}"/>
              </a:ext>
            </a:extLst>
          </p:cNvPr>
          <p:cNvSpPr>
            <a:spLocks noGrp="1"/>
          </p:cNvSpPr>
          <p:nvPr>
            <p:ph idx="1"/>
          </p:nvPr>
        </p:nvSpPr>
        <p:spPr/>
        <p:txBody>
          <a:bodyPr>
            <a:normAutofit fontScale="47500" lnSpcReduction="20000"/>
          </a:bodyPr>
          <a:lstStyle/>
          <a:p>
            <a:r>
              <a:rPr lang="en-US" dirty="0"/>
              <a:t>The Body Shop’s main purpose is to bring good quality cosmetics which are made without hurting the planet in any way. It is a core belief that they believe in a more ethical world. They believe in the empowerment of women and girls as it was started by a woman which did not have much financially when she started, and she proved that there is an ethical way to get to the top.</a:t>
            </a:r>
          </a:p>
          <a:p>
            <a:r>
              <a:rPr lang="en-US" dirty="0"/>
              <a:t>The Body Shop has faith in the excellence of the planet and the positive qualities in individuals, yet their reality needs work. They believe that nature is enduring at our hands, entire species are become terminated in the course of our lives, and our public remaining parts frantically, profoundly unjustifiable and inconsistent.</a:t>
            </a:r>
          </a:p>
          <a:p>
            <a:endParaRPr lang="en-US" dirty="0"/>
          </a:p>
          <a:p>
            <a:r>
              <a:rPr lang="en-US" dirty="0"/>
              <a:t>Another purpose is to remodel the idea that beauty is just of one kind. They believe that all of us are beautiful, and all bodies are beautiful regardless of anything. They believe in the internal excellence that comes from blissful energy, confidence and mentality to life. They believe that cosmetics only enhance what nature has already given us and blessed us with.</a:t>
            </a:r>
          </a:p>
          <a:p>
            <a:r>
              <a:rPr lang="en-US" dirty="0"/>
              <a:t>The Body Shop has five main core values: They are against animal testing, they defend human rights, they encourage self-esteem, they support “Fair Trade” (Bartholomew, 2024), and they protect the environment which are part of their main purpose. </a:t>
            </a:r>
          </a:p>
          <a:p>
            <a:r>
              <a:rPr lang="en-US" dirty="0"/>
              <a:t>Quite a long time back, The Body Shop set up its most memorable Local area Exchange program. Since obtaining quality fixings and adornments from master makers is vital to The Body Shop, they chose to begin working with nearby networks.</a:t>
            </a:r>
          </a:p>
        </p:txBody>
      </p:sp>
    </p:spTree>
    <p:extLst>
      <p:ext uri="{BB962C8B-B14F-4D97-AF65-F5344CB8AC3E}">
        <p14:creationId xmlns:p14="http://schemas.microsoft.com/office/powerpoint/2010/main" val="2856844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0F4DD-33FE-BB46-8B90-CA23677A308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8BFBCA2-3434-4F48-9D3B-6ED24DBE1D0A}"/>
              </a:ext>
            </a:extLst>
          </p:cNvPr>
          <p:cNvSpPr>
            <a:spLocks noGrp="1"/>
          </p:cNvSpPr>
          <p:nvPr>
            <p:ph idx="1"/>
          </p:nvPr>
        </p:nvSpPr>
        <p:spPr/>
        <p:txBody>
          <a:bodyPr>
            <a:normAutofit fontScale="85000" lnSpcReduction="20000"/>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Barlow, P., No date.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Body Shop: History behind Sussex brand as it enters administration.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www.theargus.co.uk</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/news/24125196.body-shop-history-behind-sussex-brand-enters-administration/</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effectLst/>
                <a:latin typeface="Calibri" panose="020F0502020204030204" pitchFamily="34" charset="0"/>
                <a:ea typeface="Calibri" panose="020F0502020204030204" pitchFamily="34" charset="0"/>
                <a:cs typeface="Times New Roman" panose="02020603050405020304" pitchFamily="18" charset="0"/>
              </a:rPr>
              <a:t>Chesters</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 brief history of The Body Shop.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www.theguardian.com</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/fashion/fashion-blog/2011/</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nov</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/21/brief-history-of-body-shop</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Kwakye, E.,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AS UNUSUAL: ANITA RODDICK AND THE BODY SHOP.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strongerstories.org</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/content-hub/business-as-unusual-</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anita</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roddick</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-and-the-body-shop/</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26 05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err="1">
                <a:effectLst/>
                <a:latin typeface="Calibri" panose="020F0502020204030204" pitchFamily="34" charset="0"/>
                <a:ea typeface="Calibri" panose="020F0502020204030204" pitchFamily="34" charset="0"/>
                <a:cs typeface="Times New Roman" panose="02020603050405020304" pitchFamily="18" charset="0"/>
              </a:rPr>
              <a:t>sillars</a:t>
            </a:r>
            <a:r>
              <a:rPr lang="en-US" sz="1800" dirty="0">
                <a:effectLst/>
                <a:latin typeface="Calibri" panose="020F0502020204030204" pitchFamily="34" charset="0"/>
                <a:ea typeface="Calibri" panose="020F0502020204030204" pitchFamily="34" charset="0"/>
                <a:cs typeface="Times New Roman" panose="02020603050405020304" pitchFamily="18" charset="0"/>
              </a:rPr>
              <a:t>, j., 2024.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Body Shop UK in administration - what went wrong?.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news.sky.com</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/story/body-shop-uk-in-administration-what-went-wrong-13070677</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Bartholomew, J., 2024.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 scented awakening’: how The Body Shop influenced generations.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https://</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www.theguardian.com</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/business/2024/</a:t>
            </a:r>
            <a:r>
              <a:rPr lang="en-US" sz="1800" u="sng" dirty="0" err="1">
                <a:effectLst/>
                <a:latin typeface="Calibri" panose="020F0502020204030204" pitchFamily="34" charset="0"/>
                <a:ea typeface="Calibri" panose="020F0502020204030204" pitchFamily="34" charset="0"/>
                <a:cs typeface="Times New Roman" panose="02020603050405020304" pitchFamily="18" charset="0"/>
              </a:rPr>
              <a:t>feb</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/13/a-scented-awakening-how-the-body-shop-influenced-generations</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27 05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69742563"/>
      </p:ext>
    </p:extLst>
  </p:cSld>
  <p:clrMapOvr>
    <a:masterClrMapping/>
  </p:clrMapOvr>
</p:sld>
</file>

<file path=ppt/theme/theme1.xml><?xml version="1.0" encoding="utf-8"?>
<a:theme xmlns:a="http://schemas.openxmlformats.org/drawingml/2006/main" name="BlockprintVTI">
  <a:themeElements>
    <a:clrScheme name="AnalogousFromLightSeedRightStep">
      <a:dk1>
        <a:srgbClr val="000000"/>
      </a:dk1>
      <a:lt1>
        <a:srgbClr val="FFFFFF"/>
      </a:lt1>
      <a:dk2>
        <a:srgbClr val="1E362C"/>
      </a:dk2>
      <a:lt2>
        <a:srgbClr val="E2E3E8"/>
      </a:lt2>
      <a:accent1>
        <a:srgbClr val="AAA081"/>
      </a:accent1>
      <a:accent2>
        <a:srgbClr val="9CA671"/>
      </a:accent2>
      <a:accent3>
        <a:srgbClr val="90A87F"/>
      </a:accent3>
      <a:accent4>
        <a:srgbClr val="76AD77"/>
      </a:accent4>
      <a:accent5>
        <a:srgbClr val="81AB93"/>
      </a:accent5>
      <a:accent6>
        <a:srgbClr val="74AAA2"/>
      </a:accent6>
      <a:hlink>
        <a:srgbClr val="6979AE"/>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2922</TotalTime>
  <Words>831</Words>
  <Application>Microsoft Macintosh PowerPoint</Application>
  <PresentationFormat>Widescreen</PresentationFormat>
  <Paragraphs>27</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Avenir Next LT Pro</vt:lpstr>
      <vt:lpstr>AvenirNext LT Pro Medium</vt:lpstr>
      <vt:lpstr>Calibri</vt:lpstr>
      <vt:lpstr>BlockprintVTI</vt:lpstr>
      <vt:lpstr>SWOT Analysis for The Body Shop</vt:lpstr>
      <vt:lpstr>Background of The Body Shop</vt:lpstr>
      <vt:lpstr>Main Purpose of The Body Shop</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for The Body Shop</dc:title>
  <dc:creator>ioanamariaalexandra29@outlook.com</dc:creator>
  <cp:lastModifiedBy>ioanamariaalexandra29@outlook.com</cp:lastModifiedBy>
  <cp:revision>3</cp:revision>
  <dcterms:created xsi:type="dcterms:W3CDTF">2024-05-29T19:20:19Z</dcterms:created>
  <dcterms:modified xsi:type="dcterms:W3CDTF">2024-05-31T20:48:30Z</dcterms:modified>
</cp:coreProperties>
</file>