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4660"/>
  </p:normalViewPr>
  <p:slideViewPr>
    <p:cSldViewPr snapToGrid="0">
      <p:cViewPr varScale="1">
        <p:scale>
          <a:sx n="66" d="100"/>
          <a:sy n="66" d="100"/>
        </p:scale>
        <p:origin x="72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DEDF5-7BBF-4272-916D-2CC0270C8B3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552E4-3A23-4CA3-AB0B-B10517FEC3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333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DEDF5-7BBF-4272-916D-2CC0270C8B3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552E4-3A23-4CA3-AB0B-B10517FEC3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389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DEDF5-7BBF-4272-916D-2CC0270C8B3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552E4-3A23-4CA3-AB0B-B10517FEC3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093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DEDF5-7BBF-4272-916D-2CC0270C8B3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552E4-3A23-4CA3-AB0B-B10517FEC3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6716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DEDF5-7BBF-4272-916D-2CC0270C8B3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552E4-3A23-4CA3-AB0B-B10517FEC3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8408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DEDF5-7BBF-4272-916D-2CC0270C8B3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552E4-3A23-4CA3-AB0B-B10517FEC3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115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DEDF5-7BBF-4272-916D-2CC0270C8B3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552E4-3A23-4CA3-AB0B-B10517FEC3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903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DEDF5-7BBF-4272-916D-2CC0270C8B3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552E4-3A23-4CA3-AB0B-B10517FEC3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856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DEDF5-7BBF-4272-916D-2CC0270C8B3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552E4-3A23-4CA3-AB0B-B10517FEC3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327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DEDF5-7BBF-4272-916D-2CC0270C8B3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552E4-3A23-4CA3-AB0B-B10517FEC3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1023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DEDF5-7BBF-4272-916D-2CC0270C8B3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552E4-3A23-4CA3-AB0B-B10517FEC3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083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7DEDF5-7BBF-4272-916D-2CC0270C8B3A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6552E4-3A23-4CA3-AB0B-B10517FEC3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083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33365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Global Destination </a:t>
            </a:r>
            <a:r>
              <a:rPr lang="en-GB" b="1" dirty="0" err="1" smtClean="0">
                <a:solidFill>
                  <a:srgbClr val="FF0000"/>
                </a:solidFill>
              </a:rPr>
              <a:t>Mgt</a:t>
            </a:r>
            <a:r>
              <a:rPr lang="en-GB" b="1" dirty="0" smtClean="0">
                <a:solidFill>
                  <a:srgbClr val="FF0000"/>
                </a:solidFill>
              </a:rPr>
              <a:t>  - Assignment Guidance.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45465"/>
            <a:ext cx="10515600" cy="4631498"/>
          </a:xfrm>
        </p:spPr>
        <p:txBody>
          <a:bodyPr/>
          <a:lstStyle/>
          <a:p>
            <a:pPr marL="0" lvl="0" indent="0">
              <a:buNone/>
            </a:pPr>
            <a:endParaRPr lang="en-GB" dirty="0" smtClean="0"/>
          </a:p>
          <a:p>
            <a:pPr marL="0" lvl="0" indent="0">
              <a:buNone/>
            </a:pPr>
            <a:r>
              <a:rPr lang="en-GB" dirty="0" smtClean="0"/>
              <a:t>2) 	Analyse </a:t>
            </a:r>
            <a:r>
              <a:rPr lang="en-GB" dirty="0"/>
              <a:t>the</a:t>
            </a:r>
            <a:r>
              <a:rPr lang="en-GB" i="1" dirty="0"/>
              <a:t> effectiveness </a:t>
            </a:r>
            <a:r>
              <a:rPr lang="en-GB" dirty="0"/>
              <a:t>of the implemented Strategic </a:t>
            </a:r>
            <a:r>
              <a:rPr lang="en-GB" dirty="0" smtClean="0"/>
              <a:t>Tourism 	Planning </a:t>
            </a:r>
            <a:r>
              <a:rPr lang="en-GB" dirty="0"/>
              <a:t>Model(s) – </a:t>
            </a:r>
            <a:r>
              <a:rPr lang="en-GB" dirty="0" err="1"/>
              <a:t>eg</a:t>
            </a:r>
            <a:r>
              <a:rPr lang="en-GB" dirty="0"/>
              <a:t>; highlighting the ‘potential’ </a:t>
            </a:r>
            <a:r>
              <a:rPr lang="en-GB" dirty="0" smtClean="0"/>
              <a:t>benefits 	/ 	</a:t>
            </a:r>
            <a:r>
              <a:rPr lang="en-GB" dirty="0" err="1" smtClean="0"/>
              <a:t>disbenefits</a:t>
            </a:r>
            <a:r>
              <a:rPr lang="en-GB" dirty="0" smtClean="0"/>
              <a:t> </a:t>
            </a:r>
            <a:r>
              <a:rPr lang="en-GB" dirty="0"/>
              <a:t>of specific strategies, policies, initiatives….</a:t>
            </a:r>
            <a:endParaRPr lang="en-GB" dirty="0" smtClean="0">
              <a:effectLst/>
            </a:endParaRPr>
          </a:p>
          <a:p>
            <a:endParaRPr lang="en-GB" dirty="0" smtClean="0"/>
          </a:p>
          <a:p>
            <a:pPr marL="914400" lvl="2" indent="0">
              <a:buNone/>
            </a:pPr>
            <a:r>
              <a:rPr lang="en-GB" sz="2800" i="1" dirty="0" smtClean="0"/>
              <a:t>You will need to critically appraise the effectiveness of the strategies / policies </a:t>
            </a:r>
            <a:r>
              <a:rPr lang="en-GB" sz="2800" i="1" dirty="0" err="1" smtClean="0"/>
              <a:t>etc</a:t>
            </a:r>
            <a:r>
              <a:rPr lang="en-GB" sz="2800" i="1" dirty="0" smtClean="0"/>
              <a:t>…….</a:t>
            </a:r>
          </a:p>
          <a:p>
            <a:pPr marL="914400" lvl="2" indent="0">
              <a:buNone/>
            </a:pPr>
            <a:r>
              <a:rPr lang="en-GB" sz="2800" i="1" dirty="0" smtClean="0"/>
              <a:t>	</a:t>
            </a:r>
          </a:p>
          <a:p>
            <a:pPr marL="914400" lvl="2" indent="0">
              <a:buNone/>
            </a:pPr>
            <a:r>
              <a:rPr lang="en-GB" sz="2800" i="1" dirty="0"/>
              <a:t> </a:t>
            </a:r>
            <a:r>
              <a:rPr lang="en-GB" sz="2800" i="1" dirty="0" smtClean="0"/>
              <a:t>Consider ‘Country’ comparisons……</a:t>
            </a:r>
            <a:endParaRPr lang="en-GB" sz="2800" i="1" dirty="0"/>
          </a:p>
        </p:txBody>
      </p:sp>
      <p:pic>
        <p:nvPicPr>
          <p:cNvPr id="4" name="SLIDE 7 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017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26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</Words>
  <Application>Microsoft Office PowerPoint</Application>
  <PresentationFormat>Widescreen</PresentationFormat>
  <Paragraphs>7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Global Destination Mgt  - Assignment Guidance.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Destination Mgt  - Assignment Guidance.</dc:title>
  <dc:creator>Kathryn Flynn</dc:creator>
  <cp:lastModifiedBy>Kathryn Flynn</cp:lastModifiedBy>
  <cp:revision>1</cp:revision>
  <dcterms:created xsi:type="dcterms:W3CDTF">2020-03-24T02:50:05Z</dcterms:created>
  <dcterms:modified xsi:type="dcterms:W3CDTF">2020-03-24T02:50:31Z</dcterms:modified>
</cp:coreProperties>
</file>