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E96B9-DA38-9F6E-AA27-E058BDCA8A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F49B11-2F2D-649C-B495-F516762416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2E0BE-38E2-55C9-DB5C-FC35C4FBA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DF40D-8E67-5A4D-D6FF-51906BAD1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DD679E-98D5-479D-9051-0CA3F56ED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165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CAEA0-A488-0DAD-4D0D-6CA0408E5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8336B-B55F-6AF0-D28F-8041FABC1D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A536D3-4FB8-F0E1-5D6A-6CAAEC576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460DF5-A70C-E403-EDB6-ED8F97504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0C13F-16F4-CE12-84C3-DB313A293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805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2E4C2-C3B5-1EE7-28F4-63B1DA551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CA5C00-9DFE-60CE-E127-51F81BD0D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8F97-6981-F642-6C1C-44D742819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578E1-E0CE-BC8A-7912-E3D3EE8600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629E7-29DE-5BEB-9B65-BF1D675A8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16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41A9B-B7ED-3413-68EA-94E1E855D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33EEF-2A0D-79AB-2B56-58FF549035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1D23F7-7FD2-2186-2953-89547A4C70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1A9F70-0734-3F9C-FD9F-11C007487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B41A5F-AE94-B587-E59F-F8BE67088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FAE27C-475F-01C5-73BD-1B6D2D384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431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9CBB6-07E2-7F6F-8DDD-3581DA41E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AE311F-7C77-59BF-2D58-B680C1D6DB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DAAE88-0A7F-46FD-3493-2289FF6BE7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15E11D-1651-96AA-60B5-603BCBDAD3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A2BFE9-64C8-70DC-17E8-96BE210EF9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78E48E-1962-DE14-11C8-5F71E56D1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50540A-FE2A-EBD4-73C2-0539D57B6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FFBF66-FDDC-492B-4AD8-6954429F4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9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2AD4C-6967-79D5-B67A-9D609DCA2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10503E-EE00-9C22-524D-D0F9C09D4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4D3AD6-A2F5-E9E8-8287-1382F249A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DE5F53-0DBC-5840-CBAA-588B2201E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398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67A38E-61FB-9ED2-A7B3-441382BB9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7A6A2D-6564-CF73-71C3-30792B75E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5749D4-0B38-6597-479F-D2F972B23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394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A5D19-507E-E96E-935F-6C81BD46F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14A2F-F745-2D73-A7F7-2C0ED51A0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193A01-72EF-547E-148D-01787A3C85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5878AA-027C-4FAD-36D1-2CD52965B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DB8320-0AEC-ECE9-C58A-92523D58F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C0291B-9139-BED7-4F7D-0BA5FC67B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07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24C5E-1A66-D2CD-7A12-EE7DF368E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EAD257-BDF1-874D-FF9E-23601A72FE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D7807E-966F-431F-338F-55136E4DC9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033BD4-61A9-6371-5D61-B9C56614A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B30B2-B7B6-406C-2232-B924DA0E5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8A3258-6119-E7BE-B8F8-B6ABA6A5B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128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AE5E1-20C7-8BC8-6B02-92018B383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887F3A-B779-DE3C-57FA-49A76ED92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1FE95-A253-E532-42F6-50E4C9F28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7DA933-599C-76F6-905C-E4F757EDC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136FBA-5BBD-E732-8A42-644B22B11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1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D48EB7-BAEB-8A01-38DF-7D723F81D9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F11A4E-D472-7274-A788-BFB5D08F0B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D74561-FE2D-A999-2A7E-F4BD882DD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B056-CDA8-4212-5C74-2C01C7232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36BD79-7186-0ADE-4937-A5E20A2D9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630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47CB37-8B90-7B35-B204-86F9FB772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364C07-A71D-F741-6A63-FEC669A93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A2712C-FDCE-E3E1-8784-7DC6D21D7B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2CFDCD-5B1D-4D20-969D-B07B7F9D3ED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9DE1EF-1BBF-BD4F-EF5C-E86DF641E3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E9B23A-75F0-493C-6DCD-76681A80EE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C103D6-6F78-45CB-A6FF-7A17DCC84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324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s://smartbotchronicles.tistory.com/6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strategic-hcm.blogspot.com/2008/03/need-for-emotional-intelligenc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6880CC0-DE23-AFE4-75A4-F7E95561B3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19FE28-B146-75A4-E74C-4977E95632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flipV="1">
            <a:off x="141515" y="-1"/>
            <a:ext cx="2068286" cy="9688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809016B-20C6-9A7C-173E-10E67A626A3B}"/>
              </a:ext>
            </a:extLst>
          </p:cNvPr>
          <p:cNvSpPr txBox="1"/>
          <p:nvPr/>
        </p:nvSpPr>
        <p:spPr>
          <a:xfrm flipV="1">
            <a:off x="141515" y="-770654"/>
            <a:ext cx="2068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strategic-hcm.blogspot.com/2008/03/need-for-emotional-intelligenc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8E69AAD-A084-99D9-B67C-4AE5556F6E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910443" y="-1"/>
            <a:ext cx="2140041" cy="968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508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10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 F</dc:creator>
  <cp:lastModifiedBy>M F</cp:lastModifiedBy>
  <cp:revision>2</cp:revision>
  <dcterms:created xsi:type="dcterms:W3CDTF">2026-06-12T13:53:04Z</dcterms:created>
  <dcterms:modified xsi:type="dcterms:W3CDTF">2026-06-12T14:06:05Z</dcterms:modified>
</cp:coreProperties>
</file>