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473"/>
    <p:restoredTop sz="94676"/>
  </p:normalViewPr>
  <p:slideViewPr>
    <p:cSldViewPr snapToGrid="0">
      <p:cViewPr varScale="1">
        <p:scale>
          <a:sx n="54" d="100"/>
          <a:sy n="54" d="100"/>
        </p:scale>
        <p:origin x="208" y="1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272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981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014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645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252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367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787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605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676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022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85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3F73AF-EDFA-494A-99FF-28404AD9275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38BBBF-6E6F-A644-92CE-2A0A75413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817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13317/free-photo-image-high-five-businessman-accomplished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13317/free-photo-image-high-five-businessman-accomplished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13159/free-photo-image-winner-winning-achievement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building-winning-management-team-2025-beyond-grow-business-coaching-tacq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collaboration?sort=curated&amp;premium=free&amp;page=1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forwork.com/blog/team-communication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15D5FE-EA96-09AE-B60C-B90DA73D898D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effectLst/>
              </a:rPr>
              <a:t>Module Name: Effective Teamworking and Communication</a:t>
            </a:r>
          </a:p>
          <a:p>
            <a:pPr indent="-228600" defTabSz="914400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effectLst/>
              </a:rPr>
              <a:t>Module Code: BMSW4009</a:t>
            </a:r>
          </a:p>
          <a:p>
            <a:pPr indent="-228600" defTabSz="914400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effectLst/>
              </a:rPr>
              <a:t>Assignment Title: What Makes a Successful Team</a:t>
            </a:r>
          </a:p>
          <a:p>
            <a:pPr indent="-228600" defTabSz="914400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effectLst/>
              </a:rPr>
              <a:t>Student Name: Kailash Doolar</a:t>
            </a:r>
          </a:p>
          <a:p>
            <a:pPr indent="-228600" defTabSz="914400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effectLst/>
              </a:rPr>
              <a:t>Student Number: 2434709</a:t>
            </a:r>
          </a:p>
          <a:p>
            <a:pPr indent="-228600" defTabSz="914400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effectLst/>
              </a:rPr>
              <a:t>Lecturer: Melanie Squirie</a:t>
            </a:r>
          </a:p>
          <a:p>
            <a:pPr indent="-228600" defTabSz="914400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effectLst/>
              </a:rPr>
              <a:t>Deadline: 1\12\ 2025 </a:t>
            </a:r>
          </a:p>
        </p:txBody>
      </p:sp>
      <p:pic>
        <p:nvPicPr>
          <p:cNvPr id="10" name="Picture 9" descr="A black and yellow logo&#10;&#10;AI-generated content may be incorrect.">
            <a:extLst>
              <a:ext uri="{FF2B5EF4-FFF2-40B4-BE49-F238E27FC236}">
                <a16:creationId xmlns:a16="http://schemas.microsoft.com/office/drawing/2014/main" id="{4F1565F1-DCA7-12CF-8E38-5358455C6D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912620"/>
            <a:ext cx="5458968" cy="3032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909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E34B4B-EC19-6F1B-3DF8-6979777BAB9A}"/>
              </a:ext>
            </a:extLst>
          </p:cNvPr>
          <p:cNvSpPr txBox="1"/>
          <p:nvPr/>
        </p:nvSpPr>
        <p:spPr>
          <a:xfrm>
            <a:off x="804672" y="802955"/>
            <a:ext cx="4766330" cy="1454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Presentation Overview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A60008-000B-35BD-C595-89DD05394181}"/>
              </a:ext>
            </a:extLst>
          </p:cNvPr>
          <p:cNvSpPr txBox="1"/>
          <p:nvPr/>
        </p:nvSpPr>
        <p:spPr>
          <a:xfrm>
            <a:off x="804672" y="1756611"/>
            <a:ext cx="5475812" cy="401854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1. Cover Page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2. Presentation Overview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3. Introduction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4. Team Role Composition: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   Belbin’s Team Roles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5. Groups versus Teams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6. What Makes a Successful Team?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   Tuckman’s Theory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7. Building Effective Relationships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8. Reward, Recognition and Delegation – Bullet Points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9. Conflict Management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10. References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11. AI Statement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12. Thank You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1BE157D-E106-9D15-0B51-9F31229DB3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92" y="2740152"/>
            <a:ext cx="4142232" cy="2301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048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EB9BA0-E8D8-6A18-1C17-085B4A416411}"/>
              </a:ext>
            </a:extLst>
          </p:cNvPr>
          <p:cNvSpPr txBox="1"/>
          <p:nvPr/>
        </p:nvSpPr>
        <p:spPr>
          <a:xfrm>
            <a:off x="794084" y="3752849"/>
            <a:ext cx="2977816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 err="1">
                <a:latin typeface="+mj-lt"/>
                <a:ea typeface="+mj-ea"/>
                <a:cs typeface="+mj-cs"/>
              </a:rPr>
              <a:t>Intruduction</a:t>
            </a:r>
            <a:r>
              <a:rPr lang="en-US" sz="3600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6" name="Picture 5" descr="A group of people sitting on a couch&#10;&#10;AI-generated content may be incorrect.">
            <a:extLst>
              <a:ext uri="{FF2B5EF4-FFF2-40B4-BE49-F238E27FC236}">
                <a16:creationId xmlns:a16="http://schemas.microsoft.com/office/drawing/2014/main" id="{DBD97415-7012-99CE-4B02-4F37C1A0CF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565" b="37632"/>
          <a:stretch>
            <a:fillRect/>
          </a:stretch>
        </p:blipFill>
        <p:spPr>
          <a:xfrm>
            <a:off x="20" y="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0AE268-0AFC-B3E4-DE64-79DC19B1771C}"/>
              </a:ext>
            </a:extLst>
          </p:cNvPr>
          <p:cNvSpPr txBox="1"/>
          <p:nvPr/>
        </p:nvSpPr>
        <p:spPr>
          <a:xfrm>
            <a:off x="4223982" y="3752850"/>
            <a:ext cx="7485413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ym typeface="Canva Sans"/>
              </a:rPr>
              <a:t>The presentation reflects on what makes a team successful, drawing on our group experience and module theories. 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ym typeface="Canva Sans"/>
              </a:rPr>
              <a:t>·Team success shaped by communication, trust, attitudes, and clear expectations.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ym typeface="Canva Sans"/>
              </a:rPr>
              <a:t>·Literature </a:t>
            </a:r>
            <a:r>
              <a:rPr lang="en-US" dirty="0" err="1">
                <a:sym typeface="Canva Sans"/>
              </a:rPr>
              <a:t>emphasises</a:t>
            </a:r>
            <a:r>
              <a:rPr lang="en-US" dirty="0">
                <a:sym typeface="Canva Sans"/>
              </a:rPr>
              <a:t> shared goals, defined roles, and strong interpersonal relationships.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ym typeface="Canva Sans"/>
              </a:rPr>
              <a:t>·Combining experience and theory helped us understand why some teams perform well, and others struggle.</a:t>
            </a:r>
          </a:p>
        </p:txBody>
      </p:sp>
    </p:spTree>
    <p:extLst>
      <p:ext uri="{BB962C8B-B14F-4D97-AF65-F5344CB8AC3E}">
        <p14:creationId xmlns:p14="http://schemas.microsoft.com/office/powerpoint/2010/main" val="208831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37C829-0E0D-40DE-6AA1-96718CB849BC}"/>
              </a:ext>
            </a:extLst>
          </p:cNvPr>
          <p:cNvSpPr txBox="1"/>
          <p:nvPr/>
        </p:nvSpPr>
        <p:spPr>
          <a:xfrm>
            <a:off x="556325" y="667512"/>
            <a:ext cx="3429000" cy="213969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Fredoka"/>
              </a:rPr>
              <a:t>T</a:t>
            </a:r>
            <a:r>
              <a:rPr lang="en-US" sz="4600" u="none" strike="noStrike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Fredoka"/>
              </a:rPr>
              <a:t>eam Role Composition: 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u="none" strike="noStrike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Fredoka"/>
              </a:rPr>
              <a:t>Belbin</a:t>
            </a:r>
            <a:r>
              <a:rPr lang="en-US" sz="4600" dirty="0">
                <a:latin typeface="+mj-lt"/>
                <a:ea typeface="+mj-ea"/>
                <a:cs typeface="+mj-cs"/>
                <a:sym typeface="Fredoka"/>
              </a:rPr>
              <a:t>’s Team Roles </a:t>
            </a:r>
            <a:endParaRPr lang="en-US" sz="4600" u="none" strike="noStrike" kern="1200" dirty="0">
              <a:solidFill>
                <a:schemeClr val="tx1"/>
              </a:solidFill>
              <a:latin typeface="+mj-lt"/>
              <a:ea typeface="+mj-ea"/>
              <a:cs typeface="+mj-cs"/>
              <a:sym typeface="Fredoka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F84898-CFFE-231C-9C0F-618311CD0630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ym typeface="Canva Sans"/>
              </a:rPr>
              <a:t>·Fi</a:t>
            </a:r>
            <a:r>
              <a:rPr lang="en-US" sz="1700" u="none" strike="noStrike">
                <a:sym typeface="Canva Sans"/>
              </a:rPr>
              <a:t>rst task: identify each member’s strengths and weaknesses.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u="none" strike="noStrike">
                <a:sym typeface="Canva Sans"/>
              </a:rPr>
              <a:t>·Belbin theory: teams perform better when members recognise and use inherent behavioural roles (Aranzabal et al., 2022).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u="none" strike="noStrike">
                <a:sym typeface="Canva Sans"/>
              </a:rPr>
              <a:t>·Creative vs. detail-oriented members created early tension.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u="none" strike="noStrike">
                <a:sym typeface="Canva Sans"/>
              </a:rPr>
              <a:t>·Role diversity can cause challenges if contributions are not valued (Senaratne &amp; Gunawardane, 2015).</a:t>
            </a:r>
          </a:p>
        </p:txBody>
      </p:sp>
      <p:pic>
        <p:nvPicPr>
          <p:cNvPr id="6" name="Picture 5" descr="A group of people holding puzzle pieces&#10;&#10;AI-generated content may be incorrect.">
            <a:extLst>
              <a:ext uri="{FF2B5EF4-FFF2-40B4-BE49-F238E27FC236}">
                <a16:creationId xmlns:a16="http://schemas.microsoft.com/office/drawing/2014/main" id="{DAAFB3A6-444E-8976-36CA-B5AB2894B3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297476"/>
            <a:ext cx="6903720" cy="426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200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9A9FCE-FA3F-DC32-3B06-E5B337E953B1}"/>
              </a:ext>
            </a:extLst>
          </p:cNvPr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Fredoka"/>
              </a:rPr>
              <a:t>Groups vs Teams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C279E6-C0AA-352B-F32A-DC10C5AD0444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ym typeface="Canva Sans"/>
              </a:rPr>
              <a:t>Group: people working together; Team: shared goals, interdependence, collective accountability.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ym typeface="Canva Sans"/>
              </a:rPr>
              <a:t>·Team identification increases motivation and engagement (Greco et al., 2022).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ym typeface="Canva Sans"/>
              </a:rPr>
              <a:t>·We began as a group but became a team through communication, purpose, and support.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ym typeface="Canva Sans"/>
              </a:rPr>
              <a:t>·Transition required trust, clear expectations, and reliability.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ym typeface="Canva Sans"/>
              </a:rPr>
              <a:t>·Team identity increased responsibility and improved performance.</a:t>
            </a:r>
          </a:p>
        </p:txBody>
      </p:sp>
      <p:pic>
        <p:nvPicPr>
          <p:cNvPr id="6" name="Picture 5" descr="A group of people holding their hands together&#10;&#10;AI-generated content may be incorrect.">
            <a:extLst>
              <a:ext uri="{FF2B5EF4-FFF2-40B4-BE49-F238E27FC236}">
                <a16:creationId xmlns:a16="http://schemas.microsoft.com/office/drawing/2014/main" id="{76AB7072-8CD4-8621-39DB-092A557816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124883"/>
            <a:ext cx="6903720" cy="460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693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91F6ED-E805-F690-DBFF-A8D73F25FE93}"/>
              </a:ext>
            </a:extLst>
          </p:cNvPr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Fredoka"/>
              </a:rPr>
              <a:t>Wh</a:t>
            </a:r>
            <a:r>
              <a:rPr lang="en-US" sz="3400" u="none" strike="noStrike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Fredoka"/>
              </a:rPr>
              <a:t>at Makes a Successful Team?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+mj-lt"/>
                <a:ea typeface="+mj-ea"/>
                <a:cs typeface="+mj-cs"/>
              </a:rPr>
              <a:t>Tuckman’s Theory </a:t>
            </a:r>
            <a:endParaRPr lang="en-US" sz="3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9891F2-4C88-AF00-6A7B-3709B212D683}"/>
              </a:ext>
            </a:extLst>
          </p:cNvPr>
          <p:cNvSpPr txBox="1"/>
          <p:nvPr/>
        </p:nvSpPr>
        <p:spPr>
          <a:xfrm>
            <a:off x="630936" y="2573756"/>
            <a:ext cx="3429000" cy="36441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ym typeface="Canva Sans"/>
              </a:rPr>
              <a:t>Group deve</a:t>
            </a:r>
            <a:r>
              <a:rPr lang="en-US" sz="1400" u="none" strike="noStrike" dirty="0">
                <a:sym typeface="Canva Sans"/>
              </a:rPr>
              <a:t>lopment theories explain performance variations.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none" strike="noStrike" dirty="0">
                <a:sym typeface="Canva Sans"/>
              </a:rPr>
              <a:t>·Vaida &amp; Șerban (2021): forming → storming → norming → performing.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none" strike="noStrike" dirty="0">
                <a:sym typeface="Canva Sans"/>
              </a:rPr>
              <a:t>·Our storming stage involved disagreements on workload and working styles.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none" strike="noStrike" dirty="0">
                <a:sym typeface="Canva Sans"/>
              </a:rPr>
              <a:t>·Theory helped us understand conflict as natural, not dysfunctional.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none" strike="noStrike" dirty="0">
                <a:sym typeface="Canva Sans"/>
              </a:rPr>
              <a:t>·Norming/performing: better communication, trust, and constructive feedback.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none" strike="noStrike" dirty="0">
                <a:sym typeface="Canva Sans"/>
              </a:rPr>
              <a:t>·Leadership rotated based on strengths and expertise.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none" strike="noStrike" dirty="0">
                <a:sym typeface="Canva Sans"/>
              </a:rPr>
              <a:t>·Collaborative leadership enhances creativity (Huang et al., 2022).</a:t>
            </a:r>
          </a:p>
        </p:txBody>
      </p:sp>
      <p:pic>
        <p:nvPicPr>
          <p:cNvPr id="6" name="Picture 5" descr="A group of people throwing papers in the air&#10;&#10;AI-generated content may be incorrect.">
            <a:extLst>
              <a:ext uri="{FF2B5EF4-FFF2-40B4-BE49-F238E27FC236}">
                <a16:creationId xmlns:a16="http://schemas.microsoft.com/office/drawing/2014/main" id="{E01FBCC0-2FE8-48CC-E2EA-22E2415279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487330"/>
            <a:ext cx="6903720" cy="388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598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D6CC43-E690-3DBB-FD2F-DFE707830FF9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lvl="0" indent="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u="none" strike="noStrike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Fredoka"/>
              </a:rPr>
              <a:t>Building Effective Relationships 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F09591-71C3-081A-CD13-2D65B29F7839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nva Sans Bold Italics"/>
              </a:rPr>
              <a:t>Effective teamwork relies on communication, emotional intelligence, and respect.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nva Sans Bold Italics"/>
              </a:rPr>
              <a:t>Interpersonal identification improves cooperation and motivation (Greco et al., 2022).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nva Sans Bold Italics"/>
              </a:rPr>
              <a:t>Trust increased openness, confidence, and willingness to seek help.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nva Sans Bold Italics"/>
              </a:rPr>
              <a:t>Work relies on communication, emotional intelligence, and respect.</a:t>
            </a:r>
          </a:p>
        </p:txBody>
      </p:sp>
      <p:pic>
        <p:nvPicPr>
          <p:cNvPr id="7" name="Picture 6" descr="Colourful carved figures of humans">
            <a:extLst>
              <a:ext uri="{FF2B5EF4-FFF2-40B4-BE49-F238E27FC236}">
                <a16:creationId xmlns:a16="http://schemas.microsoft.com/office/drawing/2014/main" id="{D3496780-F451-399E-DC55-66E0BAC8E2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48" r="11916" b="-1"/>
          <a:stretch>
            <a:fillRect/>
          </a:stretch>
        </p:blipFill>
        <p:spPr>
          <a:xfrm>
            <a:off x="6099048" y="867927"/>
            <a:ext cx="5458968" cy="512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384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700FB1-9F8C-4576-3C60-34FB9E048C98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lvl="0" indent="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dirty="0">
                <a:latin typeface="+mj-lt"/>
                <a:ea typeface="+mj-ea"/>
                <a:cs typeface="+mj-cs"/>
                <a:sym typeface="Fredoka"/>
              </a:rPr>
              <a:t>Reward, Rec</a:t>
            </a:r>
            <a:r>
              <a:rPr lang="en-US" sz="3800" u="none" strike="noStrike" dirty="0">
                <a:latin typeface="+mj-lt"/>
                <a:ea typeface="+mj-ea"/>
                <a:cs typeface="+mj-cs"/>
                <a:sym typeface="Fredoka"/>
              </a:rPr>
              <a:t>ognition &amp; Delegation – Bullet Points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338106-5F6B-3C5A-A2D8-9A5DE38368EA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ym typeface="Canva Sans"/>
              </a:rPr>
              <a:t>·No form</a:t>
            </a:r>
            <a:r>
              <a:rPr lang="en-US" sz="1700" u="none" strike="noStrike">
                <a:sym typeface="Canva Sans"/>
              </a:rPr>
              <a:t>al rewards, but mutual appreciation motivated team members.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u="none" strike="noStrike">
                <a:sym typeface="Canva Sans"/>
              </a:rPr>
              <a:t>·Created a sense of fairness, belonging, and encouragement.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u="none" strike="noStrike">
                <a:sym typeface="Canva Sans"/>
              </a:rPr>
              <a:t>·Delegated tasks according to strengths to reduce overload.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u="none" strike="noStrike">
                <a:sym typeface="Canva Sans"/>
              </a:rPr>
              <a:t>·Proper delegation improves team performance (Senaratne &amp; Gunawardane, 2015).</a:t>
            </a:r>
          </a:p>
          <a:p>
            <a:pPr marL="0" lvl="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u="none" strike="noStrike">
                <a:sym typeface="Canva Sans"/>
              </a:rPr>
              <a:t>Each member felt valued and capable in their role.</a:t>
            </a:r>
          </a:p>
        </p:txBody>
      </p:sp>
      <p:pic>
        <p:nvPicPr>
          <p:cNvPr id="7" name="Picture 6" descr="A group of people holding hands in a circle&#10;&#10;AI-generated content may be incorrect.">
            <a:extLst>
              <a:ext uri="{FF2B5EF4-FFF2-40B4-BE49-F238E27FC236}">
                <a16:creationId xmlns:a16="http://schemas.microsoft.com/office/drawing/2014/main" id="{47EF84DE-3924-25B4-F9DB-D442CB294A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138" r="8860" b="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3673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059E1C-275B-5F9E-90D0-9CF5E86894FB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  <a:sym typeface="Fredoka"/>
              </a:rPr>
              <a:t>Conflict Management 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ACF039-9E7B-3D39-FD96-310717219290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nva Sans"/>
              </a:rPr>
              <a:t>·Conflict is natural in teamwork, especially during storming stage.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nva Sans"/>
              </a:rPr>
              <a:t>·Vaida &amp; Șerban (2021): conflict is part of development, not a failure.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nva Sans"/>
              </a:rPr>
              <a:t>·Addressed conflict respectfully: listening, honesty, compromise.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nva Sans"/>
              </a:rPr>
              <a:t>·Conflict resolution strengthened unity and improved team function.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nva Sans"/>
              </a:rPr>
              <a:t>·Effective communication turned potential problems into growth opportunities.</a:t>
            </a:r>
          </a:p>
        </p:txBody>
      </p:sp>
      <p:pic>
        <p:nvPicPr>
          <p:cNvPr id="7" name="Picture 6" descr="A group of people looking at a computer&#10;&#10;AI-generated content may be incorrect.">
            <a:extLst>
              <a:ext uri="{FF2B5EF4-FFF2-40B4-BE49-F238E27FC236}">
                <a16:creationId xmlns:a16="http://schemas.microsoft.com/office/drawing/2014/main" id="{114C0584-0CC5-87BB-3385-A9909478E9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066" r="1998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0A473A-A63A-AFD2-B690-53F5A37CA702}"/>
              </a:ext>
            </a:extLst>
          </p:cNvPr>
          <p:cNvSpPr txBox="1"/>
          <p:nvPr/>
        </p:nvSpPr>
        <p:spPr>
          <a:xfrm>
            <a:off x="9581991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scienceforwork.com/blog/team-communic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6623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6D7393-EDC0-83CA-B0F2-DA30C4FC585C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  <a:sym typeface="Fredoka"/>
              </a:rPr>
              <a:t>References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E6A8FC-AD53-2984-AB93-0DE0215D378B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ym typeface="Canva Sans"/>
              </a:rPr>
              <a:t>Aranzabal, A., Epelde, E. and Artetxe, M., 2022. Team formation on the basis of Belbin’s roles to enhance students’ performance in project based learning. Education for Chemical Engineers, 38, pp.22–37.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ym typeface="Canva Sans"/>
              </a:rPr>
              <a:t>Greco, L.M., Porck, J.P., Walter, S.L., Scrimpshire, A.J. and Zabinski, A.M., 2022. A meta-analytic review of identification at work: Relative contribution of team, organisational, and professional identification. Journal of Applied Psychology, 107(5), p.795.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ym typeface="Canva Sans"/>
              </a:rPr>
              <a:t>Huang, Z., Sindakis, S., Aggarwal, S. and Thomas, L., 2022. The role of leadership in collective creativity and innovation: Examining academic research and development environments. Frontiers in Psychology, 13, p.1060412.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ym typeface="Canva Sans"/>
              </a:rPr>
              <a:t>Senaratne, S. and Gunawardane, S., 2015. Application of team role theory to construction design teams. Architectural Engineering and Design Management, 11(1), pp.1–19.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ym typeface="Canva Sans"/>
              </a:rPr>
              <a:t>Vaida, S. and Șerban, D., 2021. Group development stages. A brief comparative analysis of various models. Studia Universitatis Babes-Bolyai, Psychologia-Paedagogia, 66(1), pp.91–110.</a:t>
            </a:r>
          </a:p>
          <a:p>
            <a:pPr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ym typeface="Canva Sans"/>
            </a:endParaRPr>
          </a:p>
        </p:txBody>
      </p:sp>
      <p:pic>
        <p:nvPicPr>
          <p:cNvPr id="7" name="Picture 6" descr="A black and yellow logo&#10;&#10;AI-generated content may be incorrect.">
            <a:extLst>
              <a:ext uri="{FF2B5EF4-FFF2-40B4-BE49-F238E27FC236}">
                <a16:creationId xmlns:a16="http://schemas.microsoft.com/office/drawing/2014/main" id="{ADC44E90-A525-00E9-4CD4-4B6DC2F2C6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912620"/>
            <a:ext cx="5458968" cy="3032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040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C061B2-6A70-F773-54C3-A6D5AC4F3FC9}"/>
              </a:ext>
            </a:extLst>
          </p:cNvPr>
          <p:cNvSpPr txBox="1"/>
          <p:nvPr/>
        </p:nvSpPr>
        <p:spPr>
          <a:xfrm>
            <a:off x="640080" y="329184"/>
            <a:ext cx="6894576" cy="1783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 AI Statement  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D8551B-0419-8CF3-ACD1-E7450750B581}"/>
              </a:ext>
            </a:extLst>
          </p:cNvPr>
          <p:cNvSpPr txBox="1"/>
          <p:nvPr/>
        </p:nvSpPr>
        <p:spPr>
          <a:xfrm>
            <a:off x="640080" y="2706624"/>
            <a:ext cx="6894576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</a:rPr>
              <a:t>I confirm that I have not presented any AI-generated text as my own work. 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</a:rPr>
              <a:t>I confirm that I have used Grammarly for my grammar and spelling. </a:t>
            </a:r>
          </a:p>
        </p:txBody>
      </p:sp>
      <p:pic>
        <p:nvPicPr>
          <p:cNvPr id="8" name="Graphic 7" descr="Right Double Quote">
            <a:extLst>
              <a:ext uri="{FF2B5EF4-FFF2-40B4-BE49-F238E27FC236}">
                <a16:creationId xmlns:a16="http://schemas.microsoft.com/office/drawing/2014/main" id="{026D80A8-F425-D60F-1CC6-390D9177FB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5963" y="329183"/>
            <a:ext cx="3429969" cy="3429969"/>
          </a:xfrm>
          <a:prstGeom prst="rect">
            <a:avLst/>
          </a:prstGeom>
        </p:spPr>
      </p:pic>
      <p:pic>
        <p:nvPicPr>
          <p:cNvPr id="6" name="Picture 5" descr="A black and yellow logo&#10;&#10;AI-generated content may be incorrect.">
            <a:extLst>
              <a:ext uri="{FF2B5EF4-FFF2-40B4-BE49-F238E27FC236}">
                <a16:creationId xmlns:a16="http://schemas.microsoft.com/office/drawing/2014/main" id="{951B7555-B396-C46A-F93D-7922A8E160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3159" y="4079193"/>
            <a:ext cx="3917289" cy="21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334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5E35EA-C8C0-A8DD-018C-8A5D40F89A17}"/>
              </a:ext>
            </a:extLst>
          </p:cNvPr>
          <p:cNvSpPr txBox="1"/>
          <p:nvPr/>
        </p:nvSpPr>
        <p:spPr>
          <a:xfrm>
            <a:off x="6615365" y="4147516"/>
            <a:ext cx="4805996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you.  </a:t>
            </a:r>
          </a:p>
        </p:txBody>
      </p:sp>
      <p:pic>
        <p:nvPicPr>
          <p:cNvPr id="6" name="Graphic 5" descr="Handshake">
            <a:extLst>
              <a:ext uri="{FF2B5EF4-FFF2-40B4-BE49-F238E27FC236}">
                <a16:creationId xmlns:a16="http://schemas.microsoft.com/office/drawing/2014/main" id="{2EE3FD6B-07BC-3A47-11A1-7CF578EBC1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A black and yellow logo&#10;&#10;AI-generated content may be incorrect.">
            <a:extLst>
              <a:ext uri="{FF2B5EF4-FFF2-40B4-BE49-F238E27FC236}">
                <a16:creationId xmlns:a16="http://schemas.microsoft.com/office/drawing/2014/main" id="{5E60CEB2-1039-04DF-371A-3BC711EF9D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2" y="268439"/>
            <a:ext cx="57150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07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98</TotalTime>
  <Words>845</Words>
  <Application>Microsoft Macintosh PowerPoint</Application>
  <PresentationFormat>Widescreen</PresentationFormat>
  <Paragraphs>76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Canva Sans</vt:lpstr>
      <vt:lpstr>Canva Sans Bold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Kailash Doolar</dc:creator>
  <cp:keywords/>
  <dc:description/>
  <cp:lastModifiedBy>agnieszka doolar</cp:lastModifiedBy>
  <cp:revision>1</cp:revision>
  <dcterms:created xsi:type="dcterms:W3CDTF">2025-12-01T12:56:18Z</dcterms:created>
  <dcterms:modified xsi:type="dcterms:W3CDTF">2025-12-01T14:35:04Z</dcterms:modified>
  <cp:category/>
</cp:coreProperties>
</file>