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AEB60-4C87-8C42-B35F-2D2BE4A008C8}" v="17" dt="2025-02-28T19:52:28.4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927"/>
    <p:restoredTop sz="94681"/>
  </p:normalViewPr>
  <p:slideViewPr>
    <p:cSldViewPr snapToGrid="0">
      <p:cViewPr varScale="1">
        <p:scale>
          <a:sx n="135" d="100"/>
          <a:sy n="135" d="100"/>
        </p:scale>
        <p:origin x="1312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Moldoveanu" userId="129a72115cff775a" providerId="LiveId" clId="{28FAEB60-4C87-8C42-B35F-2D2BE4A008C8}"/>
    <pc:docChg chg="undo custSel addSld modSld sldOrd">
      <pc:chgData name="Bianca Moldoveanu" userId="129a72115cff775a" providerId="LiveId" clId="{28FAEB60-4C87-8C42-B35F-2D2BE4A008C8}" dt="2025-02-28T19:54:00.117" v="346" actId="20577"/>
      <pc:docMkLst>
        <pc:docMk/>
      </pc:docMkLst>
      <pc:sldChg chg="modSp mod">
        <pc:chgData name="Bianca Moldoveanu" userId="129a72115cff775a" providerId="LiveId" clId="{28FAEB60-4C87-8C42-B35F-2D2BE4A008C8}" dt="2025-02-27T17:55:27.975" v="140" actId="1076"/>
        <pc:sldMkLst>
          <pc:docMk/>
          <pc:sldMk cId="2563375042" sldId="256"/>
        </pc:sldMkLst>
        <pc:spChg chg="mod">
          <ac:chgData name="Bianca Moldoveanu" userId="129a72115cff775a" providerId="LiveId" clId="{28FAEB60-4C87-8C42-B35F-2D2BE4A008C8}" dt="2025-02-27T17:55:22.285" v="139" actId="14100"/>
          <ac:spMkLst>
            <pc:docMk/>
            <pc:sldMk cId="2563375042" sldId="256"/>
            <ac:spMk id="5" creationId="{CB2F68F0-6A05-FAE7-2F54-F0222998D5C1}"/>
          </ac:spMkLst>
        </pc:spChg>
        <pc:spChg chg="mod">
          <ac:chgData name="Bianca Moldoveanu" userId="129a72115cff775a" providerId="LiveId" clId="{28FAEB60-4C87-8C42-B35F-2D2BE4A008C8}" dt="2025-02-27T17:55:27.975" v="140" actId="1076"/>
          <ac:spMkLst>
            <pc:docMk/>
            <pc:sldMk cId="2563375042" sldId="256"/>
            <ac:spMk id="7" creationId="{41C03984-A17C-1047-41C4-634ACA149A14}"/>
          </ac:spMkLst>
        </pc:spChg>
      </pc:sldChg>
      <pc:sldChg chg="modSp mod">
        <pc:chgData name="Bianca Moldoveanu" userId="129a72115cff775a" providerId="LiveId" clId="{28FAEB60-4C87-8C42-B35F-2D2BE4A008C8}" dt="2025-02-28T19:50:57.383" v="326" actId="27636"/>
        <pc:sldMkLst>
          <pc:docMk/>
          <pc:sldMk cId="1543667745" sldId="258"/>
        </pc:sldMkLst>
        <pc:spChg chg="mod">
          <ac:chgData name="Bianca Moldoveanu" userId="129a72115cff775a" providerId="LiveId" clId="{28FAEB60-4C87-8C42-B35F-2D2BE4A008C8}" dt="2025-02-28T19:50:57.383" v="326" actId="27636"/>
          <ac:spMkLst>
            <pc:docMk/>
            <pc:sldMk cId="1543667745" sldId="258"/>
            <ac:spMk id="4" creationId="{6582D83C-342A-B82A-0C19-93A95253BC58}"/>
          </ac:spMkLst>
        </pc:spChg>
      </pc:sldChg>
      <pc:sldChg chg="addSp delSp modSp new mod setBg">
        <pc:chgData name="Bianca Moldoveanu" userId="129a72115cff775a" providerId="LiveId" clId="{28FAEB60-4C87-8C42-B35F-2D2BE4A008C8}" dt="2025-02-16T00:36:23.437" v="25" actId="1076"/>
        <pc:sldMkLst>
          <pc:docMk/>
          <pc:sldMk cId="2805119303" sldId="261"/>
        </pc:sldMkLst>
        <pc:spChg chg="add mod">
          <ac:chgData name="Bianca Moldoveanu" userId="129a72115cff775a" providerId="LiveId" clId="{28FAEB60-4C87-8C42-B35F-2D2BE4A008C8}" dt="2025-02-16T00:36:23.437" v="25" actId="1076"/>
          <ac:spMkLst>
            <pc:docMk/>
            <pc:sldMk cId="2805119303" sldId="261"/>
            <ac:spMk id="6" creationId="{1175E9A6-095C-DF42-9C75-68645F79C7DA}"/>
          </ac:spMkLst>
        </pc:spChg>
        <pc:spChg chg="add">
          <ac:chgData name="Bianca Moldoveanu" userId="129a72115cff775a" providerId="LiveId" clId="{28FAEB60-4C87-8C42-B35F-2D2BE4A008C8}" dt="2025-02-16T00:35:35.272" v="13" actId="26606"/>
          <ac:spMkLst>
            <pc:docMk/>
            <pc:sldMk cId="2805119303" sldId="261"/>
            <ac:spMk id="12" creationId="{C0763A76-9F1C-4FC5-82B7-DD475DA461B2}"/>
          </ac:spMkLst>
        </pc:spChg>
        <pc:spChg chg="add">
          <ac:chgData name="Bianca Moldoveanu" userId="129a72115cff775a" providerId="LiveId" clId="{28FAEB60-4C87-8C42-B35F-2D2BE4A008C8}" dt="2025-02-16T00:35:35.272" v="13" actId="26606"/>
          <ac:spMkLst>
            <pc:docMk/>
            <pc:sldMk cId="2805119303" sldId="261"/>
            <ac:spMk id="14" creationId="{E81BF4F6-F2CF-4984-9D14-D6966D92F99F}"/>
          </ac:spMkLst>
        </pc:spChg>
        <pc:picChg chg="add mod">
          <ac:chgData name="Bianca Moldoveanu" userId="129a72115cff775a" providerId="LiveId" clId="{28FAEB60-4C87-8C42-B35F-2D2BE4A008C8}" dt="2025-02-16T00:35:47.998" v="16" actId="27614"/>
          <ac:picMkLst>
            <pc:docMk/>
            <pc:sldMk cId="2805119303" sldId="261"/>
            <ac:picMk id="8" creationId="{58EB723F-3771-071A-5CDF-0AD0FDB33849}"/>
          </ac:picMkLst>
        </pc:picChg>
      </pc:sldChg>
      <pc:sldChg chg="addSp delSp modSp new mod setBg">
        <pc:chgData name="Bianca Moldoveanu" userId="129a72115cff775a" providerId="LiveId" clId="{28FAEB60-4C87-8C42-B35F-2D2BE4A008C8}" dt="2025-02-16T00:38:16.568" v="34" actId="26606"/>
        <pc:sldMkLst>
          <pc:docMk/>
          <pc:sldMk cId="2443199156" sldId="262"/>
        </pc:sldMkLst>
        <pc:spChg chg="add mod">
          <ac:chgData name="Bianca Moldoveanu" userId="129a72115cff775a" providerId="LiveId" clId="{28FAEB60-4C87-8C42-B35F-2D2BE4A008C8}" dt="2025-02-16T00:38:16.568" v="34" actId="26606"/>
          <ac:spMkLst>
            <pc:docMk/>
            <pc:sldMk cId="2443199156" sldId="262"/>
            <ac:spMk id="4" creationId="{46604A54-3AC2-18FF-43CF-0D6132767D09}"/>
          </ac:spMkLst>
        </pc:spChg>
        <pc:spChg chg="add">
          <ac:chgData name="Bianca Moldoveanu" userId="129a72115cff775a" providerId="LiveId" clId="{28FAEB60-4C87-8C42-B35F-2D2BE4A008C8}" dt="2025-02-16T00:38:16.568" v="34" actId="26606"/>
          <ac:spMkLst>
            <pc:docMk/>
            <pc:sldMk cId="2443199156" sldId="262"/>
            <ac:spMk id="9" creationId="{70DFC902-7D23-471A-B557-B6B6917D7A0D}"/>
          </ac:spMkLst>
        </pc:spChg>
        <pc:spChg chg="add">
          <ac:chgData name="Bianca Moldoveanu" userId="129a72115cff775a" providerId="LiveId" clId="{28FAEB60-4C87-8C42-B35F-2D2BE4A008C8}" dt="2025-02-16T00:38:16.568" v="34" actId="26606"/>
          <ac:spMkLst>
            <pc:docMk/>
            <pc:sldMk cId="2443199156" sldId="262"/>
            <ac:spMk id="11" creationId="{A55D5633-D557-4DCA-982C-FF36EB7A1C00}"/>
          </ac:spMkLst>
        </pc:spChg>
        <pc:spChg chg="add">
          <ac:chgData name="Bianca Moldoveanu" userId="129a72115cff775a" providerId="LiveId" clId="{28FAEB60-4C87-8C42-B35F-2D2BE4A008C8}" dt="2025-02-16T00:38:16.568" v="34" actId="26606"/>
          <ac:spMkLst>
            <pc:docMk/>
            <pc:sldMk cId="2443199156" sldId="262"/>
            <ac:spMk id="13" creationId="{450D3AD2-FA80-415F-A9CE-54D884561CD7}"/>
          </ac:spMkLst>
        </pc:spChg>
      </pc:sldChg>
      <pc:sldChg chg="addSp delSp modSp new mod setBg">
        <pc:chgData name="Bianca Moldoveanu" userId="129a72115cff775a" providerId="LiveId" clId="{28FAEB60-4C87-8C42-B35F-2D2BE4A008C8}" dt="2025-02-16T00:52:49.276" v="43" actId="26606"/>
        <pc:sldMkLst>
          <pc:docMk/>
          <pc:sldMk cId="29710789" sldId="263"/>
        </pc:sldMkLst>
        <pc:spChg chg="add mod">
          <ac:chgData name="Bianca Moldoveanu" userId="129a72115cff775a" providerId="LiveId" clId="{28FAEB60-4C87-8C42-B35F-2D2BE4A008C8}" dt="2025-02-16T00:52:49.276" v="43" actId="26606"/>
          <ac:spMkLst>
            <pc:docMk/>
            <pc:sldMk cId="29710789" sldId="263"/>
            <ac:spMk id="2" creationId="{F60CD141-E66C-EFC9-04AE-84BB8CAD68DE}"/>
          </ac:spMkLst>
        </pc:spChg>
        <pc:spChg chg="add">
          <ac:chgData name="Bianca Moldoveanu" userId="129a72115cff775a" providerId="LiveId" clId="{28FAEB60-4C87-8C42-B35F-2D2BE4A008C8}" dt="2025-02-16T00:52:49.276" v="43" actId="26606"/>
          <ac:spMkLst>
            <pc:docMk/>
            <pc:sldMk cId="29710789" sldId="263"/>
            <ac:spMk id="23" creationId="{DAF1966E-FD40-4A4A-B61B-C4DF7FA05F06}"/>
          </ac:spMkLst>
        </pc:spChg>
        <pc:spChg chg="add">
          <ac:chgData name="Bianca Moldoveanu" userId="129a72115cff775a" providerId="LiveId" clId="{28FAEB60-4C87-8C42-B35F-2D2BE4A008C8}" dt="2025-02-16T00:52:49.276" v="43" actId="26606"/>
          <ac:spMkLst>
            <pc:docMk/>
            <pc:sldMk cId="29710789" sldId="263"/>
            <ac:spMk id="24" creationId="{047BFA19-D45E-416B-A404-7AF2F3F27017}"/>
          </ac:spMkLst>
        </pc:spChg>
        <pc:spChg chg="add">
          <ac:chgData name="Bianca Moldoveanu" userId="129a72115cff775a" providerId="LiveId" clId="{28FAEB60-4C87-8C42-B35F-2D2BE4A008C8}" dt="2025-02-16T00:52:49.276" v="43" actId="26606"/>
          <ac:spMkLst>
            <pc:docMk/>
            <pc:sldMk cId="29710789" sldId="263"/>
            <ac:spMk id="25" creationId="{8E0105E7-23DB-4CF2-8258-FF47C7620F6E}"/>
          </ac:spMkLst>
        </pc:spChg>
        <pc:spChg chg="add">
          <ac:chgData name="Bianca Moldoveanu" userId="129a72115cff775a" providerId="LiveId" clId="{28FAEB60-4C87-8C42-B35F-2D2BE4A008C8}" dt="2025-02-16T00:52:49.276" v="43" actId="26606"/>
          <ac:spMkLst>
            <pc:docMk/>
            <pc:sldMk cId="29710789" sldId="263"/>
            <ac:spMk id="26" creationId="{074B4F7D-14B2-478B-8BF5-01E4E0C5D263}"/>
          </ac:spMkLst>
        </pc:spChg>
      </pc:sldChg>
      <pc:sldChg chg="addSp modSp new mod setBg">
        <pc:chgData name="Bianca Moldoveanu" userId="129a72115cff775a" providerId="LiveId" clId="{28FAEB60-4C87-8C42-B35F-2D2BE4A008C8}" dt="2025-02-16T00:58:58.318" v="61" actId="27636"/>
        <pc:sldMkLst>
          <pc:docMk/>
          <pc:sldMk cId="2516492001" sldId="264"/>
        </pc:sldMkLst>
        <pc:spChg chg="add mod ord">
          <ac:chgData name="Bianca Moldoveanu" userId="129a72115cff775a" providerId="LiveId" clId="{28FAEB60-4C87-8C42-B35F-2D2BE4A008C8}" dt="2025-02-16T00:58:58.318" v="61" actId="27636"/>
          <ac:spMkLst>
            <pc:docMk/>
            <pc:sldMk cId="2516492001" sldId="264"/>
            <ac:spMk id="2" creationId="{1533EA06-4C9F-753C-5D04-6D0304339871}"/>
          </ac:spMkLst>
        </pc:spChg>
        <pc:spChg chg="add">
          <ac:chgData name="Bianca Moldoveanu" userId="129a72115cff775a" providerId="LiveId" clId="{28FAEB60-4C87-8C42-B35F-2D2BE4A008C8}" dt="2025-02-16T00:58:23.156" v="55" actId="26606"/>
          <ac:spMkLst>
            <pc:docMk/>
            <pc:sldMk cId="2516492001" sldId="264"/>
            <ac:spMk id="9" creationId="{04812C46-200A-4DEB-A05E-3ED6C68C2387}"/>
          </ac:spMkLst>
        </pc:spChg>
        <pc:spChg chg="add">
          <ac:chgData name="Bianca Moldoveanu" userId="129a72115cff775a" providerId="LiveId" clId="{28FAEB60-4C87-8C42-B35F-2D2BE4A008C8}" dt="2025-02-16T00:58:23.156" v="55" actId="26606"/>
          <ac:spMkLst>
            <pc:docMk/>
            <pc:sldMk cId="2516492001" sldId="264"/>
            <ac:spMk id="11" creationId="{D1EA859B-E555-4109-94F3-6700E046E008}"/>
          </ac:spMkLst>
        </pc:spChg>
        <pc:picChg chg="add mod">
          <ac:chgData name="Bianca Moldoveanu" userId="129a72115cff775a" providerId="LiveId" clId="{28FAEB60-4C87-8C42-B35F-2D2BE4A008C8}" dt="2025-02-16T00:58:23.156" v="55" actId="26606"/>
          <ac:picMkLst>
            <pc:docMk/>
            <pc:sldMk cId="2516492001" sldId="264"/>
            <ac:picMk id="4" creationId="{BAF65AD0-90EB-F058-1AD4-A442E60689EA}"/>
          </ac:picMkLst>
        </pc:picChg>
      </pc:sldChg>
      <pc:sldChg chg="addSp delSp modSp new mod setBg">
        <pc:chgData name="Bianca Moldoveanu" userId="129a72115cff775a" providerId="LiveId" clId="{28FAEB60-4C87-8C42-B35F-2D2BE4A008C8}" dt="2025-02-16T01:03:48.965" v="72" actId="313"/>
        <pc:sldMkLst>
          <pc:docMk/>
          <pc:sldMk cId="2599902899" sldId="265"/>
        </pc:sldMkLst>
        <pc:spChg chg="add mod">
          <ac:chgData name="Bianca Moldoveanu" userId="129a72115cff775a" providerId="LiveId" clId="{28FAEB60-4C87-8C42-B35F-2D2BE4A008C8}" dt="2025-02-16T01:03:48.965" v="72" actId="313"/>
          <ac:spMkLst>
            <pc:docMk/>
            <pc:sldMk cId="2599902899" sldId="265"/>
            <ac:spMk id="2" creationId="{F7C7D46F-4160-DBA0-E418-384C3835A773}"/>
          </ac:spMkLst>
        </pc:spChg>
        <pc:spChg chg="add">
          <ac:chgData name="Bianca Moldoveanu" userId="129a72115cff775a" providerId="LiveId" clId="{28FAEB60-4C87-8C42-B35F-2D2BE4A008C8}" dt="2025-02-16T01:03:33.395" v="69" actId="26606"/>
          <ac:spMkLst>
            <pc:docMk/>
            <pc:sldMk cId="2599902899" sldId="265"/>
            <ac:spMk id="15" creationId="{257363FD-7E77-4145-9483-331A807ADF0E}"/>
          </ac:spMkLst>
        </pc:spChg>
        <pc:picChg chg="add mod">
          <ac:chgData name="Bianca Moldoveanu" userId="129a72115cff775a" providerId="LiveId" clId="{28FAEB60-4C87-8C42-B35F-2D2BE4A008C8}" dt="2025-02-16T01:03:33.395" v="69" actId="26606"/>
          <ac:picMkLst>
            <pc:docMk/>
            <pc:sldMk cId="2599902899" sldId="265"/>
            <ac:picMk id="4" creationId="{FB75FCB5-CBC6-CCF9-2435-0F65E897EE9F}"/>
          </ac:picMkLst>
        </pc:picChg>
      </pc:sldChg>
      <pc:sldChg chg="addSp modSp new mod setBg">
        <pc:chgData name="Bianca Moldoveanu" userId="129a72115cff775a" providerId="LiveId" clId="{28FAEB60-4C87-8C42-B35F-2D2BE4A008C8}" dt="2025-02-27T17:57:42.053" v="142" actId="14100"/>
        <pc:sldMkLst>
          <pc:docMk/>
          <pc:sldMk cId="2814512327" sldId="266"/>
        </pc:sldMkLst>
        <pc:spChg chg="add mod">
          <ac:chgData name="Bianca Moldoveanu" userId="129a72115cff775a" providerId="LiveId" clId="{28FAEB60-4C87-8C42-B35F-2D2BE4A008C8}" dt="2025-02-27T17:57:42.053" v="142" actId="14100"/>
          <ac:spMkLst>
            <pc:docMk/>
            <pc:sldMk cId="2814512327" sldId="266"/>
            <ac:spMk id="2" creationId="{5A553275-5B48-FA12-63F3-AA32D6A5C8A6}"/>
          </ac:spMkLst>
        </pc:spChg>
        <pc:spChg chg="add">
          <ac:chgData name="Bianca Moldoveanu" userId="129a72115cff775a" providerId="LiveId" clId="{28FAEB60-4C87-8C42-B35F-2D2BE4A008C8}" dt="2025-02-16T01:05:45.134" v="94" actId="26606"/>
          <ac:spMkLst>
            <pc:docMk/>
            <pc:sldMk cId="2814512327" sldId="266"/>
            <ac:spMk id="8" creationId="{3ECBE1F1-D69B-4AFA-ABD5-8E41720EF6DE}"/>
          </ac:spMkLst>
        </pc:spChg>
        <pc:spChg chg="add">
          <ac:chgData name="Bianca Moldoveanu" userId="129a72115cff775a" providerId="LiveId" clId="{28FAEB60-4C87-8C42-B35F-2D2BE4A008C8}" dt="2025-02-16T01:05:45.134" v="94" actId="26606"/>
          <ac:spMkLst>
            <pc:docMk/>
            <pc:sldMk cId="2814512327" sldId="266"/>
            <ac:spMk id="10" creationId="{603A6265-E10C-4B85-9C20-E75FCAF9CC63}"/>
          </ac:spMkLst>
        </pc:spChg>
        <pc:picChg chg="add">
          <ac:chgData name="Bianca Moldoveanu" userId="129a72115cff775a" providerId="LiveId" clId="{28FAEB60-4C87-8C42-B35F-2D2BE4A008C8}" dt="2025-02-16T01:05:45.134" v="94" actId="26606"/>
          <ac:picMkLst>
            <pc:docMk/>
            <pc:sldMk cId="2814512327" sldId="266"/>
            <ac:picMk id="4" creationId="{2A81CDF7-D666-3F00-2D25-A8AD6BCB5FB1}"/>
          </ac:picMkLst>
        </pc:picChg>
      </pc:sldChg>
      <pc:sldChg chg="addSp modSp new mod">
        <pc:chgData name="Bianca Moldoveanu" userId="129a72115cff775a" providerId="LiveId" clId="{28FAEB60-4C87-8C42-B35F-2D2BE4A008C8}" dt="2025-02-16T01:13:15.385" v="137" actId="1076"/>
        <pc:sldMkLst>
          <pc:docMk/>
          <pc:sldMk cId="2759718926" sldId="267"/>
        </pc:sldMkLst>
        <pc:spChg chg="add mod">
          <ac:chgData name="Bianca Moldoveanu" userId="129a72115cff775a" providerId="LiveId" clId="{28FAEB60-4C87-8C42-B35F-2D2BE4A008C8}" dt="2025-02-16T01:13:15.385" v="137" actId="1076"/>
          <ac:spMkLst>
            <pc:docMk/>
            <pc:sldMk cId="2759718926" sldId="267"/>
            <ac:spMk id="2" creationId="{1308386C-BF38-B04F-7C88-143EDA9A52A5}"/>
          </ac:spMkLst>
        </pc:spChg>
      </pc:sldChg>
      <pc:sldChg chg="addSp delSp modSp new mod ord setBg">
        <pc:chgData name="Bianca Moldoveanu" userId="129a72115cff775a" providerId="LiveId" clId="{28FAEB60-4C87-8C42-B35F-2D2BE4A008C8}" dt="2025-02-28T19:50:20.646" v="324" actId="20577"/>
        <pc:sldMkLst>
          <pc:docMk/>
          <pc:sldMk cId="3486465046" sldId="268"/>
        </pc:sldMkLst>
        <pc:spChg chg="add mod">
          <ac:chgData name="Bianca Moldoveanu" userId="129a72115cff775a" providerId="LiveId" clId="{28FAEB60-4C87-8C42-B35F-2D2BE4A008C8}" dt="2025-02-28T19:50:20.646" v="324" actId="20577"/>
          <ac:spMkLst>
            <pc:docMk/>
            <pc:sldMk cId="3486465046" sldId="268"/>
            <ac:spMk id="2" creationId="{58B95512-15EA-94A5-9863-BE6FA7C9F5AB}"/>
          </ac:spMkLst>
        </pc:spChg>
        <pc:spChg chg="add del">
          <ac:chgData name="Bianca Moldoveanu" userId="129a72115cff775a" providerId="LiveId" clId="{28FAEB60-4C87-8C42-B35F-2D2BE4A008C8}" dt="2025-02-28T16:59:19.665" v="168" actId="26606"/>
          <ac:spMkLst>
            <pc:docMk/>
            <pc:sldMk cId="3486465046" sldId="268"/>
            <ac:spMk id="7" creationId="{B6CDA21F-E7AF-4C75-8395-33F58D5B0E45}"/>
          </ac:spMkLst>
        </pc:spChg>
        <pc:spChg chg="add del">
          <ac:chgData name="Bianca Moldoveanu" userId="129a72115cff775a" providerId="LiveId" clId="{28FAEB60-4C87-8C42-B35F-2D2BE4A008C8}" dt="2025-02-28T16:59:19.665" v="168" actId="26606"/>
          <ac:spMkLst>
            <pc:docMk/>
            <pc:sldMk cId="3486465046" sldId="268"/>
            <ac:spMk id="14" creationId="{D5B0017B-2ECA-49AF-B397-DC140825DF8D}"/>
          </ac:spMkLst>
        </pc:spChg>
        <pc:spChg chg="add">
          <ac:chgData name="Bianca Moldoveanu" userId="129a72115cff775a" providerId="LiveId" clId="{28FAEB60-4C87-8C42-B35F-2D2BE4A008C8}" dt="2025-02-28T16:59:19.672" v="169" actId="26606"/>
          <ac:spMkLst>
            <pc:docMk/>
            <pc:sldMk cId="3486465046" sldId="268"/>
            <ac:spMk id="18" creationId="{A7AE9375-4664-4DB2-922D-2782A6E439AC}"/>
          </ac:spMkLst>
        </pc:spChg>
        <pc:spChg chg="add">
          <ac:chgData name="Bianca Moldoveanu" userId="129a72115cff775a" providerId="LiveId" clId="{28FAEB60-4C87-8C42-B35F-2D2BE4A008C8}" dt="2025-02-28T16:59:19.672" v="169" actId="26606"/>
          <ac:spMkLst>
            <pc:docMk/>
            <pc:sldMk cId="3486465046" sldId="268"/>
            <ac:spMk id="20" creationId="{9DD005C1-8C51-42D6-9BEE-B9B83849743D}"/>
          </ac:spMkLst>
        </pc:spChg>
        <pc:grpChg chg="add del">
          <ac:chgData name="Bianca Moldoveanu" userId="129a72115cff775a" providerId="LiveId" clId="{28FAEB60-4C87-8C42-B35F-2D2BE4A008C8}" dt="2025-02-28T16:59:19.665" v="168" actId="26606"/>
          <ac:grpSpMkLst>
            <pc:docMk/>
            <pc:sldMk cId="3486465046" sldId="268"/>
            <ac:grpSpMk id="9" creationId="{AE1C45F0-260A-458C-96ED-C1F6D2151219}"/>
          </ac:grpSpMkLst>
        </pc:grpChg>
        <pc:cxnChg chg="add del">
          <ac:chgData name="Bianca Moldoveanu" userId="129a72115cff775a" providerId="LiveId" clId="{28FAEB60-4C87-8C42-B35F-2D2BE4A008C8}" dt="2025-02-28T16:59:19.665" v="168" actId="26606"/>
          <ac:cxnSpMkLst>
            <pc:docMk/>
            <pc:sldMk cId="3486465046" sldId="268"/>
            <ac:cxnSpMk id="16" creationId="{6CF1BAF6-AD41-4082-B212-8A1F9A2E8779}"/>
          </ac:cxnSpMkLst>
        </pc:cxnChg>
        <pc:cxnChg chg="add">
          <ac:chgData name="Bianca Moldoveanu" userId="129a72115cff775a" providerId="LiveId" clId="{28FAEB60-4C87-8C42-B35F-2D2BE4A008C8}" dt="2025-02-28T16:59:19.672" v="169" actId="26606"/>
          <ac:cxnSpMkLst>
            <pc:docMk/>
            <pc:sldMk cId="3486465046" sldId="268"/>
            <ac:cxnSpMk id="19" creationId="{EE504C98-6397-41C1-A8D8-2D9C4ED307E0}"/>
          </ac:cxnSpMkLst>
        </pc:cxnChg>
      </pc:sldChg>
      <pc:sldChg chg="addSp modSp new mod">
        <pc:chgData name="Bianca Moldoveanu" userId="129a72115cff775a" providerId="LiveId" clId="{28FAEB60-4C87-8C42-B35F-2D2BE4A008C8}" dt="2025-02-28T19:54:00.117" v="346" actId="20577"/>
        <pc:sldMkLst>
          <pc:docMk/>
          <pc:sldMk cId="2920510143" sldId="269"/>
        </pc:sldMkLst>
        <pc:spChg chg="add mod">
          <ac:chgData name="Bianca Moldoveanu" userId="129a72115cff775a" providerId="LiveId" clId="{28FAEB60-4C87-8C42-B35F-2D2BE4A008C8}" dt="2025-02-28T19:54:00.117" v="346" actId="20577"/>
          <ac:spMkLst>
            <pc:docMk/>
            <pc:sldMk cId="2920510143" sldId="269"/>
            <ac:spMk id="2" creationId="{291880B8-98AF-D06E-A234-0DDD4B93436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9172F1-8B77-2643-A0B7-12150DA04E59}" type="datetimeFigureOut">
              <a:rPr lang="en-US" smtClean="0"/>
              <a:t>2/27/25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3E6CB-3D76-574B-968A-5015D1A78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03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3E6CB-3D76-574B-968A-5015D1A7866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63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7FCC-AFE1-A1DE-AB84-9EAE7DD99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AB1D43-BED8-2F02-9301-03CAC717D4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627EE-8423-2638-C757-AC2086332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EC334-1625-ACA3-3EB9-5362B29F4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690B0-89AD-7ABD-354E-31128E3C6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978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344D-B7C0-5207-C042-E69D7BAA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94FA2-B77D-621F-010A-FBB452D25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034C-53D9-07DB-A120-A655FC2AE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6E954-1904-A020-9E9C-1A4E1368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62C8D-9DC3-EE4B-0D36-62AC516A8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5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AE9C2-DAA4-B834-D1AF-AF23899DD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CDC941-B2CC-C67F-30F1-E1F4D8586E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02C11-5225-ED44-C5C6-F13D1755F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B57B0-F50A-D5AC-91EF-8F67B3B76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1E534-FD04-00DD-37C5-49B69543C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257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A976-0979-14BA-325D-593EE8A35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0558A-DECC-F3A2-3511-B9A820868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630E3-1825-EE6E-9964-0D48E81B7B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59BFA2-0B7F-23AF-DBD4-47053CBE6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4F3687-985A-7702-45C3-F106AA7D0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4ECF8-BB1F-9F7B-179B-EEE7D5780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062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E3BDB-D9D2-3CA7-E16A-5D2A1367B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B7CFE-03FE-E1F4-965E-4E72F1D34C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EC6DC0-2345-5499-CE28-CE91FC3AC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61EE9A-EE67-0B82-C543-A084047708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AEC242-1E97-DE95-5D10-D3ADE64D0A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3F37A2-EC9C-B24B-D780-C6031B1BE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626C93-A5A1-27DB-9F12-0B7AE57A4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35738D-83F2-9890-D472-9D2451F6B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432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B672F-862C-C6D6-FE28-A2FF2C826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4B87E7-7355-69ED-5BD1-48D803642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315FD2-86BC-8933-9686-6C315778B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9C40B8-9FE1-5BAB-4C6C-832CAEF26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61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75B84-A4B7-D30D-89F8-F39C60A85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B8082D-F279-30A8-9EB2-4A23D6A45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AC337-89FA-63A4-469A-6288C6365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94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6614-F251-C446-0BFA-ACAE2B7A9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A58FF-3071-5DF9-F001-AA2C327FC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C6B47-CBB5-F25D-C4B9-835E40D4E1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F5756-4E68-294C-7281-5F3DBA3F8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950E0-16D6-518A-5396-845A2E6E3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9D918-40D3-5FD2-48B6-21EA0710E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437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6B2F1-C5DF-2AD6-D37F-09F99100C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5E2C67-F347-DE3E-B7F5-7B50B1B119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53773-77A6-3F17-65A2-B48AADC80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2F4AD-623D-CBBD-B81C-CFEFA0D98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A5BA6-4350-385D-12E7-D27A5462C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E53A0-4400-24DD-0CC7-CFA600A82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09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35F76-D092-9F8B-F309-EEA65103B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B66707-AB3F-4C5E-A52C-1D0C41CE1C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02237E-9D71-09D6-47F2-052420E48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FD8BFF-92B4-1381-4828-C93903DBC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05D9D-07A9-332C-7519-0AF2DCCEA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962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CE0A2E-AEC4-4727-3463-434AB513A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DBD342-31FE-262D-2132-C82B7BF3DA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C60B7-26EE-2BA9-94F0-17D305365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6F8C7-8597-FFBF-7C29-33B04AEFC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B3365-DA6A-6688-69D2-74B429EC4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75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E8A6FF-F959-C36F-F69F-465056212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B30EB-8CC5-6437-3D2E-0DAB76A08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F9345-E4EE-69FD-63C9-0C707FDFD8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95E07E-AADE-F04B-A6C6-9B76C57205D2}" type="datetimeFigureOut">
              <a:rPr lang="en-US" smtClean="0"/>
              <a:t>2/27/25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CF037-657C-14D5-0FAC-5D9601B9BA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94DD73-F8C7-D778-D3EA-884403DDFA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3E040D-76E0-064B-8CFC-D1031887F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956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" TargetMode="External"/><Relationship Id="rId2" Type="http://schemas.openxmlformats.org/officeDocument/2006/relationships/hyperlink" Target="https://www.bbc.com/news/uk-5326331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Person using a syringe">
            <a:extLst>
              <a:ext uri="{FF2B5EF4-FFF2-40B4-BE49-F238E27FC236}">
                <a16:creationId xmlns:a16="http://schemas.microsoft.com/office/drawing/2014/main" id="{03B89D24-2911-B969-408D-EA7F4BEC11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96" r="19843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2F68F0-6A05-FAE7-2F54-F0222998D5C1}"/>
              </a:ext>
            </a:extLst>
          </p:cNvPr>
          <p:cNvSpPr txBox="1"/>
          <p:nvPr/>
        </p:nvSpPr>
        <p:spPr>
          <a:xfrm>
            <a:off x="6343650" y="3789575"/>
            <a:ext cx="5505814" cy="13298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Police Strategies for Tackling Drug Crime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8A5E8F-27A9-FC5D-73B7-A0BD8022ADBB}"/>
              </a:ext>
            </a:extLst>
          </p:cNvPr>
          <p:cNvSpPr txBox="1"/>
          <p:nvPr/>
        </p:nvSpPr>
        <p:spPr>
          <a:xfrm>
            <a:off x="6343650" y="5709565"/>
            <a:ext cx="5395975" cy="646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5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Name: Bianca Moldoveanu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5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Student number: 1905825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C03984-A17C-1047-41C4-634ACA149A14}"/>
              </a:ext>
            </a:extLst>
          </p:cNvPr>
          <p:cNvSpPr txBox="1"/>
          <p:nvPr/>
        </p:nvSpPr>
        <p:spPr>
          <a:xfrm>
            <a:off x="5895006" y="5119397"/>
            <a:ext cx="584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pple Braille" pitchFamily="2" charset="0"/>
              </a:rPr>
              <a:t>Subtitle: Evidence-based Practices and Interventions</a:t>
            </a:r>
          </a:p>
        </p:txBody>
      </p:sp>
    </p:spTree>
    <p:extLst>
      <p:ext uri="{BB962C8B-B14F-4D97-AF65-F5344CB8AC3E}">
        <p14:creationId xmlns:p14="http://schemas.microsoft.com/office/powerpoint/2010/main" val="2563375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lose-up unopened pill packets">
            <a:extLst>
              <a:ext uri="{FF2B5EF4-FFF2-40B4-BE49-F238E27FC236}">
                <a16:creationId xmlns:a16="http://schemas.microsoft.com/office/drawing/2014/main" id="{59EA3069-BD1F-954E-E32A-CB4561BEF3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9" r="11548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B79790-F592-CE5D-DC5B-E5B413C9189C}"/>
              </a:ext>
            </a:extLst>
          </p:cNvPr>
          <p:cNvSpPr txBox="1"/>
          <p:nvPr/>
        </p:nvSpPr>
        <p:spPr>
          <a:xfrm>
            <a:off x="8089405" y="249775"/>
            <a:ext cx="3369234" cy="57927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dirty="0"/>
              <a:t>Introduction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Drug-related criminality include addiction, violence, and organized crime, all of which profoundly impact societal well-being and economic stability.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Significance of Effective Law Enforcement: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function of law enforcement in reducing violence, dissolving drug syndicates, and fostering safer communities is essential.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Goals of This Talk: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Examine several approaches used by law enforcement to tackle drug-related criminality.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Review the scholarly literature to see whether these tactics have been successful.</a:t>
            </a:r>
          </a:p>
        </p:txBody>
      </p:sp>
    </p:spTree>
    <p:extLst>
      <p:ext uri="{BB962C8B-B14F-4D97-AF65-F5344CB8AC3E}">
        <p14:creationId xmlns:p14="http://schemas.microsoft.com/office/powerpoint/2010/main" val="156149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82D83C-342A-B82A-0C19-93A95253BC58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Important Characteristics: To acquire intelligence regarding drug-related activities, law enforcement officials interact with community members. Rather of solely enforcing drug legislation, focus addressing the unique needs of the community.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Weisburd et al. (2010) discovered that community-oriented policing facilitates the disruption of drug markets by enhancing perceptions of legitimacy and promoting improved cooperation.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Operation Ceasefire in Boston successfully reduced drug violence by concentrating on gang-related activities and </a:t>
            </a:r>
            <a:r>
              <a:rPr lang="en-US" sz="2000" dirty="0" err="1"/>
              <a:t>mobilising</a:t>
            </a:r>
            <a:r>
              <a:rPr lang="en-US" sz="2000" dirty="0"/>
              <a:t> community support (Braga &amp; Weisburd, 2012).</a:t>
            </a:r>
          </a:p>
        </p:txBody>
      </p:sp>
    </p:spTree>
    <p:extLst>
      <p:ext uri="{BB962C8B-B14F-4D97-AF65-F5344CB8AC3E}">
        <p14:creationId xmlns:p14="http://schemas.microsoft.com/office/powerpoint/2010/main" val="1543667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B99F00-9AF9-7F67-3DF7-2EE744E80D6B}"/>
              </a:ext>
            </a:extLst>
          </p:cNvPr>
          <p:cNvSpPr txBox="1"/>
          <p:nvPr/>
        </p:nvSpPr>
        <p:spPr>
          <a:xfrm>
            <a:off x="107213" y="622168"/>
            <a:ext cx="6519830" cy="63630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Problem-Oriented Policing (POP) is defined as the process of identifying specific crime problems (such as drug markets) and implementing interventions that are geared to address those specific problems.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 SARA Model consists of: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 process of identifying specific drug-related concerns through scanning.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Understanding the context and root reasons necessitates analysis.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We are responding by implementing particular measures.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Evaluate the outcomes and make changes to the methods.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POP has been successful in lowering the visibility of drug markets and the violence associated with drug use by addressing underlying community vulnerabilities (Eck &amp; Spelman, 1987).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There was a considerable decrease in the number of violent crimes that occurred in the vicinity of drug hotspots as a result of the implementation of POP in a research that was conducted in Kansas City (Weisburd et al., 2010).</a:t>
            </a:r>
          </a:p>
        </p:txBody>
      </p:sp>
      <p:pic>
        <p:nvPicPr>
          <p:cNvPr id="6" name="Picture 5" descr="Chemical formulae are written on paper">
            <a:extLst>
              <a:ext uri="{FF2B5EF4-FFF2-40B4-BE49-F238E27FC236}">
                <a16:creationId xmlns:a16="http://schemas.microsoft.com/office/drawing/2014/main" id="{B5256181-7C2F-CF98-1787-DF5A8226EF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25" r="26668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57790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Different capsules and tablets perfectly lined on a white surface">
            <a:extLst>
              <a:ext uri="{FF2B5EF4-FFF2-40B4-BE49-F238E27FC236}">
                <a16:creationId xmlns:a16="http://schemas.microsoft.com/office/drawing/2014/main" id="{F51D6716-DBE9-2159-6C82-16C6B6F12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1749677"/>
            <a:ext cx="4777381" cy="31889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2E101-10B3-8033-B19B-B118F586FC24}"/>
              </a:ext>
            </a:extLst>
          </p:cNvPr>
          <p:cNvSpPr txBox="1"/>
          <p:nvPr/>
        </p:nvSpPr>
        <p:spPr>
          <a:xfrm>
            <a:off x="5668719" y="904974"/>
            <a:ext cx="5458838" cy="519657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500" dirty="0"/>
              <a:t>Definition: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A method that focusses on specific geographic regions that have high amounts of drug activity and related crimes. Also known as "hot spot policing."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The Way That It Operates: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The examination of data shows "hotspots" for drug use.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A significant number of officers are stationed in certain regions to put a stop to criminal activity.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The use of hot spot policing has been shown to help reduce crime in specific areas. According to Braga et al. (2014), targeted areas seen a reduction in drug-related crime of between 20 and 50 percent.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Obstacles to overcome: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The displacement effect may cause drug-related crimes to move to neighboring neighborhoods.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Community faith According to (Weisburd et al. 2010), excessive police presence in high-crime regions can diminish public faith in the police.</a:t>
            </a:r>
          </a:p>
        </p:txBody>
      </p:sp>
    </p:spTree>
    <p:extLst>
      <p:ext uri="{BB962C8B-B14F-4D97-AF65-F5344CB8AC3E}">
        <p14:creationId xmlns:p14="http://schemas.microsoft.com/office/powerpoint/2010/main" val="995705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75E9A6-095C-DF42-9C75-68645F79C7DA}"/>
              </a:ext>
            </a:extLst>
          </p:cNvPr>
          <p:cNvSpPr txBox="1"/>
          <p:nvPr/>
        </p:nvSpPr>
        <p:spPr>
          <a:xfrm>
            <a:off x="554412" y="0"/>
            <a:ext cx="4646905" cy="58661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term "diversion programs" refers to initiatives that provide treatment and rehabilitation to low-level drug offenders rather than incarceration.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Examples: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Law Enforcement Assisted Diversion (LEAD): This Seattle program leads convicts to social services, lowering recidivism (Collins et al., 2015).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Drug Courts: Non-violent drug offenders receive therapy rather than jail time.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Diversion programs are more cost-effective than incarceration since they also reduce repeat offences.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 addition to this, they assist in addressing the fundamental issue that leads to drug-related criminal activity: addiction.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Advantages to the Public Health: Drug dependency can be reduced through rehabilitation, which also helps to make areas safer.</a:t>
            </a:r>
          </a:p>
        </p:txBody>
      </p:sp>
      <p:pic>
        <p:nvPicPr>
          <p:cNvPr id="8" name="Picture 7" descr="A pile of pills and tablets&#10;&#10;AI-generated content may be incorrect.">
            <a:extLst>
              <a:ext uri="{FF2B5EF4-FFF2-40B4-BE49-F238E27FC236}">
                <a16:creationId xmlns:a16="http://schemas.microsoft.com/office/drawing/2014/main" id="{58EB723F-3771-071A-5CDF-0AD0FDB338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89" r="31955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119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604A54-3AC2-18FF-43CF-0D6132767D09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Multi-agency Task Forces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Definition: Multi-agency task groups combine law enforcement, social services, and public health organizations to tackle drug crimes.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Key features: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Police, the Drug Enforcement Administration, and public health authorities all work together.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Improved intelligence exchange and resource allocation.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Research indicates that task teams, such as HIDTA in the United States, are more effective at disrupting drug trafficking networks than individual police operations (Scott et al., 2006).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Example: HIDTA programs resulted in drug seizures and trafficking organisation disintegration.</a:t>
            </a:r>
          </a:p>
        </p:txBody>
      </p:sp>
    </p:spTree>
    <p:extLst>
      <p:ext uri="{BB962C8B-B14F-4D97-AF65-F5344CB8AC3E}">
        <p14:creationId xmlns:p14="http://schemas.microsoft.com/office/powerpoint/2010/main" val="244319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0CD141-E66C-EFC9-04AE-84BB8CAD68DE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Effectiveness: Ratcliffe (2008) discovered that ILP is effective in disrupting large-scale trafficking organisations by focussing on leadership and funding networks.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potential for an invasion of privacy is a limitation.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excessive use of police force in underserved communities raises ethical problems.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"Intelligence-led policing" (ILP) is a tactic aimed at certain criminal groups and drug traffickers using data and intelligence.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Main traits: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 your operations, apply advanced analytics, monitoring, and informants networks.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guarantees that funds are distributed towards top priorities.</a:t>
            </a:r>
          </a:p>
        </p:txBody>
      </p:sp>
    </p:spTree>
    <p:extLst>
      <p:ext uri="{BB962C8B-B14F-4D97-AF65-F5344CB8AC3E}">
        <p14:creationId xmlns:p14="http://schemas.microsoft.com/office/powerpoint/2010/main" val="29710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in blue glove holding a bag of white powder&#10;&#10;AI-generated content may be incorrect.">
            <a:extLst>
              <a:ext uri="{FF2B5EF4-FFF2-40B4-BE49-F238E27FC236}">
                <a16:creationId xmlns:a16="http://schemas.microsoft.com/office/drawing/2014/main" id="{BAF65AD0-90EB-F058-1AD4-A442E60689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33EA06-4C9F-753C-5D04-6D0304339871}"/>
              </a:ext>
            </a:extLst>
          </p:cNvPr>
          <p:cNvSpPr txBox="1"/>
          <p:nvPr/>
        </p:nvSpPr>
        <p:spPr>
          <a:xfrm>
            <a:off x="8366762" y="275463"/>
            <a:ext cx="3822189" cy="64458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Definition of Damage Reduction Policing: An approach of law enforcement whereby the reduction of harm takes precedence over the application of punitive actions against drug usage.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establishment of needle exchange programs and supervised injection facilities are two of the most essential measures.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promotion of naloxone utilisation for overdose prevention is essential.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Beletsky et al. (2016) assert that research demonstrates harm reduction policing has enhanced health outcomes for drug users and contributed to a decrease in overdose fatalities.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public and political sectors generally criticise these policies due to their seeming leniency towards unlawful conduct. This presents numerous challenges.</a:t>
            </a:r>
          </a:p>
        </p:txBody>
      </p:sp>
    </p:spTree>
    <p:extLst>
      <p:ext uri="{BB962C8B-B14F-4D97-AF65-F5344CB8AC3E}">
        <p14:creationId xmlns:p14="http://schemas.microsoft.com/office/powerpoint/2010/main" val="2516492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8B95512-15EA-94A5-9863-BE6FA7C9F5AB}"/>
              </a:ext>
            </a:extLst>
          </p:cNvPr>
          <p:cNvSpPr txBox="1"/>
          <p:nvPr/>
        </p:nvSpPr>
        <p:spPr>
          <a:xfrm>
            <a:off x="878812" y="1665441"/>
            <a:ext cx="10434375" cy="42110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bg1"/>
                </a:solidFill>
              </a:rPr>
              <a:t>Study case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b="1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/>
                </a:solidFill>
              </a:rPr>
              <a:t>Operation Venetic, a major crackdown on organized drug networks in the UK, was led by the National Crime Agency (NCA) and a combination of intelligence-led policing, undercover surveillance, and community engagement(National Crime Agency, 2020). The operation used </a:t>
            </a:r>
            <a:r>
              <a:rPr lang="en-US" sz="1900" dirty="0" err="1">
                <a:solidFill>
                  <a:schemeClr val="bg1"/>
                </a:solidFill>
              </a:rPr>
              <a:t>EncroChat</a:t>
            </a:r>
            <a:r>
              <a:rPr lang="en-US" sz="1900" dirty="0">
                <a:solidFill>
                  <a:schemeClr val="bg1"/>
                </a:solidFill>
              </a:rPr>
              <a:t>, an encrypted messaging platform, to intercept messages exchanged between criminals, leading to numerous arrests and seizures (BBC News, 2020). This intelligence was used to apprehend individuals involved in large-scale drug trafficking, money laundering, and violent crime. The operation resulted in over 1,500 arrests, over 2.5 </a:t>
            </a:r>
            <a:r>
              <a:rPr lang="en-US" sz="1900" dirty="0" err="1">
                <a:solidFill>
                  <a:schemeClr val="bg1"/>
                </a:solidFill>
              </a:rPr>
              <a:t>tonnes</a:t>
            </a:r>
            <a:r>
              <a:rPr lang="en-US" sz="1900" dirty="0">
                <a:solidFill>
                  <a:schemeClr val="bg1"/>
                </a:solidFill>
              </a:rPr>
              <a:t> of illegal drugs, dozens of firearms, millions of pounds in cash, and lengthy prison terms for high-ranking members of organized crime groups(Home Office, 2021). The UK police's intelligence-led policing and technological advancements have proven effective in tackling drug crime in the UK (NCA, 2021).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465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gures of houses in different position and sizes">
            <a:extLst>
              <a:ext uri="{FF2B5EF4-FFF2-40B4-BE49-F238E27FC236}">
                <a16:creationId xmlns:a16="http://schemas.microsoft.com/office/drawing/2014/main" id="{FB75FCB5-CBC6-CCF9-2435-0F65E897E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C7D46F-4160-DBA0-E418-384C3835A773}"/>
              </a:ext>
            </a:extLst>
          </p:cNvPr>
          <p:cNvSpPr txBox="1"/>
          <p:nvPr/>
        </p:nvSpPr>
        <p:spPr>
          <a:xfrm>
            <a:off x="838200" y="2089576"/>
            <a:ext cx="10515600" cy="2972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Problems and Ethical Issues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Drug law enforcement disproportionately affects minority populations, which fuels mistrust of law enforcement.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Allocating resources between public health initiatives and enforcement presents an ongoing difficulty.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Civil liberties are called into question by surveillance-based methods including those in ILP.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Overpolicing in high-crime neighborhoods can cause public mistrust and community lack of cooperation.</a:t>
            </a:r>
          </a:p>
        </p:txBody>
      </p:sp>
    </p:spTree>
    <p:extLst>
      <p:ext uri="{BB962C8B-B14F-4D97-AF65-F5344CB8AC3E}">
        <p14:creationId xmlns:p14="http://schemas.microsoft.com/office/powerpoint/2010/main" val="2599902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2A81CDF7-D666-3F00-2D25-A8AD6BCB5F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12" r="16321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553275-5B48-FA12-63F3-AA32D6A5C8A6}"/>
              </a:ext>
            </a:extLst>
          </p:cNvPr>
          <p:cNvSpPr txBox="1"/>
          <p:nvPr/>
        </p:nvSpPr>
        <p:spPr>
          <a:xfrm>
            <a:off x="6115317" y="2285999"/>
            <a:ext cx="5247340" cy="44155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pple Braille" pitchFamily="2" charset="0"/>
              </a:rPr>
              <a:t>Conclusion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pple Braille" pitchFamily="2" charset="0"/>
            </a:endParaRP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pple Braille" pitchFamily="2" charset="0"/>
              </a:rPr>
              <a:t>Key Insights: Good policing calls for a mix between public health campaigns and enforcement.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pple Braille" pitchFamily="2" charset="0"/>
              </a:rPr>
              <a:t>Especially powerful are community-oriented strategies and multiagency cooperation.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pple Braille" pitchFamily="2" charset="0"/>
              </a:rPr>
              <a:t>Promising change is towards damage reduction and rehabilitation instead of punishment.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pple Braille" pitchFamily="2" charset="0"/>
              </a:rPr>
              <a:t>Policymakers have to give equal, fact-based, community-supported policies top priority for addressing drug crime sustainably.</a:t>
            </a:r>
          </a:p>
        </p:txBody>
      </p:sp>
    </p:spTree>
    <p:extLst>
      <p:ext uri="{BB962C8B-B14F-4D97-AF65-F5344CB8AC3E}">
        <p14:creationId xmlns:p14="http://schemas.microsoft.com/office/powerpoint/2010/main" val="2814512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08386C-BF38-B04F-7C88-143EDA9A52A5}"/>
              </a:ext>
            </a:extLst>
          </p:cNvPr>
          <p:cNvSpPr txBox="1"/>
          <p:nvPr/>
        </p:nvSpPr>
        <p:spPr>
          <a:xfrm>
            <a:off x="435204" y="79172"/>
            <a:ext cx="11321592" cy="6699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References 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Beletsky, L., et al. (2016) ‘Police practices and harm reduction: Evidence from around the world’,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Harm Reduction Journal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Harm Reduction Journal.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Braga, A. A. and Weisburd, D. L. (2012) ‘The effects of focused deterrence strategies on crime: A systematic review’,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Journal of Research in Crime and Delinquency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Journal of Research in Crime.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Braga, A. A., et al. (2014) ‘Hot spots policing effects on crime’,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Campbell Systematic Reviews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Campbell Reviews.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Collins, S. E., et al. (2015) ‘LEAD program evaluation: Reducing recidivism through diversion’,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American Journal of Public Health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American Journal of Public Health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Eck, J. E. and Spelman, W. (1987) ‘Problem-solving: A guide for police’,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Office of Justice Programs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OJP Reports.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Ratcliffe, J. H. (2008)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Intelligence-led policing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Devon: Willan Publishing.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Scott, M. S., et al. (2006) ‘Multi-agency partnerships in tackling drug-related crime’,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Policing: An International Journal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Policing Journal.</a:t>
            </a:r>
          </a:p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Weisburd, D. L., et al. (2010) ‘Community policing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and crime prevention’,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Criminology &amp; Public Policy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Criminology Policy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59718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1880B8-98AF-D06E-A234-0DDD4B934360}"/>
              </a:ext>
            </a:extLst>
          </p:cNvPr>
          <p:cNvSpPr txBox="1"/>
          <p:nvPr/>
        </p:nvSpPr>
        <p:spPr>
          <a:xfrm>
            <a:off x="972532" y="537328"/>
            <a:ext cx="9926424" cy="33763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BBC News (2020) </a:t>
            </a:r>
            <a:r>
              <a:rPr lang="en-GB" i="1" dirty="0" err="1"/>
              <a:t>EncroChat</a:t>
            </a:r>
            <a:r>
              <a:rPr lang="en-GB" i="1" dirty="0"/>
              <a:t>: Police infiltrate criminal phone system</a:t>
            </a:r>
            <a:r>
              <a:rPr lang="en-GB" dirty="0"/>
              <a:t>. Available at: </a:t>
            </a:r>
            <a:r>
              <a:rPr lang="en-GB" dirty="0">
                <a:hlinkClick r:id="rId2"/>
              </a:rPr>
              <a:t>https://www.bbc.com/news/uk-53263310</a:t>
            </a:r>
            <a:r>
              <a:rPr lang="en-GB" dirty="0"/>
              <a:t> (Accessed: 27 February 2025).Home Office (2021) </a:t>
            </a:r>
            <a:r>
              <a:rPr lang="en-GB" i="1" dirty="0"/>
              <a:t>Operation Venetic: Impact on UK drug crime</a:t>
            </a:r>
            <a:r>
              <a:rPr lang="en-GB" dirty="0"/>
              <a:t>. Available at: https://</a:t>
            </a:r>
            <a:r>
              <a:rPr lang="en-GB" dirty="0" err="1"/>
              <a:t>www.gov.uk</a:t>
            </a:r>
            <a:r>
              <a:rPr lang="en-GB" dirty="0"/>
              <a:t>/government/news/operation-</a:t>
            </a:r>
            <a:r>
              <a:rPr lang="en-GB" dirty="0" err="1"/>
              <a:t>venetic</a:t>
            </a:r>
            <a:r>
              <a:rPr lang="en-GB" dirty="0"/>
              <a:t> (Accessed: 27February 2025).National Crime Agency (2020) </a:t>
            </a:r>
            <a:r>
              <a:rPr lang="en-GB" i="1" dirty="0"/>
              <a:t>Tackling Organized Crime: The Success of Operation Venetic</a:t>
            </a:r>
            <a:r>
              <a:rPr lang="en-GB" dirty="0"/>
              <a:t>. Available at: </a:t>
            </a:r>
            <a:r>
              <a:rPr lang="en-GB" dirty="0">
                <a:hlinkClick r:id="rId3"/>
              </a:rPr>
              <a:t>https://www.nationalcrimeagency.gov.uk</a:t>
            </a:r>
            <a:r>
              <a:rPr lang="en-GB" dirty="0"/>
              <a:t> (Accessed</a:t>
            </a:r>
            <a:r>
              <a:rPr lang="en-GB"/>
              <a:t>: 28 </a:t>
            </a:r>
            <a:r>
              <a:rPr lang="en-GB" dirty="0"/>
              <a:t>February 2025).National Crime Agency (2021) </a:t>
            </a:r>
            <a:r>
              <a:rPr lang="en-GB" i="1" dirty="0"/>
              <a:t>Intelligence-Led Policing and Digital Interception</a:t>
            </a:r>
            <a:r>
              <a:rPr lang="en-GB" dirty="0"/>
              <a:t>. Available at: </a:t>
            </a:r>
            <a:r>
              <a:rPr lang="en-GB" dirty="0">
                <a:hlinkClick r:id="rId3"/>
              </a:rPr>
              <a:t>https://www.nationalcrimeagency.gov.uk</a:t>
            </a:r>
            <a:r>
              <a:rPr lang="en-GB" dirty="0"/>
              <a:t> (Accessed: 28 February 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510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4593</TotalTime>
  <Words>1579</Words>
  <Application>Microsoft Macintosh PowerPoint</Application>
  <PresentationFormat>Widescreen</PresentationFormat>
  <Paragraphs>85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-webkit-standard</vt:lpstr>
      <vt:lpstr>Apple Braille</vt:lpstr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Bianca Moldoveanu</dc:creator>
  <cp:lastModifiedBy>Bianca Moldoveanu</cp:lastModifiedBy>
  <cp:revision>1</cp:revision>
  <dcterms:created xsi:type="dcterms:W3CDTF">2025-02-13T22:34:16Z</dcterms:created>
  <dcterms:modified xsi:type="dcterms:W3CDTF">2025-02-28T19:54:04Z</dcterms:modified>
</cp:coreProperties>
</file>