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037E24E-A96E-4F47-A9B7-CF9D598AC6A1}">
          <p14:sldIdLst>
            <p14:sldId id="256"/>
            <p14:sldId id="257"/>
            <p14:sldId id="258"/>
            <p14:sldId id="261"/>
            <p14:sldId id="262"/>
            <p14:sldId id="259"/>
            <p14:sldId id="260"/>
            <p14:sldId id="263"/>
            <p14:sldId id="264"/>
            <p14:sldId id="266"/>
            <p14:sldId id="265"/>
          </p14:sldIdLst>
        </p14:section>
        <p14:section name="Untitled Section" id="{DA0A8398-9F30-4076-970F-35E1CE469C41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44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ADB262-45B3-4F10-89ED-8D3409CF7C05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7B03D3-3248-4478-A8B0-06080C445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063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B03D3-3248-4478-A8B0-06080C44570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54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B03D3-3248-4478-A8B0-06080C4457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701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7B03D3-3248-4478-A8B0-06080C44570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23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168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46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557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899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02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911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170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05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1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06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770392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7998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67117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3270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73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668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9975D-5EE8-40B5-8857-E6F8F0CBD296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AFA7042-1D53-40F5-9346-4F18544E7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003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annett-cdn.com/-mm-/b826bb5e71c1b82a7cd9281f0d522f82aab768a5/c=283-0-4645-3280/local/-/media/2015/11/12/LAGroup/LafayetteLA/635829457123985437-Charlie665.jpg?width=540&amp;height=405&amp;fit=crop" TargetMode="External"/><Relationship Id="rId3" Type="http://schemas.openxmlformats.org/officeDocument/2006/relationships/hyperlink" Target="https://www.therapydogs.com/therapy-dogs-classrooms-campuses/" TargetMode="External"/><Relationship Id="rId7" Type="http://schemas.openxmlformats.org/officeDocument/2006/relationships/hyperlink" Target="https://media.edutopia.org/styles/responsive_2880px_16x9/s3/masters/2018-07/shutterstock_503425861_master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clipartpanda.com/clock-clip-art-dcrakazc9.png" TargetMode="External"/><Relationship Id="rId11" Type="http://schemas.openxmlformats.org/officeDocument/2006/relationships/hyperlink" Target="https://www.seattletimes.com/life/pets/from-california-kill-shelter-to-adoption-for-1000-dogs/" TargetMode="External"/><Relationship Id="rId5" Type="http://schemas.openxmlformats.org/officeDocument/2006/relationships/hyperlink" Target="https://www.clarkcofair.com/images/open%20schedule%20icon.png?crc=390292649" TargetMode="External"/><Relationship Id="rId10" Type="http://schemas.openxmlformats.org/officeDocument/2006/relationships/hyperlink" Target="https://manytearsrescue.org/AboutUs.php" TargetMode="External"/><Relationship Id="rId4" Type="http://schemas.openxmlformats.org/officeDocument/2006/relationships/hyperlink" Target="https://caninecupcakes.com/wp-content/uploads/2017/07/rescue-dogs-300x200.jpg" TargetMode="External"/><Relationship Id="rId9" Type="http://schemas.openxmlformats.org/officeDocument/2006/relationships/hyperlink" Target="https://www.gannett-cdn.com/-mm-/c2d82dced52de2c846fcdb22cd04c2ebe6ef1d41/c=0-111-4558-2686&amp;r=x1683&amp;c=3200x1680/local/-/media/2017/01/25/Rochester/Rochester/636209533311459760-JG-012517-Dogs-1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96B74-75B3-419C-B7E1-2FC3C83CD3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8254" y="1242435"/>
            <a:ext cx="10335491" cy="2387600"/>
          </a:xfrm>
        </p:spPr>
        <p:txBody>
          <a:bodyPr>
            <a:normAutofit/>
          </a:bodyPr>
          <a:lstStyle/>
          <a:p>
            <a:r>
              <a:rPr lang="en-GB" sz="7200" b="1" dirty="0">
                <a:solidFill>
                  <a:schemeClr val="tx1"/>
                </a:solidFill>
              </a:rPr>
              <a:t>We would like to present… </a:t>
            </a:r>
          </a:p>
        </p:txBody>
      </p:sp>
    </p:spTree>
    <p:extLst>
      <p:ext uri="{BB962C8B-B14F-4D97-AF65-F5344CB8AC3E}">
        <p14:creationId xmlns:p14="http://schemas.microsoft.com/office/powerpoint/2010/main" val="1130034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6AC72-E306-429D-83E1-FC60EE31F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0125" y="329722"/>
            <a:ext cx="10325157" cy="1325563"/>
          </a:xfrm>
        </p:spPr>
        <p:txBody>
          <a:bodyPr>
            <a:noAutofit/>
          </a:bodyPr>
          <a:lstStyle/>
          <a:p>
            <a:r>
              <a:rPr lang="en-GB" sz="6600" b="1" dirty="0">
                <a:solidFill>
                  <a:schemeClr val="tx1"/>
                </a:solidFill>
              </a:rPr>
              <a:t>Many Tears Animal Rescue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0F6B0B-7DB5-48CC-9D13-3F34786B0E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37182" y="1422499"/>
            <a:ext cx="5105779" cy="510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055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25B9C-E60A-4725-A549-E719AE3C2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946778"/>
            <a:ext cx="8911687" cy="1280890"/>
          </a:xfrm>
        </p:spPr>
        <p:txBody>
          <a:bodyPr/>
          <a:lstStyle/>
          <a:p>
            <a:r>
              <a:rPr lang="en-GB" sz="4400" b="1" dirty="0"/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B9247-78B6-4953-8C3D-D6AA74E5A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Tears Animal Rescue are based in Carmarthenshire </a:t>
            </a:r>
          </a:p>
          <a:p>
            <a:r>
              <a:rPr lang="en-GB" dirty="0"/>
              <a:t>They take in primarily ex-breeding dogs who are no longer required; those on “Death Row” in pounds</a:t>
            </a:r>
          </a:p>
          <a:p>
            <a:r>
              <a:rPr lang="en-GB" dirty="0"/>
              <a:t>Volunteers play a major role in the rescue centre  </a:t>
            </a:r>
          </a:p>
          <a:p>
            <a:r>
              <a:rPr lang="en-GB" dirty="0"/>
              <a:t>The rescue in Carmarthenshire opened 2004</a:t>
            </a:r>
          </a:p>
          <a:p>
            <a:r>
              <a:rPr lang="en-GB" dirty="0"/>
              <a:t>The owners started their journey in 2003 when they visited North Carolina and discovered that animals in pounds were being ‘destroyed’ rather than being homed. </a:t>
            </a:r>
          </a:p>
        </p:txBody>
      </p:sp>
    </p:spTree>
    <p:extLst>
      <p:ext uri="{BB962C8B-B14F-4D97-AF65-F5344CB8AC3E}">
        <p14:creationId xmlns:p14="http://schemas.microsoft.com/office/powerpoint/2010/main" val="1867841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DA57A-B169-4AB9-A9F6-F5B3A988D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9962" y="661440"/>
            <a:ext cx="8911687" cy="1280890"/>
          </a:xfrm>
        </p:spPr>
        <p:txBody>
          <a:bodyPr>
            <a:normAutofit/>
          </a:bodyPr>
          <a:lstStyle/>
          <a:p>
            <a:r>
              <a:rPr lang="en-GB" sz="4400" b="1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4DF68-25B6-4BEE-8E14-069D83B0D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6249" y="1778493"/>
            <a:ext cx="8915400" cy="3777622"/>
          </a:xfrm>
        </p:spPr>
        <p:txBody>
          <a:bodyPr/>
          <a:lstStyle/>
          <a:p>
            <a:r>
              <a:rPr lang="en-GB" dirty="0"/>
              <a:t>Our aim is to raise awareness of the rescued animals and educate younger children in why it is important to ‘adopt, not shop’ </a:t>
            </a:r>
          </a:p>
          <a:p>
            <a:r>
              <a:rPr lang="en-GB" dirty="0"/>
              <a:t>Promote MTAR</a:t>
            </a:r>
          </a:p>
          <a:p>
            <a:r>
              <a:rPr lang="en-GB" dirty="0"/>
              <a:t>To create a fun and positive experience for the children </a:t>
            </a:r>
          </a:p>
          <a:p>
            <a:r>
              <a:rPr lang="en-GB" dirty="0"/>
              <a:t>To create a sustainable work place</a:t>
            </a:r>
          </a:p>
          <a:p>
            <a:r>
              <a:rPr lang="en-GB" dirty="0"/>
              <a:t>To involve local communities and encourage as much voluntary work as possible </a:t>
            </a:r>
          </a:p>
          <a:p>
            <a:r>
              <a:rPr lang="en-GB" dirty="0"/>
              <a:t>To advertise their merchandise on our behalf to raise as much money</a:t>
            </a:r>
          </a:p>
        </p:txBody>
      </p:sp>
    </p:spTree>
    <p:extLst>
      <p:ext uri="{BB962C8B-B14F-4D97-AF65-F5344CB8AC3E}">
        <p14:creationId xmlns:p14="http://schemas.microsoft.com/office/powerpoint/2010/main" val="3767881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C7A3E-7D88-467D-B8A1-1C4D366B6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Rationale</a:t>
            </a:r>
            <a:r>
              <a:rPr lang="en-GB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CF645-68DC-4FF0-BD95-98B27D831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8377" y="1689145"/>
            <a:ext cx="8915400" cy="2420645"/>
          </a:xfrm>
        </p:spPr>
        <p:txBody>
          <a:bodyPr/>
          <a:lstStyle/>
          <a:p>
            <a:r>
              <a:rPr lang="en-GB" dirty="0"/>
              <a:t>To help raise awareness </a:t>
            </a:r>
          </a:p>
          <a:p>
            <a:r>
              <a:rPr lang="en-GB" dirty="0"/>
              <a:t>To promote ‘Adopt, not shop’ </a:t>
            </a:r>
          </a:p>
          <a:p>
            <a:r>
              <a:rPr lang="en-GB" dirty="0"/>
              <a:t>To increase the numbers of animals that need to be rescued globally </a:t>
            </a:r>
            <a:r>
              <a:rPr lang="en-GB" dirty="0" err="1"/>
              <a:t>i.e</a:t>
            </a:r>
            <a:r>
              <a:rPr lang="en-GB" dirty="0"/>
              <a:t> killing shelters</a:t>
            </a:r>
          </a:p>
          <a:p>
            <a:r>
              <a:rPr lang="en-GB" dirty="0"/>
              <a:t>Create an educational programme for MTAR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33079B-8DD9-428A-963D-AE46B8BF73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223" y="4109790"/>
            <a:ext cx="4937557" cy="27223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EB4ED0-DE4D-4160-AEB6-F76CA4B726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6222" y="4109790"/>
            <a:ext cx="5408612" cy="272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96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38BF44-1C46-49AF-99E2-601027E34D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6027939" cy="68653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465F525-7F7F-4174-A9CD-CF8F931C55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7937" y="0"/>
            <a:ext cx="6164063" cy="68464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9350F-97A5-4BC5-B39B-F54A98B02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8560" y="88472"/>
            <a:ext cx="8911687" cy="128089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Why us?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D6A4C-24B3-4D8A-863E-512EA91A7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8543" y="1896037"/>
            <a:ext cx="8915400" cy="3777622"/>
          </a:xfrm>
        </p:spPr>
        <p:txBody>
          <a:bodyPr/>
          <a:lstStyle/>
          <a:p>
            <a:r>
              <a:rPr lang="en-GB" sz="1600" b="1" dirty="0">
                <a:solidFill>
                  <a:srgbClr val="FF0000"/>
                </a:solidFill>
              </a:rPr>
              <a:t>Both passionate about animals </a:t>
            </a:r>
          </a:p>
          <a:p>
            <a:r>
              <a:rPr lang="en-GB" sz="1600" b="1" dirty="0">
                <a:solidFill>
                  <a:srgbClr val="FF0000"/>
                </a:solidFill>
              </a:rPr>
              <a:t>Enthusiastic </a:t>
            </a:r>
          </a:p>
          <a:p>
            <a:r>
              <a:rPr lang="en-GB" sz="1600" b="1" dirty="0">
                <a:solidFill>
                  <a:srgbClr val="FF0000"/>
                </a:solidFill>
              </a:rPr>
              <a:t>We would like to promote MTAR</a:t>
            </a:r>
          </a:p>
          <a:p>
            <a:r>
              <a:rPr lang="en-GB" sz="1600" b="1" dirty="0">
                <a:solidFill>
                  <a:srgbClr val="FF0000"/>
                </a:solidFill>
              </a:rPr>
              <a:t>Motivated to travel for the following planned events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72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C92ED-E610-4027-8C0A-7A715CFAF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Proposed Research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E9290-64BB-447F-B9FB-0C3D6FED3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8190" y="1612037"/>
            <a:ext cx="8915400" cy="3777622"/>
          </a:xfrm>
        </p:spPr>
        <p:txBody>
          <a:bodyPr/>
          <a:lstStyle/>
          <a:p>
            <a:r>
              <a:rPr lang="en-GB" dirty="0"/>
              <a:t>Primary research</a:t>
            </a:r>
          </a:p>
          <a:p>
            <a:pPr>
              <a:buFontTx/>
              <a:buChar char="-"/>
            </a:pPr>
            <a:r>
              <a:rPr lang="en-GB" dirty="0"/>
              <a:t>Interviews </a:t>
            </a:r>
          </a:p>
          <a:p>
            <a:pPr>
              <a:buFontTx/>
              <a:buChar char="-"/>
            </a:pPr>
            <a:r>
              <a:rPr lang="en-GB" dirty="0"/>
              <a:t>Visiting other rescue centres </a:t>
            </a:r>
          </a:p>
          <a:p>
            <a:pPr>
              <a:buFontTx/>
              <a:buChar char="-"/>
            </a:pPr>
            <a:r>
              <a:rPr lang="en-GB" dirty="0"/>
              <a:t>Understanding the knowledge of the children </a:t>
            </a:r>
          </a:p>
          <a:p>
            <a:r>
              <a:rPr lang="en-GB" dirty="0"/>
              <a:t>Secondary research</a:t>
            </a:r>
          </a:p>
          <a:p>
            <a:pPr>
              <a:buFontTx/>
              <a:buChar char="-"/>
            </a:pPr>
            <a:r>
              <a:rPr lang="en-GB" dirty="0"/>
              <a:t>Newspapers</a:t>
            </a:r>
          </a:p>
          <a:p>
            <a:pPr>
              <a:buFontTx/>
              <a:buChar char="-"/>
            </a:pPr>
            <a:r>
              <a:rPr lang="en-GB" dirty="0"/>
              <a:t>Online resources- what other centres are doing to rescue animals from killing shelters</a:t>
            </a:r>
          </a:p>
          <a:p>
            <a:pPr>
              <a:buFontTx/>
              <a:buChar char="-"/>
            </a:pPr>
            <a:r>
              <a:rPr lang="en-GB" dirty="0"/>
              <a:t>Tv programmes</a:t>
            </a:r>
          </a:p>
        </p:txBody>
      </p:sp>
    </p:spTree>
    <p:extLst>
      <p:ext uri="{BB962C8B-B14F-4D97-AF65-F5344CB8AC3E}">
        <p14:creationId xmlns:p14="http://schemas.microsoft.com/office/powerpoint/2010/main" val="3774603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5853-66A0-4238-B2AB-23A669887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121" y="659621"/>
            <a:ext cx="8911687" cy="1280890"/>
          </a:xfrm>
        </p:spPr>
        <p:txBody>
          <a:bodyPr>
            <a:normAutofit/>
          </a:bodyPr>
          <a:lstStyle/>
          <a:p>
            <a:r>
              <a:rPr lang="en-GB" sz="4400" b="1" dirty="0"/>
              <a:t>Possible Outcomes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36B5EB-8F47-4D7C-B574-CD30D3478A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661" y="2152311"/>
            <a:ext cx="3796212" cy="2966339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460616-5D1A-4F67-9016-4ABA5FB4C2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6099" y="2152311"/>
            <a:ext cx="3745901" cy="29861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F21BADA-2810-4C8C-B6F3-209A766111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5174" y="2152311"/>
            <a:ext cx="4124122" cy="29861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0BFE7B-B195-41EB-9EEF-3E5067803CF2}"/>
              </a:ext>
            </a:extLst>
          </p:cNvPr>
          <p:cNvSpPr txBox="1"/>
          <p:nvPr/>
        </p:nvSpPr>
        <p:spPr>
          <a:xfrm>
            <a:off x="136832" y="5118650"/>
            <a:ext cx="4124121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Educational</a:t>
            </a:r>
          </a:p>
          <a:p>
            <a:r>
              <a:rPr lang="en-GB" b="1" dirty="0"/>
              <a:t> It has been empirically proven that therapy dogs stimulate memory and problem-solving skills.</a:t>
            </a:r>
          </a:p>
          <a:p>
            <a:r>
              <a:rPr lang="en-GB" sz="1000" dirty="0"/>
              <a:t>Alliance of therapy dogs, (2017)</a:t>
            </a:r>
          </a:p>
          <a:p>
            <a:endParaRPr lang="en-GB" b="1" dirty="0"/>
          </a:p>
          <a:p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21E6D1-A18E-44BA-B563-4D81E4926EAB}"/>
              </a:ext>
            </a:extLst>
          </p:cNvPr>
          <p:cNvSpPr txBox="1"/>
          <p:nvPr/>
        </p:nvSpPr>
        <p:spPr>
          <a:xfrm>
            <a:off x="4260953" y="5282214"/>
            <a:ext cx="4018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Rescue dogs</a:t>
            </a:r>
          </a:p>
          <a:p>
            <a:pPr algn="ctr"/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ED43B9-E87F-44AE-85EC-2FCF06B029F1}"/>
              </a:ext>
            </a:extLst>
          </p:cNvPr>
          <p:cNvSpPr txBox="1"/>
          <p:nvPr/>
        </p:nvSpPr>
        <p:spPr>
          <a:xfrm>
            <a:off x="8279296" y="5236047"/>
            <a:ext cx="3609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Family</a:t>
            </a:r>
          </a:p>
        </p:txBody>
      </p:sp>
    </p:spTree>
    <p:extLst>
      <p:ext uri="{BB962C8B-B14F-4D97-AF65-F5344CB8AC3E}">
        <p14:creationId xmlns:p14="http://schemas.microsoft.com/office/powerpoint/2010/main" val="1221546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4D65-6ED0-4135-8435-46EA5EEA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0164" y="696950"/>
            <a:ext cx="8911687" cy="1280890"/>
          </a:xfrm>
        </p:spPr>
        <p:txBody>
          <a:bodyPr>
            <a:normAutofit/>
          </a:bodyPr>
          <a:lstStyle/>
          <a:p>
            <a:r>
              <a:rPr lang="en-GB" sz="4400" b="1" dirty="0"/>
              <a:t>Possible Constraints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96757-93E1-48F5-9A23-ECD67A265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5127" y="1742983"/>
            <a:ext cx="8915400" cy="3777622"/>
          </a:xfrm>
        </p:spPr>
        <p:txBody>
          <a:bodyPr/>
          <a:lstStyle/>
          <a:p>
            <a:r>
              <a:rPr lang="en-GB" dirty="0"/>
              <a:t>Time Management- Create a schedule with the Manager of MTAR</a:t>
            </a:r>
          </a:p>
          <a:p>
            <a:r>
              <a:rPr lang="en-GB" dirty="0"/>
              <a:t>Lack of information </a:t>
            </a:r>
          </a:p>
          <a:p>
            <a:r>
              <a:rPr lang="en-GB" dirty="0"/>
              <a:t>Limited independence – We will be given all the information before hand  </a:t>
            </a:r>
          </a:p>
          <a:p>
            <a:r>
              <a:rPr lang="en-GB" dirty="0"/>
              <a:t>Clashing of timetables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F71C2A-3107-4BF3-9986-6CF2ABCDC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0164" y="3561013"/>
            <a:ext cx="2819401" cy="28194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2444E8-4EF6-40FE-9994-C87FD5FD88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752" y="3561013"/>
            <a:ext cx="3028284" cy="2819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013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BD79A-D1BA-4979-A86D-50D5FADFC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8020" y="579721"/>
            <a:ext cx="8911687" cy="1280890"/>
          </a:xfrm>
        </p:spPr>
        <p:txBody>
          <a:bodyPr>
            <a:normAutofit/>
          </a:bodyPr>
          <a:lstStyle/>
          <a:p>
            <a:r>
              <a:rPr lang="en-GB" sz="4400" b="1" dirty="0"/>
              <a:t>References</a:t>
            </a:r>
            <a:r>
              <a:rPr lang="en-GB" sz="4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76761-D5B8-4A3D-B5C8-8C572B6E4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3087" y="1500326"/>
            <a:ext cx="9551525" cy="499812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Alliance of therapy dogs, (2017), </a:t>
            </a:r>
            <a:r>
              <a:rPr lang="en-GB" i="1" u="sng" dirty="0"/>
              <a:t>The Benefits of Therapy Dogs in Classrooms and on College Campuses</a:t>
            </a:r>
            <a:r>
              <a:rPr lang="en-GB" dirty="0"/>
              <a:t>,[Online]. Available: </a:t>
            </a:r>
            <a:r>
              <a:rPr lang="en-GB" dirty="0">
                <a:hlinkClick r:id="rId3"/>
              </a:rPr>
              <a:t>https://www.therapydogs.com/therapy-dogs-classrooms-campuses/</a:t>
            </a:r>
            <a:r>
              <a:rPr lang="en-GB" dirty="0"/>
              <a:t>, [Last accessed:27.01.2020] </a:t>
            </a:r>
          </a:p>
          <a:p>
            <a:r>
              <a:rPr lang="en-GB" dirty="0"/>
              <a:t>Canine Cupcakes, (2017), </a:t>
            </a:r>
            <a:r>
              <a:rPr lang="en-GB" i="1" u="sng" dirty="0"/>
              <a:t>Rescue Dogs</a:t>
            </a:r>
            <a:r>
              <a:rPr lang="en-GB" dirty="0"/>
              <a:t>, [Online]. Available: </a:t>
            </a:r>
            <a:r>
              <a:rPr lang="en-GB" dirty="0">
                <a:hlinkClick r:id="rId4"/>
              </a:rPr>
              <a:t>https://caninecupcakes.com/wp-content/uploads/2017/07/rescue-dogs-300x200.jpg</a:t>
            </a:r>
            <a:r>
              <a:rPr lang="en-GB" dirty="0"/>
              <a:t>, [Last accessed: 27.01.2020] </a:t>
            </a:r>
          </a:p>
          <a:p>
            <a:r>
              <a:rPr lang="en-GB" dirty="0" err="1"/>
              <a:t>Clarkofair</a:t>
            </a:r>
            <a:r>
              <a:rPr lang="en-GB" dirty="0"/>
              <a:t>, (2017), </a:t>
            </a:r>
            <a:r>
              <a:rPr lang="en-GB" i="1" u="sng" dirty="0"/>
              <a:t>Schedule</a:t>
            </a:r>
            <a:r>
              <a:rPr lang="en-GB" dirty="0"/>
              <a:t>, [Online]. Available: </a:t>
            </a:r>
            <a:r>
              <a:rPr lang="en-GB" dirty="0">
                <a:hlinkClick r:id="rId5"/>
              </a:rPr>
              <a:t>https://www.clarkcofair.com/images/open%20schedule%20icon.png?crc=390292649</a:t>
            </a:r>
            <a:r>
              <a:rPr lang="en-GB" dirty="0"/>
              <a:t>, [Last accessed:27.01.2020]</a:t>
            </a:r>
          </a:p>
          <a:p>
            <a:r>
              <a:rPr lang="en-GB" dirty="0"/>
              <a:t>Clipart. (2019), </a:t>
            </a:r>
            <a:r>
              <a:rPr lang="en-GB" i="1" u="sng" dirty="0"/>
              <a:t>Clock</a:t>
            </a:r>
            <a:r>
              <a:rPr lang="en-GB" dirty="0"/>
              <a:t>, [Online]. Available: </a:t>
            </a:r>
            <a:r>
              <a:rPr lang="en-GB" dirty="0">
                <a:hlinkClick r:id="rId6"/>
              </a:rPr>
              <a:t>http://images.clipartpanda.com/clock-clip-art-dcrakazc9.png</a:t>
            </a:r>
            <a:r>
              <a:rPr lang="en-GB" dirty="0"/>
              <a:t>, [Last accessed: 27.01.2020] </a:t>
            </a:r>
          </a:p>
          <a:p>
            <a:r>
              <a:rPr lang="en-GB" dirty="0"/>
              <a:t>Edutopia. (2018), </a:t>
            </a:r>
            <a:r>
              <a:rPr lang="en-GB" i="1" u="sng" dirty="0"/>
              <a:t>Getting started with person First- Language</a:t>
            </a:r>
            <a:r>
              <a:rPr lang="en-GB" dirty="0"/>
              <a:t>, [Online]. Available: </a:t>
            </a:r>
            <a:r>
              <a:rPr lang="en-GB" dirty="0">
                <a:hlinkClick r:id="rId7"/>
              </a:rPr>
              <a:t>https://media.edutopia.org/styles/responsive_2880px_16x9/s3/masters/2018-07/shutterstock_503425861_master.jpg</a:t>
            </a:r>
            <a:r>
              <a:rPr lang="en-GB" dirty="0"/>
              <a:t>,  [Last accessed: 27.01.2020]</a:t>
            </a:r>
          </a:p>
          <a:p>
            <a:r>
              <a:rPr lang="en-GB" dirty="0" err="1"/>
              <a:t>Ganett-cdn</a:t>
            </a:r>
            <a:r>
              <a:rPr lang="en-GB" dirty="0"/>
              <a:t>. (2015), </a:t>
            </a:r>
            <a:r>
              <a:rPr lang="en-GB" i="1" u="sng" dirty="0"/>
              <a:t>Charlie</a:t>
            </a:r>
            <a:r>
              <a:rPr lang="en-GB" dirty="0"/>
              <a:t>, [Online]. Available: </a:t>
            </a:r>
            <a:r>
              <a:rPr lang="en-GB" dirty="0">
                <a:hlinkClick r:id="rId8"/>
              </a:rPr>
              <a:t>https://www.gannett-cdn.com/-mm-/b826bb5e71c1b82a7cd9281f0d522f82aab768a5/c=283-0-4645-3280/local/-/media/2015/11/12/LAGroup/LafayetteLA/635829457123985437-Charlie665.jpg?width=540&amp;height=405&amp;fit=crop</a:t>
            </a:r>
            <a:r>
              <a:rPr lang="en-GB" dirty="0"/>
              <a:t>, [Last accessed: 27.01.2020] </a:t>
            </a:r>
          </a:p>
          <a:p>
            <a:r>
              <a:rPr lang="en-GB" dirty="0"/>
              <a:t>Gannet. (2017), </a:t>
            </a:r>
            <a:r>
              <a:rPr lang="en-GB" i="1" u="sng" dirty="0"/>
              <a:t>Rochester</a:t>
            </a:r>
            <a:r>
              <a:rPr lang="en-GB" dirty="0"/>
              <a:t>, [Online]. Available: </a:t>
            </a:r>
            <a:r>
              <a:rPr lang="en-GB" dirty="0">
                <a:hlinkClick r:id="rId9"/>
              </a:rPr>
              <a:t>https://www.gannett-cdn.com/-mm-/c2d82dced52de2c846fcdb22cd04c2ebe6ef1d41/c=0-111-4558-2686&amp;r=x1683&amp;c=3200x1680/local/-/media/2017/01/25/Rochester/Rochester/636209533311459760-JG-012517-Dogs-1.jpg</a:t>
            </a:r>
            <a:r>
              <a:rPr lang="en-GB" dirty="0"/>
              <a:t>,  [Last accessed:27.01.2020] </a:t>
            </a:r>
          </a:p>
          <a:p>
            <a:r>
              <a:rPr lang="en-GB" dirty="0"/>
              <a:t>Many Tears Animal Rescue, (2020), </a:t>
            </a:r>
            <a:r>
              <a:rPr lang="en-GB" i="1" u="sng" dirty="0"/>
              <a:t>About us</a:t>
            </a:r>
            <a:r>
              <a:rPr lang="en-GB" dirty="0"/>
              <a:t>, [Online]. Available: </a:t>
            </a:r>
            <a:r>
              <a:rPr lang="en-GB" dirty="0">
                <a:hlinkClick r:id="rId10"/>
              </a:rPr>
              <a:t>https://manytearsrescue.org/AboutUs.php</a:t>
            </a:r>
            <a:r>
              <a:rPr lang="en-GB" dirty="0"/>
              <a:t>, [Last accessed:27.01.2020] </a:t>
            </a:r>
          </a:p>
          <a:p>
            <a:r>
              <a:rPr lang="en-GB" dirty="0"/>
              <a:t>Seattle times, (2015), </a:t>
            </a:r>
            <a:r>
              <a:rPr lang="en-GB" i="1" u="sng" dirty="0"/>
              <a:t>From California kill shelter to adoption for 1,000 dogs</a:t>
            </a:r>
            <a:r>
              <a:rPr lang="en-GB" dirty="0"/>
              <a:t>, [Online]. Available: </a:t>
            </a:r>
            <a:r>
              <a:rPr lang="en-GB" dirty="0">
                <a:hlinkClick r:id="rId11"/>
              </a:rPr>
              <a:t>https://www.seattletimes.com/life/pets/from-california-kill-shelter-to-adoption-for-1000-dogs/</a:t>
            </a:r>
            <a:r>
              <a:rPr lang="en-GB" dirty="0"/>
              <a:t>,  [Last accessed:27.01.2020]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839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18F5C-94BC-499D-ABA7-20BE81D34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32" y="180484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sz="8000" b="1" dirty="0"/>
              <a:t>Thank you</a:t>
            </a:r>
            <a:br>
              <a:rPr lang="en-GB" sz="8000" b="1" dirty="0"/>
            </a:br>
            <a:br>
              <a:rPr lang="en-GB" sz="8000" b="1" dirty="0"/>
            </a:br>
            <a:r>
              <a:rPr lang="en-GB" sz="80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566159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699</Words>
  <Application>Microsoft Office PowerPoint</Application>
  <PresentationFormat>Widescreen</PresentationFormat>
  <Paragraphs>65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Wisp</vt:lpstr>
      <vt:lpstr>We would like to present… </vt:lpstr>
      <vt:lpstr>Many Tears Animal Rescue</vt:lpstr>
      <vt:lpstr>Introduction </vt:lpstr>
      <vt:lpstr>Aims and Objectives</vt:lpstr>
      <vt:lpstr>Rationale  </vt:lpstr>
      <vt:lpstr>Why us? </vt:lpstr>
      <vt:lpstr>Proposed Research Strategy</vt:lpstr>
      <vt:lpstr>Possible Outcomes</vt:lpstr>
      <vt:lpstr>Possible Constraints</vt:lpstr>
      <vt:lpstr>References </vt:lpstr>
      <vt:lpstr>Thank you 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 would like to present…</dc:title>
  <dc:creator>Alicia Hiles (1707152)</dc:creator>
  <cp:lastModifiedBy>Alicia Hiles (1707152)</cp:lastModifiedBy>
  <cp:revision>25</cp:revision>
  <dcterms:created xsi:type="dcterms:W3CDTF">2020-01-28T11:02:12Z</dcterms:created>
  <dcterms:modified xsi:type="dcterms:W3CDTF">2020-01-28T16:18:48Z</dcterms:modified>
</cp:coreProperties>
</file>