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handoutMasterIdLst>
    <p:handoutMasterId r:id="rId18"/>
  </p:handoutMasterIdLst>
  <p:sldIdLst>
    <p:sldId id="273" r:id="rId2"/>
    <p:sldId id="287" r:id="rId3"/>
    <p:sldId id="276" r:id="rId4"/>
    <p:sldId id="288" r:id="rId5"/>
    <p:sldId id="284" r:id="rId6"/>
    <p:sldId id="277" r:id="rId7"/>
    <p:sldId id="283" r:id="rId8"/>
    <p:sldId id="286" r:id="rId9"/>
    <p:sldId id="285" r:id="rId10"/>
    <p:sldId id="289" r:id="rId11"/>
    <p:sldId id="279" r:id="rId12"/>
    <p:sldId id="291" r:id="rId13"/>
    <p:sldId id="280" r:id="rId14"/>
    <p:sldId id="281" r:id="rId15"/>
    <p:sldId id="292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74020" autoAdjust="0"/>
  </p:normalViewPr>
  <p:slideViewPr>
    <p:cSldViewPr snapToGrid="0" snapToObjects="1">
      <p:cViewPr varScale="1">
        <p:scale>
          <a:sx n="75" d="100"/>
          <a:sy n="75" d="100"/>
        </p:scale>
        <p:origin x="142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3" d="100"/>
        <a:sy n="63" d="100"/>
      </p:scale>
      <p:origin x="0" y="0"/>
    </p:cViewPr>
  </p:sorterViewPr>
  <p:notesViewPr>
    <p:cSldViewPr snapToGrid="0" snapToObjects="1">
      <p:cViewPr varScale="1">
        <p:scale>
          <a:sx n="70" d="100"/>
          <a:sy n="70" d="100"/>
        </p:scale>
        <p:origin x="-2148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A39C-A173-BB47-8208-4BAD80424AF2}" type="datetimeFigureOut">
              <a:rPr lang="en-US" smtClean="0"/>
              <a:pPr/>
              <a:t>10/29/2024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11B99B-5F81-214F-88F9-2F5E66CC2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75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531D-9E7D-CB4B-8169-292026D6F4FB}" type="datetimeFigureOut">
              <a:rPr lang="en-US" smtClean="0"/>
              <a:pPr/>
              <a:t>10/29/2024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9D2A-B1C8-F442-8A00-A90C26B47D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5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95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1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5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05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2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DC8C53-A59E-4A2F-A1D4-270655F51D6E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Why should your</a:t>
            </a:r>
            <a:r>
              <a:rPr lang="en-GB" b="1" baseline="0" dirty="0"/>
              <a:t> slides be brief? Because p</a:t>
            </a:r>
            <a:r>
              <a:rPr lang="en-GB" b="1" dirty="0"/>
              <a:t>eople tend to read the slides </a:t>
            </a:r>
            <a:r>
              <a:rPr lang="en-GB" b="1" i="1" dirty="0"/>
              <a:t>before </a:t>
            </a:r>
            <a:r>
              <a:rPr lang="en-GB" b="1" dirty="0"/>
              <a:t>they listen to you. If you put up lots of info and talk, they will be conflicted about what to concentrate on. Help the audience by</a:t>
            </a:r>
            <a:r>
              <a:rPr lang="en-GB" b="1" baseline="0" dirty="0"/>
              <a:t> </a:t>
            </a:r>
            <a:r>
              <a:rPr lang="en-GB" b="1" dirty="0"/>
              <a:t>giving them some time to absorb the slide before</a:t>
            </a:r>
            <a:r>
              <a:rPr lang="en-GB" b="1" baseline="0" dirty="0"/>
              <a:t> going </a:t>
            </a:r>
            <a:r>
              <a:rPr lang="en-GB" b="1" dirty="0"/>
              <a:t>over the points. The points should be in brief – you can add to them as you go along.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eaLnBrk="1" hangingPunct="1"/>
            <a:r>
              <a:rPr lang="en-GB" dirty="0"/>
              <a:t>Dates, names refs etc should be accurate.</a:t>
            </a:r>
          </a:p>
          <a:p>
            <a:pPr eaLnBrk="1" hangingPunct="1"/>
            <a:r>
              <a:rPr lang="en-GB" dirty="0"/>
              <a:t>Each slide should deal with one concept or one idea, only the essential details as points should be included; cardinal sin of too much on one slide to be avoided</a:t>
            </a:r>
          </a:p>
          <a:p>
            <a:pPr eaLnBrk="1" hangingPunct="1"/>
            <a:r>
              <a:rPr lang="en-GB" dirty="0"/>
              <a:t>Visibly obvious and clear – try to avoid clutter or unnecessary info – this is a bit personal/subjective but try and keep the background simple</a:t>
            </a:r>
            <a:r>
              <a:rPr lang="en-GB" baseline="0" dirty="0"/>
              <a:t> and the font clear – Arial or Calibri are considered the best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2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2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76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414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107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DF6F91-CB5D-4518-93A4-566346F4584C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Visibility</a:t>
            </a:r>
            <a:r>
              <a:rPr lang="en-GB" baseline="0" dirty="0"/>
              <a:t> - </a:t>
            </a:r>
            <a:r>
              <a:rPr lang="en-GB" dirty="0"/>
              <a:t>font size, contrast etc ; highlight the salient info if you want</a:t>
            </a:r>
          </a:p>
          <a:p>
            <a:pPr eaLnBrk="1" hangingPunct="1"/>
            <a:r>
              <a:rPr lang="en-GB" dirty="0"/>
              <a:t>Remember about visual impairments – colour blind for instance; remember contrast</a:t>
            </a:r>
          </a:p>
          <a:p>
            <a:pPr eaLnBrk="1" hangingPunct="1"/>
            <a:r>
              <a:rPr lang="en-GB" dirty="0"/>
              <a:t>Background should not be cluttered;</a:t>
            </a:r>
            <a:r>
              <a:rPr lang="en-GB" baseline="0" dirty="0"/>
              <a:t> </a:t>
            </a:r>
            <a:r>
              <a:rPr lang="en-GB" dirty="0"/>
              <a:t>consistency is good, use images to highlight the main idea or to bring in some humour.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Structure – quite like an essay = Title slide, intro slide, slide of topics (each</a:t>
            </a:r>
            <a:r>
              <a:rPr lang="en-GB" baseline="0" dirty="0"/>
              <a:t> one could be likened to a paragraph of an essay</a:t>
            </a:r>
            <a:r>
              <a:rPr lang="en-GB" dirty="0"/>
              <a:t>), concluding slide and refs’ slide as necessary.</a:t>
            </a:r>
          </a:p>
        </p:txBody>
      </p:sp>
    </p:spTree>
    <p:extLst>
      <p:ext uri="{BB962C8B-B14F-4D97-AF65-F5344CB8AC3E}">
        <p14:creationId xmlns:p14="http://schemas.microsoft.com/office/powerpoint/2010/main" val="23411879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100" dirty="0"/>
              <a:t>You will need to give the main points of your argument </a:t>
            </a:r>
          </a:p>
          <a:p>
            <a:r>
              <a:rPr lang="en-GB" sz="2100" dirty="0"/>
              <a:t>Introduction</a:t>
            </a:r>
          </a:p>
          <a:p>
            <a:r>
              <a:rPr lang="en-GB" sz="2100" dirty="0"/>
              <a:t>You will need to supply for each main point:</a:t>
            </a:r>
          </a:p>
          <a:p>
            <a:pPr lvl="2"/>
            <a:r>
              <a:rPr lang="en-GB" sz="2100" dirty="0"/>
              <a:t>The point itself</a:t>
            </a:r>
          </a:p>
          <a:p>
            <a:pPr lvl="2"/>
            <a:r>
              <a:rPr lang="en-GB" sz="2100" dirty="0"/>
              <a:t>The evidence that supports it</a:t>
            </a:r>
          </a:p>
          <a:p>
            <a:pPr lvl="2"/>
            <a:r>
              <a:rPr lang="en-GB" sz="2100" dirty="0"/>
              <a:t>Any scholarly issues/debates</a:t>
            </a:r>
          </a:p>
          <a:p>
            <a:pPr lvl="2"/>
            <a:r>
              <a:rPr lang="en-GB" sz="2100" dirty="0"/>
              <a:t>How you have dealt with scholarship (specifically)</a:t>
            </a:r>
          </a:p>
          <a:p>
            <a:pPr lvl="2"/>
            <a:r>
              <a:rPr lang="en-GB" sz="2100" dirty="0"/>
              <a:t>How it contributes to the overall argument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345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928503-5F8F-415A-B1D8-7535D91EBD2D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Know the equipment in the room – go and test it out prior to the presentation so that you don’t get any shocks; know how dark the room needs to be for max visibility. If you need sound, make sure you know how it</a:t>
            </a:r>
            <a:r>
              <a:rPr lang="en-GB" baseline="0" dirty="0"/>
              <a:t> works on the system you will be using </a:t>
            </a:r>
            <a:r>
              <a:rPr lang="en-GB" dirty="0"/>
              <a:t>– and that it is functional/working.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Practice doing the presentation to your friends – time it (use</a:t>
            </a:r>
            <a:r>
              <a:rPr lang="en-GB" baseline="0" dirty="0"/>
              <a:t> the time presentation function – this in on the tool bar under ‘slide show’ and then ‘set up’ – record narration or rehearse timings. </a:t>
            </a:r>
            <a:r>
              <a:rPr lang="en-GB" b="1" baseline="0" dirty="0"/>
              <a:t>Remember time will be strictly kept. Make your presentation 10 mins</a:t>
            </a:r>
            <a:r>
              <a:rPr lang="en-GB" baseline="0" dirty="0"/>
              <a:t>)</a:t>
            </a:r>
            <a:r>
              <a:rPr lang="en-GB" dirty="0"/>
              <a:t>; make a note of where it doesn’t quite work, where there might be a conceptual leap or where some info is missing – alter your presentation accordingly  – don’t assume people will understand.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Know your info – practice saying it aloud</a:t>
            </a:r>
            <a:r>
              <a:rPr lang="en-GB" baseline="0" dirty="0"/>
              <a:t> to </a:t>
            </a:r>
            <a:r>
              <a:rPr lang="en-GB" dirty="0"/>
              <a:t>remember the sequence of information. Have your notes to hand just in case you need a reminder of what you want to say,</a:t>
            </a:r>
            <a:r>
              <a:rPr lang="en-GB" baseline="0" dirty="0"/>
              <a:t> but don’t rely on them or just read them.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Know when to change your slides and what follows on.</a:t>
            </a:r>
          </a:p>
          <a:p>
            <a:pPr eaLnBrk="1" hangingPunct="1"/>
            <a:r>
              <a:rPr lang="en-GB" dirty="0"/>
              <a:t>Don’t be drunk or late!</a:t>
            </a:r>
          </a:p>
        </p:txBody>
      </p:sp>
    </p:spTree>
    <p:extLst>
      <p:ext uri="{BB962C8B-B14F-4D97-AF65-F5344CB8AC3E}">
        <p14:creationId xmlns:p14="http://schemas.microsoft.com/office/powerpoint/2010/main" val="698264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Don’t give out handouts and then expect people to pay attention to you listen to you, read your power</a:t>
            </a:r>
            <a:r>
              <a:rPr lang="en-GB" baseline="0" dirty="0"/>
              <a:t> point and then them at the same time – no handouts. </a:t>
            </a:r>
            <a:endParaRPr lang="en-GB" dirty="0"/>
          </a:p>
          <a:p>
            <a:pPr eaLnBrk="1" hangingPunct="1"/>
            <a:r>
              <a:rPr lang="en-GB" dirty="0"/>
              <a:t>Make sure your timing is right</a:t>
            </a:r>
          </a:p>
          <a:p>
            <a:pPr eaLnBrk="1" hangingPunct="1"/>
            <a:r>
              <a:rPr lang="en-GB" dirty="0"/>
              <a:t>Don’t move off the slide too quickly, give people time</a:t>
            </a:r>
          </a:p>
          <a:p>
            <a:pPr eaLnBrk="1" hangingPunct="1"/>
            <a:r>
              <a:rPr lang="en-GB" dirty="0"/>
              <a:t>Don’t ONLY read the slide.</a:t>
            </a:r>
          </a:p>
          <a:p>
            <a:pPr eaLnBrk="1" hangingPunct="1"/>
            <a:r>
              <a:rPr lang="en-GB" dirty="0"/>
              <a:t>If you lose your place don’t worry, we are all human. HOW TO MITIGATE AGINST THIS?</a:t>
            </a:r>
          </a:p>
          <a:p>
            <a:pPr eaLnBrk="1" hangingPunct="1"/>
            <a:r>
              <a:rPr lang="en-GB" dirty="0"/>
              <a:t>Never introduce yourself as ‘rubbish’ – don’t put your work down.</a:t>
            </a:r>
          </a:p>
        </p:txBody>
      </p:sp>
    </p:spTree>
    <p:extLst>
      <p:ext uri="{BB962C8B-B14F-4D97-AF65-F5344CB8AC3E}">
        <p14:creationId xmlns:p14="http://schemas.microsoft.com/office/powerpoint/2010/main" val="20021909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Aim is to appear confident – even if you’re not feeling so. We all get scared. Breathe. </a:t>
            </a:r>
            <a:r>
              <a:rPr lang="en-GB" i="1" dirty="0"/>
              <a:t>Focus on the information </a:t>
            </a:r>
            <a:r>
              <a:rPr lang="en-GB" dirty="0"/>
              <a:t>and you will loose some of your self-consciousness. Open body language – not hunched, allow all your inner organs enough space to breath and digest; head up, face out; eye contact – scan back of the room – even if you are looking at a screen. Use gestures for emphasis; point out (curser) and indicate for the audience. Make them listen and look at the things you want them to.</a:t>
            </a:r>
          </a:p>
          <a:p>
            <a:pPr eaLnBrk="1" hangingPunct="1"/>
            <a:r>
              <a:rPr lang="en-GB" dirty="0"/>
              <a:t>Don’t fidget, twiddle, suck your hair, bite your nails etc. </a:t>
            </a:r>
          </a:p>
          <a:p>
            <a:pPr eaLnBrk="1" hangingPunct="1"/>
            <a:r>
              <a:rPr lang="en-GB" dirty="0"/>
              <a:t>If you feel worried about</a:t>
            </a:r>
            <a:r>
              <a:rPr lang="en-GB" baseline="0" dirty="0"/>
              <a:t> what to do with your arms – hold a pen.</a:t>
            </a:r>
            <a:endParaRPr lang="en-GB" dirty="0"/>
          </a:p>
          <a:p>
            <a:pPr eaLnBrk="1" hangingPunct="1"/>
            <a:r>
              <a:rPr lang="en-GB" dirty="0"/>
              <a:t>Project your voice back – too quiet = no-one can hear you and</a:t>
            </a:r>
            <a:r>
              <a:rPr lang="en-GB" baseline="0" dirty="0"/>
              <a:t> they</a:t>
            </a:r>
            <a:r>
              <a:rPr lang="en-GB" dirty="0"/>
              <a:t> will get bored, fall asleep, die!</a:t>
            </a:r>
            <a:endParaRPr lang="en-US" dirty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511D2-A2D3-4731-ABB6-D2AA54FA4FCB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20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6483F-12F4-48FA-8B84-B31B64D0E5CA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71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185D4-9564-4A99-9528-CB74AC98381F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51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17C71-C2C3-4EFE-BFBE-C14403271FE6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977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60A3-7412-45E7-8ABA-854655338983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223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80C55-D826-40FE-AF2A-AAA151BB12C9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74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FB83E-5408-4304-A4E8-A148641EDD66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7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5B4A-C31F-441C-8A0F-C6479DB16E5E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85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A404C-EDDF-43D6-BFB4-E036203D1CC4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0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8B24-3A23-4527-8703-51F78B09468F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55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81C92-14D9-486B-A375-28062B164F1A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57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AED19-788E-4233-A64D-5E3FD71715FA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75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B3E78-C33C-4675-B914-8ED11B262BF7}" type="datetime1">
              <a:rPr lang="en-GB" smtClean="0"/>
              <a:pPr/>
              <a:t>29/10/2024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911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204664" y="3648047"/>
            <a:ext cx="7772400" cy="19751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FFC000"/>
                </a:solidFill>
              </a:rPr>
              <a:t>Doing Presentations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90732" y="2786063"/>
            <a:ext cx="7772400" cy="1508125"/>
          </a:xfrm>
        </p:spPr>
        <p:txBody>
          <a:bodyPr/>
          <a:lstStyle/>
          <a:p>
            <a:pPr algn="l">
              <a:spcBef>
                <a:spcPct val="0"/>
              </a:spcBef>
            </a:pPr>
            <a:endParaRPr lang="en-GB" dirty="0"/>
          </a:p>
          <a:p>
            <a:pPr algn="l">
              <a:spcBef>
                <a:spcPct val="0"/>
              </a:spcBef>
            </a:pPr>
            <a:endParaRPr lang="en-US" dirty="0"/>
          </a:p>
          <a:p>
            <a:pPr algn="l" eaLnBrk="1" hangingPunct="1">
              <a:spcBef>
                <a:spcPct val="0"/>
              </a:spcBef>
            </a:pPr>
            <a:r>
              <a:rPr lang="en-GB" sz="2600" b="1" dirty="0"/>
              <a:t>Presenting information</a:t>
            </a:r>
          </a:p>
          <a:p>
            <a:pPr algn="l" eaLnBrk="1" hangingPunct="1">
              <a:spcBef>
                <a:spcPct val="0"/>
              </a:spcBef>
            </a:pPr>
            <a:r>
              <a:rPr lang="en-GB" sz="2600" b="1" dirty="0"/>
              <a:t>Slide shows, PowerPoint Presentations, etc.</a:t>
            </a:r>
          </a:p>
        </p:txBody>
      </p:sp>
      <p:pic>
        <p:nvPicPr>
          <p:cNvPr id="8196" name="Picture 7" descr="http://static-p3.fotolia.com/jpg/00/07/22/02/110_F_7220200_LB3KArCXDXghANgfh2zlOwWiZyFC9Bd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7391" y="3570514"/>
            <a:ext cx="1910965" cy="1268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9916" y="5805604"/>
            <a:ext cx="2758440" cy="3187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Oral and PowerPoint Presentations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5977" y="932688"/>
            <a:ext cx="5238206" cy="5768558"/>
          </a:xfrm>
        </p:spPr>
        <p:txBody>
          <a:bodyPr anchor="ctr">
            <a:normAutofit/>
          </a:bodyPr>
          <a:lstStyle/>
          <a:p>
            <a:r>
              <a:rPr lang="en-GB" sz="2600" dirty="0"/>
              <a:t>Such presentations are  part of assessment processes at many levels of study (+ a key employability skill)</a:t>
            </a:r>
          </a:p>
          <a:p>
            <a:endParaRPr lang="en-GB" sz="2600" dirty="0"/>
          </a:p>
          <a:p>
            <a:r>
              <a:rPr lang="en-GB" sz="2600" dirty="0"/>
              <a:t>The PowerPoint presentation is not long minimum of 5 slides, 500 words equivalent (does not mean you write 500 words)</a:t>
            </a:r>
          </a:p>
          <a:p>
            <a:endParaRPr lang="en-GB" sz="2600" dirty="0"/>
          </a:p>
          <a:p>
            <a:r>
              <a:rPr lang="en-GB" sz="2600" dirty="0"/>
              <a:t>You will have instruction on what is needed (length, format, submission etc.)</a:t>
            </a:r>
          </a:p>
          <a:p>
            <a:pPr marL="68580" indent="0">
              <a:buNone/>
            </a:pPr>
            <a:r>
              <a:rPr lang="en-GB" sz="1700" dirty="0"/>
              <a:t>	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98675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500" dirty="0"/>
              <a:t>The aim of any presentation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79452" y="3355848"/>
            <a:ext cx="4683718" cy="282549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600" dirty="0"/>
              <a:t>To send a clear, informative message confidently</a:t>
            </a:r>
          </a:p>
          <a:p>
            <a:pPr eaLnBrk="1" hangingPunct="1"/>
            <a:r>
              <a:rPr lang="en-GB" sz="2600" dirty="0"/>
              <a:t>To engage your audience</a:t>
            </a:r>
          </a:p>
          <a:p>
            <a:pPr eaLnBrk="1" hangingPunct="1"/>
            <a:r>
              <a:rPr lang="en-GB" sz="2600" dirty="0"/>
              <a:t>To present info accurately and memorably </a:t>
            </a:r>
          </a:p>
        </p:txBody>
      </p:sp>
      <p:pic>
        <p:nvPicPr>
          <p:cNvPr id="11268" name="Picture 5" descr="http://www.shakalaka.be/Portals/14/Zen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656" r="8659" b="-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What are you presenting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94" y="2177260"/>
            <a:ext cx="5528604" cy="4572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YOUR</a:t>
            </a:r>
            <a:r>
              <a:rPr lang="en-GB" dirty="0"/>
              <a:t> topic, your ideas</a:t>
            </a:r>
          </a:p>
          <a:p>
            <a:r>
              <a:rPr lang="en-GB" dirty="0"/>
              <a:t>Your progress and evaluation to date</a:t>
            </a:r>
          </a:p>
          <a:p>
            <a:r>
              <a:rPr lang="en-GB" dirty="0"/>
              <a:t>What you are currently working on and where you are at</a:t>
            </a:r>
          </a:p>
          <a:p>
            <a:r>
              <a:rPr lang="en-GB" dirty="0"/>
              <a:t>NOT a list of what is still to do</a:t>
            </a:r>
          </a:p>
          <a:p>
            <a:r>
              <a:rPr lang="en-GB" dirty="0"/>
              <a:t>Can include it’s going wrong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6362" r="36596"/>
          <a:stretch/>
        </p:blipFill>
        <p:spPr>
          <a:xfrm>
            <a:off x="6006905" y="1690689"/>
            <a:ext cx="301303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774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359408"/>
          </a:xfrm>
        </p:spPr>
        <p:txBody>
          <a:bodyPr anchor="b">
            <a:normAutofit/>
          </a:bodyPr>
          <a:lstStyle/>
          <a:p>
            <a:r>
              <a:rPr lang="en-GB" sz="4500" dirty="0"/>
              <a:t>The purpose of PowerPoint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3106546"/>
            <a:ext cx="5905498" cy="3733166"/>
          </a:xfrm>
        </p:spPr>
        <p:txBody>
          <a:bodyPr>
            <a:normAutofit fontScale="25000" lnSpcReduction="20000"/>
          </a:bodyPr>
          <a:lstStyle/>
          <a:p>
            <a:r>
              <a:rPr lang="en-GB" sz="10400" dirty="0"/>
              <a:t>PowerPoint is a tool that only</a:t>
            </a:r>
            <a:r>
              <a:rPr lang="en-GB" sz="10400" i="1" dirty="0"/>
              <a:t> augments </a:t>
            </a:r>
            <a:r>
              <a:rPr lang="en-GB" sz="10400" dirty="0"/>
              <a:t>what you are talking about. It is not notes for you to simply read out.</a:t>
            </a:r>
          </a:p>
          <a:p>
            <a:endParaRPr lang="en-GB" sz="10400" dirty="0"/>
          </a:p>
          <a:p>
            <a:r>
              <a:rPr lang="en-GB" sz="10400" dirty="0"/>
              <a:t>PowerPoint slides -</a:t>
            </a:r>
          </a:p>
          <a:p>
            <a:pPr lvl="1"/>
            <a:r>
              <a:rPr lang="en-GB" sz="10400" dirty="0"/>
              <a:t>add a visual dimension</a:t>
            </a:r>
          </a:p>
          <a:p>
            <a:pPr lvl="1"/>
            <a:r>
              <a:rPr lang="en-GB" sz="10400" dirty="0"/>
              <a:t>to enable the audience to ‘see’ info</a:t>
            </a:r>
          </a:p>
          <a:p>
            <a:pPr lvl="1"/>
            <a:r>
              <a:rPr lang="en-GB" sz="10400" dirty="0"/>
              <a:t>Use it for atmosphere/scene setting </a:t>
            </a:r>
          </a:p>
          <a:p>
            <a:pPr lvl="1">
              <a:buNone/>
            </a:pPr>
            <a:r>
              <a:rPr lang="en-GB" sz="10400" dirty="0"/>
              <a:t>	as well as spellings, dates, etc.</a:t>
            </a:r>
          </a:p>
          <a:p>
            <a:endParaRPr lang="en-GB" sz="1900" dirty="0"/>
          </a:p>
        </p:txBody>
      </p:sp>
      <p:pic>
        <p:nvPicPr>
          <p:cNvPr id="1030" name="Picture 6" descr="C:\Documents and Settings\sa025\Local Settings\Temporary Internet Files\Content.IE5\OWYOU7IG\MP900433170[1]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589"/>
          <a:stretch/>
        </p:blipFill>
        <p:spPr bwMode="auto">
          <a:xfrm flipH="1">
            <a:off x="5905499" y="603504"/>
            <a:ext cx="2895599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800" b="1"/>
              <a:t>The ABC of PowerPoint presentations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79452" y="3355848"/>
            <a:ext cx="4940652" cy="341325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600" dirty="0"/>
              <a:t>Accuracy</a:t>
            </a:r>
          </a:p>
          <a:p>
            <a:pPr lvl="1" eaLnBrk="1" hangingPunct="1"/>
            <a:r>
              <a:rPr lang="en-GB" sz="2600" dirty="0"/>
              <a:t>Spelling, content etc</a:t>
            </a:r>
          </a:p>
          <a:p>
            <a:pPr eaLnBrk="1" hangingPunct="1"/>
            <a:r>
              <a:rPr lang="en-GB" sz="2600" dirty="0"/>
              <a:t>Brevity</a:t>
            </a:r>
          </a:p>
          <a:p>
            <a:pPr lvl="1" eaLnBrk="1" hangingPunct="1"/>
            <a:r>
              <a:rPr lang="en-GB" sz="2600" dirty="0"/>
              <a:t>Slides’ points should be brief - </a:t>
            </a:r>
            <a:r>
              <a:rPr lang="en-GB" sz="2600" b="1" i="1" dirty="0"/>
              <a:t>the bare minimum</a:t>
            </a:r>
          </a:p>
          <a:p>
            <a:pPr eaLnBrk="1" hangingPunct="1"/>
            <a:r>
              <a:rPr lang="en-GB" sz="2600" dirty="0"/>
              <a:t>Clarity</a:t>
            </a:r>
          </a:p>
          <a:p>
            <a:pPr lvl="1" eaLnBrk="1" hangingPunct="1"/>
            <a:r>
              <a:rPr lang="en-GB" sz="2600" dirty="0"/>
              <a:t>Neat, simple, uncluttered </a:t>
            </a:r>
          </a:p>
        </p:txBody>
      </p:sp>
      <p:pic>
        <p:nvPicPr>
          <p:cNvPr id="12292" name="Picture 5" descr="http://www.chrishansonhypnotherapy.com/zen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170" r="17655" b="-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r>
              <a:rPr lang="en-GB" sz="4500" dirty="0"/>
              <a:t>Tips for effective slides Part 1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452" y="3355848"/>
            <a:ext cx="5184748" cy="3298952"/>
          </a:xfrm>
        </p:spPr>
        <p:txBody>
          <a:bodyPr>
            <a:normAutofit/>
          </a:bodyPr>
          <a:lstStyle/>
          <a:p>
            <a:r>
              <a:rPr lang="en-GB" sz="2600" dirty="0"/>
              <a:t>Theme your slides; consistency = calming</a:t>
            </a:r>
          </a:p>
          <a:p>
            <a:pPr lvl="1"/>
            <a:r>
              <a:rPr lang="en-GB" sz="2600" dirty="0"/>
              <a:t>Placement of text/images</a:t>
            </a:r>
          </a:p>
          <a:p>
            <a:r>
              <a:rPr lang="en-GB" sz="2600" dirty="0"/>
              <a:t>Amount of text : think T shirt </a:t>
            </a:r>
          </a:p>
          <a:p>
            <a:r>
              <a:rPr lang="en-GB" sz="2600" dirty="0"/>
              <a:t>Contrast colours background/text</a:t>
            </a:r>
          </a:p>
          <a:p>
            <a:r>
              <a:rPr lang="en-GB" sz="2600" dirty="0"/>
              <a:t>Size and clarity of font</a:t>
            </a:r>
          </a:p>
        </p:txBody>
      </p:sp>
      <p:pic>
        <p:nvPicPr>
          <p:cNvPr id="2050" name="Picture 2" descr="http://s0.geograph.org.uk/photos/44/87/448767_7f733fa0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794" r="23356" b="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Tips for </a:t>
            </a:r>
            <a:r>
              <a:rPr lang="en-GB" b="1" dirty="0">
                <a:solidFill>
                  <a:srgbClr val="FF0000"/>
                </a:solidFill>
              </a:rPr>
              <a:t>effective</a:t>
            </a:r>
            <a:r>
              <a:rPr lang="en-GB" dirty="0">
                <a:solidFill>
                  <a:srgbClr val="FF0000"/>
                </a:solidFill>
              </a:rPr>
              <a:t> slides Part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2141536"/>
            <a:ext cx="8384721" cy="4351338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Theme your slides; consistency = calming</a:t>
            </a:r>
          </a:p>
          <a:p>
            <a:r>
              <a:rPr lang="en-GB" sz="1400" dirty="0"/>
              <a:t>Amount of text : think T shirt</a:t>
            </a:r>
          </a:p>
          <a:p>
            <a:r>
              <a:rPr lang="en-GB" dirty="0">
                <a:solidFill>
                  <a:srgbClr val="FFFF00"/>
                </a:solidFill>
              </a:rPr>
              <a:t>Contrast colours background/text but not too much!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r>
              <a:rPr lang="en-GB" sz="1050" dirty="0">
                <a:solidFill>
                  <a:srgbClr val="FFC000"/>
                </a:solidFill>
                <a:latin typeface="Algerian" panose="04020705040A02060702" pitchFamily="82" charset="0"/>
              </a:rPr>
              <a:t>Images so small they cannot be seen clearly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079" y="4856007"/>
            <a:ext cx="1779271" cy="1334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0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Poor slides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1370" y="2307771"/>
            <a:ext cx="3635829" cy="3810000"/>
          </a:xfrm>
          <a:prstGeom prst="rect">
            <a:avLst/>
          </a:prstGeom>
          <a:noFill/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Text written over the picture so that you can’t see it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r>
              <a:rPr lang="en-GB" sz="4500"/>
              <a:t>We have human brains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79452" y="3355848"/>
            <a:ext cx="4683718" cy="2825496"/>
          </a:xfrm>
        </p:spPr>
        <p:txBody>
          <a:bodyPr>
            <a:normAutofit/>
          </a:bodyPr>
          <a:lstStyle/>
          <a:p>
            <a:r>
              <a:rPr lang="en-GB" sz="2600" dirty="0"/>
              <a:t>Like order – brains seek pattern</a:t>
            </a:r>
          </a:p>
          <a:p>
            <a:r>
              <a:rPr lang="en-GB" sz="2600" dirty="0"/>
              <a:t>We try to make sense of stuff</a:t>
            </a:r>
          </a:p>
          <a:p>
            <a:r>
              <a:rPr lang="en-GB" sz="2600" dirty="0"/>
              <a:t>We read faster than we listen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28" r="27622" b="1"/>
          <a:stretch/>
        </p:blipFill>
        <p:spPr>
          <a:xfrm>
            <a:off x="5763005" y="603504"/>
            <a:ext cx="303809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530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500"/>
              <a:t>Making your PowerPoint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0" y="3292474"/>
            <a:ext cx="5664199" cy="356552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/>
              <a:t>Follow the ABC rule</a:t>
            </a:r>
          </a:p>
          <a:p>
            <a:pPr eaLnBrk="1" hangingPunct="1"/>
            <a:r>
              <a:rPr lang="en-GB" sz="2400" dirty="0"/>
              <a:t>Remember visibility – you are sending a message </a:t>
            </a:r>
          </a:p>
          <a:p>
            <a:pPr eaLnBrk="1" hangingPunct="1"/>
            <a:r>
              <a:rPr lang="en-GB" sz="2400" dirty="0"/>
              <a:t>Plan the sequence. There should be a</a:t>
            </a:r>
          </a:p>
          <a:p>
            <a:pPr lvl="1" eaLnBrk="1" hangingPunct="1"/>
            <a:r>
              <a:rPr lang="en-GB" dirty="0"/>
              <a:t>Title slide</a:t>
            </a:r>
          </a:p>
          <a:p>
            <a:pPr lvl="1" eaLnBrk="1" hangingPunct="1"/>
            <a:r>
              <a:rPr lang="en-GB" dirty="0"/>
              <a:t>Intro slide (like an essay)</a:t>
            </a:r>
          </a:p>
          <a:p>
            <a:pPr lvl="1" eaLnBrk="1" hangingPunct="1"/>
            <a:r>
              <a:rPr lang="en-GB" dirty="0"/>
              <a:t>Slides of topics (1 topic/1 slide)</a:t>
            </a:r>
          </a:p>
          <a:p>
            <a:pPr lvl="1" eaLnBrk="1" hangingPunct="1"/>
            <a:r>
              <a:rPr lang="en-GB" dirty="0"/>
              <a:t>Concluding slide (+ reference slide)</a:t>
            </a:r>
          </a:p>
        </p:txBody>
      </p:sp>
      <p:pic>
        <p:nvPicPr>
          <p:cNvPr id="14340" name="Picture 5" descr="http://www.ecotechjapan.com/images/stones-zen.jpg"/>
          <p:cNvPicPr>
            <a:picLocks noChangeAspect="1" noChangeArrowheads="1"/>
          </p:cNvPicPr>
          <p:nvPr/>
        </p:nvPicPr>
        <p:blipFill rotWithShape="1">
          <a:blip r:embed="rId3" cstate="print"/>
          <a:srcRect l="12954" r="6373"/>
          <a:stretch/>
        </p:blipFill>
        <p:spPr bwMode="auto">
          <a:xfrm>
            <a:off x="5763004" y="10"/>
            <a:ext cx="3380995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D2FFD-A80C-4A51-B198-3EE3141F8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3752849"/>
            <a:ext cx="2514600" cy="2452687"/>
          </a:xfrm>
        </p:spPr>
        <p:txBody>
          <a:bodyPr anchor="ctr">
            <a:normAutofit/>
          </a:bodyPr>
          <a:lstStyle/>
          <a:p>
            <a:r>
              <a:rPr lang="en-GB" sz="3100" dirty="0"/>
              <a:t>What you are covering = slides building the debate</a:t>
            </a:r>
          </a:p>
        </p:txBody>
      </p:sp>
      <p:pic>
        <p:nvPicPr>
          <p:cNvPr id="5" name="Picture 4" descr="A close up of a rock next to a body of water&#10;&#10;Description automatically generated">
            <a:extLst>
              <a:ext uri="{FF2B5EF4-FFF2-40B4-BE49-F238E27FC236}">
                <a16:creationId xmlns:a16="http://schemas.microsoft.com/office/drawing/2014/main" id="{44E302C0-B6AF-4617-A04E-C5C45048C7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78"/>
          <a:stretch/>
        </p:blipFill>
        <p:spPr>
          <a:xfrm>
            <a:off x="20" y="-211004"/>
            <a:ext cx="9143980" cy="343839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1A3C-BBFE-4129-8864-3DDDA384A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4600" y="3227386"/>
            <a:ext cx="6845300" cy="38701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/>
              <a:t>Slide 1: Title (working title) + your name</a:t>
            </a:r>
          </a:p>
          <a:p>
            <a:pPr marL="0" indent="0">
              <a:buNone/>
            </a:pPr>
            <a:r>
              <a:rPr lang="en-GB" sz="2600" dirty="0"/>
              <a:t>Slide 2: topic introduction (can say why interested in this)</a:t>
            </a:r>
          </a:p>
          <a:p>
            <a:pPr marL="0" indent="0">
              <a:buNone/>
            </a:pPr>
            <a:r>
              <a:rPr lang="en-GB" sz="2600" dirty="0"/>
              <a:t>Slide 3: the main argument –use at least ONE source material</a:t>
            </a:r>
          </a:p>
          <a:p>
            <a:pPr marL="0" indent="0">
              <a:buNone/>
            </a:pPr>
            <a:r>
              <a:rPr lang="en-GB" sz="2600" dirty="0"/>
              <a:t>Slide 4: any contra views, issues, i.e., the ‘debate’</a:t>
            </a:r>
          </a:p>
          <a:p>
            <a:pPr marL="0" indent="0">
              <a:buNone/>
            </a:pPr>
            <a:r>
              <a:rPr lang="en-GB" sz="2600" dirty="0"/>
              <a:t>Slide 5: conclusion</a:t>
            </a:r>
          </a:p>
          <a:p>
            <a:pPr marL="0" indent="0">
              <a:buNone/>
            </a:pPr>
            <a:r>
              <a:rPr lang="en-GB" sz="2600" dirty="0"/>
              <a:t>Slide 6: ESSENTIAL  = Reference List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18545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4" name="Picture 9" descr="http://3.bp.blogspot.com/_c1PMtZ84MPw/Sgp2APMmaXI/AAAAAAAAGLo/BkTdxn05Cho/s400/zen+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87" r="1" b="1"/>
          <a:stretch/>
        </p:blipFill>
        <p:spPr bwMode="auto">
          <a:xfrm>
            <a:off x="20" y="10"/>
            <a:ext cx="9171076" cy="4666928"/>
          </a:xfrm>
          <a:prstGeom prst="rect">
            <a:avLst/>
          </a:prstGeom>
          <a:noFill/>
        </p:spPr>
      </p:pic>
      <p:grpSp>
        <p:nvGrpSpPr>
          <p:cNvPr id="76" name="Group 75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80" name="Freeform: Shape 79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100">
                <a:solidFill>
                  <a:schemeClr val="tx2"/>
                </a:solidFill>
              </a:rPr>
              <a:t>Tips for the 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167051" y="4551037"/>
            <a:ext cx="4380442" cy="1509935"/>
          </a:xfrm>
        </p:spPr>
        <p:txBody>
          <a:bodyPr anchor="ctr">
            <a:noAutofit/>
          </a:bodyPr>
          <a:lstStyle/>
          <a:p>
            <a:pPr eaLnBrk="1" hangingPunct="1"/>
            <a:r>
              <a:rPr lang="en-GB" sz="2400" dirty="0">
                <a:solidFill>
                  <a:schemeClr val="tx2"/>
                </a:solidFill>
              </a:rPr>
              <a:t>Preparation – KNOW your stuff!</a:t>
            </a: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equipment </a:t>
            </a: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brief</a:t>
            </a: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information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8" name="Picture 5" descr="http://www.fullcircleastrology.co.uk/content_images/2/Zen%20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106" r="21009" b="-1"/>
          <a:stretch/>
        </p:blipFill>
        <p:spPr bwMode="auto">
          <a:xfrm>
            <a:off x="17074" y="-16412"/>
            <a:ext cx="9171076" cy="4666928"/>
          </a:xfrm>
          <a:prstGeom prst="rect">
            <a:avLst/>
          </a:prstGeom>
          <a:noFill/>
        </p:spPr>
      </p:pic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100" dirty="0">
                <a:solidFill>
                  <a:schemeClr val="tx2"/>
                </a:solidFill>
              </a:rPr>
              <a:t>During the presentation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556000" y="4323902"/>
            <a:ext cx="5378993" cy="1509935"/>
          </a:xfrm>
        </p:spPr>
        <p:txBody>
          <a:bodyPr anchor="ctr">
            <a:noAutofit/>
          </a:bodyPr>
          <a:lstStyle/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Breathe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Take your time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Try not to just read the slides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Try not to just read your notes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Best presentations involve interaction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Best presentation use the voice, emphasis, rise and fall, the question?, energy, enthusiasm…….</a:t>
            </a: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6858000"/>
          </a:xfrm>
          <a:prstGeom prst="rect">
            <a:avLst/>
          </a:prstGeom>
          <a:solidFill>
            <a:srgbClr val="5F44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82" y="1487272"/>
            <a:ext cx="20574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300">
                <a:solidFill>
                  <a:srgbClr val="FFFFFF"/>
                </a:solidFill>
              </a:rPr>
              <a:t>Presenting yourself</a:t>
            </a:r>
            <a:endParaRPr lang="en-US" sz="2300">
              <a:solidFill>
                <a:srgbClr val="FFFFFF"/>
              </a:solidFill>
            </a:endParaRPr>
          </a:p>
        </p:txBody>
      </p:sp>
      <p:pic>
        <p:nvPicPr>
          <p:cNvPr id="17413" name="Picture 4" descr="http://www.notempire.com/images/uploads/stone_buddha_sculpture_2.jpg"/>
          <p:cNvPicPr>
            <a:picLocks noChangeAspect="1" noChangeArrowheads="1"/>
          </p:cNvPicPr>
          <p:nvPr/>
        </p:nvPicPr>
        <p:blipFill rotWithShape="1">
          <a:blip r:embed="rId3" cstate="print"/>
          <a:srcRect l="3003" r="7799" b="-4"/>
          <a:stretch/>
        </p:blipFill>
        <p:spPr bwMode="auto">
          <a:xfrm>
            <a:off x="3028949" y="1451198"/>
            <a:ext cx="2593671" cy="2907860"/>
          </a:xfrm>
          <a:prstGeom prst="rect">
            <a:avLst/>
          </a:prstGeom>
          <a:noFill/>
        </p:spPr>
      </p:pic>
      <p:pic>
        <p:nvPicPr>
          <p:cNvPr id="17412" name="Picture 2" descr="http://4.bp.blogspot.com/_WC46cBU8JUk/Sa_Vmiuw_wI/AAAAAAAABfw/bN8TMtDnco4/s400/KeepCalm+019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652" r="21141" b="-2"/>
          <a:stretch/>
        </p:blipFill>
        <p:spPr bwMode="auto">
          <a:xfrm>
            <a:off x="5827775" y="1451199"/>
            <a:ext cx="2592324" cy="2907860"/>
          </a:xfrm>
          <a:prstGeom prst="rect">
            <a:avLst/>
          </a:prstGeom>
          <a:noFill/>
        </p:spPr>
      </p:pic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028950" y="4884873"/>
            <a:ext cx="5391149" cy="1292090"/>
          </a:xfrm>
        </p:spPr>
        <p:txBody>
          <a:bodyPr numCol="2">
            <a:noAutofit/>
          </a:bodyPr>
          <a:lstStyle/>
          <a:p>
            <a:pPr eaLnBrk="1" hangingPunct="1"/>
            <a:r>
              <a:rPr lang="en-GB" sz="2000" dirty="0"/>
              <a:t>Open body language</a:t>
            </a:r>
          </a:p>
          <a:p>
            <a:pPr eaLnBrk="1" hangingPunct="1"/>
            <a:r>
              <a:rPr lang="en-GB" sz="2000" dirty="0"/>
              <a:t>Eye contact</a:t>
            </a:r>
          </a:p>
          <a:p>
            <a:pPr eaLnBrk="1" hangingPunct="1"/>
            <a:r>
              <a:rPr lang="en-GB" sz="2000" dirty="0"/>
              <a:t>Use gestures</a:t>
            </a:r>
          </a:p>
          <a:p>
            <a:pPr eaLnBrk="1" hangingPunct="1"/>
            <a:r>
              <a:rPr lang="en-GB" sz="2000" dirty="0"/>
              <a:t>Don’t fiddle</a:t>
            </a:r>
          </a:p>
          <a:p>
            <a:pPr eaLnBrk="1" hangingPunct="1"/>
            <a:r>
              <a:rPr lang="en-GB" sz="2000" dirty="0"/>
              <a:t>Speak out into the ‘room’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13723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1326</Words>
  <Application>Microsoft Office PowerPoint</Application>
  <PresentationFormat>On-screen Show (4:3)</PresentationFormat>
  <Paragraphs>144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Algerian</vt:lpstr>
      <vt:lpstr>Arial</vt:lpstr>
      <vt:lpstr>Bauhaus 93</vt:lpstr>
      <vt:lpstr>Blackadder ITC</vt:lpstr>
      <vt:lpstr>Calibri</vt:lpstr>
      <vt:lpstr>Calibri Light</vt:lpstr>
      <vt:lpstr>Office Theme</vt:lpstr>
      <vt:lpstr>Doing Presentations</vt:lpstr>
      <vt:lpstr>Oral and PowerPoint Presentations</vt:lpstr>
      <vt:lpstr>The aim of any presentation</vt:lpstr>
      <vt:lpstr>What are you presenting</vt:lpstr>
      <vt:lpstr>The purpose of PowerPoint</vt:lpstr>
      <vt:lpstr>The ABC of PowerPoint presentations</vt:lpstr>
      <vt:lpstr>Tips for effective slides Part 1</vt:lpstr>
      <vt:lpstr>Tips for effective slides Part 2</vt:lpstr>
      <vt:lpstr>Poor slides</vt:lpstr>
      <vt:lpstr>We have human brains</vt:lpstr>
      <vt:lpstr>Making your PowerPoint </vt:lpstr>
      <vt:lpstr>What you are covering = slides building the debate</vt:lpstr>
      <vt:lpstr>Tips for the presentation</vt:lpstr>
      <vt:lpstr>During the presentation</vt:lpstr>
      <vt:lpstr>Presenting yourself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Doing Presentations</dc:title>
  <dc:creator>Ros Coard</dc:creator>
  <cp:lastModifiedBy>Ros Coard</cp:lastModifiedBy>
  <cp:revision>14</cp:revision>
  <cp:lastPrinted>2024-10-29T10:07:49Z</cp:lastPrinted>
  <dcterms:created xsi:type="dcterms:W3CDTF">2020-10-03T19:25:44Z</dcterms:created>
  <dcterms:modified xsi:type="dcterms:W3CDTF">2024-10-29T10:20:52Z</dcterms:modified>
</cp:coreProperties>
</file>