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B59CE-7C5E-15B9-F6DE-41147B18FB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9C9C2-6043-676E-B2AA-7B862F8CD9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3407E3-0311-9256-32F9-8F5820361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8BDA-1095-44D2-ADE7-F0E48173A121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BACB92-2000-66B1-ACB9-4C6E449D1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F36832-0674-F592-9ED5-56420A4A8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45E6-A91B-4A30-B5DA-B92229DA7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677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F8B92-67DC-8BB4-CDEB-0AB53E6E6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F32B9-9343-E0AD-0863-044BAD5EB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781B02-E124-3E4F-ABF7-29E781A3D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8BDA-1095-44D2-ADE7-F0E48173A121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66FC1-9F30-7A55-CCE4-84452DA22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1E62A2-3035-2E45-CF18-6A7F8AF2D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45E6-A91B-4A30-B5DA-B92229DA7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899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A2303-D89E-5090-3EAA-821D827AA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D003E3-C935-C15E-5912-F86805DD00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C82BDA-7883-FC0C-914B-B114D01E10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8BDA-1095-44D2-ADE7-F0E48173A121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2675BF-E174-B27F-4932-5396BF1F4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56E118-B833-D9E8-685A-F6FAAD571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45E6-A91B-4A30-B5DA-B92229DA7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427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3001E-D182-A31E-1421-BACA88F0D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0CD9E-EF8A-DFCD-A1AA-23A5921E91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C95714-7C6D-C306-3143-2343B4E3A7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61370E-8652-7E53-1873-3B5150D50C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8BDA-1095-44D2-ADE7-F0E48173A121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6E47BA-6B46-C588-5B55-324C5FDA1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24C307-9404-0DA2-98EA-8E07B0ECB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45E6-A91B-4A30-B5DA-B92229DA7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446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C5FEAE-3A39-C812-AAC1-DB64BE461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B6B80E-4C4F-FB00-8123-6E1FD8A793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D1BD20-31F9-FC58-7D19-01133EFC02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EFA5C4-E231-71C6-5F37-5185C87E0C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7424FC-BBE1-80A5-7E1B-B506993A96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7C02FA-51B4-F093-034E-6B97987C8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8BDA-1095-44D2-ADE7-F0E48173A121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35D14F-6AD7-E271-4243-13F85D62A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F442BC-F2B5-B24B-8611-F8142FECD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45E6-A91B-4A30-B5DA-B92229DA7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443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662B2-5143-A0EE-3E66-ED39D414F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059F31-E6FC-0361-FE86-35B71798D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8BDA-1095-44D2-ADE7-F0E48173A121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43478D-1C1B-0C3F-0215-BDE13AB11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0512E9-E9F4-523F-6B2C-5BB7CECA3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45E6-A91B-4A30-B5DA-B92229DA7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825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B5A9DC-3FEA-AAB9-6087-01C0DE2F74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8BDA-1095-44D2-ADE7-F0E48173A121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77890E-B5A9-79C2-0F1A-2835F5C86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8D50BF-70D9-A5DB-DB36-1239AF69B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45E6-A91B-4A30-B5DA-B92229DA7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091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9B8322-B870-BB1F-466A-03B2595495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FB95E5-3957-0BB7-4DA6-0CAC90FEA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FDC223-CEDA-88D9-D463-7A144A54E0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8266C4-B057-F014-1223-AEC92D826A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8BDA-1095-44D2-ADE7-F0E48173A121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0CE931-80C4-DFD7-5D29-0BB717D70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38CD94-643C-1007-A600-5656EEFC56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45E6-A91B-4A30-B5DA-B92229DA7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0529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8E2EE-8611-1437-B1BB-D75213278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F73ED-F2CA-BEAF-ECBB-16AE91BC94B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E4DEBD-29F1-C321-2040-273B111107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829784-0FC9-7F54-2FFC-7E56D02C0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8BDA-1095-44D2-ADE7-F0E48173A121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8FB116-3A31-08BA-DBC4-BE47D8E51C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F8E110-6535-2F7F-FA95-A803C6068D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45E6-A91B-4A30-B5DA-B92229DA7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7501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F7BAA-5A41-8D64-DB9C-DB56ED0AC2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50C1BE-0FC7-7996-9A39-2B4C5159AF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966D9C-1333-8047-D623-9D733ACE1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8BDA-1095-44D2-ADE7-F0E48173A121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A954A0-D44E-8974-752A-79017A075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34F77-C964-2BD8-00BD-1FBF25E90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45E6-A91B-4A30-B5DA-B92229DA7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5250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877DD1-AAB1-3922-0085-4CDC0B91DB5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C76E0D5-9362-BF3F-5476-915A975307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717EE-090A-71D1-A7F5-252B381D0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08BDA-1095-44D2-ADE7-F0E48173A121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09CA8-C963-0D2B-3543-F1C635B617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1B7716-36A8-BC60-4F71-FC52D7C42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A945E6-A91B-4A30-B5DA-B92229DA7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37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3BB556-E4A8-1F78-2C19-C02023722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B43B52-35FA-7CF2-3F9D-15153D7F2E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6A9EF0-DD35-847B-533E-06DDEE5A7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408BDA-1095-44D2-ADE7-F0E48173A121}" type="datetimeFigureOut">
              <a:rPr lang="en-GB" smtClean="0"/>
              <a:t>01/03/2023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15FCB-8880-4C13-354C-1342B8260D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F8455D-A420-2B15-9847-938A628CE8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A945E6-A91B-4A30-B5DA-B92229DA73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4689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7DB35-43F8-9FB8-CC3A-368CA6B609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63FBC9-BCE1-A84C-8D4C-7E2209B8D08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69095A3-9B89-2E25-C82B-932BB3B957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048000" y="-1143000"/>
            <a:ext cx="6096000" cy="91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60945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zkwf8123@outlook.com</dc:creator>
  <cp:lastModifiedBy>zkwf8123@outlook.com</cp:lastModifiedBy>
  <cp:revision>1</cp:revision>
  <dcterms:created xsi:type="dcterms:W3CDTF">2023-03-01T00:43:11Z</dcterms:created>
  <dcterms:modified xsi:type="dcterms:W3CDTF">2023-03-01T00:51:30Z</dcterms:modified>
</cp:coreProperties>
</file>