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anaw/2014/4/contents" TargetMode="External"/><Relationship Id="rId2" Type="http://schemas.openxmlformats.org/officeDocument/2006/relationships/hyperlink" Target="https://www.refugee-action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BB7D3-E2C4-49C5-8DA4-B821DFA1E2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Assignment 2</a:t>
            </a:r>
            <a:br>
              <a:rPr lang="en-GB" dirty="0"/>
            </a:br>
            <a:r>
              <a:rPr lang="en-GB" dirty="0"/>
              <a:t>module ECGE4001Q</a:t>
            </a:r>
            <a:br>
              <a:rPr lang="en-GB" dirty="0"/>
            </a:br>
            <a:r>
              <a:rPr lang="en-GB" dirty="0"/>
              <a:t>STUDENT NUMBER 1906467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C26936-69F0-45B4-9B97-7099A2C5B5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Explain how to reference within the body of the text and a 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2042155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2F6E8-E3C4-4B3C-8B5B-76C35DAA6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23247-9708-4E81-BCB7-A4D26BFBB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r>
              <a:rPr lang="en-GB" dirty="0"/>
              <a:t>Today I will be explaining to you all how to reference within the body of a text on a book, a journal article, government legislation and website and explain why it is important to reference correctly. </a:t>
            </a:r>
          </a:p>
        </p:txBody>
      </p:sp>
    </p:spTree>
    <p:extLst>
      <p:ext uri="{BB962C8B-B14F-4D97-AF65-F5344CB8AC3E}">
        <p14:creationId xmlns:p14="http://schemas.microsoft.com/office/powerpoint/2010/main" val="1683023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892BA-D059-4FFD-92C1-553A9506F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Reference a book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A2192-43EE-40B9-B523-0C322AE2C6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in-text citation ……..(Hills and Stewart, 2005) or (Hills and Stewart </a:t>
            </a:r>
            <a:r>
              <a:rPr lang="en-GB" dirty="0" err="1"/>
              <a:t>pg</a:t>
            </a:r>
            <a:r>
              <a:rPr lang="en-GB" dirty="0"/>
              <a:t> 34) which you only use when using direct quotes.</a:t>
            </a:r>
          </a:p>
          <a:p>
            <a:r>
              <a:rPr lang="en-GB" dirty="0"/>
              <a:t> Reference list citation </a:t>
            </a:r>
          </a:p>
        </p:txBody>
      </p:sp>
    </p:spTree>
    <p:extLst>
      <p:ext uri="{BB962C8B-B14F-4D97-AF65-F5344CB8AC3E}">
        <p14:creationId xmlns:p14="http://schemas.microsoft.com/office/powerpoint/2010/main" val="386877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ED4AF-D587-42A8-B27A-C5F314EA6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Reference an Article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3EA1E-F029-4889-B6FC-50CA4FCA1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403860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 in-text citation …….. (</a:t>
            </a:r>
            <a:r>
              <a:rPr lang="en-GB" dirty="0" err="1"/>
              <a:t>Zetlin</a:t>
            </a:r>
            <a:r>
              <a:rPr lang="en-GB" dirty="0"/>
              <a:t>, 2010)  if using a direct quote then it should look like this (</a:t>
            </a:r>
            <a:r>
              <a:rPr lang="en-GB" dirty="0" err="1"/>
              <a:t>Zetlin</a:t>
            </a:r>
            <a:r>
              <a:rPr lang="en-GB" dirty="0"/>
              <a:t>, p. 245-254). </a:t>
            </a:r>
          </a:p>
          <a:p>
            <a:r>
              <a:rPr lang="en-GB" dirty="0"/>
              <a:t> Reference list citation</a:t>
            </a:r>
          </a:p>
        </p:txBody>
      </p:sp>
    </p:spTree>
    <p:extLst>
      <p:ext uri="{BB962C8B-B14F-4D97-AF65-F5344CB8AC3E}">
        <p14:creationId xmlns:p14="http://schemas.microsoft.com/office/powerpoint/2010/main" val="3439336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74B8-A46E-48FB-8532-58D1743D4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Referencing a government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B96BE-BD19-41C4-B6C6-B0DD25991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In-text citation ……… in 2014 the welsh government set up a new act (social services and well-being (Wales) Act 2014, this was set out to reform the way in which the social services care and support those who are most vulnerable </a:t>
            </a:r>
          </a:p>
          <a:p>
            <a:r>
              <a:rPr lang="en-GB" dirty="0"/>
              <a:t> reference list citation</a:t>
            </a:r>
          </a:p>
        </p:txBody>
      </p:sp>
    </p:spTree>
    <p:extLst>
      <p:ext uri="{BB962C8B-B14F-4D97-AF65-F5344CB8AC3E}">
        <p14:creationId xmlns:p14="http://schemas.microsoft.com/office/powerpoint/2010/main" val="3139147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3EEA5-EED2-4E30-AE42-F0D9359C0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Referencing a 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885C9-B3AE-4D2E-8B4E-31F9EEDDBA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 in text citation ……..Refugee Action (2020) has responded to the latest immigration figures, which show 58% of people are awaiting an initial decision on the claim.</a:t>
            </a:r>
          </a:p>
          <a:p>
            <a:r>
              <a:rPr lang="en-GB" dirty="0"/>
              <a:t> Reference list citation </a:t>
            </a:r>
          </a:p>
        </p:txBody>
      </p:sp>
    </p:spTree>
    <p:extLst>
      <p:ext uri="{BB962C8B-B14F-4D97-AF65-F5344CB8AC3E}">
        <p14:creationId xmlns:p14="http://schemas.microsoft.com/office/powerpoint/2010/main" val="3275868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F90A8-931D-4444-B944-BF2BFF0AE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79752-7DBD-44ED-9520-C948A7A700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45720" indent="0">
              <a:buNone/>
            </a:pPr>
            <a:r>
              <a:rPr lang="en-GB" dirty="0"/>
              <a:t> Hills, J. &amp; Stewart, K. (2005) </a:t>
            </a:r>
            <a:r>
              <a:rPr lang="en-GB" i="1" dirty="0"/>
              <a:t>a more equal society</a:t>
            </a:r>
            <a:r>
              <a:rPr lang="en-GB" dirty="0"/>
              <a:t>, Bristol: press</a:t>
            </a:r>
          </a:p>
          <a:p>
            <a:pPr marL="45720" indent="0">
              <a:buNone/>
            </a:pPr>
            <a:r>
              <a:rPr lang="en-GB" dirty="0"/>
              <a:t> Pears, R. &amp; Shields, G. (2019) </a:t>
            </a:r>
            <a:r>
              <a:rPr lang="en-GB" i="1" dirty="0"/>
              <a:t>Cite Them Right Them</a:t>
            </a:r>
            <a:r>
              <a:rPr lang="en-GB" dirty="0"/>
              <a:t>, 11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press</a:t>
            </a:r>
          </a:p>
          <a:p>
            <a:pPr marL="45720" indent="0">
              <a:buNone/>
            </a:pPr>
            <a:r>
              <a:rPr lang="en-GB" dirty="0"/>
              <a:t>  Refugee Action (2020) </a:t>
            </a:r>
            <a:r>
              <a:rPr lang="en-GB" i="1" dirty="0"/>
              <a:t>is this sanctuary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https://www.refugee-  action.org.uk/</a:t>
            </a:r>
            <a:r>
              <a:rPr lang="en-GB" dirty="0"/>
              <a:t> (Accessed: 17 January 2020).</a:t>
            </a:r>
          </a:p>
          <a:p>
            <a:pPr marL="45720" indent="0">
              <a:buNone/>
            </a:pPr>
            <a:r>
              <a:rPr lang="en-GB" dirty="0"/>
              <a:t> Social services and well-being (Wales) Act 2014. Available at: </a:t>
            </a:r>
            <a:r>
              <a:rPr lang="en-GB" dirty="0">
                <a:hlinkClick r:id="rId3"/>
              </a:rPr>
              <a:t>https://www.legislation.gov.uk/anaw/2014/4/contents</a:t>
            </a:r>
            <a:r>
              <a:rPr lang="en-GB" dirty="0"/>
              <a:t> (Accessed: 16 January 2020).</a:t>
            </a:r>
          </a:p>
          <a:p>
            <a:pPr marL="45720" indent="0">
              <a:buNone/>
            </a:pPr>
            <a:r>
              <a:rPr lang="en-GB" dirty="0"/>
              <a:t> </a:t>
            </a:r>
            <a:r>
              <a:rPr lang="en-GB" dirty="0" err="1"/>
              <a:t>Zetlin</a:t>
            </a:r>
            <a:r>
              <a:rPr lang="en-GB" dirty="0"/>
              <a:t>, A (2010) ‘ </a:t>
            </a:r>
            <a:r>
              <a:rPr lang="en-GB" i="1" dirty="0"/>
              <a:t>Agency Advocates speak out</a:t>
            </a:r>
            <a:r>
              <a:rPr lang="en-GB" dirty="0"/>
              <a:t>’ , Social Work, 55(3),pp.245-254.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52703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189</TotalTime>
  <Words>367</Words>
  <Application>Microsoft Office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Corbel</vt:lpstr>
      <vt:lpstr>Basis</vt:lpstr>
      <vt:lpstr>Assignment 2 module ECGE4001Q STUDENT NUMBER 1906467</vt:lpstr>
      <vt:lpstr>                           Introduction </vt:lpstr>
      <vt:lpstr>              Reference a book </vt:lpstr>
      <vt:lpstr>                 Reference an Article </vt:lpstr>
      <vt:lpstr> Referencing a government legislation </vt:lpstr>
      <vt:lpstr>       Referencing a website</vt:lpstr>
      <vt:lpstr>                     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 module ECGE4001Q STUDENT NUMBER 1906467</dc:title>
  <dc:creator>kelly rees</dc:creator>
  <cp:lastModifiedBy>kelly rees</cp:lastModifiedBy>
  <cp:revision>20</cp:revision>
  <dcterms:created xsi:type="dcterms:W3CDTF">2020-01-20T19:13:50Z</dcterms:created>
  <dcterms:modified xsi:type="dcterms:W3CDTF">2020-01-20T22:22:55Z</dcterms:modified>
</cp:coreProperties>
</file>