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8"/>
  </p:notesMasterIdLst>
  <p:sldIdLst>
    <p:sldId id="278" r:id="rId5"/>
    <p:sldId id="280" r:id="rId6"/>
    <p:sldId id="279" r:id="rId7"/>
    <p:sldId id="282" r:id="rId8"/>
    <p:sldId id="283" r:id="rId9"/>
    <p:sldId id="346" r:id="rId10"/>
    <p:sldId id="347" r:id="rId11"/>
    <p:sldId id="284" r:id="rId12"/>
    <p:sldId id="285" r:id="rId13"/>
    <p:sldId id="286" r:id="rId14"/>
    <p:sldId id="288" r:id="rId15"/>
    <p:sldId id="332" r:id="rId16"/>
    <p:sldId id="337" r:id="rId17"/>
    <p:sldId id="338" r:id="rId18"/>
    <p:sldId id="292" r:id="rId19"/>
    <p:sldId id="291" r:id="rId20"/>
    <p:sldId id="293" r:id="rId21"/>
    <p:sldId id="294" r:id="rId22"/>
    <p:sldId id="333" r:id="rId23"/>
    <p:sldId id="335" r:id="rId24"/>
    <p:sldId id="339" r:id="rId25"/>
    <p:sldId id="334" r:id="rId26"/>
    <p:sldId id="256" r:id="rId27"/>
    <p:sldId id="340" r:id="rId28"/>
    <p:sldId id="348" r:id="rId29"/>
    <p:sldId id="342" r:id="rId30"/>
    <p:sldId id="299" r:id="rId31"/>
    <p:sldId id="343" r:id="rId32"/>
    <p:sldId id="302" r:id="rId33"/>
    <p:sldId id="349" r:id="rId34"/>
    <p:sldId id="350" r:id="rId35"/>
    <p:sldId id="351" r:id="rId36"/>
    <p:sldId id="352" r:id="rId37"/>
    <p:sldId id="353" r:id="rId38"/>
    <p:sldId id="354" r:id="rId39"/>
    <p:sldId id="306" r:id="rId40"/>
    <p:sldId id="307" r:id="rId41"/>
    <p:sldId id="308" r:id="rId42"/>
    <p:sldId id="310" r:id="rId43"/>
    <p:sldId id="311" r:id="rId44"/>
    <p:sldId id="313" r:id="rId45"/>
    <p:sldId id="331" r:id="rId46"/>
    <p:sldId id="33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283"/>
            <p14:sldId id="346"/>
            <p14:sldId id="347"/>
            <p14:sldId id="284"/>
            <p14:sldId id="285"/>
            <p14:sldId id="286"/>
            <p14:sldId id="288"/>
            <p14:sldId id="332"/>
            <p14:sldId id="337"/>
            <p14:sldId id="338"/>
            <p14:sldId id="292"/>
            <p14:sldId id="291"/>
            <p14:sldId id="293"/>
            <p14:sldId id="294"/>
            <p14:sldId id="333"/>
            <p14:sldId id="335"/>
            <p14:sldId id="339"/>
            <p14:sldId id="334"/>
            <p14:sldId id="256"/>
            <p14:sldId id="340"/>
            <p14:sldId id="348"/>
            <p14:sldId id="342"/>
            <p14:sldId id="299"/>
            <p14:sldId id="343"/>
            <p14:sldId id="302"/>
            <p14:sldId id="349"/>
            <p14:sldId id="350"/>
            <p14:sldId id="351"/>
            <p14:sldId id="352"/>
            <p14:sldId id="353"/>
            <p14:sldId id="354"/>
            <p14:sldId id="306"/>
            <p14:sldId id="307"/>
            <p14:sldId id="308"/>
            <p14:sldId id="310"/>
            <p14:sldId id="311"/>
            <p14:sldId id="313"/>
            <p14:sldId id="331"/>
            <p14:sldId id="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9C7"/>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E4637D-CA43-4AC3-8D33-17918B52F32A}" v="1" dt="2026-05-06T11:04:40.1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295" autoAdjust="0"/>
  </p:normalViewPr>
  <p:slideViewPr>
    <p:cSldViewPr snapToGrid="0">
      <p:cViewPr varScale="1">
        <p:scale>
          <a:sx n="59" d="100"/>
          <a:sy n="59" d="100"/>
        </p:scale>
        <p:origin x="1146" y="3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81ffec9e-7d76-4710-b828-fc34ea58d3af" providerId="ADAL" clId="{3D616F03-F71A-4881-BE12-DD7509C979BA}"/>
    <pc:docChg chg="custSel modSld">
      <pc:chgData name="Errietta Bissa" userId="81ffec9e-7d76-4710-b828-fc34ea58d3af" providerId="ADAL" clId="{3D616F03-F71A-4881-BE12-DD7509C979BA}" dt="2026-05-06T11:06:43.226" v="42" actId="20577"/>
      <pc:docMkLst>
        <pc:docMk/>
      </pc:docMkLst>
      <pc:sldChg chg="modNotesTx">
        <pc:chgData name="Errietta Bissa" userId="81ffec9e-7d76-4710-b828-fc34ea58d3af" providerId="ADAL" clId="{3D616F03-F71A-4881-BE12-DD7509C979BA}" dt="2026-05-06T11:04:50.169" v="1" actId="20577"/>
        <pc:sldMkLst>
          <pc:docMk/>
          <pc:sldMk cId="369436545" sldId="279"/>
        </pc:sldMkLst>
      </pc:sldChg>
      <pc:sldChg chg="modNotesTx">
        <pc:chgData name="Errietta Bissa" userId="81ffec9e-7d76-4710-b828-fc34ea58d3af" providerId="ADAL" clId="{3D616F03-F71A-4881-BE12-DD7509C979BA}" dt="2026-05-06T11:04:47.928" v="0" actId="20577"/>
        <pc:sldMkLst>
          <pc:docMk/>
          <pc:sldMk cId="845044675" sldId="280"/>
        </pc:sldMkLst>
      </pc:sldChg>
      <pc:sldChg chg="modNotesTx">
        <pc:chgData name="Errietta Bissa" userId="81ffec9e-7d76-4710-b828-fc34ea58d3af" providerId="ADAL" clId="{3D616F03-F71A-4881-BE12-DD7509C979BA}" dt="2026-05-06T11:04:52.188" v="2" actId="20577"/>
        <pc:sldMkLst>
          <pc:docMk/>
          <pc:sldMk cId="2342807460" sldId="282"/>
        </pc:sldMkLst>
      </pc:sldChg>
      <pc:sldChg chg="modNotesTx">
        <pc:chgData name="Errietta Bissa" userId="81ffec9e-7d76-4710-b828-fc34ea58d3af" providerId="ADAL" clId="{3D616F03-F71A-4881-BE12-DD7509C979BA}" dt="2026-05-06T11:04:57.066" v="4" actId="20577"/>
        <pc:sldMkLst>
          <pc:docMk/>
          <pc:sldMk cId="2567592209" sldId="283"/>
        </pc:sldMkLst>
      </pc:sldChg>
      <pc:sldChg chg="modNotesTx">
        <pc:chgData name="Errietta Bissa" userId="81ffec9e-7d76-4710-b828-fc34ea58d3af" providerId="ADAL" clId="{3D616F03-F71A-4881-BE12-DD7509C979BA}" dt="2026-05-06T11:05:03.804" v="6" actId="20577"/>
        <pc:sldMkLst>
          <pc:docMk/>
          <pc:sldMk cId="2720722599" sldId="284"/>
        </pc:sldMkLst>
      </pc:sldChg>
      <pc:sldChg chg="modNotesTx">
        <pc:chgData name="Errietta Bissa" userId="81ffec9e-7d76-4710-b828-fc34ea58d3af" providerId="ADAL" clId="{3D616F03-F71A-4881-BE12-DD7509C979BA}" dt="2026-05-06T11:05:06.646" v="7" actId="20577"/>
        <pc:sldMkLst>
          <pc:docMk/>
          <pc:sldMk cId="3246681309" sldId="285"/>
        </pc:sldMkLst>
      </pc:sldChg>
      <pc:sldChg chg="modNotesTx">
        <pc:chgData name="Errietta Bissa" userId="81ffec9e-7d76-4710-b828-fc34ea58d3af" providerId="ADAL" clId="{3D616F03-F71A-4881-BE12-DD7509C979BA}" dt="2026-05-06T11:05:08.736" v="8" actId="20577"/>
        <pc:sldMkLst>
          <pc:docMk/>
          <pc:sldMk cId="1980567332" sldId="286"/>
        </pc:sldMkLst>
      </pc:sldChg>
      <pc:sldChg chg="delSp mod delAnim modNotesTx">
        <pc:chgData name="Errietta Bissa" userId="81ffec9e-7d76-4710-b828-fc34ea58d3af" providerId="ADAL" clId="{3D616F03-F71A-4881-BE12-DD7509C979BA}" dt="2026-05-06T11:05:13.999" v="10" actId="478"/>
        <pc:sldMkLst>
          <pc:docMk/>
          <pc:sldMk cId="824515497" sldId="288"/>
        </pc:sldMkLst>
        <pc:picChg chg="del">
          <ac:chgData name="Errietta Bissa" userId="81ffec9e-7d76-4710-b828-fc34ea58d3af" providerId="ADAL" clId="{3D616F03-F71A-4881-BE12-DD7509C979BA}" dt="2026-05-06T11:05:13.999" v="10" actId="478"/>
          <ac:picMkLst>
            <pc:docMk/>
            <pc:sldMk cId="824515497" sldId="288"/>
            <ac:picMk id="4" creationId="{1D6AC23B-7908-6C0F-7609-0E3DFA2A3BF6}"/>
          </ac:picMkLst>
        </pc:picChg>
      </pc:sldChg>
      <pc:sldChg chg="modNotesTx">
        <pc:chgData name="Errietta Bissa" userId="81ffec9e-7d76-4710-b828-fc34ea58d3af" providerId="ADAL" clId="{3D616F03-F71A-4881-BE12-DD7509C979BA}" dt="2026-05-06T11:05:35.435" v="17" actId="20577"/>
        <pc:sldMkLst>
          <pc:docMk/>
          <pc:sldMk cId="3918787570" sldId="291"/>
        </pc:sldMkLst>
      </pc:sldChg>
      <pc:sldChg chg="modNotesTx">
        <pc:chgData name="Errietta Bissa" userId="81ffec9e-7d76-4710-b828-fc34ea58d3af" providerId="ADAL" clId="{3D616F03-F71A-4881-BE12-DD7509C979BA}" dt="2026-05-06T11:05:33.530" v="16" actId="20577"/>
        <pc:sldMkLst>
          <pc:docMk/>
          <pc:sldMk cId="2224838411" sldId="292"/>
        </pc:sldMkLst>
      </pc:sldChg>
      <pc:sldChg chg="modNotesTx">
        <pc:chgData name="Errietta Bissa" userId="81ffec9e-7d76-4710-b828-fc34ea58d3af" providerId="ADAL" clId="{3D616F03-F71A-4881-BE12-DD7509C979BA}" dt="2026-05-06T11:05:37.404" v="18" actId="20577"/>
        <pc:sldMkLst>
          <pc:docMk/>
          <pc:sldMk cId="1408503352" sldId="293"/>
        </pc:sldMkLst>
      </pc:sldChg>
      <pc:sldChg chg="modNotesTx">
        <pc:chgData name="Errietta Bissa" userId="81ffec9e-7d76-4710-b828-fc34ea58d3af" providerId="ADAL" clId="{3D616F03-F71A-4881-BE12-DD7509C979BA}" dt="2026-05-06T11:05:39.509" v="19" actId="20577"/>
        <pc:sldMkLst>
          <pc:docMk/>
          <pc:sldMk cId="3578252742" sldId="294"/>
        </pc:sldMkLst>
      </pc:sldChg>
      <pc:sldChg chg="modNotesTx">
        <pc:chgData name="Errietta Bissa" userId="81ffec9e-7d76-4710-b828-fc34ea58d3af" providerId="ADAL" clId="{3D616F03-F71A-4881-BE12-DD7509C979BA}" dt="2026-05-06T11:06:02.813" v="28" actId="20577"/>
        <pc:sldMkLst>
          <pc:docMk/>
          <pc:sldMk cId="20335147" sldId="299"/>
        </pc:sldMkLst>
      </pc:sldChg>
      <pc:sldChg chg="modNotesTx">
        <pc:chgData name="Errietta Bissa" userId="81ffec9e-7d76-4710-b828-fc34ea58d3af" providerId="ADAL" clId="{3D616F03-F71A-4881-BE12-DD7509C979BA}" dt="2026-05-06T11:06:07.626" v="30" actId="20577"/>
        <pc:sldMkLst>
          <pc:docMk/>
          <pc:sldMk cId="3837329594" sldId="302"/>
        </pc:sldMkLst>
      </pc:sldChg>
      <pc:sldChg chg="delSp mod delAnim modNotesTx">
        <pc:chgData name="Errietta Bissa" userId="81ffec9e-7d76-4710-b828-fc34ea58d3af" providerId="ADAL" clId="{3D616F03-F71A-4881-BE12-DD7509C979BA}" dt="2026-05-06T11:06:29.502" v="39" actId="478"/>
        <pc:sldMkLst>
          <pc:docMk/>
          <pc:sldMk cId="2306574694" sldId="306"/>
        </pc:sldMkLst>
        <pc:picChg chg="del">
          <ac:chgData name="Errietta Bissa" userId="81ffec9e-7d76-4710-b828-fc34ea58d3af" providerId="ADAL" clId="{3D616F03-F71A-4881-BE12-DD7509C979BA}" dt="2026-05-06T11:06:29.502" v="39" actId="478"/>
          <ac:picMkLst>
            <pc:docMk/>
            <pc:sldMk cId="2306574694" sldId="306"/>
            <ac:picMk id="5" creationId="{EF89DAEB-5CEB-45EB-B207-13CDC9D477EE}"/>
          </ac:picMkLst>
        </pc:picChg>
      </pc:sldChg>
      <pc:sldChg chg="modNotesTx">
        <pc:chgData name="Errietta Bissa" userId="81ffec9e-7d76-4710-b828-fc34ea58d3af" providerId="ADAL" clId="{3D616F03-F71A-4881-BE12-DD7509C979BA}" dt="2026-05-06T11:06:39.092" v="40" actId="20577"/>
        <pc:sldMkLst>
          <pc:docMk/>
          <pc:sldMk cId="1931152723" sldId="313"/>
        </pc:sldMkLst>
      </pc:sldChg>
      <pc:sldChg chg="modNotesTx">
        <pc:chgData name="Errietta Bissa" userId="81ffec9e-7d76-4710-b828-fc34ea58d3af" providerId="ADAL" clId="{3D616F03-F71A-4881-BE12-DD7509C979BA}" dt="2026-05-06T11:06:43.226" v="42" actId="20577"/>
        <pc:sldMkLst>
          <pc:docMk/>
          <pc:sldMk cId="76484844" sldId="330"/>
        </pc:sldMkLst>
      </pc:sldChg>
      <pc:sldChg chg="modNotesTx">
        <pc:chgData name="Errietta Bissa" userId="81ffec9e-7d76-4710-b828-fc34ea58d3af" providerId="ADAL" clId="{3D616F03-F71A-4881-BE12-DD7509C979BA}" dt="2026-05-06T11:06:41.077" v="41" actId="20577"/>
        <pc:sldMkLst>
          <pc:docMk/>
          <pc:sldMk cId="3054183640" sldId="331"/>
        </pc:sldMkLst>
      </pc:sldChg>
      <pc:sldChg chg="modNotesTx">
        <pc:chgData name="Errietta Bissa" userId="81ffec9e-7d76-4710-b828-fc34ea58d3af" providerId="ADAL" clId="{3D616F03-F71A-4881-BE12-DD7509C979BA}" dt="2026-05-06T11:05:17.202" v="12" actId="20577"/>
        <pc:sldMkLst>
          <pc:docMk/>
          <pc:sldMk cId="1501784929" sldId="332"/>
        </pc:sldMkLst>
      </pc:sldChg>
      <pc:sldChg chg="modNotesTx">
        <pc:chgData name="Errietta Bissa" userId="81ffec9e-7d76-4710-b828-fc34ea58d3af" providerId="ADAL" clId="{3D616F03-F71A-4881-BE12-DD7509C979BA}" dt="2026-05-06T11:05:42.618" v="20" actId="20577"/>
        <pc:sldMkLst>
          <pc:docMk/>
          <pc:sldMk cId="590869337" sldId="333"/>
        </pc:sldMkLst>
      </pc:sldChg>
      <pc:sldChg chg="modNotesTx">
        <pc:chgData name="Errietta Bissa" userId="81ffec9e-7d76-4710-b828-fc34ea58d3af" providerId="ADAL" clId="{3D616F03-F71A-4881-BE12-DD7509C979BA}" dt="2026-05-06T11:05:52.798" v="25" actId="20577"/>
        <pc:sldMkLst>
          <pc:docMk/>
          <pc:sldMk cId="3630400823" sldId="334"/>
        </pc:sldMkLst>
      </pc:sldChg>
      <pc:sldChg chg="delSp mod modNotesTx">
        <pc:chgData name="Errietta Bissa" userId="81ffec9e-7d76-4710-b828-fc34ea58d3af" providerId="ADAL" clId="{3D616F03-F71A-4881-BE12-DD7509C979BA}" dt="2026-05-06T11:05:46.064" v="22" actId="478"/>
        <pc:sldMkLst>
          <pc:docMk/>
          <pc:sldMk cId="2915579935" sldId="335"/>
        </pc:sldMkLst>
        <pc:picChg chg="del">
          <ac:chgData name="Errietta Bissa" userId="81ffec9e-7d76-4710-b828-fc34ea58d3af" providerId="ADAL" clId="{3D616F03-F71A-4881-BE12-DD7509C979BA}" dt="2026-05-06T11:05:46.064" v="22" actId="478"/>
          <ac:picMkLst>
            <pc:docMk/>
            <pc:sldMk cId="2915579935" sldId="335"/>
            <ac:picMk id="4" creationId="{588574DF-8D22-4F64-71ED-B676F98C232C}"/>
          </ac:picMkLst>
        </pc:picChg>
      </pc:sldChg>
      <pc:sldChg chg="delSp mod modNotesTx">
        <pc:chgData name="Errietta Bissa" userId="81ffec9e-7d76-4710-b828-fc34ea58d3af" providerId="ADAL" clId="{3D616F03-F71A-4881-BE12-DD7509C979BA}" dt="2026-05-06T11:05:21.975" v="14" actId="478"/>
        <pc:sldMkLst>
          <pc:docMk/>
          <pc:sldMk cId="137120833" sldId="337"/>
        </pc:sldMkLst>
        <pc:picChg chg="del">
          <ac:chgData name="Errietta Bissa" userId="81ffec9e-7d76-4710-b828-fc34ea58d3af" providerId="ADAL" clId="{3D616F03-F71A-4881-BE12-DD7509C979BA}" dt="2026-05-06T11:05:21.975" v="14" actId="478"/>
          <ac:picMkLst>
            <pc:docMk/>
            <pc:sldMk cId="137120833" sldId="337"/>
            <ac:picMk id="4" creationId="{04F9292F-4349-2423-E09C-221B396F0576}"/>
          </ac:picMkLst>
        </pc:picChg>
      </pc:sldChg>
      <pc:sldChg chg="modNotesTx">
        <pc:chgData name="Errietta Bissa" userId="81ffec9e-7d76-4710-b828-fc34ea58d3af" providerId="ADAL" clId="{3D616F03-F71A-4881-BE12-DD7509C979BA}" dt="2026-05-06T11:05:31.454" v="15" actId="20577"/>
        <pc:sldMkLst>
          <pc:docMk/>
          <pc:sldMk cId="618696920" sldId="338"/>
        </pc:sldMkLst>
      </pc:sldChg>
      <pc:sldChg chg="modNotesTx">
        <pc:chgData name="Errietta Bissa" userId="81ffec9e-7d76-4710-b828-fc34ea58d3af" providerId="ADAL" clId="{3D616F03-F71A-4881-BE12-DD7509C979BA}" dt="2026-05-06T11:05:49.520" v="23" actId="20577"/>
        <pc:sldMkLst>
          <pc:docMk/>
          <pc:sldMk cId="2113838393" sldId="339"/>
        </pc:sldMkLst>
      </pc:sldChg>
      <pc:sldChg chg="modNotesTx">
        <pc:chgData name="Errietta Bissa" userId="81ffec9e-7d76-4710-b828-fc34ea58d3af" providerId="ADAL" clId="{3D616F03-F71A-4881-BE12-DD7509C979BA}" dt="2026-05-06T11:05:56.586" v="26" actId="20577"/>
        <pc:sldMkLst>
          <pc:docMk/>
          <pc:sldMk cId="2744464977" sldId="340"/>
        </pc:sldMkLst>
      </pc:sldChg>
      <pc:sldChg chg="modNotesTx">
        <pc:chgData name="Errietta Bissa" userId="81ffec9e-7d76-4710-b828-fc34ea58d3af" providerId="ADAL" clId="{3D616F03-F71A-4881-BE12-DD7509C979BA}" dt="2026-05-06T11:06:00.637" v="27" actId="20577"/>
        <pc:sldMkLst>
          <pc:docMk/>
          <pc:sldMk cId="1463606511" sldId="342"/>
        </pc:sldMkLst>
      </pc:sldChg>
      <pc:sldChg chg="modNotesTx">
        <pc:chgData name="Errietta Bissa" userId="81ffec9e-7d76-4710-b828-fc34ea58d3af" providerId="ADAL" clId="{3D616F03-F71A-4881-BE12-DD7509C979BA}" dt="2026-05-06T11:06:05.752" v="29" actId="20577"/>
        <pc:sldMkLst>
          <pc:docMk/>
          <pc:sldMk cId="1254443994" sldId="343"/>
        </pc:sldMkLst>
      </pc:sldChg>
      <pc:sldChg chg="modNotesTx">
        <pc:chgData name="Errietta Bissa" userId="81ffec9e-7d76-4710-b828-fc34ea58d3af" providerId="ADAL" clId="{3D616F03-F71A-4881-BE12-DD7509C979BA}" dt="2026-05-06T11:04:54.470" v="3" actId="20577"/>
        <pc:sldMkLst>
          <pc:docMk/>
          <pc:sldMk cId="3096910951" sldId="346"/>
        </pc:sldMkLst>
      </pc:sldChg>
      <pc:sldChg chg="modNotesTx">
        <pc:chgData name="Errietta Bissa" userId="81ffec9e-7d76-4710-b828-fc34ea58d3af" providerId="ADAL" clId="{3D616F03-F71A-4881-BE12-DD7509C979BA}" dt="2026-05-06T11:05:01.595" v="5" actId="20577"/>
        <pc:sldMkLst>
          <pc:docMk/>
          <pc:sldMk cId="2558770503" sldId="347"/>
        </pc:sldMkLst>
      </pc:sldChg>
      <pc:sldChg chg="modNotesTx">
        <pc:chgData name="Errietta Bissa" userId="81ffec9e-7d76-4710-b828-fc34ea58d3af" providerId="ADAL" clId="{3D616F03-F71A-4881-BE12-DD7509C979BA}" dt="2026-05-06T11:06:09.766" v="31" actId="20577"/>
        <pc:sldMkLst>
          <pc:docMk/>
          <pc:sldMk cId="3492632910" sldId="349"/>
        </pc:sldMkLst>
      </pc:sldChg>
      <pc:sldChg chg="modNotesTx">
        <pc:chgData name="Errietta Bissa" userId="81ffec9e-7d76-4710-b828-fc34ea58d3af" providerId="ADAL" clId="{3D616F03-F71A-4881-BE12-DD7509C979BA}" dt="2026-05-06T11:06:11.803" v="32" actId="20577"/>
        <pc:sldMkLst>
          <pc:docMk/>
          <pc:sldMk cId="3140459841" sldId="350"/>
        </pc:sldMkLst>
      </pc:sldChg>
      <pc:sldChg chg="delSp mod delAnim modNotesTx">
        <pc:chgData name="Errietta Bissa" userId="81ffec9e-7d76-4710-b828-fc34ea58d3af" providerId="ADAL" clId="{3D616F03-F71A-4881-BE12-DD7509C979BA}" dt="2026-05-06T11:06:17.568" v="34" actId="20577"/>
        <pc:sldMkLst>
          <pc:docMk/>
          <pc:sldMk cId="1380015406" sldId="351"/>
        </pc:sldMkLst>
        <pc:picChg chg="del">
          <ac:chgData name="Errietta Bissa" userId="81ffec9e-7d76-4710-b828-fc34ea58d3af" providerId="ADAL" clId="{3D616F03-F71A-4881-BE12-DD7509C979BA}" dt="2026-05-06T11:06:14.568" v="33" actId="478"/>
          <ac:picMkLst>
            <pc:docMk/>
            <pc:sldMk cId="1380015406" sldId="351"/>
            <ac:picMk id="6" creationId="{09DF5B5D-3DDD-797D-4BF1-9E711CA60390}"/>
          </ac:picMkLst>
        </pc:picChg>
      </pc:sldChg>
      <pc:sldChg chg="modNotesTx">
        <pc:chgData name="Errietta Bissa" userId="81ffec9e-7d76-4710-b828-fc34ea58d3af" providerId="ADAL" clId="{3D616F03-F71A-4881-BE12-DD7509C979BA}" dt="2026-05-06T11:06:19.575" v="35" actId="20577"/>
        <pc:sldMkLst>
          <pc:docMk/>
          <pc:sldMk cId="487304516" sldId="352"/>
        </pc:sldMkLst>
      </pc:sldChg>
      <pc:sldChg chg="modNotesTx">
        <pc:chgData name="Errietta Bissa" userId="81ffec9e-7d76-4710-b828-fc34ea58d3af" providerId="ADAL" clId="{3D616F03-F71A-4881-BE12-DD7509C979BA}" dt="2026-05-06T11:06:23.099" v="36" actId="20577"/>
        <pc:sldMkLst>
          <pc:docMk/>
          <pc:sldMk cId="3174321748" sldId="353"/>
        </pc:sldMkLst>
      </pc:sldChg>
      <pc:sldChg chg="modNotesTx">
        <pc:chgData name="Errietta Bissa" userId="81ffec9e-7d76-4710-b828-fc34ea58d3af" providerId="ADAL" clId="{3D616F03-F71A-4881-BE12-DD7509C979BA}" dt="2026-05-06T11:06:25.691" v="37" actId="20577"/>
        <pc:sldMkLst>
          <pc:docMk/>
          <pc:sldMk cId="1505785366" sldId="35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E5EEFDD-6DB8-4A37-81C4-43F51F828D99}">
      <dgm:prSet phldr="0"/>
      <dgm:spPr/>
      <dgm:t>
        <a:bodyPr/>
        <a:lstStyle/>
        <a:p>
          <a:pPr algn="l" rtl="0"/>
          <a:r>
            <a:rPr lang="en-GB"/>
            <a:t>Practise identifying the main idea in short business texts </a:t>
          </a:r>
          <a:endParaRPr lang="en-GB">
            <a:latin typeface="Aptos ExtraBold"/>
          </a:endParaRPr>
        </a:p>
      </dgm:t>
    </dgm:pt>
    <dgm:pt modelId="{444FAF0D-0908-4700-B085-CA5345144B33}" type="parTrans" cxnId="{882CB4C3-3064-4A9A-A74A-A3E064EEB64F}">
      <dgm:prSet/>
      <dgm:spPr/>
    </dgm:pt>
    <dgm:pt modelId="{5DE9FBA3-5BA3-4CFD-AC67-CB27FA77862D}" type="sibTrans" cxnId="{882CB4C3-3064-4A9A-A74A-A3E064EEB64F}">
      <dgm:prSet/>
      <dgm:spPr/>
    </dgm:pt>
    <dgm:pt modelId="{2434BCB6-565D-4F13-AE1F-DF1E889F7217}">
      <dgm:prSet phldr="0"/>
      <dgm:spPr/>
      <dgm:t>
        <a:bodyPr/>
        <a:lstStyle/>
        <a:p>
          <a:pPr algn="l"/>
          <a:r>
            <a:rPr lang="en-GB"/>
            <a:t>Identify evidence that supports the main idea </a:t>
          </a:r>
        </a:p>
      </dgm:t>
    </dgm:pt>
    <dgm:pt modelId="{015C56CF-11BB-413A-8A57-33A7F2168709}" type="parTrans" cxnId="{90E0BE72-DB76-462E-9F4C-C8F79E94E7F5}">
      <dgm:prSet/>
      <dgm:spPr/>
    </dgm:pt>
    <dgm:pt modelId="{C64806DA-0E1F-485C-8074-7C6D9AF56E5D}" type="sibTrans" cxnId="{90E0BE72-DB76-462E-9F4C-C8F79E94E7F5}">
      <dgm:prSet/>
      <dgm:spPr/>
    </dgm:pt>
    <dgm:pt modelId="{2F15339D-DDE1-4D84-A32E-5F3D738D729F}">
      <dgm:prSet phldr="0"/>
      <dgm:spPr/>
      <dgm:t>
        <a:bodyPr/>
        <a:lstStyle/>
        <a:p>
          <a:pPr algn="l"/>
          <a:r>
            <a:rPr lang="en-GB"/>
            <a:t>Use simple note-taking to record key information </a:t>
          </a:r>
        </a:p>
      </dgm:t>
    </dgm:pt>
    <dgm:pt modelId="{8D1EF772-A07D-47C5-BF8B-F00F5226F753}" type="parTrans" cxnId="{B04397F2-03F0-47AA-BF8E-E18FCC5CA0AB}">
      <dgm:prSet/>
      <dgm:spPr/>
    </dgm:pt>
    <dgm:pt modelId="{38B9404F-EDB1-47D8-B00A-9C4643810B33}" type="sibTrans" cxnId="{B04397F2-03F0-47AA-BF8E-E18FCC5CA0AB}">
      <dgm:prSet/>
      <dgm:spPr/>
    </dgm:pt>
    <dgm:pt modelId="{6CD28B0B-43A0-4D22-B93C-AF089AC749D8}">
      <dgm:prSet phldr="0"/>
      <dgm:spPr/>
      <dgm:t>
        <a:bodyPr/>
        <a:lstStyle/>
        <a:p>
          <a:pPr algn="l" rtl="0"/>
          <a:r>
            <a:rPr lang="en-GB"/>
            <a:t>Work in groups to </a:t>
          </a:r>
          <a:r>
            <a:rPr lang="en-GB">
              <a:latin typeface="Aptos ExtraBold"/>
            </a:rPr>
            <a:t>discuss notes and built understanding</a:t>
          </a:r>
        </a:p>
      </dgm:t>
    </dgm:pt>
    <dgm:pt modelId="{8D9FD1EA-AAB7-4296-A981-0241DE2D9918}" type="parTrans" cxnId="{2F5F5462-9ECD-4325-A89A-0A4EDB49539C}">
      <dgm:prSet/>
      <dgm:spPr/>
    </dgm:pt>
    <dgm:pt modelId="{7A72DDA6-6C25-4CC3-9D05-517EE2664A14}" type="sibTrans" cxnId="{2F5F5462-9ECD-4325-A89A-0A4EDB49539C}">
      <dgm:prSet/>
      <dgm:spPr/>
    </dgm:pt>
    <dgm:pt modelId="{72A74FD5-51A3-440F-81A9-11239B13B8E9}">
      <dgm:prSet phldr="0"/>
      <dgm:spPr/>
      <dgm:t>
        <a:bodyPr/>
        <a:lstStyle/>
        <a:p>
          <a:pPr algn="l"/>
          <a:r>
            <a:rPr lang="en-GB">
              <a:latin typeface="Aptos ExtraBold"/>
            </a:rPr>
            <a:t>Use</a:t>
          </a:r>
          <a:r>
            <a:rPr lang="en-GB"/>
            <a:t> reading skills to support basic business decisions</a:t>
          </a:r>
          <a:endParaRPr lang="en-US"/>
        </a:p>
      </dgm:t>
    </dgm:pt>
    <dgm:pt modelId="{0DDCF824-5898-4D63-9739-5BB87A17B186}" type="parTrans" cxnId="{27F2A93F-CF5B-4F02-AAA1-18D5C6A36785}">
      <dgm:prSet/>
      <dgm:spPr/>
    </dgm:pt>
    <dgm:pt modelId="{F33B790C-2F5E-4441-9C95-BA68400A6185}" type="sibTrans" cxnId="{27F2A93F-CF5B-4F02-AAA1-18D5C6A36785}">
      <dgm:prSet/>
      <dgm:spPr/>
    </dgm:pt>
    <dgm:pt modelId="{9CF64F5B-328C-49B9-AF3A-EB96BC66833D}" type="pres">
      <dgm:prSet presAssocID="{D8F6DCAB-BE7F-496A-9546-DFA225D8321F}" presName="linear" presStyleCnt="0">
        <dgm:presLayoutVars>
          <dgm:dir/>
          <dgm:animLvl val="lvl"/>
          <dgm:resizeHandles val="exact"/>
        </dgm:presLayoutVars>
      </dgm:prSet>
      <dgm:spPr/>
    </dgm:pt>
    <dgm:pt modelId="{0DF49E03-C286-40DB-91AA-EAF117260B8C}" type="pres">
      <dgm:prSet presAssocID="{5E5EEFDD-6DB8-4A37-81C4-43F51F828D99}" presName="parentLin" presStyleCnt="0"/>
      <dgm:spPr/>
    </dgm:pt>
    <dgm:pt modelId="{22DD9986-10AC-459A-BBFD-A4A7B366562B}" type="pres">
      <dgm:prSet presAssocID="{5E5EEFDD-6DB8-4A37-81C4-43F51F828D99}" presName="parentLeftMargin" presStyleLbl="node1" presStyleIdx="0" presStyleCnt="5"/>
      <dgm:spPr/>
    </dgm:pt>
    <dgm:pt modelId="{81E96339-A2BE-414E-BFEF-9DBE161F8A25}" type="pres">
      <dgm:prSet presAssocID="{5E5EEFDD-6DB8-4A37-81C4-43F51F828D99}" presName="parentText" presStyleLbl="node1" presStyleIdx="0" presStyleCnt="5">
        <dgm:presLayoutVars>
          <dgm:chMax val="0"/>
          <dgm:bulletEnabled val="1"/>
        </dgm:presLayoutVars>
      </dgm:prSet>
      <dgm:spPr/>
    </dgm:pt>
    <dgm:pt modelId="{EB2343E6-B688-49E1-B4AB-A26EFC0CC16A}" type="pres">
      <dgm:prSet presAssocID="{5E5EEFDD-6DB8-4A37-81C4-43F51F828D99}" presName="negativeSpace" presStyleCnt="0"/>
      <dgm:spPr/>
    </dgm:pt>
    <dgm:pt modelId="{EFBDE947-981A-4C45-AFA2-50F14E1749B6}" type="pres">
      <dgm:prSet presAssocID="{5E5EEFDD-6DB8-4A37-81C4-43F51F828D99}" presName="childText" presStyleLbl="conFgAcc1" presStyleIdx="0" presStyleCnt="5">
        <dgm:presLayoutVars>
          <dgm:bulletEnabled val="1"/>
        </dgm:presLayoutVars>
      </dgm:prSet>
      <dgm:spPr/>
    </dgm:pt>
    <dgm:pt modelId="{BE5C2067-E43F-4401-B5DA-EC725B996FF7}" type="pres">
      <dgm:prSet presAssocID="{5DE9FBA3-5BA3-4CFD-AC67-CB27FA77862D}" presName="spaceBetweenRectangles" presStyleCnt="0"/>
      <dgm:spPr/>
    </dgm:pt>
    <dgm:pt modelId="{C7048638-9C69-42DC-B8E7-8B3FA48827DB}" type="pres">
      <dgm:prSet presAssocID="{2434BCB6-565D-4F13-AE1F-DF1E889F7217}" presName="parentLin" presStyleCnt="0"/>
      <dgm:spPr/>
    </dgm:pt>
    <dgm:pt modelId="{22D7CD5E-0067-4564-A5CE-5F7400DD2D1D}" type="pres">
      <dgm:prSet presAssocID="{2434BCB6-565D-4F13-AE1F-DF1E889F7217}" presName="parentLeftMargin" presStyleLbl="node1" presStyleIdx="0" presStyleCnt="5"/>
      <dgm:spPr/>
    </dgm:pt>
    <dgm:pt modelId="{E4763D20-9C83-4179-A0AD-C9005D48F42D}" type="pres">
      <dgm:prSet presAssocID="{2434BCB6-565D-4F13-AE1F-DF1E889F7217}" presName="parentText" presStyleLbl="node1" presStyleIdx="1" presStyleCnt="5">
        <dgm:presLayoutVars>
          <dgm:chMax val="0"/>
          <dgm:bulletEnabled val="1"/>
        </dgm:presLayoutVars>
      </dgm:prSet>
      <dgm:spPr/>
    </dgm:pt>
    <dgm:pt modelId="{398E5F42-8409-4F9F-9D18-A14D4B2386B5}" type="pres">
      <dgm:prSet presAssocID="{2434BCB6-565D-4F13-AE1F-DF1E889F7217}" presName="negativeSpace" presStyleCnt="0"/>
      <dgm:spPr/>
    </dgm:pt>
    <dgm:pt modelId="{C716579F-DE4F-46AF-B140-94EA1648EDF6}" type="pres">
      <dgm:prSet presAssocID="{2434BCB6-565D-4F13-AE1F-DF1E889F7217}" presName="childText" presStyleLbl="conFgAcc1" presStyleIdx="1" presStyleCnt="5">
        <dgm:presLayoutVars>
          <dgm:bulletEnabled val="1"/>
        </dgm:presLayoutVars>
      </dgm:prSet>
      <dgm:spPr/>
    </dgm:pt>
    <dgm:pt modelId="{D522039D-22D4-4206-86F2-720202EF0A0A}" type="pres">
      <dgm:prSet presAssocID="{C64806DA-0E1F-485C-8074-7C6D9AF56E5D}" presName="spaceBetweenRectangles" presStyleCnt="0"/>
      <dgm:spPr/>
    </dgm:pt>
    <dgm:pt modelId="{B5168056-4B6D-44BA-8F5F-82E370E25695}" type="pres">
      <dgm:prSet presAssocID="{2F15339D-DDE1-4D84-A32E-5F3D738D729F}" presName="parentLin" presStyleCnt="0"/>
      <dgm:spPr/>
    </dgm:pt>
    <dgm:pt modelId="{1539BE80-AAE3-4562-9A08-3944A8A8DFDA}" type="pres">
      <dgm:prSet presAssocID="{2F15339D-DDE1-4D84-A32E-5F3D738D729F}" presName="parentLeftMargin" presStyleLbl="node1" presStyleIdx="1" presStyleCnt="5"/>
      <dgm:spPr/>
    </dgm:pt>
    <dgm:pt modelId="{14619C39-509A-4A47-A902-64CCD511A4B2}" type="pres">
      <dgm:prSet presAssocID="{2F15339D-DDE1-4D84-A32E-5F3D738D729F}" presName="parentText" presStyleLbl="node1" presStyleIdx="2" presStyleCnt="5">
        <dgm:presLayoutVars>
          <dgm:chMax val="0"/>
          <dgm:bulletEnabled val="1"/>
        </dgm:presLayoutVars>
      </dgm:prSet>
      <dgm:spPr/>
    </dgm:pt>
    <dgm:pt modelId="{A044F1AA-AE58-47D1-8AF9-102CE04B90DB}" type="pres">
      <dgm:prSet presAssocID="{2F15339D-DDE1-4D84-A32E-5F3D738D729F}" presName="negativeSpace" presStyleCnt="0"/>
      <dgm:spPr/>
    </dgm:pt>
    <dgm:pt modelId="{11A166AE-7F9C-4469-AD08-578A7BE9591B}" type="pres">
      <dgm:prSet presAssocID="{2F15339D-DDE1-4D84-A32E-5F3D738D729F}" presName="childText" presStyleLbl="conFgAcc1" presStyleIdx="2" presStyleCnt="5">
        <dgm:presLayoutVars>
          <dgm:bulletEnabled val="1"/>
        </dgm:presLayoutVars>
      </dgm:prSet>
      <dgm:spPr/>
    </dgm:pt>
    <dgm:pt modelId="{449FFDEA-7407-46F4-91B0-62EA49663199}" type="pres">
      <dgm:prSet presAssocID="{38B9404F-EDB1-47D8-B00A-9C4643810B33}" presName="spaceBetweenRectangles" presStyleCnt="0"/>
      <dgm:spPr/>
    </dgm:pt>
    <dgm:pt modelId="{00786043-9B32-44FF-AF84-73B70287FD7E}" type="pres">
      <dgm:prSet presAssocID="{6CD28B0B-43A0-4D22-B93C-AF089AC749D8}" presName="parentLin" presStyleCnt="0"/>
      <dgm:spPr/>
    </dgm:pt>
    <dgm:pt modelId="{63190055-DDC9-4AE4-83AF-33609A14B36A}" type="pres">
      <dgm:prSet presAssocID="{6CD28B0B-43A0-4D22-B93C-AF089AC749D8}" presName="parentLeftMargin" presStyleLbl="node1" presStyleIdx="2" presStyleCnt="5"/>
      <dgm:spPr/>
    </dgm:pt>
    <dgm:pt modelId="{41577F26-7CF0-47F6-911A-4CFE8355F194}" type="pres">
      <dgm:prSet presAssocID="{6CD28B0B-43A0-4D22-B93C-AF089AC749D8}" presName="parentText" presStyleLbl="node1" presStyleIdx="3" presStyleCnt="5">
        <dgm:presLayoutVars>
          <dgm:chMax val="0"/>
          <dgm:bulletEnabled val="1"/>
        </dgm:presLayoutVars>
      </dgm:prSet>
      <dgm:spPr/>
    </dgm:pt>
    <dgm:pt modelId="{8F4E1E6A-2EE2-475A-9F6D-78B1E561F33F}" type="pres">
      <dgm:prSet presAssocID="{6CD28B0B-43A0-4D22-B93C-AF089AC749D8}" presName="negativeSpace" presStyleCnt="0"/>
      <dgm:spPr/>
    </dgm:pt>
    <dgm:pt modelId="{995DD96E-F380-4C91-93A7-94A774340AC0}" type="pres">
      <dgm:prSet presAssocID="{6CD28B0B-43A0-4D22-B93C-AF089AC749D8}" presName="childText" presStyleLbl="conFgAcc1" presStyleIdx="3" presStyleCnt="5">
        <dgm:presLayoutVars>
          <dgm:bulletEnabled val="1"/>
        </dgm:presLayoutVars>
      </dgm:prSet>
      <dgm:spPr/>
    </dgm:pt>
    <dgm:pt modelId="{6EC74128-6574-4FB1-80FA-E6BC68EDBB10}" type="pres">
      <dgm:prSet presAssocID="{7A72DDA6-6C25-4CC3-9D05-517EE2664A14}" presName="spaceBetweenRectangles" presStyleCnt="0"/>
      <dgm:spPr/>
    </dgm:pt>
    <dgm:pt modelId="{7FE93698-A08D-4B54-946E-14025B0E2A17}" type="pres">
      <dgm:prSet presAssocID="{72A74FD5-51A3-440F-81A9-11239B13B8E9}" presName="parentLin" presStyleCnt="0"/>
      <dgm:spPr/>
    </dgm:pt>
    <dgm:pt modelId="{999114AD-FA3D-4E07-B4AC-CE0A0E560A5A}" type="pres">
      <dgm:prSet presAssocID="{72A74FD5-51A3-440F-81A9-11239B13B8E9}" presName="parentLeftMargin" presStyleLbl="node1" presStyleIdx="3" presStyleCnt="5"/>
      <dgm:spPr/>
    </dgm:pt>
    <dgm:pt modelId="{AB9D7964-859D-4657-8E6B-3BD1309CC11F}" type="pres">
      <dgm:prSet presAssocID="{72A74FD5-51A3-440F-81A9-11239B13B8E9}" presName="parentText" presStyleLbl="node1" presStyleIdx="4" presStyleCnt="5">
        <dgm:presLayoutVars>
          <dgm:chMax val="0"/>
          <dgm:bulletEnabled val="1"/>
        </dgm:presLayoutVars>
      </dgm:prSet>
      <dgm:spPr/>
    </dgm:pt>
    <dgm:pt modelId="{3CE7D6F9-2EA4-466B-A3B3-D4898153FA37}" type="pres">
      <dgm:prSet presAssocID="{72A74FD5-51A3-440F-81A9-11239B13B8E9}" presName="negativeSpace" presStyleCnt="0"/>
      <dgm:spPr/>
    </dgm:pt>
    <dgm:pt modelId="{936211DF-BAED-4C30-8F19-DD705D720952}" type="pres">
      <dgm:prSet presAssocID="{72A74FD5-51A3-440F-81A9-11239B13B8E9}" presName="childText" presStyleLbl="conFgAcc1" presStyleIdx="4" presStyleCnt="5">
        <dgm:presLayoutVars>
          <dgm:bulletEnabled val="1"/>
        </dgm:presLayoutVars>
      </dgm:prSet>
      <dgm:spPr/>
    </dgm:pt>
  </dgm:ptLst>
  <dgm:cxnLst>
    <dgm:cxn modelId="{9E269C01-6C63-442A-A6B4-556AA65C0C77}" type="presOf" srcId="{72A74FD5-51A3-440F-81A9-11239B13B8E9}" destId="{999114AD-FA3D-4E07-B4AC-CE0A0E560A5A}" srcOrd="0" destOrd="0" presId="urn:microsoft.com/office/officeart/2005/8/layout/list1"/>
    <dgm:cxn modelId="{27F2A93F-CF5B-4F02-AAA1-18D5C6A36785}" srcId="{D8F6DCAB-BE7F-496A-9546-DFA225D8321F}" destId="{72A74FD5-51A3-440F-81A9-11239B13B8E9}" srcOrd="4" destOrd="0" parTransId="{0DDCF824-5898-4D63-9739-5BB87A17B186}" sibTransId="{F33B790C-2F5E-4441-9C95-BA68400A6185}"/>
    <dgm:cxn modelId="{5013E360-28CE-4716-9AE6-7F60D076CD42}" type="presOf" srcId="{5E5EEFDD-6DB8-4A37-81C4-43F51F828D99}" destId="{22DD9986-10AC-459A-BBFD-A4A7B366562B}" srcOrd="0" destOrd="0" presId="urn:microsoft.com/office/officeart/2005/8/layout/list1"/>
    <dgm:cxn modelId="{2F5F5462-9ECD-4325-A89A-0A4EDB49539C}" srcId="{D8F6DCAB-BE7F-496A-9546-DFA225D8321F}" destId="{6CD28B0B-43A0-4D22-B93C-AF089AC749D8}" srcOrd="3" destOrd="0" parTransId="{8D9FD1EA-AAB7-4296-A981-0241DE2D9918}" sibTransId="{7A72DDA6-6C25-4CC3-9D05-517EE2664A14}"/>
    <dgm:cxn modelId="{BB3FC26A-B05C-433F-B287-DA88AB410BC2}" type="presOf" srcId="{2434BCB6-565D-4F13-AE1F-DF1E889F7217}" destId="{E4763D20-9C83-4179-A0AD-C9005D48F42D}" srcOrd="1" destOrd="0" presId="urn:microsoft.com/office/officeart/2005/8/layout/list1"/>
    <dgm:cxn modelId="{A2D57F70-E7BA-410A-B7C0-48DF0BC79434}" type="presOf" srcId="{2F15339D-DDE1-4D84-A32E-5F3D738D729F}" destId="{14619C39-509A-4A47-A902-64CCD511A4B2}" srcOrd="1" destOrd="0" presId="urn:microsoft.com/office/officeart/2005/8/layout/list1"/>
    <dgm:cxn modelId="{90E0BE72-DB76-462E-9F4C-C8F79E94E7F5}" srcId="{D8F6DCAB-BE7F-496A-9546-DFA225D8321F}" destId="{2434BCB6-565D-4F13-AE1F-DF1E889F7217}" srcOrd="1" destOrd="0" parTransId="{015C56CF-11BB-413A-8A57-33A7F2168709}" sibTransId="{C64806DA-0E1F-485C-8074-7C6D9AF56E5D}"/>
    <dgm:cxn modelId="{5F1CD778-9F53-4CA5-96DB-7D7A561C8839}" type="presOf" srcId="{2F15339D-DDE1-4D84-A32E-5F3D738D729F}" destId="{1539BE80-AAE3-4562-9A08-3944A8A8DFDA}" srcOrd="0" destOrd="0" presId="urn:microsoft.com/office/officeart/2005/8/layout/list1"/>
    <dgm:cxn modelId="{4C91BC88-6E9D-44AE-8949-65CF55102247}" type="presOf" srcId="{5E5EEFDD-6DB8-4A37-81C4-43F51F828D99}" destId="{81E96339-A2BE-414E-BFEF-9DBE161F8A25}" srcOrd="1" destOrd="0" presId="urn:microsoft.com/office/officeart/2005/8/layout/list1"/>
    <dgm:cxn modelId="{284A53A6-8CDE-4260-A719-25EE2C5CDE51}" type="presOf" srcId="{2434BCB6-565D-4F13-AE1F-DF1E889F7217}" destId="{22D7CD5E-0067-4564-A5CE-5F7400DD2D1D}" srcOrd="0" destOrd="0" presId="urn:microsoft.com/office/officeart/2005/8/layout/list1"/>
    <dgm:cxn modelId="{B9521EA9-0BF2-49A7-B74F-0F908885978A}" type="presOf" srcId="{6CD28B0B-43A0-4D22-B93C-AF089AC749D8}" destId="{41577F26-7CF0-47F6-911A-4CFE8355F194}" srcOrd="1" destOrd="0" presId="urn:microsoft.com/office/officeart/2005/8/layout/list1"/>
    <dgm:cxn modelId="{691888AC-3644-4410-BCBD-1256C61FE047}" type="presOf" srcId="{72A74FD5-51A3-440F-81A9-11239B13B8E9}" destId="{AB9D7964-859D-4657-8E6B-3BD1309CC11F}" srcOrd="1" destOrd="0" presId="urn:microsoft.com/office/officeart/2005/8/layout/list1"/>
    <dgm:cxn modelId="{882CB4C3-3064-4A9A-A74A-A3E064EEB64F}" srcId="{D8F6DCAB-BE7F-496A-9546-DFA225D8321F}" destId="{5E5EEFDD-6DB8-4A37-81C4-43F51F828D99}" srcOrd="0" destOrd="0" parTransId="{444FAF0D-0908-4700-B085-CA5345144B33}" sibTransId="{5DE9FBA3-5BA3-4CFD-AC67-CB27FA77862D}"/>
    <dgm:cxn modelId="{DC7F43CF-8AE3-4D7A-86E3-6FF9661E3886}" type="presOf" srcId="{D8F6DCAB-BE7F-496A-9546-DFA225D8321F}" destId="{9CF64F5B-328C-49B9-AF3A-EB96BC66833D}" srcOrd="0" destOrd="0" presId="urn:microsoft.com/office/officeart/2005/8/layout/list1"/>
    <dgm:cxn modelId="{B04397F2-03F0-47AA-BF8E-E18FCC5CA0AB}" srcId="{D8F6DCAB-BE7F-496A-9546-DFA225D8321F}" destId="{2F15339D-DDE1-4D84-A32E-5F3D738D729F}" srcOrd="2" destOrd="0" parTransId="{8D1EF772-A07D-47C5-BF8B-F00F5226F753}" sibTransId="{38B9404F-EDB1-47D8-B00A-9C4643810B33}"/>
    <dgm:cxn modelId="{3B4301FE-DDE0-402A-9458-743077036965}" type="presOf" srcId="{6CD28B0B-43A0-4D22-B93C-AF089AC749D8}" destId="{63190055-DDC9-4AE4-83AF-33609A14B36A}" srcOrd="0" destOrd="0" presId="urn:microsoft.com/office/officeart/2005/8/layout/list1"/>
    <dgm:cxn modelId="{B2FBC3E1-8094-4875-AB72-198149F896B6}" type="presParOf" srcId="{9CF64F5B-328C-49B9-AF3A-EB96BC66833D}" destId="{0DF49E03-C286-40DB-91AA-EAF117260B8C}" srcOrd="0" destOrd="0" presId="urn:microsoft.com/office/officeart/2005/8/layout/list1"/>
    <dgm:cxn modelId="{5995F8DF-2462-478B-B6D1-C728A925EFC1}" type="presParOf" srcId="{0DF49E03-C286-40DB-91AA-EAF117260B8C}" destId="{22DD9986-10AC-459A-BBFD-A4A7B366562B}" srcOrd="0" destOrd="0" presId="urn:microsoft.com/office/officeart/2005/8/layout/list1"/>
    <dgm:cxn modelId="{D5E0BA34-D360-42CF-A5D3-F6E822CE6B4F}" type="presParOf" srcId="{0DF49E03-C286-40DB-91AA-EAF117260B8C}" destId="{81E96339-A2BE-414E-BFEF-9DBE161F8A25}" srcOrd="1" destOrd="0" presId="urn:microsoft.com/office/officeart/2005/8/layout/list1"/>
    <dgm:cxn modelId="{797A7C53-FB50-4289-A65B-E68FACF0011B}" type="presParOf" srcId="{9CF64F5B-328C-49B9-AF3A-EB96BC66833D}" destId="{EB2343E6-B688-49E1-B4AB-A26EFC0CC16A}" srcOrd="1" destOrd="0" presId="urn:microsoft.com/office/officeart/2005/8/layout/list1"/>
    <dgm:cxn modelId="{84DCAB4A-A553-496F-AEBE-6CD38C9DEC7B}" type="presParOf" srcId="{9CF64F5B-328C-49B9-AF3A-EB96BC66833D}" destId="{EFBDE947-981A-4C45-AFA2-50F14E1749B6}" srcOrd="2" destOrd="0" presId="urn:microsoft.com/office/officeart/2005/8/layout/list1"/>
    <dgm:cxn modelId="{6BF5482D-E347-41DA-8955-0B3E2B34896D}" type="presParOf" srcId="{9CF64F5B-328C-49B9-AF3A-EB96BC66833D}" destId="{BE5C2067-E43F-4401-B5DA-EC725B996FF7}" srcOrd="3" destOrd="0" presId="urn:microsoft.com/office/officeart/2005/8/layout/list1"/>
    <dgm:cxn modelId="{5CD3FD79-D1FF-454E-A91C-98FFD51CCE3B}" type="presParOf" srcId="{9CF64F5B-328C-49B9-AF3A-EB96BC66833D}" destId="{C7048638-9C69-42DC-B8E7-8B3FA48827DB}" srcOrd="4" destOrd="0" presId="urn:microsoft.com/office/officeart/2005/8/layout/list1"/>
    <dgm:cxn modelId="{DD6FEF9D-71AD-44A2-B49F-C47A857B7C27}" type="presParOf" srcId="{C7048638-9C69-42DC-B8E7-8B3FA48827DB}" destId="{22D7CD5E-0067-4564-A5CE-5F7400DD2D1D}" srcOrd="0" destOrd="0" presId="urn:microsoft.com/office/officeart/2005/8/layout/list1"/>
    <dgm:cxn modelId="{CB03D1F6-A541-467A-8894-CA3B4878D364}" type="presParOf" srcId="{C7048638-9C69-42DC-B8E7-8B3FA48827DB}" destId="{E4763D20-9C83-4179-A0AD-C9005D48F42D}" srcOrd="1" destOrd="0" presId="urn:microsoft.com/office/officeart/2005/8/layout/list1"/>
    <dgm:cxn modelId="{323C5752-47C4-4907-B01F-DD16A810802A}" type="presParOf" srcId="{9CF64F5B-328C-49B9-AF3A-EB96BC66833D}" destId="{398E5F42-8409-4F9F-9D18-A14D4B2386B5}" srcOrd="5" destOrd="0" presId="urn:microsoft.com/office/officeart/2005/8/layout/list1"/>
    <dgm:cxn modelId="{5BC97A26-810D-4398-9850-6232F2CCFA28}" type="presParOf" srcId="{9CF64F5B-328C-49B9-AF3A-EB96BC66833D}" destId="{C716579F-DE4F-46AF-B140-94EA1648EDF6}" srcOrd="6" destOrd="0" presId="urn:microsoft.com/office/officeart/2005/8/layout/list1"/>
    <dgm:cxn modelId="{B57BD28C-F447-4FB1-AF7E-D861680A2789}" type="presParOf" srcId="{9CF64F5B-328C-49B9-AF3A-EB96BC66833D}" destId="{D522039D-22D4-4206-86F2-720202EF0A0A}" srcOrd="7" destOrd="0" presId="urn:microsoft.com/office/officeart/2005/8/layout/list1"/>
    <dgm:cxn modelId="{997365E4-EA8B-4379-82FA-F89E5A2B074A}" type="presParOf" srcId="{9CF64F5B-328C-49B9-AF3A-EB96BC66833D}" destId="{B5168056-4B6D-44BA-8F5F-82E370E25695}" srcOrd="8" destOrd="0" presId="urn:microsoft.com/office/officeart/2005/8/layout/list1"/>
    <dgm:cxn modelId="{5C9948D2-7663-4435-8688-B7892798B4CF}" type="presParOf" srcId="{B5168056-4B6D-44BA-8F5F-82E370E25695}" destId="{1539BE80-AAE3-4562-9A08-3944A8A8DFDA}" srcOrd="0" destOrd="0" presId="urn:microsoft.com/office/officeart/2005/8/layout/list1"/>
    <dgm:cxn modelId="{9B2134B4-4DCD-4225-8A23-EF9E85279F03}" type="presParOf" srcId="{B5168056-4B6D-44BA-8F5F-82E370E25695}" destId="{14619C39-509A-4A47-A902-64CCD511A4B2}" srcOrd="1" destOrd="0" presId="urn:microsoft.com/office/officeart/2005/8/layout/list1"/>
    <dgm:cxn modelId="{4A97FD74-48CF-49BD-9E9D-58A5151965CB}" type="presParOf" srcId="{9CF64F5B-328C-49B9-AF3A-EB96BC66833D}" destId="{A044F1AA-AE58-47D1-8AF9-102CE04B90DB}" srcOrd="9" destOrd="0" presId="urn:microsoft.com/office/officeart/2005/8/layout/list1"/>
    <dgm:cxn modelId="{AAA80618-E92F-4192-8B5D-E10DEBD8A359}" type="presParOf" srcId="{9CF64F5B-328C-49B9-AF3A-EB96BC66833D}" destId="{11A166AE-7F9C-4469-AD08-578A7BE9591B}" srcOrd="10" destOrd="0" presId="urn:microsoft.com/office/officeart/2005/8/layout/list1"/>
    <dgm:cxn modelId="{0346A986-608C-4E62-98D9-5E888081B9E4}" type="presParOf" srcId="{9CF64F5B-328C-49B9-AF3A-EB96BC66833D}" destId="{449FFDEA-7407-46F4-91B0-62EA49663199}" srcOrd="11" destOrd="0" presId="urn:microsoft.com/office/officeart/2005/8/layout/list1"/>
    <dgm:cxn modelId="{A39D0243-2F9B-40F3-AF23-6FB2FCFF8C44}" type="presParOf" srcId="{9CF64F5B-328C-49B9-AF3A-EB96BC66833D}" destId="{00786043-9B32-44FF-AF84-73B70287FD7E}" srcOrd="12" destOrd="0" presId="urn:microsoft.com/office/officeart/2005/8/layout/list1"/>
    <dgm:cxn modelId="{722177C3-281D-4509-89A3-313878ACBA9A}" type="presParOf" srcId="{00786043-9B32-44FF-AF84-73B70287FD7E}" destId="{63190055-DDC9-4AE4-83AF-33609A14B36A}" srcOrd="0" destOrd="0" presId="urn:microsoft.com/office/officeart/2005/8/layout/list1"/>
    <dgm:cxn modelId="{A52F38AB-CF57-40A9-9AB4-5042C741CF06}" type="presParOf" srcId="{00786043-9B32-44FF-AF84-73B70287FD7E}" destId="{41577F26-7CF0-47F6-911A-4CFE8355F194}" srcOrd="1" destOrd="0" presId="urn:microsoft.com/office/officeart/2005/8/layout/list1"/>
    <dgm:cxn modelId="{237AB260-8DB7-4207-B553-ABF7A4EED168}" type="presParOf" srcId="{9CF64F5B-328C-49B9-AF3A-EB96BC66833D}" destId="{8F4E1E6A-2EE2-475A-9F6D-78B1E561F33F}" srcOrd="13" destOrd="0" presId="urn:microsoft.com/office/officeart/2005/8/layout/list1"/>
    <dgm:cxn modelId="{5CB1A2C5-1BBD-4680-A15B-887FB7B9A9C3}" type="presParOf" srcId="{9CF64F5B-328C-49B9-AF3A-EB96BC66833D}" destId="{995DD96E-F380-4C91-93A7-94A774340AC0}" srcOrd="14" destOrd="0" presId="urn:microsoft.com/office/officeart/2005/8/layout/list1"/>
    <dgm:cxn modelId="{75207F67-F9A2-42D8-8628-1B1AAB8FF055}" type="presParOf" srcId="{9CF64F5B-328C-49B9-AF3A-EB96BC66833D}" destId="{6EC74128-6574-4FB1-80FA-E6BC68EDBB10}" srcOrd="15" destOrd="0" presId="urn:microsoft.com/office/officeart/2005/8/layout/list1"/>
    <dgm:cxn modelId="{6A9CC3B5-2A00-4DBA-BC09-18AC1318D22B}" type="presParOf" srcId="{9CF64F5B-328C-49B9-AF3A-EB96BC66833D}" destId="{7FE93698-A08D-4B54-946E-14025B0E2A17}" srcOrd="16" destOrd="0" presId="urn:microsoft.com/office/officeart/2005/8/layout/list1"/>
    <dgm:cxn modelId="{7D0C8D03-C1AE-4B18-AED5-811DE7658BCA}" type="presParOf" srcId="{7FE93698-A08D-4B54-946E-14025B0E2A17}" destId="{999114AD-FA3D-4E07-B4AC-CE0A0E560A5A}" srcOrd="0" destOrd="0" presId="urn:microsoft.com/office/officeart/2005/8/layout/list1"/>
    <dgm:cxn modelId="{6E235309-77BE-4139-9100-0FDA398535E0}" type="presParOf" srcId="{7FE93698-A08D-4B54-946E-14025B0E2A17}" destId="{AB9D7964-859D-4657-8E6B-3BD1309CC11F}" srcOrd="1" destOrd="0" presId="urn:microsoft.com/office/officeart/2005/8/layout/list1"/>
    <dgm:cxn modelId="{880CC39F-AD16-470C-B63F-30492B7F8CCA}" type="presParOf" srcId="{9CF64F5B-328C-49B9-AF3A-EB96BC66833D}" destId="{3CE7D6F9-2EA4-466B-A3B3-D4898153FA37}" srcOrd="17" destOrd="0" presId="urn:microsoft.com/office/officeart/2005/8/layout/list1"/>
    <dgm:cxn modelId="{04B75B9F-8DDA-459B-BBFE-44CD06A8F69D}" type="presParOf" srcId="{9CF64F5B-328C-49B9-AF3A-EB96BC66833D}" destId="{936211DF-BAED-4C30-8F19-DD705D72095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E755B64E-2FCB-4E58-B325-44B03E11C256}">
      <dgm:prSet phldrT="[Text]" phldr="0" custT="1"/>
      <dgm:spPr/>
      <dgm:t>
        <a:bodyPr/>
        <a:lstStyle/>
        <a:p>
          <a:pPr rtl="0"/>
          <a:r>
            <a:rPr lang="en-GB" sz="1500" b="0">
              <a:latin typeface="Aptos ExtraBold"/>
            </a:rPr>
            <a:t>BYD </a:t>
          </a:r>
          <a:r>
            <a:rPr lang="en-GB" sz="1500" b="0"/>
            <a:t>outperforming Tesla in </a:t>
          </a:r>
          <a:r>
            <a:rPr lang="en-GB" sz="1500" b="0">
              <a:latin typeface="Aptos ExtraBold"/>
            </a:rPr>
            <a:t>EV</a:t>
          </a:r>
          <a:r>
            <a:rPr lang="en-GB" sz="1500" b="0"/>
            <a:t> market</a:t>
          </a:r>
          <a:endParaRPr lang="en-GB" sz="15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BDFACD6C-5A31-4CCF-AB39-202F97188857}">
      <dgm:prSet phldrT="[Text]" phldr="0" custT="1"/>
      <dgm:spPr/>
      <dgm:t>
        <a:bodyPr/>
        <a:lstStyle/>
        <a:p>
          <a:pPr rtl="0"/>
          <a:r>
            <a:rPr lang="en-GB" sz="2000" b="1"/>
            <a:t>Sales Numbers</a:t>
          </a:r>
        </a:p>
      </dgm:t>
    </dgm:pt>
    <dgm:pt modelId="{53058CB9-B89F-43BC-9F95-7AFCBE1AE6D8}" type="parTrans" cxnId="{93D6B0A9-D635-4CBE-8F2E-154A5AC13D31}">
      <dgm:prSet/>
      <dgm:spPr/>
      <dgm:t>
        <a:bodyPr/>
        <a:lstStyle/>
        <a:p>
          <a:endParaRPr lang="en-GB"/>
        </a:p>
      </dgm:t>
    </dgm:pt>
    <dgm:pt modelId="{5F5D46E3-CA93-48F3-9278-86B6501358E1}" type="sibTrans" cxnId="{93D6B0A9-D635-4CBE-8F2E-154A5AC13D31}">
      <dgm:prSet/>
      <dgm:spPr/>
      <dgm:t>
        <a:bodyPr/>
        <a:lstStyle/>
        <a:p>
          <a:endParaRPr lang="en-GB"/>
        </a:p>
      </dgm:t>
    </dgm:pt>
    <dgm:pt modelId="{5896EAD6-F222-4E74-8563-9B0ECD76705E}">
      <dgm:prSet phldrT="[Text]" phldr="0" custT="1"/>
      <dgm:spPr/>
      <dgm:t>
        <a:bodyPr/>
        <a:lstStyle/>
        <a:p>
          <a:r>
            <a:rPr lang="en-GB" sz="2000" b="0">
              <a:latin typeface="Aptos ExtraBold"/>
            </a:rPr>
            <a:t>Reasons</a:t>
          </a:r>
          <a:endParaRPr lang="en-GB" sz="20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dgm:spPr/>
      <dgm:t>
        <a:bodyPr/>
        <a:lstStyle/>
        <a:p>
          <a:pPr rtl="0"/>
          <a:r>
            <a:rPr lang="en-GB" sz="2000" b="0">
              <a:latin typeface="Aptos ExtraBold"/>
            </a:rPr>
            <a:t>Future of Tesla</a:t>
          </a:r>
          <a:endParaRPr lang="en-GB" sz="20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000" b="0">
              <a:latin typeface="Aptos ExtraBold"/>
            </a:rPr>
            <a:t>BYD Performance</a:t>
          </a:r>
          <a:endParaRPr lang="en-GB" sz="20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6382532D-385D-4AFB-9807-992EA3192CBE}" type="pres">
      <dgm:prSet presAssocID="{53058CB9-B89F-43BC-9F95-7AFCBE1AE6D8}" presName="Name9" presStyleLbl="parChTrans1D2" presStyleIdx="0" presStyleCnt="4"/>
      <dgm:spPr/>
    </dgm:pt>
    <dgm:pt modelId="{01DCDD45-52CB-4430-990C-445E0AC91DB8}" type="pres">
      <dgm:prSet presAssocID="{53058CB9-B89F-43BC-9F95-7AFCBE1AE6D8}" presName="connTx" presStyleLbl="parChTrans1D2" presStyleIdx="0" presStyleCnt="4"/>
      <dgm:spPr/>
    </dgm:pt>
    <dgm:pt modelId="{4FCDF0BC-E4C1-4398-A3F6-AC45FF8BAD27}" type="pres">
      <dgm:prSet presAssocID="{BDFACD6C-5A31-4CCF-AB39-202F97188857}" presName="node" presStyleLbl="node1" presStyleIdx="0" presStyleCnt="4">
        <dgm:presLayoutVars>
          <dgm:bulletEnabled val="1"/>
        </dgm:presLayoutVars>
      </dgm:prSet>
      <dgm:spPr/>
    </dgm:pt>
    <dgm:pt modelId="{0E7886E7-FAC7-48E9-B53A-4E9FDEFB4BF8}" type="pres">
      <dgm:prSet presAssocID="{786AF381-FF96-4A4F-9E11-06B82A3A676D}" presName="Name9" presStyleLbl="parChTrans1D2" presStyleIdx="1" presStyleCnt="4"/>
      <dgm:spPr/>
    </dgm:pt>
    <dgm:pt modelId="{45A5D2DE-606D-4189-A736-698F9B5C0618}" type="pres">
      <dgm:prSet presAssocID="{786AF381-FF96-4A4F-9E11-06B82A3A676D}" presName="connTx" presStyleLbl="parChTrans1D2" presStyleIdx="1" presStyleCnt="4"/>
      <dgm:spPr/>
    </dgm:pt>
    <dgm:pt modelId="{05C00ED9-0671-4C2F-AECA-0AA5AAFFBC03}" type="pres">
      <dgm:prSet presAssocID="{5896EAD6-F222-4E74-8563-9B0ECD76705E}" presName="node" presStyleLbl="node1" presStyleIdx="1" presStyleCnt="4">
        <dgm:presLayoutVars>
          <dgm:bulletEnabled val="1"/>
        </dgm:presLayoutVars>
      </dgm:prSet>
      <dgm:spPr/>
    </dgm:pt>
    <dgm:pt modelId="{7813BBE8-13B3-4305-AD04-6CC2E3E8F325}" type="pres">
      <dgm:prSet presAssocID="{C9019964-030C-4EDF-B21C-6BF0B89A793A}" presName="Name9" presStyleLbl="parChTrans1D2" presStyleIdx="2" presStyleCnt="4"/>
      <dgm:spPr/>
    </dgm:pt>
    <dgm:pt modelId="{A65390C2-9807-4660-A7DD-B471B9FCF968}" type="pres">
      <dgm:prSet presAssocID="{C9019964-030C-4EDF-B21C-6BF0B89A793A}" presName="connTx" presStyleLbl="parChTrans1D2" presStyleIdx="2" presStyleCnt="4"/>
      <dgm:spPr/>
    </dgm:pt>
    <dgm:pt modelId="{0378FA84-EDB9-4A83-B14A-3A703C0504A4}" type="pres">
      <dgm:prSet presAssocID="{150B8306-68BB-4C9E-BEFA-D9987515D893}" presName="node" presStyleLbl="node1" presStyleIdx="2" presStyleCnt="4">
        <dgm:presLayoutVars>
          <dgm:bulletEnabled val="1"/>
        </dgm:presLayoutVars>
      </dgm:prSet>
      <dgm:spPr/>
    </dgm:pt>
    <dgm:pt modelId="{8FD5347A-E5E6-4225-A09D-8495148E00E9}" type="pres">
      <dgm:prSet presAssocID="{B5BFB95C-ADD9-444F-82FF-FDB89D07A2A7}" presName="Name9" presStyleLbl="parChTrans1D2" presStyleIdx="3" presStyleCnt="4"/>
      <dgm:spPr/>
    </dgm:pt>
    <dgm:pt modelId="{E639B85D-6E64-43A5-9241-4EBEE0A46A14}" type="pres">
      <dgm:prSet presAssocID="{B5BFB95C-ADD9-444F-82FF-FDB89D07A2A7}" presName="connTx" presStyleLbl="parChTrans1D2" presStyleIdx="3" presStyleCnt="4"/>
      <dgm:spPr/>
    </dgm:pt>
    <dgm:pt modelId="{B87443AD-27C3-4C9C-91DE-EFC5F06D9914}" type="pres">
      <dgm:prSet presAssocID="{26668646-737D-43F3-BB19-657655E98E5F}" presName="node" presStyleLbl="node1" presStyleIdx="3" presStyleCnt="4">
        <dgm:presLayoutVars>
          <dgm:bulletEnabled val="1"/>
        </dgm:presLayoutVars>
      </dgm:prSet>
      <dgm:spPr/>
    </dgm:pt>
  </dgm:ptLst>
  <dgm:cxnLst>
    <dgm:cxn modelId="{F2318602-15E6-426A-AACF-74FDC931BDAD}" type="presOf" srcId="{786AF381-FF96-4A4F-9E11-06B82A3A676D}" destId="{45A5D2DE-606D-4189-A736-698F9B5C0618}" srcOrd="1" destOrd="0" presId="urn:microsoft.com/office/officeart/2005/8/layout/radial1"/>
    <dgm:cxn modelId="{D58FF702-7538-475E-A5C1-AB2D5383A900}" type="presOf" srcId="{C9019964-030C-4EDF-B21C-6BF0B89A793A}" destId="{7813BBE8-13B3-4305-AD04-6CC2E3E8F325}" srcOrd="0" destOrd="0" presId="urn:microsoft.com/office/officeart/2005/8/layout/radial1"/>
    <dgm:cxn modelId="{70EF5B10-888E-4E52-9D4A-95907D8E7A96}" type="presOf" srcId="{53058CB9-B89F-43BC-9F95-7AFCBE1AE6D8}" destId="{01DCDD45-52CB-4430-990C-445E0AC91DB8}"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E6014326-7707-4A17-9407-F0590922BFC8}" srcId="{E755B64E-2FCB-4E58-B325-44B03E11C256}" destId="{26668646-737D-43F3-BB19-657655E98E5F}" srcOrd="3" destOrd="0" parTransId="{B5BFB95C-ADD9-444F-82FF-FDB89D07A2A7}" sibTransId="{FA7B2BF7-3A8F-4494-BFC1-48C6C0F93EC4}"/>
    <dgm:cxn modelId="{90B40427-4E5F-4FEF-839E-85DD096E1E2A}" type="presOf" srcId="{B5BFB95C-ADD9-444F-82FF-FDB89D07A2A7}" destId="{8FD5347A-E5E6-4225-A09D-8495148E00E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BB1CBE3F-D209-4834-B729-78064B827BC8}" type="presOf" srcId="{BDFACD6C-5A31-4CCF-AB39-202F97188857}" destId="{4FCDF0BC-E4C1-4398-A3F6-AC45FF8BAD27}" srcOrd="0" destOrd="0" presId="urn:microsoft.com/office/officeart/2005/8/layout/radial1"/>
    <dgm:cxn modelId="{0B8F0C55-34C1-436B-95F4-0A1B6A0F7532}" type="presOf" srcId="{B5BFB95C-ADD9-444F-82FF-FDB89D07A2A7}" destId="{E639B85D-6E64-43A5-9241-4EBEE0A46A14}" srcOrd="1" destOrd="0" presId="urn:microsoft.com/office/officeart/2005/8/layout/radial1"/>
    <dgm:cxn modelId="{2EB86B89-900E-48A1-9A1A-B79D9E879AC7}" srcId="{E755B64E-2FCB-4E58-B325-44B03E11C256}" destId="{5896EAD6-F222-4E74-8563-9B0ECD76705E}" srcOrd="1" destOrd="0" parTransId="{786AF381-FF96-4A4F-9E11-06B82A3A676D}" sibTransId="{EF9E8258-606C-4D91-96DD-B6B4BD7421BF}"/>
    <dgm:cxn modelId="{FE6B778A-A145-4F05-B199-659568195B8B}" type="presOf" srcId="{786AF381-FF96-4A4F-9E11-06B82A3A676D}" destId="{0E7886E7-FAC7-48E9-B53A-4E9FDEFB4BF8}" srcOrd="0" destOrd="0" presId="urn:microsoft.com/office/officeart/2005/8/layout/radial1"/>
    <dgm:cxn modelId="{F2C7A296-8AF9-4C66-A919-D5A881192055}" type="presOf" srcId="{53058CB9-B89F-43BC-9F95-7AFCBE1AE6D8}" destId="{6382532D-385D-4AFB-9807-992EA3192CBE}" srcOrd="0" destOrd="0" presId="urn:microsoft.com/office/officeart/2005/8/layout/radial1"/>
    <dgm:cxn modelId="{1CAF0CA4-E9CD-449C-BF4D-0F26B99B8D1B}" srcId="{E755B64E-2FCB-4E58-B325-44B03E11C256}" destId="{150B8306-68BB-4C9E-BEFA-D9987515D893}" srcOrd="2" destOrd="0" parTransId="{C9019964-030C-4EDF-B21C-6BF0B89A793A}" sibTransId="{5BEA862B-F48A-4CD5-8B4F-AAC7D5A325DC}"/>
    <dgm:cxn modelId="{E974B6A6-DEC2-4886-81DB-027227EAAE54}" type="presOf" srcId="{150B8306-68BB-4C9E-BEFA-D9987515D893}" destId="{0378FA84-EDB9-4A83-B14A-3A703C0504A4}" srcOrd="0" destOrd="0" presId="urn:microsoft.com/office/officeart/2005/8/layout/radial1"/>
    <dgm:cxn modelId="{93D6B0A9-D635-4CBE-8F2E-154A5AC13D31}" srcId="{E755B64E-2FCB-4E58-B325-44B03E11C256}" destId="{BDFACD6C-5A31-4CCF-AB39-202F97188857}" srcOrd="0" destOrd="0" parTransId="{53058CB9-B89F-43BC-9F95-7AFCBE1AE6D8}" sibTransId="{5F5D46E3-CA93-48F3-9278-86B6501358E1}"/>
    <dgm:cxn modelId="{A5A012BC-731E-4074-973A-5CC391C0FF83}" type="presOf" srcId="{E755B64E-2FCB-4E58-B325-44B03E11C256}" destId="{CF0409BA-1E3C-4A83-A2BB-20227EA1507B}"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E599BEDB-BD60-4420-9D5F-F185BEEF7E79}" type="presOf" srcId="{C9019964-030C-4EDF-B21C-6BF0B89A793A}" destId="{A65390C2-9807-4660-A7DD-B471B9FCF968}" srcOrd="1" destOrd="0" presId="urn:microsoft.com/office/officeart/2005/8/layout/radial1"/>
    <dgm:cxn modelId="{5F135CE6-62B2-4038-834A-45419907D956}" type="presOf" srcId="{26668646-737D-43F3-BB19-657655E98E5F}" destId="{B87443AD-27C3-4C9C-91DE-EFC5F06D9914}" srcOrd="0" destOrd="0" presId="urn:microsoft.com/office/officeart/2005/8/layout/radial1"/>
    <dgm:cxn modelId="{69B026F3-06AC-4E12-8D85-A4B49F681B39}" type="presOf" srcId="{5896EAD6-F222-4E74-8563-9B0ECD76705E}" destId="{05C00ED9-0671-4C2F-AECA-0AA5AAFFBC03}" srcOrd="0" destOrd="0" presId="urn:microsoft.com/office/officeart/2005/8/layout/radial1"/>
    <dgm:cxn modelId="{38960DD1-9308-496E-9F59-D5638CF26F2A}" type="presParOf" srcId="{17EAB37D-C50B-4A88-AD29-8FD245B8C5C9}" destId="{CF0409BA-1E3C-4A83-A2BB-20227EA1507B}" srcOrd="0" destOrd="0" presId="urn:microsoft.com/office/officeart/2005/8/layout/radial1"/>
    <dgm:cxn modelId="{3D4CDC60-5453-4D27-BAA7-96E10DE962D5}" type="presParOf" srcId="{17EAB37D-C50B-4A88-AD29-8FD245B8C5C9}" destId="{6382532D-385D-4AFB-9807-992EA3192CBE}" srcOrd="1" destOrd="0" presId="urn:microsoft.com/office/officeart/2005/8/layout/radial1"/>
    <dgm:cxn modelId="{719D2DB0-43C3-4AF9-AE53-8D6C5A626D66}" type="presParOf" srcId="{6382532D-385D-4AFB-9807-992EA3192CBE}" destId="{01DCDD45-52CB-4430-990C-445E0AC91DB8}" srcOrd="0" destOrd="0" presId="urn:microsoft.com/office/officeart/2005/8/layout/radial1"/>
    <dgm:cxn modelId="{ABBD3D42-867D-426F-AE73-2CE8A45C6977}" type="presParOf" srcId="{17EAB37D-C50B-4A88-AD29-8FD245B8C5C9}" destId="{4FCDF0BC-E4C1-4398-A3F6-AC45FF8BAD27}" srcOrd="2" destOrd="0" presId="urn:microsoft.com/office/officeart/2005/8/layout/radial1"/>
    <dgm:cxn modelId="{1608CB50-DA27-47EA-B519-45FA89A29AF3}" type="presParOf" srcId="{17EAB37D-C50B-4A88-AD29-8FD245B8C5C9}" destId="{0E7886E7-FAC7-48E9-B53A-4E9FDEFB4BF8}" srcOrd="3" destOrd="0" presId="urn:microsoft.com/office/officeart/2005/8/layout/radial1"/>
    <dgm:cxn modelId="{843A7EE2-4B4A-4D21-B984-E1FE35BC0C00}" type="presParOf" srcId="{0E7886E7-FAC7-48E9-B53A-4E9FDEFB4BF8}" destId="{45A5D2DE-606D-4189-A736-698F9B5C0618}" srcOrd="0" destOrd="0" presId="urn:microsoft.com/office/officeart/2005/8/layout/radial1"/>
    <dgm:cxn modelId="{6B2EB0C8-379B-443A-90DA-3659B793F0CE}" type="presParOf" srcId="{17EAB37D-C50B-4A88-AD29-8FD245B8C5C9}" destId="{05C00ED9-0671-4C2F-AECA-0AA5AAFFBC03}" srcOrd="4" destOrd="0" presId="urn:microsoft.com/office/officeart/2005/8/layout/radial1"/>
    <dgm:cxn modelId="{4C513DEB-BE30-4AB7-BA7C-83406FF1035C}" type="presParOf" srcId="{17EAB37D-C50B-4A88-AD29-8FD245B8C5C9}" destId="{7813BBE8-13B3-4305-AD04-6CC2E3E8F325}" srcOrd="5" destOrd="0" presId="urn:microsoft.com/office/officeart/2005/8/layout/radial1"/>
    <dgm:cxn modelId="{41A2C030-4976-49F4-81BF-385B979C8F9B}" type="presParOf" srcId="{7813BBE8-13B3-4305-AD04-6CC2E3E8F325}" destId="{A65390C2-9807-4660-A7DD-B471B9FCF968}" srcOrd="0" destOrd="0" presId="urn:microsoft.com/office/officeart/2005/8/layout/radial1"/>
    <dgm:cxn modelId="{316C7703-DF37-4CE3-98CF-D160AADC4E61}" type="presParOf" srcId="{17EAB37D-C50B-4A88-AD29-8FD245B8C5C9}" destId="{0378FA84-EDB9-4A83-B14A-3A703C0504A4}" srcOrd="6" destOrd="0" presId="urn:microsoft.com/office/officeart/2005/8/layout/radial1"/>
    <dgm:cxn modelId="{6FEFF7DC-C0A0-4812-8F85-D16F0C2D7F71}" type="presParOf" srcId="{17EAB37D-C50B-4A88-AD29-8FD245B8C5C9}" destId="{8FD5347A-E5E6-4225-A09D-8495148E00E9}" srcOrd="7" destOrd="0" presId="urn:microsoft.com/office/officeart/2005/8/layout/radial1"/>
    <dgm:cxn modelId="{DF55621E-95CA-464C-BFBE-7499B9CF5A4E}" type="presParOf" srcId="{8FD5347A-E5E6-4225-A09D-8495148E00E9}" destId="{E639B85D-6E64-43A5-9241-4EBEE0A46A14}" srcOrd="0" destOrd="0" presId="urn:microsoft.com/office/officeart/2005/8/layout/radial1"/>
    <dgm:cxn modelId="{3D3C6B2F-965F-4A01-84F5-0B49FAAF3B9E}" type="presParOf" srcId="{17EAB37D-C50B-4A88-AD29-8FD245B8C5C9}" destId="{B87443AD-27C3-4C9C-91DE-EFC5F06D9914}"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E755B64E-2FCB-4E58-B325-44B03E11C256}">
      <dgm:prSet phldrT="[Text]" phldr="0" custT="1"/>
      <dgm:spPr/>
      <dgm:t>
        <a:bodyPr/>
        <a:lstStyle/>
        <a:p>
          <a:pPr rtl="0"/>
          <a:r>
            <a:rPr lang="en-GB" sz="1700" b="0">
              <a:latin typeface="Aptos ExtraBold"/>
            </a:rPr>
            <a:t>BYD </a:t>
          </a:r>
          <a:r>
            <a:rPr lang="en-GB" sz="1700" b="0"/>
            <a:t>outperforming Tesla in </a:t>
          </a:r>
          <a:r>
            <a:rPr lang="en-GB" sz="1700" b="0">
              <a:latin typeface="Aptos ExtraBold"/>
            </a:rPr>
            <a:t>EV</a:t>
          </a:r>
          <a:r>
            <a:rPr lang="en-GB" sz="1700" b="0"/>
            <a:t> market</a:t>
          </a:r>
          <a:endParaRPr lang="en-GB" sz="17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BDFACD6C-5A31-4CCF-AB39-202F97188857}">
      <dgm:prSet phldrT="[Text]" phldr="0" custT="1"/>
      <dgm:spPr/>
      <dgm:t>
        <a:bodyPr/>
        <a:lstStyle/>
        <a:p>
          <a:pPr rtl="0"/>
          <a:r>
            <a:rPr lang="en-GB" sz="2000" b="1"/>
            <a:t>Sales Numbers</a:t>
          </a:r>
        </a:p>
      </dgm:t>
    </dgm:pt>
    <dgm:pt modelId="{53058CB9-B89F-43BC-9F95-7AFCBE1AE6D8}" type="parTrans" cxnId="{93D6B0A9-D635-4CBE-8F2E-154A5AC13D31}">
      <dgm:prSet/>
      <dgm:spPr/>
      <dgm:t>
        <a:bodyPr/>
        <a:lstStyle/>
        <a:p>
          <a:endParaRPr lang="en-GB"/>
        </a:p>
      </dgm:t>
    </dgm:pt>
    <dgm:pt modelId="{5F5D46E3-CA93-48F3-9278-86B6501358E1}" type="sibTrans" cxnId="{93D6B0A9-D635-4CBE-8F2E-154A5AC13D31}">
      <dgm:prSet/>
      <dgm:spPr/>
      <dgm:t>
        <a:bodyPr/>
        <a:lstStyle/>
        <a:p>
          <a:endParaRPr lang="en-GB"/>
        </a:p>
      </dgm:t>
    </dgm:pt>
    <dgm:pt modelId="{5896EAD6-F222-4E74-8563-9B0ECD76705E}">
      <dgm:prSet phldrT="[Text]" phldr="0" custT="1"/>
      <dgm:spPr/>
      <dgm:t>
        <a:bodyPr/>
        <a:lstStyle/>
        <a:p>
          <a:r>
            <a:rPr lang="en-GB" sz="2000" b="0">
              <a:latin typeface="Aptos ExtraBold"/>
            </a:rPr>
            <a:t>Reasons</a:t>
          </a:r>
          <a:endParaRPr lang="en-GB" sz="20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dgm:spPr/>
      <dgm:t>
        <a:bodyPr/>
        <a:lstStyle/>
        <a:p>
          <a:pPr rtl="0"/>
          <a:r>
            <a:rPr lang="en-GB" sz="2000" b="0">
              <a:latin typeface="Aptos ExtraBold"/>
            </a:rPr>
            <a:t>Future of Tesla</a:t>
          </a:r>
          <a:endParaRPr lang="en-GB" sz="20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000" b="0">
              <a:latin typeface="Aptos ExtraBold"/>
            </a:rPr>
            <a:t>BYD Performance</a:t>
          </a:r>
          <a:endParaRPr lang="en-GB" sz="20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6382532D-385D-4AFB-9807-992EA3192CBE}" type="pres">
      <dgm:prSet presAssocID="{53058CB9-B89F-43BC-9F95-7AFCBE1AE6D8}" presName="Name9" presStyleLbl="parChTrans1D2" presStyleIdx="0" presStyleCnt="4"/>
      <dgm:spPr/>
    </dgm:pt>
    <dgm:pt modelId="{01DCDD45-52CB-4430-990C-445E0AC91DB8}" type="pres">
      <dgm:prSet presAssocID="{53058CB9-B89F-43BC-9F95-7AFCBE1AE6D8}" presName="connTx" presStyleLbl="parChTrans1D2" presStyleIdx="0" presStyleCnt="4"/>
      <dgm:spPr/>
    </dgm:pt>
    <dgm:pt modelId="{4FCDF0BC-E4C1-4398-A3F6-AC45FF8BAD27}" type="pres">
      <dgm:prSet presAssocID="{BDFACD6C-5A31-4CCF-AB39-202F97188857}" presName="node" presStyleLbl="node1" presStyleIdx="0" presStyleCnt="4">
        <dgm:presLayoutVars>
          <dgm:bulletEnabled val="1"/>
        </dgm:presLayoutVars>
      </dgm:prSet>
      <dgm:spPr/>
    </dgm:pt>
    <dgm:pt modelId="{0E7886E7-FAC7-48E9-B53A-4E9FDEFB4BF8}" type="pres">
      <dgm:prSet presAssocID="{786AF381-FF96-4A4F-9E11-06B82A3A676D}" presName="Name9" presStyleLbl="parChTrans1D2" presStyleIdx="1" presStyleCnt="4"/>
      <dgm:spPr/>
    </dgm:pt>
    <dgm:pt modelId="{45A5D2DE-606D-4189-A736-698F9B5C0618}" type="pres">
      <dgm:prSet presAssocID="{786AF381-FF96-4A4F-9E11-06B82A3A676D}" presName="connTx" presStyleLbl="parChTrans1D2" presStyleIdx="1" presStyleCnt="4"/>
      <dgm:spPr/>
    </dgm:pt>
    <dgm:pt modelId="{05C00ED9-0671-4C2F-AECA-0AA5AAFFBC03}" type="pres">
      <dgm:prSet presAssocID="{5896EAD6-F222-4E74-8563-9B0ECD76705E}" presName="node" presStyleLbl="node1" presStyleIdx="1" presStyleCnt="4">
        <dgm:presLayoutVars>
          <dgm:bulletEnabled val="1"/>
        </dgm:presLayoutVars>
      </dgm:prSet>
      <dgm:spPr/>
    </dgm:pt>
    <dgm:pt modelId="{7813BBE8-13B3-4305-AD04-6CC2E3E8F325}" type="pres">
      <dgm:prSet presAssocID="{C9019964-030C-4EDF-B21C-6BF0B89A793A}" presName="Name9" presStyleLbl="parChTrans1D2" presStyleIdx="2" presStyleCnt="4"/>
      <dgm:spPr/>
    </dgm:pt>
    <dgm:pt modelId="{A65390C2-9807-4660-A7DD-B471B9FCF968}" type="pres">
      <dgm:prSet presAssocID="{C9019964-030C-4EDF-B21C-6BF0B89A793A}" presName="connTx" presStyleLbl="parChTrans1D2" presStyleIdx="2" presStyleCnt="4"/>
      <dgm:spPr/>
    </dgm:pt>
    <dgm:pt modelId="{0378FA84-EDB9-4A83-B14A-3A703C0504A4}" type="pres">
      <dgm:prSet presAssocID="{150B8306-68BB-4C9E-BEFA-D9987515D893}" presName="node" presStyleLbl="node1" presStyleIdx="2" presStyleCnt="4">
        <dgm:presLayoutVars>
          <dgm:bulletEnabled val="1"/>
        </dgm:presLayoutVars>
      </dgm:prSet>
      <dgm:spPr/>
    </dgm:pt>
    <dgm:pt modelId="{8FD5347A-E5E6-4225-A09D-8495148E00E9}" type="pres">
      <dgm:prSet presAssocID="{B5BFB95C-ADD9-444F-82FF-FDB89D07A2A7}" presName="Name9" presStyleLbl="parChTrans1D2" presStyleIdx="3" presStyleCnt="4"/>
      <dgm:spPr/>
    </dgm:pt>
    <dgm:pt modelId="{E639B85D-6E64-43A5-9241-4EBEE0A46A14}" type="pres">
      <dgm:prSet presAssocID="{B5BFB95C-ADD9-444F-82FF-FDB89D07A2A7}" presName="connTx" presStyleLbl="parChTrans1D2" presStyleIdx="3" presStyleCnt="4"/>
      <dgm:spPr/>
    </dgm:pt>
    <dgm:pt modelId="{B87443AD-27C3-4C9C-91DE-EFC5F06D9914}" type="pres">
      <dgm:prSet presAssocID="{26668646-737D-43F3-BB19-657655E98E5F}" presName="node" presStyleLbl="node1" presStyleIdx="3" presStyleCnt="4">
        <dgm:presLayoutVars>
          <dgm:bulletEnabled val="1"/>
        </dgm:presLayoutVars>
      </dgm:prSet>
      <dgm:spPr/>
    </dgm:pt>
  </dgm:ptLst>
  <dgm:cxnLst>
    <dgm:cxn modelId="{F2318602-15E6-426A-AACF-74FDC931BDAD}" type="presOf" srcId="{786AF381-FF96-4A4F-9E11-06B82A3A676D}" destId="{45A5D2DE-606D-4189-A736-698F9B5C0618}" srcOrd="1" destOrd="0" presId="urn:microsoft.com/office/officeart/2005/8/layout/radial1"/>
    <dgm:cxn modelId="{D58FF702-7538-475E-A5C1-AB2D5383A900}" type="presOf" srcId="{C9019964-030C-4EDF-B21C-6BF0B89A793A}" destId="{7813BBE8-13B3-4305-AD04-6CC2E3E8F325}" srcOrd="0" destOrd="0" presId="urn:microsoft.com/office/officeart/2005/8/layout/radial1"/>
    <dgm:cxn modelId="{70EF5B10-888E-4E52-9D4A-95907D8E7A96}" type="presOf" srcId="{53058CB9-B89F-43BC-9F95-7AFCBE1AE6D8}" destId="{01DCDD45-52CB-4430-990C-445E0AC91DB8}"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E6014326-7707-4A17-9407-F0590922BFC8}" srcId="{E755B64E-2FCB-4E58-B325-44B03E11C256}" destId="{26668646-737D-43F3-BB19-657655E98E5F}" srcOrd="3" destOrd="0" parTransId="{B5BFB95C-ADD9-444F-82FF-FDB89D07A2A7}" sibTransId="{FA7B2BF7-3A8F-4494-BFC1-48C6C0F93EC4}"/>
    <dgm:cxn modelId="{90B40427-4E5F-4FEF-839E-85DD096E1E2A}" type="presOf" srcId="{B5BFB95C-ADD9-444F-82FF-FDB89D07A2A7}" destId="{8FD5347A-E5E6-4225-A09D-8495148E00E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BB1CBE3F-D209-4834-B729-78064B827BC8}" type="presOf" srcId="{BDFACD6C-5A31-4CCF-AB39-202F97188857}" destId="{4FCDF0BC-E4C1-4398-A3F6-AC45FF8BAD27}" srcOrd="0" destOrd="0" presId="urn:microsoft.com/office/officeart/2005/8/layout/radial1"/>
    <dgm:cxn modelId="{0B8F0C55-34C1-436B-95F4-0A1B6A0F7532}" type="presOf" srcId="{B5BFB95C-ADD9-444F-82FF-FDB89D07A2A7}" destId="{E639B85D-6E64-43A5-9241-4EBEE0A46A14}" srcOrd="1" destOrd="0" presId="urn:microsoft.com/office/officeart/2005/8/layout/radial1"/>
    <dgm:cxn modelId="{2EB86B89-900E-48A1-9A1A-B79D9E879AC7}" srcId="{E755B64E-2FCB-4E58-B325-44B03E11C256}" destId="{5896EAD6-F222-4E74-8563-9B0ECD76705E}" srcOrd="1" destOrd="0" parTransId="{786AF381-FF96-4A4F-9E11-06B82A3A676D}" sibTransId="{EF9E8258-606C-4D91-96DD-B6B4BD7421BF}"/>
    <dgm:cxn modelId="{FE6B778A-A145-4F05-B199-659568195B8B}" type="presOf" srcId="{786AF381-FF96-4A4F-9E11-06B82A3A676D}" destId="{0E7886E7-FAC7-48E9-B53A-4E9FDEFB4BF8}" srcOrd="0" destOrd="0" presId="urn:microsoft.com/office/officeart/2005/8/layout/radial1"/>
    <dgm:cxn modelId="{F2C7A296-8AF9-4C66-A919-D5A881192055}" type="presOf" srcId="{53058CB9-B89F-43BC-9F95-7AFCBE1AE6D8}" destId="{6382532D-385D-4AFB-9807-992EA3192CBE}" srcOrd="0" destOrd="0" presId="urn:microsoft.com/office/officeart/2005/8/layout/radial1"/>
    <dgm:cxn modelId="{1CAF0CA4-E9CD-449C-BF4D-0F26B99B8D1B}" srcId="{E755B64E-2FCB-4E58-B325-44B03E11C256}" destId="{150B8306-68BB-4C9E-BEFA-D9987515D893}" srcOrd="2" destOrd="0" parTransId="{C9019964-030C-4EDF-B21C-6BF0B89A793A}" sibTransId="{5BEA862B-F48A-4CD5-8B4F-AAC7D5A325DC}"/>
    <dgm:cxn modelId="{E974B6A6-DEC2-4886-81DB-027227EAAE54}" type="presOf" srcId="{150B8306-68BB-4C9E-BEFA-D9987515D893}" destId="{0378FA84-EDB9-4A83-B14A-3A703C0504A4}" srcOrd="0" destOrd="0" presId="urn:microsoft.com/office/officeart/2005/8/layout/radial1"/>
    <dgm:cxn modelId="{93D6B0A9-D635-4CBE-8F2E-154A5AC13D31}" srcId="{E755B64E-2FCB-4E58-B325-44B03E11C256}" destId="{BDFACD6C-5A31-4CCF-AB39-202F97188857}" srcOrd="0" destOrd="0" parTransId="{53058CB9-B89F-43BC-9F95-7AFCBE1AE6D8}" sibTransId="{5F5D46E3-CA93-48F3-9278-86B6501358E1}"/>
    <dgm:cxn modelId="{A5A012BC-731E-4074-973A-5CC391C0FF83}" type="presOf" srcId="{E755B64E-2FCB-4E58-B325-44B03E11C256}" destId="{CF0409BA-1E3C-4A83-A2BB-20227EA1507B}"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E599BEDB-BD60-4420-9D5F-F185BEEF7E79}" type="presOf" srcId="{C9019964-030C-4EDF-B21C-6BF0B89A793A}" destId="{A65390C2-9807-4660-A7DD-B471B9FCF968}" srcOrd="1" destOrd="0" presId="urn:microsoft.com/office/officeart/2005/8/layout/radial1"/>
    <dgm:cxn modelId="{5F135CE6-62B2-4038-834A-45419907D956}" type="presOf" srcId="{26668646-737D-43F3-BB19-657655E98E5F}" destId="{B87443AD-27C3-4C9C-91DE-EFC5F06D9914}" srcOrd="0" destOrd="0" presId="urn:microsoft.com/office/officeart/2005/8/layout/radial1"/>
    <dgm:cxn modelId="{69B026F3-06AC-4E12-8D85-A4B49F681B39}" type="presOf" srcId="{5896EAD6-F222-4E74-8563-9B0ECD76705E}" destId="{05C00ED9-0671-4C2F-AECA-0AA5AAFFBC03}" srcOrd="0" destOrd="0" presId="urn:microsoft.com/office/officeart/2005/8/layout/radial1"/>
    <dgm:cxn modelId="{38960DD1-9308-496E-9F59-D5638CF26F2A}" type="presParOf" srcId="{17EAB37D-C50B-4A88-AD29-8FD245B8C5C9}" destId="{CF0409BA-1E3C-4A83-A2BB-20227EA1507B}" srcOrd="0" destOrd="0" presId="urn:microsoft.com/office/officeart/2005/8/layout/radial1"/>
    <dgm:cxn modelId="{3D4CDC60-5453-4D27-BAA7-96E10DE962D5}" type="presParOf" srcId="{17EAB37D-C50B-4A88-AD29-8FD245B8C5C9}" destId="{6382532D-385D-4AFB-9807-992EA3192CBE}" srcOrd="1" destOrd="0" presId="urn:microsoft.com/office/officeart/2005/8/layout/radial1"/>
    <dgm:cxn modelId="{719D2DB0-43C3-4AF9-AE53-8D6C5A626D66}" type="presParOf" srcId="{6382532D-385D-4AFB-9807-992EA3192CBE}" destId="{01DCDD45-52CB-4430-990C-445E0AC91DB8}" srcOrd="0" destOrd="0" presId="urn:microsoft.com/office/officeart/2005/8/layout/radial1"/>
    <dgm:cxn modelId="{ABBD3D42-867D-426F-AE73-2CE8A45C6977}" type="presParOf" srcId="{17EAB37D-C50B-4A88-AD29-8FD245B8C5C9}" destId="{4FCDF0BC-E4C1-4398-A3F6-AC45FF8BAD27}" srcOrd="2" destOrd="0" presId="urn:microsoft.com/office/officeart/2005/8/layout/radial1"/>
    <dgm:cxn modelId="{1608CB50-DA27-47EA-B519-45FA89A29AF3}" type="presParOf" srcId="{17EAB37D-C50B-4A88-AD29-8FD245B8C5C9}" destId="{0E7886E7-FAC7-48E9-B53A-4E9FDEFB4BF8}" srcOrd="3" destOrd="0" presId="urn:microsoft.com/office/officeart/2005/8/layout/radial1"/>
    <dgm:cxn modelId="{843A7EE2-4B4A-4D21-B984-E1FE35BC0C00}" type="presParOf" srcId="{0E7886E7-FAC7-48E9-B53A-4E9FDEFB4BF8}" destId="{45A5D2DE-606D-4189-A736-698F9B5C0618}" srcOrd="0" destOrd="0" presId="urn:microsoft.com/office/officeart/2005/8/layout/radial1"/>
    <dgm:cxn modelId="{6B2EB0C8-379B-443A-90DA-3659B793F0CE}" type="presParOf" srcId="{17EAB37D-C50B-4A88-AD29-8FD245B8C5C9}" destId="{05C00ED9-0671-4C2F-AECA-0AA5AAFFBC03}" srcOrd="4" destOrd="0" presId="urn:microsoft.com/office/officeart/2005/8/layout/radial1"/>
    <dgm:cxn modelId="{4C513DEB-BE30-4AB7-BA7C-83406FF1035C}" type="presParOf" srcId="{17EAB37D-C50B-4A88-AD29-8FD245B8C5C9}" destId="{7813BBE8-13B3-4305-AD04-6CC2E3E8F325}" srcOrd="5" destOrd="0" presId="urn:microsoft.com/office/officeart/2005/8/layout/radial1"/>
    <dgm:cxn modelId="{41A2C030-4976-49F4-81BF-385B979C8F9B}" type="presParOf" srcId="{7813BBE8-13B3-4305-AD04-6CC2E3E8F325}" destId="{A65390C2-9807-4660-A7DD-B471B9FCF968}" srcOrd="0" destOrd="0" presId="urn:microsoft.com/office/officeart/2005/8/layout/radial1"/>
    <dgm:cxn modelId="{316C7703-DF37-4CE3-98CF-D160AADC4E61}" type="presParOf" srcId="{17EAB37D-C50B-4A88-AD29-8FD245B8C5C9}" destId="{0378FA84-EDB9-4A83-B14A-3A703C0504A4}" srcOrd="6" destOrd="0" presId="urn:microsoft.com/office/officeart/2005/8/layout/radial1"/>
    <dgm:cxn modelId="{6FEFF7DC-C0A0-4812-8F85-D16F0C2D7F71}" type="presParOf" srcId="{17EAB37D-C50B-4A88-AD29-8FD245B8C5C9}" destId="{8FD5347A-E5E6-4225-A09D-8495148E00E9}" srcOrd="7" destOrd="0" presId="urn:microsoft.com/office/officeart/2005/8/layout/radial1"/>
    <dgm:cxn modelId="{DF55621E-95CA-464C-BFBE-7499B9CF5A4E}" type="presParOf" srcId="{8FD5347A-E5E6-4225-A09D-8495148E00E9}" destId="{E639B85D-6E64-43A5-9241-4EBEE0A46A14}" srcOrd="0" destOrd="0" presId="urn:microsoft.com/office/officeart/2005/8/layout/radial1"/>
    <dgm:cxn modelId="{3D3C6B2F-965F-4A01-84F5-0B49FAAF3B9E}" type="presParOf" srcId="{17EAB37D-C50B-4A88-AD29-8FD245B8C5C9}" destId="{B87443AD-27C3-4C9C-91DE-EFC5F06D9914}"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Lst>
  <dgm:cxnLst>
    <dgm:cxn modelId="{29A17F36-5258-4F1F-A618-3159513BF375}" type="presOf" srcId="{8394A270-B781-489B-A156-625F333E8503}" destId="{0BFB00EE-049B-451F-BD25-B965ADC5F77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DE947-981A-4C45-AFA2-50F14E1749B6}">
      <dsp:nvSpPr>
        <dsp:cNvPr id="0" name=""/>
        <dsp:cNvSpPr/>
      </dsp:nvSpPr>
      <dsp:spPr>
        <a:xfrm>
          <a:off x="0" y="35280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E96339-A2BE-414E-BFEF-9DBE161F8A25}">
      <dsp:nvSpPr>
        <dsp:cNvPr id="0" name=""/>
        <dsp:cNvSpPr/>
      </dsp:nvSpPr>
      <dsp:spPr>
        <a:xfrm>
          <a:off x="511333" y="7236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Practise identifying the main idea in short business texts </a:t>
          </a:r>
          <a:endParaRPr lang="en-GB" sz="1900" kern="1200">
            <a:latin typeface="Aptos ExtraBold"/>
          </a:endParaRPr>
        </a:p>
      </dsp:txBody>
      <dsp:txXfrm>
        <a:off x="538713" y="99749"/>
        <a:ext cx="7103912" cy="506120"/>
      </dsp:txXfrm>
    </dsp:sp>
    <dsp:sp modelId="{C716579F-DE4F-46AF-B140-94EA1648EDF6}">
      <dsp:nvSpPr>
        <dsp:cNvPr id="0" name=""/>
        <dsp:cNvSpPr/>
      </dsp:nvSpPr>
      <dsp:spPr>
        <a:xfrm>
          <a:off x="0" y="121464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763D20-9C83-4179-A0AD-C9005D48F42D}">
      <dsp:nvSpPr>
        <dsp:cNvPr id="0" name=""/>
        <dsp:cNvSpPr/>
      </dsp:nvSpPr>
      <dsp:spPr>
        <a:xfrm>
          <a:off x="511333" y="93420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Identify evidence that supports the main idea </a:t>
          </a:r>
        </a:p>
      </dsp:txBody>
      <dsp:txXfrm>
        <a:off x="538713" y="961589"/>
        <a:ext cx="7103912" cy="506120"/>
      </dsp:txXfrm>
    </dsp:sp>
    <dsp:sp modelId="{11A166AE-7F9C-4469-AD08-578A7BE9591B}">
      <dsp:nvSpPr>
        <dsp:cNvPr id="0" name=""/>
        <dsp:cNvSpPr/>
      </dsp:nvSpPr>
      <dsp:spPr>
        <a:xfrm>
          <a:off x="0" y="207648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619C39-509A-4A47-A902-64CCD511A4B2}">
      <dsp:nvSpPr>
        <dsp:cNvPr id="0" name=""/>
        <dsp:cNvSpPr/>
      </dsp:nvSpPr>
      <dsp:spPr>
        <a:xfrm>
          <a:off x="511333" y="179604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Use simple note-taking to record key information </a:t>
          </a:r>
        </a:p>
      </dsp:txBody>
      <dsp:txXfrm>
        <a:off x="538713" y="1823429"/>
        <a:ext cx="7103912" cy="506120"/>
      </dsp:txXfrm>
    </dsp:sp>
    <dsp:sp modelId="{995DD96E-F380-4C91-93A7-94A774340AC0}">
      <dsp:nvSpPr>
        <dsp:cNvPr id="0" name=""/>
        <dsp:cNvSpPr/>
      </dsp:nvSpPr>
      <dsp:spPr>
        <a:xfrm>
          <a:off x="0" y="293832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77F26-7CF0-47F6-911A-4CFE8355F194}">
      <dsp:nvSpPr>
        <dsp:cNvPr id="0" name=""/>
        <dsp:cNvSpPr/>
      </dsp:nvSpPr>
      <dsp:spPr>
        <a:xfrm>
          <a:off x="511333" y="265788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Work in groups to </a:t>
          </a:r>
          <a:r>
            <a:rPr lang="en-GB" sz="1900" kern="1200">
              <a:latin typeface="Aptos ExtraBold"/>
            </a:rPr>
            <a:t>discuss notes and built understanding</a:t>
          </a:r>
        </a:p>
      </dsp:txBody>
      <dsp:txXfrm>
        <a:off x="538713" y="2685269"/>
        <a:ext cx="7103912" cy="506120"/>
      </dsp:txXfrm>
    </dsp:sp>
    <dsp:sp modelId="{936211DF-BAED-4C30-8F19-DD705D720952}">
      <dsp:nvSpPr>
        <dsp:cNvPr id="0" name=""/>
        <dsp:cNvSpPr/>
      </dsp:nvSpPr>
      <dsp:spPr>
        <a:xfrm>
          <a:off x="0" y="380016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D7964-859D-4657-8E6B-3BD1309CC11F}">
      <dsp:nvSpPr>
        <dsp:cNvPr id="0" name=""/>
        <dsp:cNvSpPr/>
      </dsp:nvSpPr>
      <dsp:spPr>
        <a:xfrm>
          <a:off x="511333" y="351972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latin typeface="Aptos ExtraBold"/>
            </a:rPr>
            <a:t>Use</a:t>
          </a:r>
          <a:r>
            <a:rPr lang="en-GB" sz="1900" kern="1200"/>
            <a:t> reading skills to support basic business decisions</a:t>
          </a:r>
          <a:endParaRPr lang="en-US" sz="1900" kern="1200"/>
        </a:p>
      </dsp:txBody>
      <dsp:txXfrm>
        <a:off x="538713" y="3547109"/>
        <a:ext cx="710391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5562989"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BYD </a:t>
          </a:r>
          <a:r>
            <a:rPr lang="en-GB" sz="1500" b="0" kern="1200"/>
            <a:t>outperforming Tesla in </a:t>
          </a:r>
          <a:r>
            <a:rPr lang="en-GB" sz="1500" b="0" kern="1200">
              <a:latin typeface="Aptos ExtraBold"/>
            </a:rPr>
            <a:t>EV</a:t>
          </a:r>
          <a:r>
            <a:rPr lang="en-GB" sz="1500" b="0" kern="1200"/>
            <a:t> market</a:t>
          </a:r>
          <a:endParaRPr lang="en-GB" sz="1500" b="0" kern="1200">
            <a:latin typeface="Aptos ExtraBold"/>
          </a:endParaRPr>
        </a:p>
      </dsp:txBody>
      <dsp:txXfrm>
        <a:off x="5810945" y="2455004"/>
        <a:ext cx="1197239" cy="1197239"/>
      </dsp:txXfrm>
    </dsp:sp>
    <dsp:sp modelId="{6382532D-385D-4AFB-9807-992EA3192CBE}">
      <dsp:nvSpPr>
        <dsp:cNvPr id="0" name=""/>
        <dsp:cNvSpPr/>
      </dsp:nvSpPr>
      <dsp:spPr>
        <a:xfrm rot="16200000">
          <a:off x="6154432" y="1940027"/>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08" y="1939158"/>
        <a:ext cx="25513" cy="25513"/>
      </dsp:txXfrm>
    </dsp:sp>
    <dsp:sp modelId="{4FCDF0BC-E4C1-4398-A3F6-AC45FF8BAD27}">
      <dsp:nvSpPr>
        <dsp:cNvPr id="0" name=""/>
        <dsp:cNvSpPr/>
      </dsp:nvSpPr>
      <dsp:spPr>
        <a:xfrm>
          <a:off x="5562989" y="3629"/>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1" kern="1200"/>
            <a:t>Sales Numbers</a:t>
          </a:r>
        </a:p>
      </dsp:txBody>
      <dsp:txXfrm>
        <a:off x="5810945" y="251585"/>
        <a:ext cx="1197239" cy="1197239"/>
      </dsp:txXfrm>
    </dsp:sp>
    <dsp:sp modelId="{0E7886E7-FAC7-48E9-B53A-4E9FDEFB4BF8}">
      <dsp:nvSpPr>
        <dsp:cNvPr id="0" name=""/>
        <dsp:cNvSpPr/>
      </dsp:nvSpPr>
      <dsp:spPr>
        <a:xfrm>
          <a:off x="7256141" y="3041736"/>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98518" y="3040867"/>
        <a:ext cx="25513" cy="25513"/>
      </dsp:txXfrm>
    </dsp:sp>
    <dsp:sp modelId="{05C00ED9-0671-4C2F-AECA-0AA5AAFFBC03}">
      <dsp:nvSpPr>
        <dsp:cNvPr id="0" name=""/>
        <dsp:cNvSpPr/>
      </dsp:nvSpPr>
      <dsp:spPr>
        <a:xfrm>
          <a:off x="7766408"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0" kern="1200">
              <a:latin typeface="Aptos ExtraBold"/>
            </a:rPr>
            <a:t>Reasons</a:t>
          </a:r>
          <a:endParaRPr lang="en-GB" sz="2000" b="0" kern="1200"/>
        </a:p>
      </dsp:txBody>
      <dsp:txXfrm>
        <a:off x="8014364" y="2455004"/>
        <a:ext cx="1197239" cy="1197239"/>
      </dsp:txXfrm>
    </dsp:sp>
    <dsp:sp modelId="{7813BBE8-13B3-4305-AD04-6CC2E3E8F325}">
      <dsp:nvSpPr>
        <dsp:cNvPr id="0" name=""/>
        <dsp:cNvSpPr/>
      </dsp:nvSpPr>
      <dsp:spPr>
        <a:xfrm rot="5400000">
          <a:off x="6154432" y="4143446"/>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08" y="4142576"/>
        <a:ext cx="25513" cy="25513"/>
      </dsp:txXfrm>
    </dsp:sp>
    <dsp:sp modelId="{0378FA84-EDB9-4A83-B14A-3A703C0504A4}">
      <dsp:nvSpPr>
        <dsp:cNvPr id="0" name=""/>
        <dsp:cNvSpPr/>
      </dsp:nvSpPr>
      <dsp:spPr>
        <a:xfrm>
          <a:off x="5562989" y="4410466"/>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Future of Tesla</a:t>
          </a:r>
          <a:endParaRPr lang="en-GB" sz="1500" b="0" kern="1200"/>
        </a:p>
      </dsp:txBody>
      <dsp:txXfrm>
        <a:off x="5810945" y="4658422"/>
        <a:ext cx="1197239" cy="1197239"/>
      </dsp:txXfrm>
    </dsp:sp>
    <dsp:sp modelId="{8FD5347A-E5E6-4225-A09D-8495148E00E9}">
      <dsp:nvSpPr>
        <dsp:cNvPr id="0" name=""/>
        <dsp:cNvSpPr/>
      </dsp:nvSpPr>
      <dsp:spPr>
        <a:xfrm rot="10800000">
          <a:off x="5052722" y="3041736"/>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95099" y="3040867"/>
        <a:ext cx="25513" cy="25513"/>
      </dsp:txXfrm>
    </dsp:sp>
    <dsp:sp modelId="{B87443AD-27C3-4C9C-91DE-EFC5F06D9914}">
      <dsp:nvSpPr>
        <dsp:cNvPr id="0" name=""/>
        <dsp:cNvSpPr/>
      </dsp:nvSpPr>
      <dsp:spPr>
        <a:xfrm>
          <a:off x="3359571"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BYD Performance</a:t>
          </a:r>
          <a:endParaRPr lang="en-GB" sz="1500" b="0" kern="1200"/>
        </a:p>
      </dsp:txBody>
      <dsp:txXfrm>
        <a:off x="3607527" y="2455004"/>
        <a:ext cx="1197239" cy="1197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5562989"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b="0" kern="1200">
              <a:latin typeface="Aptos ExtraBold"/>
            </a:rPr>
            <a:t>BYD </a:t>
          </a:r>
          <a:r>
            <a:rPr lang="en-GB" sz="1700" b="0" kern="1200"/>
            <a:t>outperforming Tesla in </a:t>
          </a:r>
          <a:r>
            <a:rPr lang="en-GB" sz="1700" b="0" kern="1200">
              <a:latin typeface="Aptos ExtraBold"/>
            </a:rPr>
            <a:t>EV</a:t>
          </a:r>
          <a:r>
            <a:rPr lang="en-GB" sz="1700" b="0" kern="1200"/>
            <a:t> market</a:t>
          </a:r>
          <a:endParaRPr lang="en-GB" sz="1700" b="0" kern="1200">
            <a:latin typeface="Aptos ExtraBold"/>
          </a:endParaRPr>
        </a:p>
      </dsp:txBody>
      <dsp:txXfrm>
        <a:off x="5810945" y="2455004"/>
        <a:ext cx="1197239" cy="1197239"/>
      </dsp:txXfrm>
    </dsp:sp>
    <dsp:sp modelId="{6382532D-385D-4AFB-9807-992EA3192CBE}">
      <dsp:nvSpPr>
        <dsp:cNvPr id="0" name=""/>
        <dsp:cNvSpPr/>
      </dsp:nvSpPr>
      <dsp:spPr>
        <a:xfrm rot="16200000">
          <a:off x="6155508" y="1941103"/>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62" y="1940287"/>
        <a:ext cx="25405" cy="25405"/>
      </dsp:txXfrm>
    </dsp:sp>
    <dsp:sp modelId="{4FCDF0BC-E4C1-4398-A3F6-AC45FF8BAD27}">
      <dsp:nvSpPr>
        <dsp:cNvPr id="0" name=""/>
        <dsp:cNvSpPr/>
      </dsp:nvSpPr>
      <dsp:spPr>
        <a:xfrm>
          <a:off x="5562989" y="5781"/>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1" kern="1200"/>
            <a:t>Sales Numbers</a:t>
          </a:r>
        </a:p>
      </dsp:txBody>
      <dsp:txXfrm>
        <a:off x="5810945" y="253737"/>
        <a:ext cx="1197239" cy="1197239"/>
      </dsp:txXfrm>
    </dsp:sp>
    <dsp:sp modelId="{0E7886E7-FAC7-48E9-B53A-4E9FDEFB4BF8}">
      <dsp:nvSpPr>
        <dsp:cNvPr id="0" name=""/>
        <dsp:cNvSpPr/>
      </dsp:nvSpPr>
      <dsp:spPr>
        <a:xfrm>
          <a:off x="7256141" y="3041736"/>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97496" y="3040921"/>
        <a:ext cx="25405" cy="25405"/>
      </dsp:txXfrm>
    </dsp:sp>
    <dsp:sp modelId="{05C00ED9-0671-4C2F-AECA-0AA5AAFFBC03}">
      <dsp:nvSpPr>
        <dsp:cNvPr id="0" name=""/>
        <dsp:cNvSpPr/>
      </dsp:nvSpPr>
      <dsp:spPr>
        <a:xfrm>
          <a:off x="7764256"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0" kern="1200">
              <a:latin typeface="Aptos ExtraBold"/>
            </a:rPr>
            <a:t>Reasons</a:t>
          </a:r>
          <a:endParaRPr lang="en-GB" sz="2000" b="0" kern="1200"/>
        </a:p>
      </dsp:txBody>
      <dsp:txXfrm>
        <a:off x="8012212" y="2455004"/>
        <a:ext cx="1197239" cy="1197239"/>
      </dsp:txXfrm>
    </dsp:sp>
    <dsp:sp modelId="{7813BBE8-13B3-4305-AD04-6CC2E3E8F325}">
      <dsp:nvSpPr>
        <dsp:cNvPr id="0" name=""/>
        <dsp:cNvSpPr/>
      </dsp:nvSpPr>
      <dsp:spPr>
        <a:xfrm rot="5400000">
          <a:off x="6155508" y="4142370"/>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62" y="4141554"/>
        <a:ext cx="25405" cy="25405"/>
      </dsp:txXfrm>
    </dsp:sp>
    <dsp:sp modelId="{0378FA84-EDB9-4A83-B14A-3A703C0504A4}">
      <dsp:nvSpPr>
        <dsp:cNvPr id="0" name=""/>
        <dsp:cNvSpPr/>
      </dsp:nvSpPr>
      <dsp:spPr>
        <a:xfrm>
          <a:off x="5562989" y="4408314"/>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Future of Tesla</a:t>
          </a:r>
          <a:endParaRPr lang="en-GB" sz="1500" b="0" kern="1200"/>
        </a:p>
      </dsp:txBody>
      <dsp:txXfrm>
        <a:off x="5810945" y="4656270"/>
        <a:ext cx="1197239" cy="1197239"/>
      </dsp:txXfrm>
    </dsp:sp>
    <dsp:sp modelId="{8FD5347A-E5E6-4225-A09D-8495148E00E9}">
      <dsp:nvSpPr>
        <dsp:cNvPr id="0" name=""/>
        <dsp:cNvSpPr/>
      </dsp:nvSpPr>
      <dsp:spPr>
        <a:xfrm rot="10800000">
          <a:off x="5054874" y="3041736"/>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96229" y="3040921"/>
        <a:ext cx="25405" cy="25405"/>
      </dsp:txXfrm>
    </dsp:sp>
    <dsp:sp modelId="{B87443AD-27C3-4C9C-91DE-EFC5F06D9914}">
      <dsp:nvSpPr>
        <dsp:cNvPr id="0" name=""/>
        <dsp:cNvSpPr/>
      </dsp:nvSpPr>
      <dsp:spPr>
        <a:xfrm>
          <a:off x="3361722"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BYD Performance</a:t>
          </a:r>
          <a:endParaRPr lang="en-GB" sz="1500" b="0" kern="1200"/>
        </a:p>
      </dsp:txBody>
      <dsp:txXfrm>
        <a:off x="3609678" y="2455004"/>
        <a:ext cx="1197239" cy="11972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848799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C9A9E-BCB6-143B-AEE0-48E6122C2A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B6E09-40EA-F066-E695-9E71534988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1B3E4C-53C1-B50A-0E93-668BEC500ABD}"/>
              </a:ext>
            </a:extLst>
          </p:cNvPr>
          <p:cNvSpPr>
            <a:spLocks noGrp="1"/>
          </p:cNvSpPr>
          <p:nvPr>
            <p:ph type="body" idx="1"/>
          </p:nvPr>
        </p:nvSpPr>
        <p:spPr/>
        <p:txBody>
          <a:bodyPr/>
          <a:lstStyle/>
          <a:p>
            <a:pPr>
              <a:defRPr/>
            </a:pPr>
            <a:endParaRPr lang="en-GB" dirty="0"/>
          </a:p>
        </p:txBody>
      </p:sp>
      <p:sp>
        <p:nvSpPr>
          <p:cNvPr id="4" name="Slide Number Placeholder 3">
            <a:extLst>
              <a:ext uri="{FF2B5EF4-FFF2-40B4-BE49-F238E27FC236}">
                <a16:creationId xmlns:a16="http://schemas.microsoft.com/office/drawing/2014/main" id="{CF9FE131-A33B-D244-59F7-44D916051AB2}"/>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634443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747300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1187008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727229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312676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1046804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046804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C9885-3E14-E2AD-9489-E95C908EF7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DC41B-4371-2BE8-6E64-1E2CC62EBA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C1BEE0-28AD-E350-2C93-5D2445F68F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28BC68D-C3D2-9E75-6DEC-DEA3B7054DD4}"/>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901117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DCCB5-32FE-0BFB-D471-6D0F7AFA9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6C551-FA4C-E203-01CF-87C3AA98ED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D9D0EA-9B04-764F-E9B8-57A4E1F90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B2534C-9A6D-82E6-D637-888D4455914C}"/>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3806577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46D82-D968-CB4B-881B-EB2B9CF19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F31A63-5100-A468-045F-D0915029D3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18CDE8-0F44-BF8E-F304-24BC4B20B1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16AC54-AC60-9248-7925-DC0FA00D3747}"/>
              </a:ext>
            </a:extLst>
          </p:cNvPr>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4418417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2748825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786B0-8362-5D87-9364-B856A32BE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9E7D5-05F5-63D0-0531-ED59AD57E4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BF8A54-488F-203A-AC0C-62FCDAA7333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D339BB-01BB-E5F8-D0B0-E54EABA742B8}"/>
              </a:ext>
            </a:extLst>
          </p:cNvPr>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4108917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2317754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9A8EF-52BD-ECBF-E251-CC057EBB01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08FBC-62E8-3508-D735-A62C2CD81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7D7E-738B-4C04-437A-D406E44997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FC5F19-3949-D43A-0076-AE7D379A85A0}"/>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7354520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E29E0-2490-22E9-48D4-F4175B8BD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9F1CB9-1FCB-12C9-11E1-07E591B601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7E5E58-94EF-8816-0B93-00D204526C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9806CB-0B98-EA11-88B0-5CF115ABFA20}"/>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1147040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73957-FDA0-410F-6FBF-7DC13C9468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7183B5-F961-61CF-C5DF-C5FFEB8FAD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06F955-DFD9-BAB8-419A-8B3F9B24BA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B54BD7-97BC-CA81-9064-9984CC6FC4F2}"/>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7050090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68FCF-CD59-7F94-04A3-EB412B6BF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63FBB9-A831-5365-D44E-C87BCECD6E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741748-B61D-2940-A436-538D829FE2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E8CC6F-752D-6DB7-C0AE-21EB147F0522}"/>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0293876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001D1-D2BC-DC67-9697-508327B19F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7B9236-AA89-C920-E4F2-E1AFA3F6AC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04FCE9-EAC8-F971-8721-4A7B97399356}"/>
              </a:ext>
            </a:extLst>
          </p:cNvPr>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CEF18F37-A9F9-6D99-1408-42BE51894F2B}"/>
              </a:ext>
            </a:extLst>
          </p:cNvPr>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36663960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D3EAF-7DAC-6990-05AA-A3F1A5EED4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F6D3B3-583B-070B-E58E-6122F9CB64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4515BE-7679-C87B-D3BA-5CDA92F7EA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0876E2-F726-1142-53BD-C4234682D6EF}"/>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7645073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D7A68-472F-20B0-1A0A-775DB36280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18ACC1-2F6F-3F1B-1EFB-5A2089B1E4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3DB627-260F-F520-96EA-72802D81EF58}"/>
              </a:ext>
            </a:extLst>
          </p:cNvPr>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B79C6D77-68C8-CDA8-FD03-A49954983232}"/>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8922201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20095685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B3B90-CF7D-F7D7-F775-455CBE544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105A5C-8C70-AAA4-FF5F-7DD0D2B3BB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1B1243-1544-7AEA-8ADD-F468B867BAB9}"/>
              </a:ext>
            </a:extLst>
          </p:cNvPr>
          <p:cNvSpPr>
            <a:spLocks noGrp="1"/>
          </p:cNvSpPr>
          <p:nvPr>
            <p:ph type="body" idx="1"/>
          </p:nvPr>
        </p:nvSpPr>
        <p:spPr/>
        <p:txBody>
          <a:bodyPr/>
          <a:lstStyle/>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5A1913AC-50E2-B995-02E5-FE4A948B4DDE}"/>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1300900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4749151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D6B96-7B00-22CE-7A44-217A80776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DBA432-915E-167D-3AED-347386395C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37B9D9-2D26-FD2B-F164-43B8C91CD610}"/>
              </a:ext>
            </a:extLst>
          </p:cNvPr>
          <p:cNvSpPr>
            <a:spLocks noGrp="1"/>
          </p:cNvSpPr>
          <p:nvPr>
            <p:ph type="body" idx="1"/>
          </p:nvPr>
        </p:nvSpPr>
        <p:spPr/>
        <p:txBody>
          <a:bodyPr/>
          <a:lstStyle/>
          <a:p>
            <a:endParaRPr lang="en-US" dirty="0">
              <a:latin typeface="Aptos"/>
              <a:ea typeface="Calibri"/>
              <a:cs typeface="Calibri"/>
            </a:endParaRPr>
          </a:p>
        </p:txBody>
      </p:sp>
      <p:sp>
        <p:nvSpPr>
          <p:cNvPr id="4" name="Slide Number Placeholder 3">
            <a:extLst>
              <a:ext uri="{FF2B5EF4-FFF2-40B4-BE49-F238E27FC236}">
                <a16:creationId xmlns:a16="http://schemas.microsoft.com/office/drawing/2014/main" id="{7F61EAD6-1487-0952-CDA4-4AE69BC4B264}"/>
              </a:ext>
            </a:extLst>
          </p:cNvPr>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7287394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1491F-5441-6639-C5A3-1258C4A2E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CB3CB0-EE93-231E-D53F-CB2FAA1AAA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AE6A7-C747-68F7-B9F5-3450C11E31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D2004B-D089-0A3F-3D2C-A21476AF4F4F}"/>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21724333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5E20F-73F8-9489-8F59-D9839DDF57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26F66-A645-372E-BFE1-FE9785336F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9D6E8-2619-5A24-A001-7FC700DA04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2097766-D104-9EBE-FEEA-9D6F19303E3C}"/>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8597348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6572F-A271-5BDB-AB5C-4171B7142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710AE-CD04-48E1-EC06-2F55D189C8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CA66B1-0195-75A4-2BA1-933A834E70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292D9A-BDED-37C3-83E6-BE8C011D16BB}"/>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2695425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5DF39-4B3B-37C8-D29B-83DC2189F7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C0FD1C-C07C-21E0-4092-AC5284EA3F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570A84-4910-6805-CE68-55B499348F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17B53E-0AFB-B46F-FC4E-ECBA8E591718}"/>
              </a:ext>
            </a:extLst>
          </p:cNvPr>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497405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16B3-7AFF-9750-63D1-EF415C3F93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0AFC2-390F-BFC8-EB3F-B6BADD98A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ED71F-945B-5EDE-7735-10C11DCF96F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2A1CDA-B456-432B-C5B0-A9AA2FA850F9}"/>
              </a:ext>
            </a:extLst>
          </p:cNvPr>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4934318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83052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7.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19.gif"/></Relationships>
</file>

<file path=ppt/slides/_rels/slide4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3</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vert="horz" lIns="91440" tIns="45720" rIns="91440" bIns="45720" rtlCol="0" anchor="t">
            <a:normAutofit/>
          </a:bodyPr>
          <a:lstStyle/>
          <a:p>
            <a:r>
              <a:rPr lang="en-GB"/>
              <a:t>Let’s go to VEVOX</a:t>
            </a:r>
          </a:p>
          <a:p>
            <a:endParaRPr lang="en-GB"/>
          </a:p>
          <a:p>
            <a:pPr>
              <a:defRPr/>
            </a:pPr>
            <a:r>
              <a:rPr lang="en-GB"/>
              <a:t>What is one reading skill you remember from last week?</a:t>
            </a:r>
          </a:p>
          <a:p>
            <a:pPr marL="0" lvl="0" indent="0">
              <a:buNone/>
              <a:defRPr/>
            </a:pPr>
            <a:endParaRPr lang="en-GB"/>
          </a:p>
          <a:p>
            <a:endParaRPr lang="en-GB"/>
          </a:p>
          <a:p>
            <a:endParaRPr lang="en-GB"/>
          </a:p>
          <a:p>
            <a:endParaRPr lang="en-GB"/>
          </a:p>
        </p:txBody>
      </p:sp>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Last week we learned 3 useful reading skills.</a:t>
            </a:r>
          </a:p>
          <a:p>
            <a:r>
              <a:rPr lang="en-GB"/>
              <a:t>Prediction: using the title and pictures to guess the topic.</a:t>
            </a:r>
          </a:p>
          <a:p>
            <a:r>
              <a:rPr lang="en-GB"/>
              <a:t>Skimming: reading quickly to find the main idea.</a:t>
            </a:r>
          </a:p>
          <a:p>
            <a:r>
              <a:rPr lang="en-GB"/>
              <a:t>Scanning: looking for key words, numbers, or names.</a:t>
            </a:r>
          </a:p>
          <a:p>
            <a:pPr marL="0" indent="0">
              <a:buNone/>
            </a:pPr>
            <a:endParaRPr lang="en-GB"/>
          </a:p>
          <a:p>
            <a:r>
              <a:rPr lang="en-GB"/>
              <a:t>These skills help us understand business texts faster.</a:t>
            </a:r>
          </a:p>
          <a:p>
            <a:endParaRPr lang="en-GB"/>
          </a:p>
        </p:txBody>
      </p:sp>
    </p:spTree>
    <p:extLst>
      <p:ext uri="{BB962C8B-B14F-4D97-AF65-F5344CB8AC3E}">
        <p14:creationId xmlns:p14="http://schemas.microsoft.com/office/powerpoint/2010/main" val="36943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95833472"/>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E6707-2439-5B8E-1054-B1EFB198F428}"/>
              </a:ext>
            </a:extLst>
          </p:cNvPr>
          <p:cNvSpPr>
            <a:spLocks noGrp="1"/>
          </p:cNvSpPr>
          <p:nvPr>
            <p:ph type="ctrTitle"/>
          </p:nvPr>
        </p:nvSpPr>
        <p:spPr/>
        <p:txBody>
          <a:bodyPr/>
          <a:lstStyle/>
          <a:p>
            <a:r>
              <a:rPr lang="en-GB"/>
              <a:t>Reading and Analysing</a:t>
            </a:r>
          </a:p>
        </p:txBody>
      </p:sp>
      <p:sp>
        <p:nvSpPr>
          <p:cNvPr id="5" name="Subtitle 4">
            <a:extLst>
              <a:ext uri="{FF2B5EF4-FFF2-40B4-BE49-F238E27FC236}">
                <a16:creationId xmlns:a16="http://schemas.microsoft.com/office/drawing/2014/main" id="{D693941F-A88E-7E07-9913-B57E76DCCB5C}"/>
              </a:ext>
            </a:extLst>
          </p:cNvPr>
          <p:cNvSpPr>
            <a:spLocks noGrp="1"/>
          </p:cNvSpPr>
          <p:nvPr>
            <p:ph type="subTitle" idx="1"/>
          </p:nvPr>
        </p:nvSpPr>
        <p:spPr/>
        <p:txBody>
          <a:bodyPr/>
          <a:lstStyle/>
          <a:p>
            <a:endParaRPr lang="en-GB"/>
          </a:p>
        </p:txBody>
      </p:sp>
      <p:pic>
        <p:nvPicPr>
          <p:cNvPr id="8" name="Picture Placeholder 7" descr="Close-up of market graph analysis">
            <a:extLst>
              <a:ext uri="{FF2B5EF4-FFF2-40B4-BE49-F238E27FC236}">
                <a16:creationId xmlns:a16="http://schemas.microsoft.com/office/drawing/2014/main" id="{B86D302D-B7C4-CF94-6182-3DC68C6F65D9}"/>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567592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A99B2-AA71-C1C5-31C6-6EAC5CEDC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C3F72F-4411-9FA9-0E70-7C6140B9C225}"/>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FD51633F-C2FE-9665-81DC-50E05D9C8FC1}"/>
              </a:ext>
            </a:extLst>
          </p:cNvPr>
          <p:cNvSpPr>
            <a:spLocks noGrp="1"/>
          </p:cNvSpPr>
          <p:nvPr>
            <p:ph idx="1"/>
          </p:nvPr>
        </p:nvSpPr>
        <p:spPr>
          <a:xfrm>
            <a:off x="522057" y="1705251"/>
            <a:ext cx="11194607" cy="2006632"/>
          </a:xfrm>
        </p:spPr>
        <p:txBody>
          <a:bodyPr vert="horz" lIns="91440" tIns="45720" rIns="91440" bIns="45720" rtlCol="0" anchor="t">
            <a:noAutofit/>
          </a:bodyPr>
          <a:lstStyle/>
          <a:p>
            <a:pPr marL="0" indent="0">
              <a:buNone/>
            </a:pPr>
            <a:endParaRPr lang="en-GB" sz="2600" dirty="0"/>
          </a:p>
          <a:p>
            <a:pPr marL="0" indent="0">
              <a:buNone/>
            </a:pPr>
            <a:r>
              <a:rPr lang="en-GB">
                <a:ea typeface="+mn-lt"/>
                <a:cs typeface="+mn-lt"/>
              </a:rPr>
              <a:t>How can reading information (like reports or data) help a </a:t>
            </a:r>
            <a:r>
              <a:rPr lang="en-GB" dirty="0">
                <a:ea typeface="+mn-lt"/>
                <a:cs typeface="+mn-lt"/>
              </a:rPr>
              <a:t>business succeed?</a:t>
            </a:r>
          </a:p>
          <a:p>
            <a:pPr marL="0" indent="0">
              <a:buNone/>
            </a:pPr>
            <a:endParaRPr lang="en-GB" dirty="0">
              <a:ea typeface="+mn-lt"/>
              <a:cs typeface="+mn-lt"/>
            </a:endParaRPr>
          </a:p>
          <a:p>
            <a:r>
              <a:rPr lang="en-GB">
                <a:ea typeface="+mn-lt"/>
                <a:cs typeface="+mn-lt"/>
              </a:rPr>
              <a:t>Discuss with a partner</a:t>
            </a:r>
            <a:endParaRPr lang="en-GB" dirty="0">
              <a:ea typeface="+mn-lt"/>
              <a:cs typeface="+mn-lt"/>
            </a:endParaRPr>
          </a:p>
          <a:p>
            <a:r>
              <a:rPr lang="en-GB">
                <a:ea typeface="+mn-lt"/>
                <a:cs typeface="+mn-lt"/>
              </a:rPr>
              <a:t>Try to consider </a:t>
            </a:r>
            <a:r>
              <a:rPr lang="en-GB" b="1">
                <a:ea typeface="+mn-lt"/>
                <a:cs typeface="+mn-lt"/>
              </a:rPr>
              <a:t>specific examples</a:t>
            </a:r>
            <a:endParaRPr lang="en-GB" b="1" dirty="0">
              <a:ea typeface="+mn-lt"/>
              <a:cs typeface="+mn-lt"/>
            </a:endParaRPr>
          </a:p>
        </p:txBody>
      </p:sp>
    </p:spTree>
    <p:extLst>
      <p:ext uri="{BB962C8B-B14F-4D97-AF65-F5344CB8AC3E}">
        <p14:creationId xmlns:p14="http://schemas.microsoft.com/office/powerpoint/2010/main" val="3096910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9CE6-1289-D4E8-A9D2-1BF693058AA6}"/>
              </a:ext>
            </a:extLst>
          </p:cNvPr>
          <p:cNvSpPr>
            <a:spLocks noGrp="1"/>
          </p:cNvSpPr>
          <p:nvPr>
            <p:ph type="title"/>
          </p:nvPr>
        </p:nvSpPr>
        <p:spPr>
          <a:xfrm>
            <a:off x="861786" y="221077"/>
            <a:ext cx="11361226" cy="686027"/>
          </a:xfrm>
        </p:spPr>
        <p:txBody>
          <a:bodyPr>
            <a:noAutofit/>
          </a:bodyPr>
          <a:lstStyle/>
          <a:p>
            <a:r>
              <a:rPr lang="en-US" b="1">
                <a:solidFill>
                  <a:srgbClr val="002060"/>
                </a:solidFill>
                <a:latin typeface="+mn-lt"/>
                <a:ea typeface="+mn-ea"/>
                <a:cs typeface="+mn-cs"/>
              </a:rPr>
              <a:t>How reading supports business decisions</a:t>
            </a:r>
            <a:endParaRPr lang="en-US">
              <a:solidFill>
                <a:srgbClr val="002060"/>
              </a:solidFill>
            </a:endParaRPr>
          </a:p>
        </p:txBody>
      </p:sp>
      <p:sp>
        <p:nvSpPr>
          <p:cNvPr id="5" name="Content Placeholder 4">
            <a:extLst>
              <a:ext uri="{FF2B5EF4-FFF2-40B4-BE49-F238E27FC236}">
                <a16:creationId xmlns:a16="http://schemas.microsoft.com/office/drawing/2014/main" id="{BD66E5A4-C18B-1DF3-8738-CE177E246B87}"/>
              </a:ext>
            </a:extLst>
          </p:cNvPr>
          <p:cNvSpPr>
            <a:spLocks noGrp="1"/>
          </p:cNvSpPr>
          <p:nvPr>
            <p:ph sz="half" idx="1"/>
          </p:nvPr>
        </p:nvSpPr>
        <p:spPr>
          <a:xfrm>
            <a:off x="861784" y="1462766"/>
            <a:ext cx="5599019" cy="6090630"/>
          </a:xfrm>
        </p:spPr>
        <p:txBody>
          <a:bodyPr vert="horz" lIns="91440" tIns="45720" rIns="91440" bIns="45720" rtlCol="0" anchor="t">
            <a:normAutofit/>
          </a:bodyPr>
          <a:lstStyle/>
          <a:p>
            <a:pPr algn="just"/>
            <a:r>
              <a:rPr lang="en-US" sz="3000">
                <a:ea typeface="+mn-lt"/>
                <a:cs typeface="+mn-lt"/>
              </a:rPr>
              <a:t>Data can show what is really happening in a business</a:t>
            </a:r>
            <a:endParaRPr lang="en-US" sz="3000" b="1">
              <a:ea typeface="+mn-lt"/>
              <a:cs typeface="+mn-lt"/>
            </a:endParaRPr>
          </a:p>
          <a:p>
            <a:pPr algn="just"/>
            <a:r>
              <a:rPr lang="en-US" sz="3000" dirty="0">
                <a:ea typeface="+mn-lt"/>
                <a:cs typeface="+mn-lt"/>
              </a:rPr>
              <a:t>It helps managers/business</a:t>
            </a:r>
            <a:r>
              <a:rPr lang="en-US" sz="3000">
                <a:ea typeface="+mn-lt"/>
                <a:cs typeface="+mn-lt"/>
              </a:rPr>
              <a:t>es make</a:t>
            </a:r>
            <a:r>
              <a:rPr lang="en-US" sz="3000" dirty="0">
                <a:ea typeface="+mn-lt"/>
                <a:cs typeface="+mn-lt"/>
              </a:rPr>
              <a:t> decisions using facts, not guesses</a:t>
            </a:r>
          </a:p>
          <a:p>
            <a:pPr algn="just"/>
            <a:r>
              <a:rPr lang="en-US" sz="3000">
                <a:ea typeface="+mn-lt"/>
                <a:cs typeface="+mn-lt"/>
              </a:rPr>
              <a:t>Businesses can choose better actions (costs, staff, products)</a:t>
            </a:r>
            <a:endParaRPr lang="en-US" sz="3000"/>
          </a:p>
          <a:p>
            <a:pPr algn="just"/>
            <a:r>
              <a:rPr lang="en-US" sz="3000">
                <a:ea typeface="+mn-lt"/>
                <a:cs typeface="+mn-lt"/>
              </a:rPr>
              <a:t>This means fewer failures and more efficient use of time and money</a:t>
            </a:r>
          </a:p>
          <a:p>
            <a:pPr algn="just"/>
            <a:endParaRPr lang="en-US" dirty="0">
              <a:highlight>
                <a:srgbClr val="FFFF00"/>
              </a:highlight>
            </a:endParaRPr>
          </a:p>
          <a:p>
            <a:pPr algn="just"/>
            <a:endParaRPr lang="en-US"/>
          </a:p>
        </p:txBody>
      </p:sp>
      <p:sp>
        <p:nvSpPr>
          <p:cNvPr id="8" name="Content Placeholder 4">
            <a:extLst>
              <a:ext uri="{FF2B5EF4-FFF2-40B4-BE49-F238E27FC236}">
                <a16:creationId xmlns:a16="http://schemas.microsoft.com/office/drawing/2014/main" id="{4A626005-87A6-7105-AFE9-9C3406A89FE6}"/>
              </a:ext>
            </a:extLst>
          </p:cNvPr>
          <p:cNvSpPr txBox="1">
            <a:spLocks/>
          </p:cNvSpPr>
          <p:nvPr/>
        </p:nvSpPr>
        <p:spPr>
          <a:xfrm>
            <a:off x="6892307" y="1577699"/>
            <a:ext cx="4875497" cy="431543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800" b="1">
                <a:solidFill>
                  <a:srgbClr val="002060"/>
                </a:solidFill>
                <a:ea typeface="+mn-lt"/>
                <a:cs typeface="+mn-lt"/>
              </a:rPr>
              <a:t>Example:</a:t>
            </a:r>
            <a:endParaRPr lang="en-US" sz="2800" b="1">
              <a:solidFill>
                <a:srgbClr val="002060"/>
              </a:solidFill>
            </a:endParaRPr>
          </a:p>
          <a:p>
            <a:pPr marL="0" indent="0" algn="just">
              <a:buNone/>
            </a:pPr>
            <a:r>
              <a:rPr lang="en-US" sz="2800">
                <a:ea typeface="+mn-lt"/>
                <a:cs typeface="+mn-lt"/>
              </a:rPr>
              <a:t>A delivery company uses customer feedback and industry reports to discover that they have severe delays during peak hours and therefore increases drivers and warehouse staff at those times.</a:t>
            </a:r>
            <a:endParaRPr lang="en-US" sz="2800"/>
          </a:p>
        </p:txBody>
      </p:sp>
    </p:spTree>
    <p:extLst>
      <p:ext uri="{BB962C8B-B14F-4D97-AF65-F5344CB8AC3E}">
        <p14:creationId xmlns:p14="http://schemas.microsoft.com/office/powerpoint/2010/main" val="255877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B7DE5-5047-749A-EE50-5AEF3FBDA949}"/>
              </a:ext>
            </a:extLst>
          </p:cNvPr>
          <p:cNvSpPr>
            <a:spLocks noGrp="1"/>
          </p:cNvSpPr>
          <p:nvPr>
            <p:ph type="title"/>
          </p:nvPr>
        </p:nvSpPr>
        <p:spPr>
          <a:xfrm>
            <a:off x="1127125" y="-148222"/>
            <a:ext cx="10226674" cy="1325563"/>
          </a:xfrm>
        </p:spPr>
        <p:txBody>
          <a:bodyPr>
            <a:normAutofit/>
          </a:bodyPr>
          <a:lstStyle/>
          <a:p>
            <a:r>
              <a:rPr lang="en-GB"/>
              <a:t>Reading for ideas, not every word</a:t>
            </a:r>
          </a:p>
        </p:txBody>
      </p:sp>
      <p:sp>
        <p:nvSpPr>
          <p:cNvPr id="3" name="Content Placeholder 2">
            <a:extLst>
              <a:ext uri="{FF2B5EF4-FFF2-40B4-BE49-F238E27FC236}">
                <a16:creationId xmlns:a16="http://schemas.microsoft.com/office/drawing/2014/main" id="{BEC33385-27EF-E4B3-6B68-A533003AD052}"/>
              </a:ext>
            </a:extLst>
          </p:cNvPr>
          <p:cNvSpPr>
            <a:spLocks noGrp="1"/>
          </p:cNvSpPr>
          <p:nvPr>
            <p:ph sz="half" idx="1"/>
          </p:nvPr>
        </p:nvSpPr>
        <p:spPr>
          <a:xfrm>
            <a:off x="1127124" y="1424572"/>
            <a:ext cx="4798120" cy="4599990"/>
          </a:xfrm>
        </p:spPr>
        <p:txBody>
          <a:bodyPr vert="horz" lIns="91440" tIns="45720" rIns="91440" bIns="45720" rtlCol="0" anchor="t">
            <a:normAutofit fontScale="92500" lnSpcReduction="20000"/>
          </a:bodyPr>
          <a:lstStyle/>
          <a:p>
            <a:r>
              <a:rPr lang="en-GB"/>
              <a:t>Look for the big message</a:t>
            </a:r>
          </a:p>
          <a:p>
            <a:r>
              <a:rPr lang="en-GB"/>
              <a:t>Use titles and key numbers</a:t>
            </a:r>
          </a:p>
          <a:p>
            <a:r>
              <a:rPr lang="en-GB"/>
              <a:t>Skip words that are not important</a:t>
            </a:r>
          </a:p>
          <a:p>
            <a:r>
              <a:rPr lang="en-GB"/>
              <a:t>Helps you understand business information quickly</a:t>
            </a:r>
          </a:p>
          <a:p>
            <a:r>
              <a:rPr lang="en-GB"/>
              <a:t>You learnt this last week when we practised </a:t>
            </a:r>
            <a:r>
              <a:rPr lang="en-GB" b="1"/>
              <a:t>skimming</a:t>
            </a:r>
          </a:p>
          <a:p>
            <a:endParaRPr lang="en-GB"/>
          </a:p>
        </p:txBody>
      </p:sp>
      <p:pic>
        <p:nvPicPr>
          <p:cNvPr id="6" name="Content Placeholder 5">
            <a:extLst>
              <a:ext uri="{FF2B5EF4-FFF2-40B4-BE49-F238E27FC236}">
                <a16:creationId xmlns:a16="http://schemas.microsoft.com/office/drawing/2014/main" id="{BB75D16D-4408-52B0-5E98-0D2CC48DA545}"/>
              </a:ext>
            </a:extLst>
          </p:cNvPr>
          <p:cNvPicPr>
            <a:picLocks noGrp="1" noChangeAspect="1"/>
          </p:cNvPicPr>
          <p:nvPr>
            <p:ph sz="half" idx="2"/>
          </p:nvPr>
        </p:nvPicPr>
        <p:blipFill>
          <a:blip r:embed="rId3" cstate="email">
            <a:extLst>
              <a:ext uri="{28A0092B-C50C-407E-A947-70E740481C1C}">
                <a14:useLocalDpi xmlns:a14="http://schemas.microsoft.com/office/drawing/2010/main"/>
              </a:ext>
            </a:extLst>
          </a:blip>
          <a:stretch>
            <a:fillRect/>
          </a:stretch>
        </p:blipFill>
        <p:spPr>
          <a:xfrm>
            <a:off x="6275387" y="1425703"/>
            <a:ext cx="5078412" cy="3682992"/>
          </a:xfrm>
          <a:prstGeom prst="rect">
            <a:avLst/>
          </a:prstGeom>
        </p:spPr>
      </p:pic>
      <p:sp>
        <p:nvSpPr>
          <p:cNvPr id="8" name="TextBox 7">
            <a:extLst>
              <a:ext uri="{FF2B5EF4-FFF2-40B4-BE49-F238E27FC236}">
                <a16:creationId xmlns:a16="http://schemas.microsoft.com/office/drawing/2014/main" id="{C6B7425B-3141-6414-3A6B-6B18F23221A4}"/>
              </a:ext>
            </a:extLst>
          </p:cNvPr>
          <p:cNvSpPr txBox="1"/>
          <p:nvPr/>
        </p:nvSpPr>
        <p:spPr>
          <a:xfrm>
            <a:off x="6275387" y="5306096"/>
            <a:ext cx="5586055" cy="1200329"/>
          </a:xfrm>
          <a:prstGeom prst="rect">
            <a:avLst/>
          </a:prstGeom>
          <a:ln w="762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t>Big idea</a:t>
            </a:r>
          </a:p>
          <a:p>
            <a:r>
              <a:rPr lang="en-GB" sz="2400"/>
              <a:t>Shops are changing how they display chocolate because theft is rising.</a:t>
            </a:r>
          </a:p>
        </p:txBody>
      </p:sp>
      <p:sp>
        <p:nvSpPr>
          <p:cNvPr id="11" name="TextBox 10">
            <a:extLst>
              <a:ext uri="{FF2B5EF4-FFF2-40B4-BE49-F238E27FC236}">
                <a16:creationId xmlns:a16="http://schemas.microsoft.com/office/drawing/2014/main" id="{422DE045-4D94-45D5-3D0E-F305B552BA3F}"/>
              </a:ext>
            </a:extLst>
          </p:cNvPr>
          <p:cNvSpPr txBox="1"/>
          <p:nvPr/>
        </p:nvSpPr>
        <p:spPr>
          <a:xfrm>
            <a:off x="1127124" y="6027313"/>
            <a:ext cx="4410791" cy="338554"/>
          </a:xfrm>
          <a:prstGeom prst="rect">
            <a:avLst/>
          </a:prstGeom>
          <a:noFill/>
        </p:spPr>
        <p:txBody>
          <a:bodyPr wrap="square" rtlCol="0">
            <a:spAutoFit/>
          </a:bodyPr>
          <a:lstStyle/>
          <a:p>
            <a:r>
              <a:rPr lang="en-GB" sz="800"/>
              <a:t>BBC News (2026) Chocolate thieves target UK supermarkets, 27 February. Available at: https://www.bbc.co.uk/news/articles/ce3gqr7p0lqo (Accessed: 27 February 2026).</a:t>
            </a:r>
          </a:p>
        </p:txBody>
      </p:sp>
    </p:spTree>
    <p:extLst>
      <p:ext uri="{BB962C8B-B14F-4D97-AF65-F5344CB8AC3E}">
        <p14:creationId xmlns:p14="http://schemas.microsoft.com/office/powerpoint/2010/main" val="27207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672D-B7C3-6612-8B2E-F978128EB8F8}"/>
              </a:ext>
            </a:extLst>
          </p:cNvPr>
          <p:cNvSpPr>
            <a:spLocks noGrp="1"/>
          </p:cNvSpPr>
          <p:nvPr>
            <p:ph type="title"/>
          </p:nvPr>
        </p:nvSpPr>
        <p:spPr/>
        <p:txBody>
          <a:bodyPr/>
          <a:lstStyle/>
          <a:p>
            <a:r>
              <a:rPr lang="en-GB"/>
              <a:t>Main idea vs detail</a:t>
            </a:r>
          </a:p>
        </p:txBody>
      </p:sp>
      <p:sp>
        <p:nvSpPr>
          <p:cNvPr id="3" name="Content Placeholder 2">
            <a:extLst>
              <a:ext uri="{FF2B5EF4-FFF2-40B4-BE49-F238E27FC236}">
                <a16:creationId xmlns:a16="http://schemas.microsoft.com/office/drawing/2014/main" id="{5AAAD89A-7D07-0916-1CEE-87EEEA21C945}"/>
              </a:ext>
            </a:extLst>
          </p:cNvPr>
          <p:cNvSpPr>
            <a:spLocks noGrp="1"/>
          </p:cNvSpPr>
          <p:nvPr>
            <p:ph sz="half" idx="1"/>
          </p:nvPr>
        </p:nvSpPr>
        <p:spPr/>
        <p:txBody>
          <a:bodyPr vert="horz" lIns="91440" tIns="45720" rIns="91440" bIns="45720" rtlCol="0" anchor="t">
            <a:normAutofit fontScale="92500" lnSpcReduction="20000"/>
          </a:bodyPr>
          <a:lstStyle/>
          <a:p>
            <a:r>
              <a:rPr lang="en-GB" b="1"/>
              <a:t>Main idea:</a:t>
            </a:r>
            <a:r>
              <a:rPr lang="en-GB"/>
              <a:t> the most important point</a:t>
            </a:r>
          </a:p>
          <a:p>
            <a:pPr marL="0" indent="0">
              <a:buNone/>
            </a:pPr>
            <a:endParaRPr lang="en-GB"/>
          </a:p>
          <a:p>
            <a:r>
              <a:rPr lang="en-GB" b="1"/>
              <a:t>Key Details</a:t>
            </a:r>
            <a:r>
              <a:rPr lang="en-GB"/>
              <a:t>: small facts that explain the problem</a:t>
            </a:r>
          </a:p>
          <a:p>
            <a:pPr marL="0" indent="0">
              <a:buNone/>
            </a:pPr>
            <a:endParaRPr lang="en-GB"/>
          </a:p>
          <a:p>
            <a:r>
              <a:rPr lang="en-GB"/>
              <a:t>Together, they help us understand a business situation</a:t>
            </a:r>
          </a:p>
          <a:p>
            <a:pPr marL="0" indent="0">
              <a:buNone/>
            </a:pPr>
            <a:endParaRPr lang="en-GB"/>
          </a:p>
        </p:txBody>
      </p:sp>
      <p:sp>
        <p:nvSpPr>
          <p:cNvPr id="4" name="Content Placeholder 3">
            <a:extLst>
              <a:ext uri="{FF2B5EF4-FFF2-40B4-BE49-F238E27FC236}">
                <a16:creationId xmlns:a16="http://schemas.microsoft.com/office/drawing/2014/main" id="{57B9D4FA-6DFD-4698-85BE-334CFC463E29}"/>
              </a:ext>
            </a:extLst>
          </p:cNvPr>
          <p:cNvSpPr>
            <a:spLocks noGrp="1"/>
          </p:cNvSpPr>
          <p:nvPr>
            <p:ph sz="half" idx="2"/>
          </p:nvPr>
        </p:nvSpPr>
        <p:spPr/>
        <p:txBody>
          <a:bodyPr vert="horz" lIns="91440" tIns="45720" rIns="91440" bIns="45720" rtlCol="0" anchor="t">
            <a:normAutofit fontScale="92500" lnSpcReduction="20000"/>
          </a:bodyPr>
          <a:lstStyle/>
          <a:p>
            <a:r>
              <a:rPr lang="en-GB" b="1"/>
              <a:t>Main idea:</a:t>
            </a:r>
            <a:r>
              <a:rPr lang="en-GB"/>
              <a:t> Shops are locking chocolate to reduce theft.</a:t>
            </a:r>
          </a:p>
          <a:p>
            <a:pPr marL="0" indent="0">
              <a:buNone/>
            </a:pPr>
            <a:endParaRPr lang="en-GB"/>
          </a:p>
          <a:p>
            <a:r>
              <a:rPr lang="en-GB" b="1"/>
              <a:t>Key Details:</a:t>
            </a:r>
          </a:p>
          <a:p>
            <a:pPr marL="0" indent="0">
              <a:buNone/>
            </a:pPr>
            <a:endParaRPr lang="en-GB"/>
          </a:p>
          <a:p>
            <a:pPr lvl="1"/>
            <a:r>
              <a:rPr lang="en-GB"/>
              <a:t>More customers are stealing chocolate</a:t>
            </a:r>
          </a:p>
          <a:p>
            <a:pPr lvl="1"/>
            <a:r>
              <a:rPr lang="en-GB"/>
              <a:t>Big city shops have bigger problems</a:t>
            </a:r>
          </a:p>
          <a:p>
            <a:pPr lvl="1"/>
            <a:r>
              <a:rPr lang="en-GB"/>
              <a:t>Plastic boxes make stealing harder</a:t>
            </a:r>
          </a:p>
        </p:txBody>
      </p:sp>
    </p:spTree>
    <p:extLst>
      <p:ext uri="{BB962C8B-B14F-4D97-AF65-F5344CB8AC3E}">
        <p14:creationId xmlns:p14="http://schemas.microsoft.com/office/powerpoint/2010/main" val="324668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298C2-95E6-8EBC-17F8-2E8C5F2942FF}"/>
              </a:ext>
            </a:extLst>
          </p:cNvPr>
          <p:cNvSpPr>
            <a:spLocks noGrp="1"/>
          </p:cNvSpPr>
          <p:nvPr>
            <p:ph type="title"/>
          </p:nvPr>
        </p:nvSpPr>
        <p:spPr/>
        <p:txBody>
          <a:bodyPr/>
          <a:lstStyle/>
          <a:p>
            <a:r>
              <a:rPr lang="en-GB"/>
              <a:t>What is “evidence” in a business text?</a:t>
            </a:r>
            <a:br>
              <a:rPr lang="en-GB"/>
            </a:br>
            <a:endParaRPr lang="en-GB"/>
          </a:p>
        </p:txBody>
      </p:sp>
      <p:sp>
        <p:nvSpPr>
          <p:cNvPr id="3" name="Content Placeholder 2">
            <a:extLst>
              <a:ext uri="{FF2B5EF4-FFF2-40B4-BE49-F238E27FC236}">
                <a16:creationId xmlns:a16="http://schemas.microsoft.com/office/drawing/2014/main" id="{AF0B133E-BA5E-26D3-2D61-50856A7A68A8}"/>
              </a:ext>
            </a:extLst>
          </p:cNvPr>
          <p:cNvSpPr>
            <a:spLocks noGrp="1"/>
          </p:cNvSpPr>
          <p:nvPr>
            <p:ph sz="half" idx="1"/>
          </p:nvPr>
        </p:nvSpPr>
        <p:spPr/>
        <p:txBody>
          <a:bodyPr>
            <a:normAutofit fontScale="92500" lnSpcReduction="10000"/>
          </a:bodyPr>
          <a:lstStyle/>
          <a:p>
            <a:r>
              <a:rPr lang="en-GB"/>
              <a:t>Evidence = facts that support the main idea</a:t>
            </a:r>
          </a:p>
          <a:p>
            <a:r>
              <a:rPr lang="en-GB"/>
              <a:t>Evidence helps us understand what is really happening</a:t>
            </a:r>
          </a:p>
          <a:p>
            <a:r>
              <a:rPr lang="en-GB"/>
              <a:t>We use evidence to make stronger business decisions</a:t>
            </a:r>
          </a:p>
          <a:p>
            <a:r>
              <a:rPr lang="en-GB"/>
              <a:t>Good evidence is clear, specific, and easy to find</a:t>
            </a:r>
          </a:p>
          <a:p>
            <a:endParaRPr lang="en-GB"/>
          </a:p>
        </p:txBody>
      </p:sp>
      <p:sp>
        <p:nvSpPr>
          <p:cNvPr id="4" name="Content Placeholder 3">
            <a:extLst>
              <a:ext uri="{FF2B5EF4-FFF2-40B4-BE49-F238E27FC236}">
                <a16:creationId xmlns:a16="http://schemas.microsoft.com/office/drawing/2014/main" id="{28FEA6BA-702B-D6DC-EE6B-2C974A329AAF}"/>
              </a:ext>
            </a:extLst>
          </p:cNvPr>
          <p:cNvSpPr>
            <a:spLocks noGrp="1"/>
          </p:cNvSpPr>
          <p:nvPr>
            <p:ph sz="half" idx="2"/>
          </p:nvPr>
        </p:nvSpPr>
        <p:spPr>
          <a:xfrm>
            <a:off x="7111322" y="1825625"/>
            <a:ext cx="5079021" cy="4351338"/>
          </a:xfrm>
        </p:spPr>
        <p:txBody>
          <a:bodyPr vert="horz" lIns="91440" tIns="45720" rIns="91440" bIns="45720" rtlCol="0" anchor="t">
            <a:normAutofit fontScale="92500" lnSpcReduction="10000"/>
          </a:bodyPr>
          <a:lstStyle/>
          <a:p>
            <a:r>
              <a:rPr lang="en-GB" b="1"/>
              <a:t>Main Idea: </a:t>
            </a:r>
            <a:r>
              <a:rPr lang="en-GB"/>
              <a:t>Shops say chocolate theft is rising.</a:t>
            </a:r>
          </a:p>
          <a:p>
            <a:r>
              <a:rPr lang="en-GB" b="1"/>
              <a:t>Evidence:</a:t>
            </a:r>
          </a:p>
          <a:p>
            <a:pPr lvl="1"/>
            <a:r>
              <a:rPr lang="en-GB"/>
              <a:t>Chocolate commonest stolen item in 2024</a:t>
            </a:r>
          </a:p>
          <a:p>
            <a:pPr lvl="1"/>
            <a:r>
              <a:rPr lang="en-GB"/>
              <a:t>5.5 million thefts from shops in UK</a:t>
            </a:r>
          </a:p>
          <a:p>
            <a:pPr lvl="1"/>
            <a:endParaRPr lang="en-GB"/>
          </a:p>
        </p:txBody>
      </p:sp>
    </p:spTree>
    <p:extLst>
      <p:ext uri="{BB962C8B-B14F-4D97-AF65-F5344CB8AC3E}">
        <p14:creationId xmlns:p14="http://schemas.microsoft.com/office/powerpoint/2010/main" val="1980567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E087-1492-0884-6454-E8B112766427}"/>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030B0FCA-9DF5-65D3-0BF4-AF114DFE9AC7}"/>
              </a:ext>
            </a:extLst>
          </p:cNvPr>
          <p:cNvSpPr>
            <a:spLocks noGrp="1"/>
          </p:cNvSpPr>
          <p:nvPr>
            <p:ph idx="1"/>
          </p:nvPr>
        </p:nvSpPr>
        <p:spPr>
          <a:xfrm>
            <a:off x="689" y="1689209"/>
            <a:ext cx="11667849" cy="1356927"/>
          </a:xfrm>
        </p:spPr>
        <p:txBody>
          <a:bodyPr vert="horz" lIns="91440" tIns="45720" rIns="91440" bIns="45720" rtlCol="0" anchor="t">
            <a:noAutofit/>
          </a:bodyPr>
          <a:lstStyle/>
          <a:p>
            <a:r>
              <a:rPr lang="en-GB" sz="2200"/>
              <a:t>Work with a partner</a:t>
            </a:r>
            <a:endParaRPr lang="en-GB" sz="2200" dirty="0"/>
          </a:p>
          <a:p>
            <a:r>
              <a:rPr lang="en-GB" sz="2200" dirty="0"/>
              <a:t>Read the questions first! They are on Moodle with the article and also on this slide. You've already seen the headline for this text "</a:t>
            </a:r>
            <a:r>
              <a:rPr lang="en-GB" sz="2200" dirty="0">
                <a:ea typeface="+mn-lt"/>
                <a:cs typeface="+mn-lt"/>
              </a:rPr>
              <a:t>Shops in the UK lock up chocolate to stop shoplifting"</a:t>
            </a:r>
          </a:p>
          <a:p>
            <a:r>
              <a:rPr lang="en-GB" sz="2200"/>
              <a:t>Go through the text and answer the questions</a:t>
            </a:r>
            <a:endParaRPr lang="en-GB" sz="2200" dirty="0"/>
          </a:p>
        </p:txBody>
      </p:sp>
      <p:sp>
        <p:nvSpPr>
          <p:cNvPr id="5" name="TextBox 4">
            <a:extLst>
              <a:ext uri="{FF2B5EF4-FFF2-40B4-BE49-F238E27FC236}">
                <a16:creationId xmlns:a16="http://schemas.microsoft.com/office/drawing/2014/main" id="{86706EED-0A59-617C-09A8-C908BEC92DF8}"/>
              </a:ext>
            </a:extLst>
          </p:cNvPr>
          <p:cNvSpPr txBox="1"/>
          <p:nvPr/>
        </p:nvSpPr>
        <p:spPr>
          <a:xfrm>
            <a:off x="2857" y="3242782"/>
            <a:ext cx="8790310" cy="3631763"/>
          </a:xfrm>
          <a:prstGeom prst="rect">
            <a:avLst/>
          </a:prstGeom>
          <a:ln w="12700">
            <a:solidFill>
              <a:srgbClr val="4472C4"/>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300" b="1">
                <a:highlight>
                  <a:srgbClr val="FFFFFF"/>
                </a:highlight>
              </a:rPr>
              <a:t>What is the main idea?</a:t>
            </a:r>
            <a:endParaRPr lang="en-US" sz="2300">
              <a:highlight>
                <a:srgbClr val="FFFFFF"/>
              </a:highlight>
            </a:endParaRPr>
          </a:p>
          <a:p>
            <a:r>
              <a:rPr lang="en-GB" sz="2300">
                <a:highlight>
                  <a:srgbClr val="FFFFFF"/>
                </a:highlight>
              </a:rPr>
              <a:t>a) Shops are selling more chocolate</a:t>
            </a:r>
            <a:endParaRPr lang="en-US" sz="2300">
              <a:highlight>
                <a:srgbClr val="FFFFFF"/>
              </a:highlight>
            </a:endParaRPr>
          </a:p>
          <a:p>
            <a:r>
              <a:rPr lang="en-GB" sz="2300">
                <a:highlight>
                  <a:srgbClr val="FFFFFF"/>
                </a:highlight>
              </a:rPr>
              <a:t>b) Shops are locking chocolate to stop theft</a:t>
            </a:r>
            <a:endParaRPr lang="en-US" sz="2300">
              <a:highlight>
                <a:srgbClr val="FFFFFF"/>
              </a:highlight>
            </a:endParaRPr>
          </a:p>
          <a:p>
            <a:r>
              <a:rPr lang="en-GB" sz="2300">
                <a:highlight>
                  <a:srgbClr val="FFFFFF"/>
                </a:highlight>
              </a:rPr>
              <a:t>c) Shops want to change their chocolate brands</a:t>
            </a:r>
            <a:endParaRPr lang="en-US" sz="2300">
              <a:highlight>
                <a:srgbClr val="FFFFFF"/>
              </a:highlight>
            </a:endParaRPr>
          </a:p>
          <a:p>
            <a:r>
              <a:rPr lang="en-GB" sz="2300" b="1">
                <a:highlight>
                  <a:srgbClr val="FFFFFF"/>
                </a:highlight>
              </a:rPr>
              <a:t>2. Find two pieces of evidence. </a:t>
            </a:r>
            <a:r>
              <a:rPr lang="en-GB" sz="2300">
                <a:highlight>
                  <a:srgbClr val="FFFFFF"/>
                </a:highlight>
              </a:rPr>
              <a:t>(Underline or circle in the text)</a:t>
            </a:r>
            <a:endParaRPr lang="en-US" sz="2300">
              <a:highlight>
                <a:srgbClr val="FFFFFF"/>
              </a:highlight>
            </a:endParaRPr>
          </a:p>
          <a:p>
            <a:r>
              <a:rPr lang="en-GB" sz="2300">
                <a:highlight>
                  <a:srgbClr val="FFFFFF"/>
                </a:highlight>
              </a:rPr>
              <a:t>• Theft increased last month</a:t>
            </a:r>
            <a:endParaRPr lang="en-US" sz="2300">
              <a:highlight>
                <a:srgbClr val="FFFFFF"/>
              </a:highlight>
            </a:endParaRPr>
          </a:p>
          <a:p>
            <a:r>
              <a:rPr lang="en-GB" sz="2300">
                <a:highlight>
                  <a:srgbClr val="FFFFFF"/>
                </a:highlight>
              </a:rPr>
              <a:t>• Busy city centres have more problems</a:t>
            </a:r>
            <a:endParaRPr lang="en-US" sz="2300">
              <a:highlight>
                <a:srgbClr val="FFFFFF"/>
              </a:highlight>
            </a:endParaRPr>
          </a:p>
          <a:p>
            <a:r>
              <a:rPr lang="en-GB" sz="2300">
                <a:highlight>
                  <a:srgbClr val="FFFFFF"/>
                </a:highlight>
              </a:rPr>
              <a:t>• Boxes make stealing harder</a:t>
            </a:r>
            <a:endParaRPr lang="en-US" sz="2300">
              <a:highlight>
                <a:srgbClr val="FFFFFF"/>
              </a:highlight>
            </a:endParaRPr>
          </a:p>
          <a:p>
            <a:r>
              <a:rPr lang="en-GB" sz="2300" b="1">
                <a:highlight>
                  <a:srgbClr val="FFFFFF"/>
                </a:highlight>
              </a:rPr>
              <a:t>3. Why might this matter for business?</a:t>
            </a:r>
            <a:endParaRPr lang="en-US" sz="2300">
              <a:highlight>
                <a:srgbClr val="FFFFFF"/>
              </a:highlight>
            </a:endParaRPr>
          </a:p>
          <a:p>
            <a:r>
              <a:rPr lang="en-GB" sz="2300">
                <a:highlight>
                  <a:srgbClr val="FFFFFF"/>
                </a:highlight>
              </a:rPr>
              <a:t>The shop might lose money because _______________________</a:t>
            </a:r>
            <a:endParaRPr lang="en-US" sz="2300">
              <a:highlight>
                <a:srgbClr val="FFFFFF"/>
              </a:highlight>
            </a:endParaRPr>
          </a:p>
        </p:txBody>
      </p:sp>
    </p:spTree>
    <p:extLst>
      <p:ext uri="{BB962C8B-B14F-4D97-AF65-F5344CB8AC3E}">
        <p14:creationId xmlns:p14="http://schemas.microsoft.com/office/powerpoint/2010/main" val="824515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E087-1492-0884-6454-E8B112766427}"/>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030B0FCA-9DF5-65D3-0BF4-AF114DFE9AC7}"/>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let's try to find the main ideas of a new text </a:t>
            </a:r>
            <a:r>
              <a:rPr lang="en-GB" sz="2600" b="1"/>
              <a:t>without </a:t>
            </a:r>
            <a:r>
              <a:rPr lang="en-GB" sz="2600"/>
              <a:t>questions to guide you. </a:t>
            </a:r>
          </a:p>
          <a:p>
            <a:endParaRPr lang="en-GB" sz="2600"/>
          </a:p>
        </p:txBody>
      </p:sp>
      <p:sp>
        <p:nvSpPr>
          <p:cNvPr id="7" name="Title 1">
            <a:extLst>
              <a:ext uri="{FF2B5EF4-FFF2-40B4-BE49-F238E27FC236}">
                <a16:creationId xmlns:a16="http://schemas.microsoft.com/office/drawing/2014/main" id="{2B7A3F6C-B133-08BF-0960-1072BD98C454}"/>
              </a:ext>
            </a:extLst>
          </p:cNvPr>
          <p:cNvSpPr txBox="1">
            <a:spLocks/>
          </p:cNvSpPr>
          <p:nvPr/>
        </p:nvSpPr>
        <p:spPr>
          <a:xfrm>
            <a:off x="167821" y="2862036"/>
            <a:ext cx="7573281" cy="56356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Step 1: Use the title as a clue (PREDICT)</a:t>
            </a:r>
          </a:p>
        </p:txBody>
      </p:sp>
      <p:sp>
        <p:nvSpPr>
          <p:cNvPr id="9" name="Content Placeholder 2">
            <a:extLst>
              <a:ext uri="{FF2B5EF4-FFF2-40B4-BE49-F238E27FC236}">
                <a16:creationId xmlns:a16="http://schemas.microsoft.com/office/drawing/2014/main" id="{D3494190-BB31-A3F2-A3FB-3AAB71035AF9}"/>
              </a:ext>
            </a:extLst>
          </p:cNvPr>
          <p:cNvSpPr txBox="1">
            <a:spLocks/>
          </p:cNvSpPr>
          <p:nvPr/>
        </p:nvSpPr>
        <p:spPr>
          <a:xfrm>
            <a:off x="181427" y="3723822"/>
            <a:ext cx="5211920" cy="299062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The title shows the topic</a:t>
            </a:r>
          </a:p>
          <a:p>
            <a:r>
              <a:rPr lang="en-GB"/>
              <a:t>Ask yourself: “What will this be about?”</a:t>
            </a:r>
          </a:p>
          <a:p>
            <a:r>
              <a:rPr lang="en-GB"/>
              <a:t>You do not need every word</a:t>
            </a:r>
          </a:p>
          <a:p>
            <a:r>
              <a:rPr lang="en-GB"/>
              <a:t>This helps prepare your brain</a:t>
            </a:r>
          </a:p>
          <a:p>
            <a:endParaRPr lang="en-GB"/>
          </a:p>
        </p:txBody>
      </p:sp>
      <p:pic>
        <p:nvPicPr>
          <p:cNvPr id="11" name="Content Placeholder 5" descr="Cars parked cars on a street&#10;&#10;AI-generated content may be incorrect.">
            <a:extLst>
              <a:ext uri="{FF2B5EF4-FFF2-40B4-BE49-F238E27FC236}">
                <a16:creationId xmlns:a16="http://schemas.microsoft.com/office/drawing/2014/main" id="{80B55E9B-431C-985B-E9C6-296EFC17A30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6263" y="3696553"/>
            <a:ext cx="6337072" cy="3017943"/>
          </a:xfrm>
          <a:prstGeom prst="rect">
            <a:avLst/>
          </a:prstGeom>
        </p:spPr>
      </p:pic>
    </p:spTree>
    <p:extLst>
      <p:ext uri="{BB962C8B-B14F-4D97-AF65-F5344CB8AC3E}">
        <p14:creationId xmlns:p14="http://schemas.microsoft.com/office/powerpoint/2010/main" val="1501784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86551-2267-0527-87E8-20EC1A35EE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0ECDED-9744-9A78-64DB-4B2C1D3A2AFB}"/>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05E955E8-5B61-55E8-740A-35240B6DBE07}"/>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read the text and look for repeated information and write down the main idea in your notes. You will have 5 minutes and you just need to write down ONE main idea.</a:t>
            </a:r>
            <a:endParaRPr lang="en-US"/>
          </a:p>
          <a:p>
            <a:endParaRPr lang="en-GB" sz="2600"/>
          </a:p>
        </p:txBody>
      </p:sp>
      <p:sp>
        <p:nvSpPr>
          <p:cNvPr id="7" name="Title 1">
            <a:extLst>
              <a:ext uri="{FF2B5EF4-FFF2-40B4-BE49-F238E27FC236}">
                <a16:creationId xmlns:a16="http://schemas.microsoft.com/office/drawing/2014/main" id="{FC51D423-7872-17FF-566E-FB57907160C9}"/>
              </a:ext>
            </a:extLst>
          </p:cNvPr>
          <p:cNvSpPr txBox="1">
            <a:spLocks/>
          </p:cNvSpPr>
          <p:nvPr/>
        </p:nvSpPr>
        <p:spPr>
          <a:xfrm>
            <a:off x="192668" y="2862036"/>
            <a:ext cx="11797412" cy="1408389"/>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The main idea of this article is:</a:t>
            </a:r>
          </a:p>
          <a:p>
            <a:endParaRPr lang="en-GB">
              <a:solidFill>
                <a:srgbClr val="002060"/>
              </a:solidFill>
            </a:endParaRPr>
          </a:p>
          <a:p>
            <a:r>
              <a:rPr lang="en-GB">
                <a:solidFill>
                  <a:srgbClr val="002060"/>
                </a:solidFill>
              </a:rPr>
              <a:t>_______________________________________________________________________</a:t>
            </a:r>
          </a:p>
        </p:txBody>
      </p:sp>
      <p:pic>
        <p:nvPicPr>
          <p:cNvPr id="11" name="Content Placeholder 5" descr="Cars parked cars on a street&#10;&#10;AI-generated content may be incorrect.">
            <a:extLst>
              <a:ext uri="{FF2B5EF4-FFF2-40B4-BE49-F238E27FC236}">
                <a16:creationId xmlns:a16="http://schemas.microsoft.com/office/drawing/2014/main" id="{564FCD4F-AE45-8D49-B6A7-7AE5E1E1EC7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43884" y="4267461"/>
            <a:ext cx="4903886" cy="2300907"/>
          </a:xfrm>
          <a:prstGeom prst="rect">
            <a:avLst/>
          </a:prstGeom>
        </p:spPr>
      </p:pic>
    </p:spTree>
    <p:extLst>
      <p:ext uri="{BB962C8B-B14F-4D97-AF65-F5344CB8AC3E}">
        <p14:creationId xmlns:p14="http://schemas.microsoft.com/office/powerpoint/2010/main" val="137120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DD769-CB03-C2E1-5619-FA8FBA0243D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D6C6708-4A66-3D0F-9ECA-820951B9A890}"/>
              </a:ext>
            </a:extLst>
          </p:cNvPr>
          <p:cNvSpPr>
            <a:spLocks noGrp="1"/>
          </p:cNvSpPr>
          <p:nvPr>
            <p:ph type="title"/>
          </p:nvPr>
        </p:nvSpPr>
        <p:spPr/>
        <p:txBody>
          <a:bodyPr/>
          <a:lstStyle/>
          <a:p>
            <a:r>
              <a:rPr lang="en-GB"/>
              <a:t>Main idea is…</a:t>
            </a:r>
          </a:p>
        </p:txBody>
      </p:sp>
      <p:pic>
        <p:nvPicPr>
          <p:cNvPr id="7" name="Content Placeholder 5">
            <a:extLst>
              <a:ext uri="{FF2B5EF4-FFF2-40B4-BE49-F238E27FC236}">
                <a16:creationId xmlns:a16="http://schemas.microsoft.com/office/drawing/2014/main" id="{E7BB29A0-C1F4-24AE-84E8-53CE914308BA}"/>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766995" y="2885798"/>
            <a:ext cx="7510150" cy="3473382"/>
          </a:xfrm>
          <a:prstGeom prst="rect">
            <a:avLst/>
          </a:prstGeom>
        </p:spPr>
      </p:pic>
      <p:sp>
        <p:nvSpPr>
          <p:cNvPr id="2" name="TextBox 1">
            <a:extLst>
              <a:ext uri="{FF2B5EF4-FFF2-40B4-BE49-F238E27FC236}">
                <a16:creationId xmlns:a16="http://schemas.microsoft.com/office/drawing/2014/main" id="{DAEA8049-3B21-08C9-C54B-5C86345F4E3D}"/>
              </a:ext>
            </a:extLst>
          </p:cNvPr>
          <p:cNvSpPr txBox="1"/>
          <p:nvPr/>
        </p:nvSpPr>
        <p:spPr>
          <a:xfrm>
            <a:off x="1118151" y="1523999"/>
            <a:ext cx="108419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BYD is now the world’s biggest electric-vehicle seller, taking first place over Tesla.</a:t>
            </a:r>
            <a:endParaRPr lang="en-US" sz="3200"/>
          </a:p>
          <a:p>
            <a:pPr algn="l"/>
            <a:endParaRPr lang="en-US"/>
          </a:p>
        </p:txBody>
      </p:sp>
    </p:spTree>
    <p:extLst>
      <p:ext uri="{BB962C8B-B14F-4D97-AF65-F5344CB8AC3E}">
        <p14:creationId xmlns:p14="http://schemas.microsoft.com/office/powerpoint/2010/main" val="618696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5C12E3-5C78-6E27-6CB4-FFE919D342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08953-4C91-F2C6-EFD9-E39B03D25C68}"/>
              </a:ext>
            </a:extLst>
          </p:cNvPr>
          <p:cNvSpPr>
            <a:spLocks noGrp="1"/>
          </p:cNvSpPr>
          <p:nvPr>
            <p:ph type="title"/>
          </p:nvPr>
        </p:nvSpPr>
        <p:spPr/>
        <p:txBody>
          <a:bodyPr/>
          <a:lstStyle/>
          <a:p>
            <a:r>
              <a:rPr lang="en-GB"/>
              <a:t>Main Idea: Check the first sentence</a:t>
            </a:r>
            <a:br>
              <a:rPr lang="en-GB"/>
            </a:br>
            <a:endParaRPr lang="en-GB"/>
          </a:p>
        </p:txBody>
      </p:sp>
      <p:sp>
        <p:nvSpPr>
          <p:cNvPr id="3" name="Content Placeholder 2">
            <a:extLst>
              <a:ext uri="{FF2B5EF4-FFF2-40B4-BE49-F238E27FC236}">
                <a16:creationId xmlns:a16="http://schemas.microsoft.com/office/drawing/2014/main" id="{35DB94E2-4E49-F4CF-C130-F55B70E7FCCE}"/>
              </a:ext>
            </a:extLst>
          </p:cNvPr>
          <p:cNvSpPr>
            <a:spLocks noGrp="1"/>
          </p:cNvSpPr>
          <p:nvPr>
            <p:ph sz="half" idx="1"/>
          </p:nvPr>
        </p:nvSpPr>
        <p:spPr/>
        <p:txBody>
          <a:bodyPr>
            <a:normAutofit/>
          </a:bodyPr>
          <a:lstStyle/>
          <a:p>
            <a:r>
              <a:rPr lang="en-GB"/>
              <a:t>Many articles begin with the main idea</a:t>
            </a:r>
          </a:p>
          <a:p>
            <a:r>
              <a:rPr lang="en-GB"/>
              <a:t>Read slowly</a:t>
            </a:r>
          </a:p>
          <a:p>
            <a:r>
              <a:rPr lang="en-GB"/>
              <a:t>Ask: “What is the big message?”</a:t>
            </a:r>
          </a:p>
          <a:p>
            <a:r>
              <a:rPr lang="en-GB"/>
              <a:t>Don’t worry about small words</a:t>
            </a:r>
          </a:p>
          <a:p>
            <a:endParaRPr lang="en-GB"/>
          </a:p>
        </p:txBody>
      </p:sp>
      <p:sp>
        <p:nvSpPr>
          <p:cNvPr id="4" name="Content Placeholder 3">
            <a:extLst>
              <a:ext uri="{FF2B5EF4-FFF2-40B4-BE49-F238E27FC236}">
                <a16:creationId xmlns:a16="http://schemas.microsoft.com/office/drawing/2014/main" id="{FF26E75D-8FA1-2972-D3BE-16C108CAA005}"/>
              </a:ext>
            </a:extLst>
          </p:cNvPr>
          <p:cNvSpPr>
            <a:spLocks noGrp="1"/>
          </p:cNvSpPr>
          <p:nvPr>
            <p:ph sz="half" idx="2"/>
          </p:nvPr>
        </p:nvSpPr>
        <p:spPr/>
        <p:txBody>
          <a:bodyPr>
            <a:normAutofit/>
          </a:bodyPr>
          <a:lstStyle/>
          <a:p>
            <a:r>
              <a:rPr lang="en-GB"/>
              <a:t>The Chinese company BYD is now the </a:t>
            </a:r>
            <a:r>
              <a:rPr lang="en-GB" sz="4400" b="1"/>
              <a:t>world leader </a:t>
            </a:r>
            <a:r>
              <a:rPr lang="en-GB"/>
              <a:t>in electric vehicle (EV) sales. </a:t>
            </a:r>
          </a:p>
        </p:txBody>
      </p:sp>
    </p:spTree>
    <p:extLst>
      <p:ext uri="{BB962C8B-B14F-4D97-AF65-F5344CB8AC3E}">
        <p14:creationId xmlns:p14="http://schemas.microsoft.com/office/powerpoint/2010/main" val="222483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8E18-8BDD-B1CF-4461-F5FD044BAB50}"/>
              </a:ext>
            </a:extLst>
          </p:cNvPr>
          <p:cNvSpPr>
            <a:spLocks noGrp="1"/>
          </p:cNvSpPr>
          <p:nvPr>
            <p:ph type="title"/>
          </p:nvPr>
        </p:nvSpPr>
        <p:spPr/>
        <p:txBody>
          <a:bodyPr/>
          <a:lstStyle/>
          <a:p>
            <a:r>
              <a:rPr lang="en-GB"/>
              <a:t>Main Idea: Repeated ideas give clues</a:t>
            </a:r>
          </a:p>
        </p:txBody>
      </p:sp>
      <p:sp>
        <p:nvSpPr>
          <p:cNvPr id="3" name="Content Placeholder 2">
            <a:extLst>
              <a:ext uri="{FF2B5EF4-FFF2-40B4-BE49-F238E27FC236}">
                <a16:creationId xmlns:a16="http://schemas.microsoft.com/office/drawing/2014/main" id="{45B28FEC-0043-06D9-85D8-3AC51995982A}"/>
              </a:ext>
            </a:extLst>
          </p:cNvPr>
          <p:cNvSpPr>
            <a:spLocks noGrp="1"/>
          </p:cNvSpPr>
          <p:nvPr>
            <p:ph sz="half" idx="1"/>
          </p:nvPr>
        </p:nvSpPr>
        <p:spPr/>
        <p:txBody>
          <a:bodyPr vert="horz" lIns="91440" tIns="45720" rIns="91440" bIns="45720" rtlCol="0" anchor="t">
            <a:normAutofit fontScale="92500"/>
          </a:bodyPr>
          <a:lstStyle/>
          <a:p>
            <a:r>
              <a:rPr lang="en-GB"/>
              <a:t>Important ideas appear more than once </a:t>
            </a:r>
          </a:p>
          <a:p>
            <a:r>
              <a:rPr lang="en-GB"/>
              <a:t>Look for similar words</a:t>
            </a:r>
          </a:p>
          <a:p>
            <a:r>
              <a:rPr lang="en-GB"/>
              <a:t>Repetition = key idea</a:t>
            </a:r>
          </a:p>
          <a:p>
            <a:r>
              <a:rPr lang="en-GB"/>
              <a:t>Helps confirm the main point</a:t>
            </a:r>
          </a:p>
          <a:p>
            <a:endParaRPr lang="en-GB"/>
          </a:p>
        </p:txBody>
      </p:sp>
      <p:sp>
        <p:nvSpPr>
          <p:cNvPr id="4" name="Content Placeholder 3">
            <a:extLst>
              <a:ext uri="{FF2B5EF4-FFF2-40B4-BE49-F238E27FC236}">
                <a16:creationId xmlns:a16="http://schemas.microsoft.com/office/drawing/2014/main" id="{AD690C16-160A-1689-72CB-036FEFE20900}"/>
              </a:ext>
            </a:extLst>
          </p:cNvPr>
          <p:cNvSpPr>
            <a:spLocks noGrp="1"/>
          </p:cNvSpPr>
          <p:nvPr>
            <p:ph sz="half" idx="2"/>
          </p:nvPr>
        </p:nvSpPr>
        <p:spPr>
          <a:xfrm>
            <a:off x="5893778" y="1825625"/>
            <a:ext cx="5956977" cy="4351338"/>
          </a:xfrm>
        </p:spPr>
        <p:txBody>
          <a:bodyPr>
            <a:normAutofit fontScale="92500"/>
          </a:bodyPr>
          <a:lstStyle/>
          <a:p>
            <a:r>
              <a:rPr lang="en-GB"/>
              <a:t>The Chinese company BYD is now the world leader in electric vehicle (EV) sales. It has sold more cars than the American company Tesla for the first time in one year. In 2025, Tesla sold 1.64 million cars. This was a 9% drop from the year before. At the same time, BYD sales grew by 28% to more than 2.25 million cars.</a:t>
            </a:r>
          </a:p>
        </p:txBody>
      </p:sp>
    </p:spTree>
    <p:extLst>
      <p:ext uri="{BB962C8B-B14F-4D97-AF65-F5344CB8AC3E}">
        <p14:creationId xmlns:p14="http://schemas.microsoft.com/office/powerpoint/2010/main" val="3918787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8CBEE-4867-41FC-F131-EC9034C54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D0D88-89C0-4C4E-E0D0-EAFFC0D94FE8}"/>
              </a:ext>
            </a:extLst>
          </p:cNvPr>
          <p:cNvSpPr>
            <a:spLocks noGrp="1"/>
          </p:cNvSpPr>
          <p:nvPr>
            <p:ph type="title"/>
          </p:nvPr>
        </p:nvSpPr>
        <p:spPr/>
        <p:txBody>
          <a:bodyPr/>
          <a:lstStyle/>
          <a:p>
            <a:r>
              <a:rPr lang="en-GB"/>
              <a:t>Main Idea: Repeated ideas give clues</a:t>
            </a:r>
          </a:p>
        </p:txBody>
      </p:sp>
      <p:sp>
        <p:nvSpPr>
          <p:cNvPr id="3" name="Content Placeholder 2">
            <a:extLst>
              <a:ext uri="{FF2B5EF4-FFF2-40B4-BE49-F238E27FC236}">
                <a16:creationId xmlns:a16="http://schemas.microsoft.com/office/drawing/2014/main" id="{332715FD-186A-40F8-E5A3-37A6FE142E87}"/>
              </a:ext>
            </a:extLst>
          </p:cNvPr>
          <p:cNvSpPr>
            <a:spLocks noGrp="1"/>
          </p:cNvSpPr>
          <p:nvPr>
            <p:ph sz="half" idx="1"/>
          </p:nvPr>
        </p:nvSpPr>
        <p:spPr/>
        <p:txBody>
          <a:bodyPr>
            <a:normAutofit fontScale="92500" lnSpcReduction="20000"/>
          </a:bodyPr>
          <a:lstStyle/>
          <a:p>
            <a:r>
              <a:rPr lang="en-GB"/>
              <a:t>Important ideas appear again</a:t>
            </a:r>
          </a:p>
          <a:p>
            <a:r>
              <a:rPr lang="en-GB"/>
              <a:t>Look for similar words</a:t>
            </a:r>
          </a:p>
          <a:p>
            <a:r>
              <a:rPr lang="en-GB"/>
              <a:t>Repetition = key idea</a:t>
            </a:r>
          </a:p>
          <a:p>
            <a:r>
              <a:rPr lang="en-GB"/>
              <a:t>Helps confirm the main point</a:t>
            </a:r>
          </a:p>
          <a:p>
            <a:endParaRPr lang="en-GB"/>
          </a:p>
        </p:txBody>
      </p:sp>
      <p:sp>
        <p:nvSpPr>
          <p:cNvPr id="4" name="Content Placeholder 3">
            <a:extLst>
              <a:ext uri="{FF2B5EF4-FFF2-40B4-BE49-F238E27FC236}">
                <a16:creationId xmlns:a16="http://schemas.microsoft.com/office/drawing/2014/main" id="{5B625595-1248-4F68-3D03-C4E0C808B7AD}"/>
              </a:ext>
            </a:extLst>
          </p:cNvPr>
          <p:cNvSpPr>
            <a:spLocks noGrp="1"/>
          </p:cNvSpPr>
          <p:nvPr>
            <p:ph sz="half" idx="2"/>
          </p:nvPr>
        </p:nvSpPr>
        <p:spPr/>
        <p:txBody>
          <a:bodyPr>
            <a:normAutofit fontScale="92500" lnSpcReduction="20000"/>
          </a:bodyPr>
          <a:lstStyle/>
          <a:p>
            <a:r>
              <a:rPr lang="en-GB"/>
              <a:t>The Chinese company BYD is now the world leader in electric vehicle (EV) sales. It has </a:t>
            </a:r>
            <a:r>
              <a:rPr lang="en-GB">
                <a:highlight>
                  <a:srgbClr val="FFFF00"/>
                </a:highlight>
              </a:rPr>
              <a:t>sold more cars </a:t>
            </a:r>
            <a:r>
              <a:rPr lang="en-GB"/>
              <a:t>than the American company Tesla for the first time in one year. In 2025, Tesla sold </a:t>
            </a:r>
            <a:r>
              <a:rPr lang="en-GB">
                <a:highlight>
                  <a:srgbClr val="FFFF00"/>
                </a:highlight>
              </a:rPr>
              <a:t>1.64</a:t>
            </a:r>
            <a:r>
              <a:rPr lang="en-GB"/>
              <a:t> million cars. This was a 9% drop from the year before. At the same time, BYD </a:t>
            </a:r>
            <a:r>
              <a:rPr lang="en-GB">
                <a:highlight>
                  <a:srgbClr val="FFFF00"/>
                </a:highlight>
              </a:rPr>
              <a:t>sales grew </a:t>
            </a:r>
            <a:r>
              <a:rPr lang="en-GB"/>
              <a:t>by 28% to more than </a:t>
            </a:r>
            <a:r>
              <a:rPr lang="en-GB">
                <a:highlight>
                  <a:srgbClr val="FFFF00"/>
                </a:highlight>
              </a:rPr>
              <a:t>2.25</a:t>
            </a:r>
            <a:r>
              <a:rPr lang="en-GB"/>
              <a:t> million cars.</a:t>
            </a:r>
          </a:p>
        </p:txBody>
      </p:sp>
    </p:spTree>
    <p:extLst>
      <p:ext uri="{BB962C8B-B14F-4D97-AF65-F5344CB8AC3E}">
        <p14:creationId xmlns:p14="http://schemas.microsoft.com/office/powerpoint/2010/main" val="140850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5A9239-DC64-3D9A-FB41-83B0D3F6C6B8}"/>
              </a:ext>
            </a:extLst>
          </p:cNvPr>
          <p:cNvSpPr>
            <a:spLocks noGrp="1"/>
          </p:cNvSpPr>
          <p:nvPr>
            <p:ph type="title"/>
          </p:nvPr>
        </p:nvSpPr>
        <p:spPr/>
        <p:txBody>
          <a:bodyPr/>
          <a:lstStyle/>
          <a:p>
            <a:r>
              <a:rPr lang="en-GB"/>
              <a:t>Main idea is…</a:t>
            </a:r>
          </a:p>
        </p:txBody>
      </p:sp>
      <p:pic>
        <p:nvPicPr>
          <p:cNvPr id="7" name="Content Placeholder 5">
            <a:extLst>
              <a:ext uri="{FF2B5EF4-FFF2-40B4-BE49-F238E27FC236}">
                <a16:creationId xmlns:a16="http://schemas.microsoft.com/office/drawing/2014/main" id="{4735449F-7ABE-77F0-7B63-AA4892465FFF}"/>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766995" y="2885798"/>
            <a:ext cx="7510150" cy="3473382"/>
          </a:xfrm>
          <a:prstGeom prst="rect">
            <a:avLst/>
          </a:prstGeom>
        </p:spPr>
      </p:pic>
      <p:sp>
        <p:nvSpPr>
          <p:cNvPr id="2" name="TextBox 1">
            <a:extLst>
              <a:ext uri="{FF2B5EF4-FFF2-40B4-BE49-F238E27FC236}">
                <a16:creationId xmlns:a16="http://schemas.microsoft.com/office/drawing/2014/main" id="{8C63A78F-04AE-12F6-D207-DA3C50505085}"/>
              </a:ext>
            </a:extLst>
          </p:cNvPr>
          <p:cNvSpPr txBox="1"/>
          <p:nvPr/>
        </p:nvSpPr>
        <p:spPr>
          <a:xfrm>
            <a:off x="1118151" y="1523999"/>
            <a:ext cx="108419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BYD is now the world’s biggest electric-vehicle seller, taking first place over Tesla.</a:t>
            </a:r>
            <a:endParaRPr lang="en-US" sz="3200"/>
          </a:p>
          <a:p>
            <a:pPr algn="l"/>
            <a:endParaRPr lang="en-US"/>
          </a:p>
        </p:txBody>
      </p:sp>
    </p:spTree>
    <p:extLst>
      <p:ext uri="{BB962C8B-B14F-4D97-AF65-F5344CB8AC3E}">
        <p14:creationId xmlns:p14="http://schemas.microsoft.com/office/powerpoint/2010/main" val="3578252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873A6-2B58-A457-A518-0D42CA3ED9F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CA1DC2B-7650-5F6C-8580-C43DD101E617}"/>
              </a:ext>
            </a:extLst>
          </p:cNvPr>
          <p:cNvSpPr>
            <a:spLocks noGrp="1"/>
          </p:cNvSpPr>
          <p:nvPr>
            <p:ph type="title"/>
          </p:nvPr>
        </p:nvSpPr>
        <p:spPr/>
        <p:txBody>
          <a:bodyPr/>
          <a:lstStyle/>
          <a:p>
            <a:r>
              <a:rPr lang="en-GB"/>
              <a:t>Key supporting details</a:t>
            </a:r>
          </a:p>
        </p:txBody>
      </p:sp>
      <p:sp>
        <p:nvSpPr>
          <p:cNvPr id="6" name="TextBox 5">
            <a:extLst>
              <a:ext uri="{FF2B5EF4-FFF2-40B4-BE49-F238E27FC236}">
                <a16:creationId xmlns:a16="http://schemas.microsoft.com/office/drawing/2014/main" id="{A88FF33F-6194-5201-568B-5D8B4DD3828C}"/>
              </a:ext>
            </a:extLst>
          </p:cNvPr>
          <p:cNvSpPr txBox="1"/>
          <p:nvPr/>
        </p:nvSpPr>
        <p:spPr>
          <a:xfrm>
            <a:off x="1124954" y="1848205"/>
            <a:ext cx="7593377" cy="3163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ea typeface="+mn-lt"/>
                <a:cs typeface="+mn-lt"/>
              </a:rPr>
              <a:t>Key supporting details</a:t>
            </a:r>
            <a:r>
              <a:rPr lang="en-US" sz="4000">
                <a:ea typeface="+mn-lt"/>
                <a:cs typeface="+mn-lt"/>
              </a:rPr>
              <a:t> are pieces of information that support the main idea, such as examples, reasons, numbers, or facts.</a:t>
            </a:r>
            <a:endParaRPr lang="en-US" sz="4000"/>
          </a:p>
        </p:txBody>
      </p:sp>
    </p:spTree>
    <p:extLst>
      <p:ext uri="{BB962C8B-B14F-4D97-AF65-F5344CB8AC3E}">
        <p14:creationId xmlns:p14="http://schemas.microsoft.com/office/powerpoint/2010/main" val="59086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32EA5-A1F0-251D-3A7E-DB086BFE1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E40E6-C40B-3882-F5C4-00E07E57A69F}"/>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D94CC2C8-3E68-7E31-58A0-4BF998F85679}"/>
              </a:ext>
            </a:extLst>
          </p:cNvPr>
          <p:cNvSpPr>
            <a:spLocks noGrp="1"/>
          </p:cNvSpPr>
          <p:nvPr>
            <p:ph idx="1"/>
          </p:nvPr>
        </p:nvSpPr>
        <p:spPr>
          <a:xfrm>
            <a:off x="689" y="1912840"/>
            <a:ext cx="10226676" cy="4164732"/>
          </a:xfrm>
        </p:spPr>
        <p:txBody>
          <a:bodyPr vert="horz" lIns="91440" tIns="45720" rIns="91440" bIns="45720" rtlCol="0" anchor="t">
            <a:normAutofit/>
          </a:bodyPr>
          <a:lstStyle/>
          <a:p>
            <a:pPr lvl="1"/>
            <a:r>
              <a:rPr lang="en-GB" sz="3600"/>
              <a:t>Work in pairs</a:t>
            </a:r>
          </a:p>
          <a:p>
            <a:pPr lvl="1"/>
            <a:r>
              <a:rPr lang="en-GB" sz="3600"/>
              <a:t>Try to identify 3 key supporting details in the BYD article with your partner</a:t>
            </a:r>
          </a:p>
          <a:p>
            <a:pPr lvl="1"/>
            <a:r>
              <a:rPr lang="en-GB" sz="3600"/>
              <a:t>Make sure to write these details down</a:t>
            </a:r>
          </a:p>
          <a:p>
            <a:pPr lvl="1"/>
            <a:r>
              <a:rPr lang="en-GB" sz="3600"/>
              <a:t>TIP: Look closely at the first sentence of each paragraph. This might help you.</a:t>
            </a:r>
          </a:p>
          <a:p>
            <a:pPr marL="457200" lvl="1" indent="0">
              <a:buNone/>
            </a:pPr>
            <a:endParaRPr lang="en-GB" sz="3600"/>
          </a:p>
        </p:txBody>
      </p:sp>
    </p:spTree>
    <p:extLst>
      <p:ext uri="{BB962C8B-B14F-4D97-AF65-F5344CB8AC3E}">
        <p14:creationId xmlns:p14="http://schemas.microsoft.com/office/powerpoint/2010/main" val="2915579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6E22F-9A8F-245E-2863-67DAE078695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7651918-6CFB-7BBC-ECBD-E87C14FC6472}"/>
              </a:ext>
            </a:extLst>
          </p:cNvPr>
          <p:cNvSpPr>
            <a:spLocks noGrp="1"/>
          </p:cNvSpPr>
          <p:nvPr>
            <p:ph type="title"/>
          </p:nvPr>
        </p:nvSpPr>
        <p:spPr>
          <a:xfrm>
            <a:off x="1127125" y="1287"/>
            <a:ext cx="10226674" cy="1325563"/>
          </a:xfrm>
        </p:spPr>
        <p:txBody>
          <a:bodyPr/>
          <a:lstStyle/>
          <a:p>
            <a:r>
              <a:rPr lang="en-GB"/>
              <a:t>Key supporting details</a:t>
            </a:r>
          </a:p>
        </p:txBody>
      </p:sp>
      <p:sp>
        <p:nvSpPr>
          <p:cNvPr id="2" name="TextBox 1">
            <a:extLst>
              <a:ext uri="{FF2B5EF4-FFF2-40B4-BE49-F238E27FC236}">
                <a16:creationId xmlns:a16="http://schemas.microsoft.com/office/drawing/2014/main" id="{A551274A-F940-7199-CA81-2071968E5277}"/>
              </a:ext>
            </a:extLst>
          </p:cNvPr>
          <p:cNvSpPr txBox="1"/>
          <p:nvPr/>
        </p:nvSpPr>
        <p:spPr>
          <a:xfrm>
            <a:off x="1126434" y="1457739"/>
            <a:ext cx="697395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Reasons for change</a:t>
            </a:r>
          </a:p>
          <a:p>
            <a:r>
              <a:rPr lang="en-US" sz="2400" i="1">
                <a:ea typeface="+mn-lt"/>
                <a:cs typeface="+mn-lt"/>
              </a:rPr>
              <a:t>Tesla had a difficult year for several reasons.</a:t>
            </a:r>
            <a:endParaRPr lang="en-US" i="1"/>
          </a:p>
          <a:p>
            <a:endParaRPr lang="en-US" sz="1200" i="1"/>
          </a:p>
          <a:p>
            <a:r>
              <a:rPr lang="en-US" sz="3600" b="1"/>
              <a:t>Future Business Impact</a:t>
            </a:r>
          </a:p>
          <a:p>
            <a:r>
              <a:rPr lang="en-US" sz="2400" i="1">
                <a:ea typeface="+mn-lt"/>
                <a:cs typeface="+mn-lt"/>
              </a:rPr>
              <a:t>Elon Musk has big goals for the future. </a:t>
            </a:r>
            <a:endParaRPr lang="en-US" sz="2400" i="1"/>
          </a:p>
          <a:p>
            <a:endParaRPr lang="en-US" sz="1200" b="1"/>
          </a:p>
          <a:p>
            <a:r>
              <a:rPr lang="en-US" sz="3600" b="1"/>
              <a:t>BYD Performance</a:t>
            </a:r>
          </a:p>
          <a:p>
            <a:r>
              <a:rPr lang="en-US" sz="2400" i="1">
                <a:ea typeface="+mn-lt"/>
                <a:cs typeface="+mn-lt"/>
              </a:rPr>
              <a:t>BYD continues to expand because its prices are lower than its competitors*****</a:t>
            </a:r>
            <a:endParaRPr lang="en-US" i="1"/>
          </a:p>
          <a:p>
            <a:endParaRPr lang="en-US" sz="1200" i="1"/>
          </a:p>
          <a:p>
            <a:r>
              <a:rPr lang="en-US" sz="3600" b="1"/>
              <a:t>Other Sales numbers/Key Data</a:t>
            </a:r>
          </a:p>
          <a:p>
            <a:endParaRPr lang="en-US" sz="2400" i="1"/>
          </a:p>
          <a:p>
            <a:endParaRPr lang="en-US" sz="3600"/>
          </a:p>
        </p:txBody>
      </p:sp>
      <p:sp>
        <p:nvSpPr>
          <p:cNvPr id="3" name="TextBox 2">
            <a:extLst>
              <a:ext uri="{FF2B5EF4-FFF2-40B4-BE49-F238E27FC236}">
                <a16:creationId xmlns:a16="http://schemas.microsoft.com/office/drawing/2014/main" id="{94F30C1E-8094-81A7-E3AE-D5E4E507FC8B}"/>
              </a:ext>
            </a:extLst>
          </p:cNvPr>
          <p:cNvSpPr txBox="1"/>
          <p:nvPr/>
        </p:nvSpPr>
        <p:spPr>
          <a:xfrm>
            <a:off x="8318574" y="1458485"/>
            <a:ext cx="3511826" cy="489364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***NOTE: </a:t>
            </a:r>
            <a:r>
              <a:rPr lang="en-US" sz="2400">
                <a:ea typeface="+mn-lt"/>
                <a:cs typeface="+mn-lt"/>
              </a:rPr>
              <a:t>the key detail is not </a:t>
            </a:r>
            <a:r>
              <a:rPr lang="en-US" sz="2400" b="1">
                <a:ea typeface="+mn-lt"/>
                <a:cs typeface="+mn-lt"/>
              </a:rPr>
              <a:t>always </a:t>
            </a:r>
            <a:r>
              <a:rPr lang="en-US" sz="2400">
                <a:ea typeface="+mn-lt"/>
                <a:cs typeface="+mn-lt"/>
              </a:rPr>
              <a:t>in the first sentence of a paragraph. Sometimes you need to read the whole paragraph to find it. For example, in the last paragraph, the main idea is at the end: BYD continues to expand because its prices are lower than its competitors. </a:t>
            </a:r>
            <a:endParaRPr lang="en-US" sz="2400" b="1"/>
          </a:p>
        </p:txBody>
      </p:sp>
    </p:spTree>
    <p:extLst>
      <p:ext uri="{BB962C8B-B14F-4D97-AF65-F5344CB8AC3E}">
        <p14:creationId xmlns:p14="http://schemas.microsoft.com/office/powerpoint/2010/main" val="211383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D1ED4-4FF1-3A9D-43F4-498BDAF12C5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53FFBDA-D82B-A3EC-B93F-732C8385EEC1}"/>
              </a:ext>
            </a:extLst>
          </p:cNvPr>
          <p:cNvSpPr>
            <a:spLocks noGrp="1"/>
          </p:cNvSpPr>
          <p:nvPr>
            <p:ph type="title"/>
          </p:nvPr>
        </p:nvSpPr>
        <p:spPr>
          <a:xfrm>
            <a:off x="1127125" y="-238983"/>
            <a:ext cx="10226674" cy="1325563"/>
          </a:xfrm>
        </p:spPr>
        <p:txBody>
          <a:bodyPr>
            <a:normAutofit/>
          </a:bodyPr>
          <a:lstStyle/>
          <a:p>
            <a:r>
              <a:rPr lang="en-GB"/>
              <a:t>Key supporting details</a:t>
            </a:r>
          </a:p>
        </p:txBody>
      </p:sp>
      <p:sp>
        <p:nvSpPr>
          <p:cNvPr id="4" name="Content Placeholder 3">
            <a:extLst>
              <a:ext uri="{FF2B5EF4-FFF2-40B4-BE49-F238E27FC236}">
                <a16:creationId xmlns:a16="http://schemas.microsoft.com/office/drawing/2014/main" id="{5B7D1FF3-3365-D437-32AD-8E384CE5726D}"/>
              </a:ext>
            </a:extLst>
          </p:cNvPr>
          <p:cNvSpPr>
            <a:spLocks noGrp="1"/>
          </p:cNvSpPr>
          <p:nvPr>
            <p:ph sz="half" idx="1"/>
          </p:nvPr>
        </p:nvSpPr>
        <p:spPr>
          <a:xfrm>
            <a:off x="1127124" y="988111"/>
            <a:ext cx="5291234" cy="4351338"/>
          </a:xfrm>
        </p:spPr>
        <p:txBody>
          <a:bodyPr vert="horz" lIns="91440" tIns="45720" rIns="91440" bIns="45720" rtlCol="0" anchor="t">
            <a:noAutofit/>
          </a:bodyPr>
          <a:lstStyle/>
          <a:p>
            <a:pPr marL="0" indent="0">
              <a:buNone/>
            </a:pPr>
            <a:r>
              <a:rPr lang="en-GB" b="1">
                <a:ea typeface="+mn-lt"/>
                <a:cs typeface="+mn-lt"/>
              </a:rPr>
              <a:t>Reasons for Change:</a:t>
            </a:r>
          </a:p>
          <a:p>
            <a:r>
              <a:rPr lang="en-GB" sz="2800">
                <a:ea typeface="+mn-lt"/>
                <a:cs typeface="+mn-lt"/>
              </a:rPr>
              <a:t>Customer Demand</a:t>
            </a:r>
          </a:p>
          <a:p>
            <a:r>
              <a:rPr lang="en-GB" sz="2800">
                <a:ea typeface="+mn-lt"/>
                <a:cs typeface="+mn-lt"/>
              </a:rPr>
              <a:t>Reputation/Brand Image</a:t>
            </a:r>
          </a:p>
          <a:p>
            <a:r>
              <a:rPr lang="en-GB" sz="2800">
                <a:ea typeface="+mn-lt"/>
                <a:cs typeface="+mn-lt"/>
              </a:rPr>
              <a:t>Competition &amp; Price Pressure</a:t>
            </a:r>
          </a:p>
          <a:p>
            <a:r>
              <a:rPr lang="en-GB" sz="2800">
                <a:ea typeface="+mn-lt"/>
                <a:cs typeface="+mn-lt"/>
              </a:rPr>
              <a:t>External factor / policy change</a:t>
            </a:r>
          </a:p>
          <a:p>
            <a:endParaRPr lang="en-GB" sz="1400" b="1" dirty="0">
              <a:ea typeface="+mn-lt"/>
              <a:cs typeface="+mn-lt"/>
            </a:endParaRPr>
          </a:p>
          <a:p>
            <a:pPr marL="0" indent="0">
              <a:buNone/>
            </a:pPr>
            <a:r>
              <a:rPr lang="en-US" sz="3300" b="1">
                <a:ea typeface="+mn-lt"/>
                <a:cs typeface="+mn-lt"/>
              </a:rPr>
              <a:t>Future business impact: </a:t>
            </a:r>
            <a:endParaRPr lang="en-US" sz="3300" i="1">
              <a:ea typeface="+mn-lt"/>
              <a:cs typeface="+mn-lt"/>
            </a:endParaRPr>
          </a:p>
          <a:p>
            <a:pPr marL="342900" indent="-342900"/>
            <a:r>
              <a:rPr lang="en-US" sz="2800" dirty="0">
                <a:ea typeface="+mn-lt"/>
                <a:cs typeface="+mn-lt"/>
              </a:rPr>
              <a:t>Grow sales and Increase Business </a:t>
            </a:r>
            <a:r>
              <a:rPr lang="en-US" sz="2800">
                <a:ea typeface="+mn-lt"/>
                <a:cs typeface="+mn-lt"/>
              </a:rPr>
              <a:t>Value</a:t>
            </a:r>
            <a:endParaRPr lang="en-US" sz="2800" i="1">
              <a:ea typeface="+mn-lt"/>
              <a:cs typeface="+mn-lt"/>
            </a:endParaRPr>
          </a:p>
          <a:p>
            <a:pPr marL="342900" indent="-342900"/>
            <a:r>
              <a:rPr lang="en-US" sz="2800"/>
              <a:t>Explore Other Projects</a:t>
            </a:r>
            <a:endParaRPr lang="en-GB" sz="2800" i="1"/>
          </a:p>
          <a:p>
            <a:pPr marL="0" indent="0">
              <a:buNone/>
            </a:pPr>
            <a:endParaRPr lang="en-US" b="1" dirty="0">
              <a:highlight>
                <a:srgbClr val="FFFF00"/>
              </a:highlight>
            </a:endParaRPr>
          </a:p>
          <a:p>
            <a:pPr marL="0" indent="0">
              <a:buNone/>
            </a:pPr>
            <a:endParaRPr lang="en-US" sz="2400" b="1" dirty="0"/>
          </a:p>
          <a:p>
            <a:endParaRPr lang="en-US" sz="7200" i="1"/>
          </a:p>
        </p:txBody>
      </p:sp>
      <p:sp>
        <p:nvSpPr>
          <p:cNvPr id="2" name="Content Placeholder 1">
            <a:extLst>
              <a:ext uri="{FF2B5EF4-FFF2-40B4-BE49-F238E27FC236}">
                <a16:creationId xmlns:a16="http://schemas.microsoft.com/office/drawing/2014/main" id="{A63A464F-3491-B76C-4AB1-70E707CDB734}"/>
              </a:ext>
            </a:extLst>
          </p:cNvPr>
          <p:cNvSpPr>
            <a:spLocks noGrp="1"/>
          </p:cNvSpPr>
          <p:nvPr>
            <p:ph sz="half" idx="2"/>
          </p:nvPr>
        </p:nvSpPr>
        <p:spPr>
          <a:xfrm>
            <a:off x="6775913" y="988112"/>
            <a:ext cx="5079021" cy="4351338"/>
          </a:xfrm>
        </p:spPr>
        <p:txBody>
          <a:bodyPr vert="horz" lIns="91440" tIns="45720" rIns="91440" bIns="45720" rtlCol="0" anchor="t">
            <a:noAutofit/>
          </a:bodyPr>
          <a:lstStyle/>
          <a:p>
            <a:pPr marL="0" indent="0">
              <a:buNone/>
            </a:pPr>
            <a:r>
              <a:rPr lang="en-US" sz="3300" b="1"/>
              <a:t>Sales numbers /Other Key Data:</a:t>
            </a:r>
            <a:endParaRPr lang="en-GB" sz="3300"/>
          </a:p>
          <a:p>
            <a:r>
              <a:rPr lang="en-US" sz="2800" dirty="0"/>
              <a:t>BYD sold more than 2.25 million cars, while </a:t>
            </a:r>
            <a:r>
              <a:rPr lang="en-US" sz="2800"/>
              <a:t>Tesla sold</a:t>
            </a:r>
            <a:r>
              <a:rPr lang="en-US" sz="2800" dirty="0"/>
              <a:t> 1.64 million cars.</a:t>
            </a:r>
          </a:p>
          <a:p>
            <a:r>
              <a:rPr lang="en-US" sz="2800"/>
              <a:t>Tesla sales fell by 9%, while BYD sales grew by 28%.</a:t>
            </a:r>
          </a:p>
        </p:txBody>
      </p:sp>
    </p:spTree>
    <p:extLst>
      <p:ext uri="{BB962C8B-B14F-4D97-AF65-F5344CB8AC3E}">
        <p14:creationId xmlns:p14="http://schemas.microsoft.com/office/powerpoint/2010/main" val="3630400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Note-taking Techniques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endParaRPr lang="en-GB">
              <a:latin typeface="Aptos"/>
              <a:ea typeface="Calibri"/>
              <a:cs typeface="Calibri"/>
            </a:endParaRPr>
          </a:p>
        </p:txBody>
      </p:sp>
      <p:pic>
        <p:nvPicPr>
          <p:cNvPr id="4" name="Picture Placeholder 3" descr="Person writing on notebook">
            <a:extLst>
              <a:ext uri="{FF2B5EF4-FFF2-40B4-BE49-F238E27FC236}">
                <a16:creationId xmlns:a16="http://schemas.microsoft.com/office/drawing/2014/main" id="{BDA0532E-D4C1-75CC-1190-C74F0977AE5F}"/>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BC2E1-3908-E725-E649-810A43ABC5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545F74-9BDE-D6BE-84E5-36F9C1A9762B}"/>
              </a:ext>
            </a:extLst>
          </p:cNvPr>
          <p:cNvSpPr>
            <a:spLocks noGrp="1"/>
          </p:cNvSpPr>
          <p:nvPr>
            <p:ph type="title"/>
          </p:nvPr>
        </p:nvSpPr>
        <p:spPr>
          <a:xfrm>
            <a:off x="1127125" y="-2268"/>
            <a:ext cx="10226674" cy="1325563"/>
          </a:xfrm>
        </p:spPr>
        <p:txBody>
          <a:bodyPr/>
          <a:lstStyle/>
          <a:p>
            <a:r>
              <a:rPr lang="en-GB"/>
              <a:t>Note-taking Techniques</a:t>
            </a:r>
            <a:endParaRPr lang="en-US"/>
          </a:p>
        </p:txBody>
      </p:sp>
      <p:sp>
        <p:nvSpPr>
          <p:cNvPr id="3" name="Content Placeholder 2">
            <a:extLst>
              <a:ext uri="{FF2B5EF4-FFF2-40B4-BE49-F238E27FC236}">
                <a16:creationId xmlns:a16="http://schemas.microsoft.com/office/drawing/2014/main" id="{6628F4C3-66FA-8B82-CDD2-0E01BAD0D82F}"/>
              </a:ext>
            </a:extLst>
          </p:cNvPr>
          <p:cNvSpPr>
            <a:spLocks noGrp="1"/>
          </p:cNvSpPr>
          <p:nvPr>
            <p:ph sz="half" idx="1"/>
          </p:nvPr>
        </p:nvSpPr>
        <p:spPr>
          <a:xfrm>
            <a:off x="1127124" y="1324796"/>
            <a:ext cx="4505059" cy="5187881"/>
          </a:xfrm>
        </p:spPr>
        <p:txBody>
          <a:bodyPr vert="horz" lIns="91440" tIns="45720" rIns="91440" bIns="45720" rtlCol="0" anchor="t">
            <a:noAutofit/>
          </a:bodyPr>
          <a:lstStyle/>
          <a:p>
            <a:pPr algn="just"/>
            <a:r>
              <a:rPr lang="en-GB" sz="3000">
                <a:ea typeface="+mn-lt"/>
                <a:cs typeface="+mn-lt"/>
              </a:rPr>
              <a:t>Write short phrases, not full sentences </a:t>
            </a:r>
            <a:endParaRPr lang="en-GB" sz="3000"/>
          </a:p>
          <a:p>
            <a:pPr algn="just">
              <a:buFont typeface="Arial"/>
              <a:buChar char="•"/>
            </a:pPr>
            <a:r>
              <a:rPr lang="en-GB" sz="3000" dirty="0">
                <a:ea typeface="+mn-lt"/>
                <a:cs typeface="+mn-lt"/>
              </a:rPr>
              <a:t>Focus on key words and important information only </a:t>
            </a:r>
            <a:endParaRPr lang="en-GB" sz="3000"/>
          </a:p>
          <a:p>
            <a:pPr algn="just">
              <a:buFont typeface="Arial"/>
              <a:buChar char="•"/>
            </a:pPr>
            <a:r>
              <a:rPr lang="en-GB" sz="3000">
                <a:ea typeface="+mn-lt"/>
                <a:cs typeface="+mn-lt"/>
              </a:rPr>
              <a:t>Use bullet points to organise ideas clearly </a:t>
            </a:r>
            <a:endParaRPr lang="en-GB" sz="3000"/>
          </a:p>
          <a:p>
            <a:pPr algn="just">
              <a:buFont typeface="Arial"/>
              <a:buChar char="•"/>
            </a:pPr>
            <a:r>
              <a:rPr lang="en-GB" sz="3000" dirty="0">
                <a:ea typeface="+mn-lt"/>
                <a:cs typeface="+mn-lt"/>
              </a:rPr>
              <a:t>Group information into categories (e.g. reasons, data, future plans) </a:t>
            </a:r>
            <a:endParaRPr lang="en-GB" sz="3000" dirty="0"/>
          </a:p>
          <a:p>
            <a:pPr algn="just">
              <a:buFont typeface="Arial"/>
              <a:buChar char="•"/>
            </a:pPr>
            <a:endParaRPr lang="en-GB" dirty="0">
              <a:highlight>
                <a:srgbClr val="FFFF00"/>
              </a:highlight>
            </a:endParaRPr>
          </a:p>
          <a:p>
            <a:pPr marL="0" indent="0" algn="just">
              <a:buNone/>
            </a:pPr>
            <a:endParaRPr lang="en-GB"/>
          </a:p>
          <a:p>
            <a:pPr algn="just"/>
            <a:endParaRPr lang="en-GB"/>
          </a:p>
        </p:txBody>
      </p:sp>
      <p:sp>
        <p:nvSpPr>
          <p:cNvPr id="5" name="Content Placeholder 2">
            <a:extLst>
              <a:ext uri="{FF2B5EF4-FFF2-40B4-BE49-F238E27FC236}">
                <a16:creationId xmlns:a16="http://schemas.microsoft.com/office/drawing/2014/main" id="{3A2FBDBD-41F5-2CB2-069E-35BEEB13AC26}"/>
              </a:ext>
            </a:extLst>
          </p:cNvPr>
          <p:cNvSpPr txBox="1">
            <a:spLocks/>
          </p:cNvSpPr>
          <p:nvPr/>
        </p:nvSpPr>
        <p:spPr>
          <a:xfrm>
            <a:off x="6592932" y="1319304"/>
            <a:ext cx="5301381" cy="518788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000">
                <a:ea typeface="+mn-lt"/>
                <a:cs typeface="+mn-lt"/>
              </a:rPr>
              <a:t>Highlight or underline numbers, facts, and key terms </a:t>
            </a:r>
            <a:endParaRPr lang="en-GB" sz="3000"/>
          </a:p>
          <a:p>
            <a:pPr algn="just">
              <a:buFont typeface="Arial"/>
              <a:buChar char="•"/>
            </a:pPr>
            <a:r>
              <a:rPr lang="en-GB" sz="3000">
                <a:ea typeface="+mn-lt"/>
                <a:cs typeface="+mn-lt"/>
              </a:rPr>
              <a:t>Colour code your notes if you are a visual learner (e.g. pink for main ideas, yellow for key details, orange for examples)</a:t>
            </a:r>
          </a:p>
          <a:p>
            <a:pPr>
              <a:buFont typeface="Arial"/>
              <a:buChar char="•"/>
            </a:pPr>
            <a:r>
              <a:rPr lang="en-GB" sz="3000">
                <a:ea typeface="+mn-lt"/>
                <a:cs typeface="+mn-lt"/>
              </a:rPr>
              <a:t>Do not try to write everything! Only write what is important </a:t>
            </a:r>
            <a:endParaRPr lang="en-GB" sz="3000"/>
          </a:p>
          <a:p>
            <a:pPr>
              <a:buFont typeface="Arial"/>
              <a:buChar char="•"/>
            </a:pPr>
            <a:r>
              <a:rPr lang="en-GB" sz="3000"/>
              <a:t>Find the way which works best for YOU. </a:t>
            </a:r>
          </a:p>
          <a:p>
            <a:pPr marL="0" indent="0">
              <a:buFont typeface="Arial" panose="020B0604020202020204" pitchFamily="34" charset="0"/>
              <a:buNone/>
            </a:pPr>
            <a:endParaRPr lang="en-GB"/>
          </a:p>
          <a:p>
            <a:endParaRPr lang="en-GB"/>
          </a:p>
        </p:txBody>
      </p:sp>
    </p:spTree>
    <p:extLst>
      <p:ext uri="{BB962C8B-B14F-4D97-AF65-F5344CB8AC3E}">
        <p14:creationId xmlns:p14="http://schemas.microsoft.com/office/powerpoint/2010/main" val="274446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BD9BA-A428-CCD0-9C70-2A35F81E56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9794D4-76B5-DEE4-1B77-E87C7005F069}"/>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E3823884-EC05-D860-1C6D-6771A22425D8}"/>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3600"/>
              <a:t>Discuss with a partner a few reasons note-taking skills might be helpful in business.</a:t>
            </a:r>
          </a:p>
          <a:p>
            <a:pPr marL="0" indent="0">
              <a:lnSpc>
                <a:spcPct val="100000"/>
              </a:lnSpc>
              <a:spcBef>
                <a:spcPts val="0"/>
              </a:spcBef>
              <a:buNone/>
            </a:pPr>
            <a:endParaRPr lang="en-US" sz="3600" dirty="0"/>
          </a:p>
          <a:p>
            <a:pPr marL="0" indent="0">
              <a:lnSpc>
                <a:spcPct val="100000"/>
              </a:lnSpc>
              <a:spcBef>
                <a:spcPts val="0"/>
              </a:spcBef>
              <a:buNone/>
            </a:pPr>
            <a:r>
              <a:rPr lang="en-US" sz="3600"/>
              <a:t>Try and use specific examples to support your ideas.</a:t>
            </a:r>
          </a:p>
          <a:p>
            <a:pPr marL="0" indent="0">
              <a:lnSpc>
                <a:spcPct val="100000"/>
              </a:lnSpc>
              <a:spcBef>
                <a:spcPts val="0"/>
              </a:spcBef>
              <a:buNone/>
            </a:pPr>
            <a:endParaRPr lang="en-US" sz="3600" dirty="0"/>
          </a:p>
          <a:p>
            <a:pPr marL="0" indent="0">
              <a:lnSpc>
                <a:spcPct val="100000"/>
              </a:lnSpc>
              <a:spcBef>
                <a:spcPts val="0"/>
              </a:spcBef>
              <a:buNone/>
            </a:pPr>
            <a:r>
              <a:rPr lang="en-US" sz="3600"/>
              <a:t>Take note of your ideas/examples.</a:t>
            </a:r>
            <a:endParaRPr lang="en-GB"/>
          </a:p>
        </p:txBody>
      </p:sp>
    </p:spTree>
    <p:extLst>
      <p:ext uri="{BB962C8B-B14F-4D97-AF65-F5344CB8AC3E}">
        <p14:creationId xmlns:p14="http://schemas.microsoft.com/office/powerpoint/2010/main" val="24694052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BA433-8435-3751-7AEF-94C65D34FE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407C5-BE04-E178-FAFE-A053450747A6}"/>
              </a:ext>
            </a:extLst>
          </p:cNvPr>
          <p:cNvSpPr>
            <a:spLocks noGrp="1"/>
          </p:cNvSpPr>
          <p:nvPr>
            <p:ph type="title"/>
          </p:nvPr>
        </p:nvSpPr>
        <p:spPr>
          <a:xfrm>
            <a:off x="978038" y="690"/>
            <a:ext cx="10226674" cy="1325563"/>
          </a:xfrm>
        </p:spPr>
        <p:txBody>
          <a:bodyPr/>
          <a:lstStyle/>
          <a:p>
            <a:r>
              <a:rPr lang="en-GB" sz="3600"/>
              <a:t>Note-Taking: Why Does This Skill Matter Outside of University?</a:t>
            </a:r>
            <a:endParaRPr lang="en-US" sz="3600"/>
          </a:p>
        </p:txBody>
      </p:sp>
      <p:sp>
        <p:nvSpPr>
          <p:cNvPr id="3" name="Content Placeholder 2">
            <a:extLst>
              <a:ext uri="{FF2B5EF4-FFF2-40B4-BE49-F238E27FC236}">
                <a16:creationId xmlns:a16="http://schemas.microsoft.com/office/drawing/2014/main" id="{B70D8DA6-AB5C-21FB-4067-93A5A0F46F1A}"/>
              </a:ext>
            </a:extLst>
          </p:cNvPr>
          <p:cNvSpPr>
            <a:spLocks noGrp="1"/>
          </p:cNvSpPr>
          <p:nvPr>
            <p:ph sz="half" idx="1"/>
          </p:nvPr>
        </p:nvSpPr>
        <p:spPr>
          <a:xfrm>
            <a:off x="1127124" y="1254125"/>
            <a:ext cx="10223490" cy="5187881"/>
          </a:xfrm>
        </p:spPr>
        <p:txBody>
          <a:bodyPr vert="horz" lIns="91440" tIns="45720" rIns="91440" bIns="45720" rtlCol="0" anchor="t">
            <a:normAutofit/>
          </a:bodyPr>
          <a:lstStyle/>
          <a:p>
            <a:pPr>
              <a:buNone/>
            </a:pPr>
            <a:endParaRPr lang="en-GB"/>
          </a:p>
          <a:p>
            <a:pPr>
              <a:buFont typeface="Arial"/>
              <a:buChar char="•"/>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3C3F21B8-B4A5-8B00-ADF1-809F61F86ED0}"/>
              </a:ext>
            </a:extLst>
          </p:cNvPr>
          <p:cNvSpPr txBox="1"/>
          <p:nvPr/>
        </p:nvSpPr>
        <p:spPr>
          <a:xfrm>
            <a:off x="977347" y="1318349"/>
            <a:ext cx="5105668"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600">
                <a:ea typeface="+mn-lt"/>
                <a:cs typeface="+mn-lt"/>
              </a:rPr>
              <a:t>In business, note-taking is used to capture important information quickly so nothing gets missed during busy or complex situations.</a:t>
            </a:r>
            <a:endParaRPr lang="en-US" sz="2600"/>
          </a:p>
          <a:p>
            <a:pPr algn="just"/>
            <a:endParaRPr lang="en-US" sz="2600" dirty="0">
              <a:ea typeface="+mn-lt"/>
              <a:cs typeface="+mn-lt"/>
            </a:endParaRPr>
          </a:p>
          <a:p>
            <a:pPr algn="just"/>
            <a:r>
              <a:rPr lang="en-US" sz="2600" b="1">
                <a:ea typeface="+mn-lt"/>
                <a:cs typeface="+mn-lt"/>
              </a:rPr>
              <a:t>Good notes help people:</a:t>
            </a:r>
          </a:p>
          <a:p>
            <a:pPr marL="285750" indent="-285750" algn="just">
              <a:buFont typeface="Arial"/>
              <a:buChar char="•"/>
            </a:pPr>
            <a:r>
              <a:rPr lang="en-US" sz="2600">
                <a:ea typeface="+mn-lt"/>
                <a:cs typeface="+mn-lt"/>
              </a:rPr>
              <a:t>follow key points from meetings, even when decisions are being made quickly </a:t>
            </a:r>
            <a:endParaRPr lang="en-US" sz="2600"/>
          </a:p>
          <a:p>
            <a:pPr marL="285750" indent="-285750" algn="just">
              <a:buFont typeface="Arial"/>
              <a:buChar char="•"/>
            </a:pPr>
            <a:r>
              <a:rPr lang="en-US" sz="2600">
                <a:ea typeface="+mn-lt"/>
                <a:cs typeface="+mn-lt"/>
              </a:rPr>
              <a:t>extract important data from reports, emails, or presentations without rereading everything </a:t>
            </a:r>
            <a:endParaRPr lang="en-US" sz="2600"/>
          </a:p>
          <a:p>
            <a:pPr marL="285750" indent="-285750" algn="just">
              <a:buFont typeface="Arial"/>
              <a:buChar char="•"/>
            </a:pPr>
            <a:endParaRPr lang="en-US" sz="2800" dirty="0"/>
          </a:p>
        </p:txBody>
      </p:sp>
      <p:sp>
        <p:nvSpPr>
          <p:cNvPr id="6" name="TextBox 5">
            <a:extLst>
              <a:ext uri="{FF2B5EF4-FFF2-40B4-BE49-F238E27FC236}">
                <a16:creationId xmlns:a16="http://schemas.microsoft.com/office/drawing/2014/main" id="{26EEA222-5F5B-B790-C383-6F53CC2F0042}"/>
              </a:ext>
            </a:extLst>
          </p:cNvPr>
          <p:cNvSpPr txBox="1"/>
          <p:nvPr/>
        </p:nvSpPr>
        <p:spPr>
          <a:xfrm>
            <a:off x="6992341" y="1326590"/>
            <a:ext cx="5023289" cy="49475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en-US" sz="2600">
                <a:ea typeface="+mn-lt"/>
                <a:cs typeface="+mn-lt"/>
              </a:rPr>
              <a:t>track actions, deadlines, and responsibilities so tasks are completed correctly </a:t>
            </a:r>
            <a:endParaRPr lang="en-US"/>
          </a:p>
          <a:p>
            <a:pPr marL="457200" indent="-457200" algn="just">
              <a:buFont typeface="Arial"/>
              <a:buChar char="•"/>
            </a:pPr>
            <a:r>
              <a:rPr lang="en-US" sz="2600" dirty="0">
                <a:ea typeface="+mn-lt"/>
                <a:cs typeface="+mn-lt"/>
              </a:rPr>
              <a:t>compare information from different sources when making decisions </a:t>
            </a:r>
            <a:endParaRPr lang="en-US" sz="2600">
              <a:ea typeface="+mn-lt"/>
              <a:cs typeface="+mn-lt"/>
            </a:endParaRPr>
          </a:p>
          <a:p>
            <a:pPr marL="457200" indent="-457200" algn="just">
              <a:buFont typeface="Arial"/>
              <a:buChar char="•"/>
            </a:pPr>
            <a:r>
              <a:rPr lang="en-US" sz="2600">
                <a:ea typeface="+mn-lt"/>
                <a:cs typeface="+mn-lt"/>
              </a:rPr>
              <a:t>avoid errors caused by misunderstanding or forgetting details </a:t>
            </a:r>
            <a:endParaRPr lang="en-US" sz="2600"/>
          </a:p>
          <a:p>
            <a:pPr algn="just"/>
            <a:endParaRPr lang="en-US" sz="2550">
              <a:ea typeface="+mn-lt"/>
              <a:cs typeface="+mn-lt"/>
            </a:endParaRPr>
          </a:p>
          <a:p>
            <a:endParaRPr lang="en-US" sz="2800"/>
          </a:p>
          <a:p>
            <a:endParaRPr lang="en-US" sz="2800"/>
          </a:p>
        </p:txBody>
      </p:sp>
    </p:spTree>
    <p:extLst>
      <p:ext uri="{BB962C8B-B14F-4D97-AF65-F5344CB8AC3E}">
        <p14:creationId xmlns:p14="http://schemas.microsoft.com/office/powerpoint/2010/main" val="146360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1F99-1B9C-2C53-CF77-DA924F83F011}"/>
              </a:ext>
            </a:extLst>
          </p:cNvPr>
          <p:cNvSpPr>
            <a:spLocks noGrp="1"/>
          </p:cNvSpPr>
          <p:nvPr>
            <p:ph type="title"/>
          </p:nvPr>
        </p:nvSpPr>
        <p:spPr>
          <a:xfrm>
            <a:off x="1127125" y="195036"/>
            <a:ext cx="10226674" cy="1325563"/>
          </a:xfrm>
        </p:spPr>
        <p:txBody>
          <a:bodyPr/>
          <a:lstStyle/>
          <a:p>
            <a:r>
              <a:rPr lang="en-GB" err="1"/>
              <a:t>Mindmaps</a:t>
            </a:r>
            <a:br>
              <a:rPr lang="en-GB"/>
            </a:br>
            <a:endParaRPr lang="en-GB"/>
          </a:p>
        </p:txBody>
      </p:sp>
      <p:pic>
        <p:nvPicPr>
          <p:cNvPr id="1026" name="Picture 2" descr="What is a Mind Map? - Answered - Twinkl Teaching Wiki">
            <a:extLst>
              <a:ext uri="{FF2B5EF4-FFF2-40B4-BE49-F238E27FC236}">
                <a16:creationId xmlns:a16="http://schemas.microsoft.com/office/drawing/2014/main" id="{0DC72E05-16CB-E1C9-4E51-A27B0EF90369}"/>
              </a:ext>
            </a:extLst>
          </p:cNvPr>
          <p:cNvPicPr>
            <a:picLocks noGrp="1" noChangeAspect="1" noChangeArrowheads="1"/>
          </p:cNvPicPr>
          <p:nvPr>
            <p:ph sz="half" idx="2"/>
          </p:nvPr>
        </p:nvPicPr>
        <p:blipFill>
          <a:blip r:embed="rId3" cstate="email">
            <a:extLst>
              <a:ext uri="{28A0092B-C50C-407E-A947-70E740481C1C}">
                <a14:useLocalDpi xmlns:a14="http://schemas.microsoft.com/office/drawing/2010/main"/>
              </a:ext>
            </a:extLst>
          </a:blip>
          <a:srcRect/>
          <a:stretch>
            <a:fillRect/>
          </a:stretch>
        </p:blipFill>
        <p:spPr bwMode="auto">
          <a:xfrm>
            <a:off x="6764725" y="1055114"/>
            <a:ext cx="4926984" cy="2990552"/>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77C5278-1AA7-5871-1599-04ACB02C7D54}"/>
              </a:ext>
            </a:extLst>
          </p:cNvPr>
          <p:cNvSpPr txBox="1"/>
          <p:nvPr/>
        </p:nvSpPr>
        <p:spPr>
          <a:xfrm>
            <a:off x="1130440" y="1055076"/>
            <a:ext cx="5091161" cy="537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90000"/>
              </a:lnSpc>
              <a:spcBef>
                <a:spcPts val="1000"/>
              </a:spcBef>
              <a:buFont typeface="Arial"/>
              <a:buChar char="•"/>
            </a:pPr>
            <a:r>
              <a:rPr lang="en-GB" sz="2800"/>
              <a:t>A mind map is a way of organising information visually.</a:t>
            </a:r>
            <a:endParaRPr lang="en-US" sz="2800"/>
          </a:p>
          <a:p>
            <a:pPr marL="342900" indent="-342900" algn="just">
              <a:lnSpc>
                <a:spcPct val="90000"/>
              </a:lnSpc>
              <a:spcBef>
                <a:spcPts val="1000"/>
              </a:spcBef>
              <a:buFont typeface="Arial"/>
              <a:buChar char="•"/>
            </a:pPr>
            <a:r>
              <a:rPr lang="en-GB" sz="2800" dirty="0"/>
              <a:t>It starts with one main idea in the centre and branches out into </a:t>
            </a:r>
            <a:r>
              <a:rPr lang="en-GB" sz="2800"/>
              <a:t>related ideas. </a:t>
            </a:r>
            <a:endParaRPr lang="en-US" sz="2800"/>
          </a:p>
          <a:p>
            <a:pPr marL="342900" indent="-342900" algn="just">
              <a:lnSpc>
                <a:spcPct val="90000"/>
              </a:lnSpc>
              <a:spcBef>
                <a:spcPts val="1000"/>
              </a:spcBef>
              <a:buFont typeface="Arial"/>
              <a:buChar char="•"/>
            </a:pPr>
            <a:r>
              <a:rPr lang="en-GB" sz="2800"/>
              <a:t>In business, mind </a:t>
            </a:r>
            <a:r>
              <a:rPr lang="en-GB" sz="2800" dirty="0"/>
              <a:t>maps are used to plan ideas, organise research, and </a:t>
            </a:r>
            <a:r>
              <a:rPr lang="en-GB" sz="2800"/>
              <a:t>support decision-making.</a:t>
            </a:r>
            <a:endParaRPr lang="en-US" sz="2800"/>
          </a:p>
          <a:p>
            <a:pPr algn="just">
              <a:lnSpc>
                <a:spcPct val="90000"/>
              </a:lnSpc>
              <a:spcBef>
                <a:spcPts val="1000"/>
              </a:spcBef>
            </a:pPr>
            <a:endParaRPr lang="en-GB" sz="2600" b="1" dirty="0"/>
          </a:p>
          <a:p>
            <a:pPr algn="just"/>
            <a:endParaRPr lang="en-US" dirty="0"/>
          </a:p>
        </p:txBody>
      </p:sp>
      <p:sp>
        <p:nvSpPr>
          <p:cNvPr id="9" name="TextBox 8">
            <a:extLst>
              <a:ext uri="{FF2B5EF4-FFF2-40B4-BE49-F238E27FC236}">
                <a16:creationId xmlns:a16="http://schemas.microsoft.com/office/drawing/2014/main" id="{341E277A-73DC-8DA8-1207-C7799C3EC08F}"/>
              </a:ext>
            </a:extLst>
          </p:cNvPr>
          <p:cNvSpPr txBox="1"/>
          <p:nvPr/>
        </p:nvSpPr>
        <p:spPr>
          <a:xfrm>
            <a:off x="6765890" y="4312416"/>
            <a:ext cx="6765888" cy="2959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90000"/>
              </a:lnSpc>
              <a:spcBef>
                <a:spcPts val="1000"/>
              </a:spcBef>
            </a:pPr>
            <a:r>
              <a:rPr lang="en-GB" sz="2600" b="1"/>
              <a:t>Mind maps help you:</a:t>
            </a:r>
            <a:endParaRPr lang="en-US" sz="2600"/>
          </a:p>
          <a:p>
            <a:pPr marL="285750" indent="-285750" algn="just">
              <a:lnSpc>
                <a:spcPct val="90000"/>
              </a:lnSpc>
              <a:spcBef>
                <a:spcPts val="1000"/>
              </a:spcBef>
              <a:buFont typeface="Arial,Sans-Serif"/>
              <a:buChar char="•"/>
            </a:pPr>
            <a:r>
              <a:rPr lang="en-GB" sz="2600"/>
              <a:t>Organise information clearly </a:t>
            </a:r>
            <a:endParaRPr lang="en-US" sz="2600"/>
          </a:p>
          <a:p>
            <a:pPr marL="285750" indent="-285750" algn="just">
              <a:lnSpc>
                <a:spcPct val="90000"/>
              </a:lnSpc>
              <a:spcBef>
                <a:spcPts val="1000"/>
              </a:spcBef>
              <a:buFont typeface="Arial,Sans-Serif"/>
              <a:buChar char="•"/>
            </a:pPr>
            <a:r>
              <a:rPr lang="en-GB" sz="2600"/>
              <a:t>see connections between ideas </a:t>
            </a:r>
            <a:endParaRPr lang="en-US" sz="2600"/>
          </a:p>
          <a:p>
            <a:pPr marL="285750" indent="-285750" algn="just">
              <a:lnSpc>
                <a:spcPct val="90000"/>
              </a:lnSpc>
              <a:spcBef>
                <a:spcPts val="1000"/>
              </a:spcBef>
              <a:buFont typeface="Arial,Sans-Serif"/>
              <a:buChar char="•"/>
            </a:pPr>
            <a:r>
              <a:rPr lang="en-GB" sz="2600"/>
              <a:t>remember key points more easily </a:t>
            </a:r>
            <a:endParaRPr lang="en-US" sz="2600"/>
          </a:p>
          <a:p>
            <a:pPr marL="285750" indent="-285750" algn="just">
              <a:lnSpc>
                <a:spcPct val="90000"/>
              </a:lnSpc>
              <a:spcBef>
                <a:spcPts val="1000"/>
              </a:spcBef>
              <a:buFont typeface="Arial,Sans-Serif"/>
              <a:buChar char="•"/>
            </a:pPr>
            <a:r>
              <a:rPr lang="en-GB" sz="2600" dirty="0"/>
              <a:t>structure notes in a simple way </a:t>
            </a:r>
            <a:endParaRPr lang="en-US" sz="2600"/>
          </a:p>
          <a:p>
            <a:pPr algn="just"/>
            <a:endParaRPr lang="en-US" dirty="0"/>
          </a:p>
          <a:p>
            <a:pPr algn="l"/>
            <a:endParaRPr lang="en-US" dirty="0"/>
          </a:p>
        </p:txBody>
      </p:sp>
    </p:spTree>
    <p:extLst>
      <p:ext uri="{BB962C8B-B14F-4D97-AF65-F5344CB8AC3E}">
        <p14:creationId xmlns:p14="http://schemas.microsoft.com/office/powerpoint/2010/main" val="20335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04373-354F-5484-635D-313A482B99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69C704-912E-B6CF-E405-3D34E9FEEDEB}"/>
              </a:ext>
            </a:extLst>
          </p:cNvPr>
          <p:cNvSpPr>
            <a:spLocks noGrp="1"/>
          </p:cNvSpPr>
          <p:nvPr>
            <p:ph type="title"/>
          </p:nvPr>
        </p:nvSpPr>
        <p:spPr/>
        <p:txBody>
          <a:bodyPr/>
          <a:lstStyle/>
          <a:p>
            <a:r>
              <a:rPr lang="en-GB"/>
              <a:t>Three Steps for a </a:t>
            </a:r>
            <a:r>
              <a:rPr lang="en-GB" err="1"/>
              <a:t>Mindmap</a:t>
            </a:r>
            <a:br>
              <a:rPr lang="en-GB"/>
            </a:br>
            <a:endParaRPr lang="en-GB"/>
          </a:p>
        </p:txBody>
      </p:sp>
      <p:sp>
        <p:nvSpPr>
          <p:cNvPr id="3" name="Content Placeholder 2">
            <a:extLst>
              <a:ext uri="{FF2B5EF4-FFF2-40B4-BE49-F238E27FC236}">
                <a16:creationId xmlns:a16="http://schemas.microsoft.com/office/drawing/2014/main" id="{35924B25-7B7B-04AF-7F1D-5F969B2F9B59}"/>
              </a:ext>
            </a:extLst>
          </p:cNvPr>
          <p:cNvSpPr>
            <a:spLocks noGrp="1"/>
          </p:cNvSpPr>
          <p:nvPr>
            <p:ph sz="half" idx="1"/>
          </p:nvPr>
        </p:nvSpPr>
        <p:spPr>
          <a:xfrm>
            <a:off x="1127124" y="1825625"/>
            <a:ext cx="5118962" cy="4928853"/>
          </a:xfrm>
        </p:spPr>
        <p:txBody>
          <a:bodyPr vert="horz" lIns="91440" tIns="45720" rIns="91440" bIns="45720" rtlCol="0" anchor="t">
            <a:normAutofit fontScale="92500" lnSpcReduction="20000"/>
          </a:bodyPr>
          <a:lstStyle/>
          <a:p>
            <a:pPr marL="0" indent="0">
              <a:buNone/>
            </a:pPr>
            <a:r>
              <a:rPr lang="en-GB" dirty="0"/>
              <a:t>How to make a simple </a:t>
            </a:r>
            <a:r>
              <a:rPr lang="en-GB" dirty="0" err="1"/>
              <a:t>mindmap</a:t>
            </a:r>
            <a:endParaRPr lang="en-GB"/>
          </a:p>
          <a:p>
            <a:pPr marL="514350" indent="-514350">
              <a:buFont typeface="+mj-lt"/>
              <a:buAutoNum type="arabicPeriod"/>
            </a:pPr>
            <a:r>
              <a:rPr lang="en-GB"/>
              <a:t>Write the main topic in the centre</a:t>
            </a:r>
          </a:p>
          <a:p>
            <a:pPr marL="514350" indent="-514350">
              <a:buFont typeface="+mj-lt"/>
              <a:buAutoNum type="arabicPeriod"/>
            </a:pPr>
            <a:r>
              <a:rPr lang="en-GB"/>
              <a:t>Add 3 to 5 lines for key points</a:t>
            </a:r>
          </a:p>
          <a:p>
            <a:pPr marL="514350" indent="-514350">
              <a:buFont typeface="+mj-lt"/>
              <a:buAutoNum type="arabicPeriod"/>
            </a:pPr>
            <a:r>
              <a:rPr lang="en-GB"/>
              <a:t>Use short words or phrases</a:t>
            </a:r>
          </a:p>
          <a:p>
            <a:pPr marL="514350" indent="-514350">
              <a:buAutoNum type="arabicPeriod"/>
            </a:pPr>
            <a:r>
              <a:rPr lang="en-GB" dirty="0"/>
              <a:t>Add further circles for examples or supporting details for ke</a:t>
            </a:r>
            <a:r>
              <a:rPr lang="en-GB"/>
              <a:t>y points</a:t>
            </a:r>
            <a:endParaRPr lang="en-GB" dirty="0"/>
          </a:p>
          <a:p>
            <a:pPr marL="0" indent="0">
              <a:buNone/>
            </a:pPr>
            <a:r>
              <a:rPr lang="en-GB"/>
              <a:t>Keep it small and clear</a:t>
            </a:r>
          </a:p>
          <a:p>
            <a:endParaRPr lang="en-GB"/>
          </a:p>
        </p:txBody>
      </p:sp>
      <p:pic>
        <p:nvPicPr>
          <p:cNvPr id="1026" name="Picture 2" descr="What is a Mind Map? - Answered - Twinkl Teaching Wiki">
            <a:extLst>
              <a:ext uri="{FF2B5EF4-FFF2-40B4-BE49-F238E27FC236}">
                <a16:creationId xmlns:a16="http://schemas.microsoft.com/office/drawing/2014/main" id="{2574DE73-161A-653F-B5B0-F5E5C329E6AA}"/>
              </a:ext>
            </a:extLst>
          </p:cNvPr>
          <p:cNvPicPr>
            <a:picLocks noGrp="1" noChangeAspect="1" noChangeArrowheads="1"/>
          </p:cNvPicPr>
          <p:nvPr>
            <p:ph sz="half" idx="2"/>
          </p:nvPr>
        </p:nvPicPr>
        <p:blipFill>
          <a:blip r:embed="rId3" cstate="email">
            <a:extLst>
              <a:ext uri="{28A0092B-C50C-407E-A947-70E740481C1C}">
                <a14:useLocalDpi xmlns:a14="http://schemas.microsoft.com/office/drawing/2010/main"/>
              </a:ext>
            </a:extLst>
          </a:blip>
          <a:srcRect/>
          <a:stretch>
            <a:fillRect/>
          </a:stretch>
        </p:blipFill>
        <p:spPr bwMode="auto">
          <a:xfrm>
            <a:off x="6275388" y="2308490"/>
            <a:ext cx="5078412" cy="3385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443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764DE7B-C78C-3983-82AF-6BCA48C82876}"/>
              </a:ext>
            </a:extLst>
          </p:cNvPr>
          <p:cNvGraphicFramePr>
            <a:graphicFrameLocks/>
          </p:cNvGraphicFramePr>
          <p:nvPr>
            <p:extLst>
              <p:ext uri="{D42A27DB-BD31-4B8C-83A1-F6EECF244321}">
                <p14:modId xmlns:p14="http://schemas.microsoft.com/office/powerpoint/2010/main" val="834576740"/>
              </p:ext>
            </p:extLst>
          </p:nvPr>
        </p:nvGraphicFramePr>
        <p:xfrm>
          <a:off x="-314048" y="690909"/>
          <a:ext cx="12819131" cy="610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TextBox 24">
            <a:extLst>
              <a:ext uri="{FF2B5EF4-FFF2-40B4-BE49-F238E27FC236}">
                <a16:creationId xmlns:a16="http://schemas.microsoft.com/office/drawing/2014/main" id="{ED126882-3087-1912-03BC-D0A7786F9D18}"/>
              </a:ext>
            </a:extLst>
          </p:cNvPr>
          <p:cNvSpPr txBox="1"/>
          <p:nvPr/>
        </p:nvSpPr>
        <p:spPr>
          <a:xfrm>
            <a:off x="298174" y="256761"/>
            <a:ext cx="6096000"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0" i="0" u="none" strike="noStrike" baseline="0">
                <a:solidFill>
                  <a:srgbClr val="003E5B"/>
                </a:solidFill>
                <a:latin typeface="Aptos ExtraBold"/>
              </a:rPr>
              <a:t>BYD vs Tesla</a:t>
            </a:r>
            <a:r>
              <a:rPr lang="en-GB" sz="4400">
                <a:solidFill>
                  <a:srgbClr val="003E5B"/>
                </a:solidFill>
                <a:latin typeface="Aptos ExtraBold"/>
              </a:rPr>
              <a:t>:</a:t>
            </a:r>
            <a:endParaRPr lang="en-US" dirty="0">
              <a:solidFill>
                <a:srgbClr val="000000"/>
              </a:solidFill>
              <a:latin typeface="Aptos"/>
            </a:endParaRPr>
          </a:p>
          <a:p>
            <a:r>
              <a:rPr lang="en-GB" sz="4400">
                <a:solidFill>
                  <a:srgbClr val="000000"/>
                </a:solidFill>
                <a:latin typeface="Aptos ExtraBold"/>
              </a:rPr>
              <a:t>Step 1: Main Idea/</a:t>
            </a:r>
            <a:endParaRPr lang="en-US" sz="4400">
              <a:latin typeface="Aptos ExtraBold"/>
            </a:endParaRPr>
          </a:p>
          <a:p>
            <a:r>
              <a:rPr lang="en-GB" sz="4400">
                <a:latin typeface="Aptos ExtraBold"/>
              </a:rPr>
              <a:t>Key Categories</a:t>
            </a:r>
            <a:endParaRPr lang="en-GB" sz="4400" dirty="0">
              <a:latin typeface="Aptos ExtraBold"/>
            </a:endParaRPr>
          </a:p>
          <a:p>
            <a:pPr algn="ctr"/>
            <a:endParaRPr lang="en-US"/>
          </a:p>
        </p:txBody>
      </p:sp>
      <p:sp>
        <p:nvSpPr>
          <p:cNvPr id="987" name="Title 986">
            <a:extLst>
              <a:ext uri="{FF2B5EF4-FFF2-40B4-BE49-F238E27FC236}">
                <a16:creationId xmlns:a16="http://schemas.microsoft.com/office/drawing/2014/main" id="{49CDAD76-426C-DF76-38C3-3B3657071E0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8373295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01510-320C-1247-4A4D-6539CD7C1F04}"/>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7A23630-8B6A-7F35-B13B-A79D03BD63CA}"/>
              </a:ext>
            </a:extLst>
          </p:cNvPr>
          <p:cNvGraphicFramePr>
            <a:graphicFrameLocks/>
          </p:cNvGraphicFramePr>
          <p:nvPr/>
        </p:nvGraphicFramePr>
        <p:xfrm>
          <a:off x="-314048" y="690909"/>
          <a:ext cx="12819131" cy="610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TextBox 24">
            <a:extLst>
              <a:ext uri="{FF2B5EF4-FFF2-40B4-BE49-F238E27FC236}">
                <a16:creationId xmlns:a16="http://schemas.microsoft.com/office/drawing/2014/main" id="{4FBDF355-6522-4D5C-234E-432FF3C8E658}"/>
              </a:ext>
            </a:extLst>
          </p:cNvPr>
          <p:cNvSpPr txBox="1"/>
          <p:nvPr/>
        </p:nvSpPr>
        <p:spPr>
          <a:xfrm>
            <a:off x="298174" y="256761"/>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0" i="0" u="none" strike="noStrike" baseline="0">
                <a:solidFill>
                  <a:srgbClr val="003E5B"/>
                </a:solidFill>
                <a:latin typeface="Aptos ExtraBold"/>
              </a:rPr>
              <a:t>BYD vs Tesla</a:t>
            </a:r>
            <a:endParaRPr lang="en-US">
              <a:solidFill>
                <a:srgbClr val="000000"/>
              </a:solidFill>
              <a:latin typeface="Aptos"/>
            </a:endParaRPr>
          </a:p>
          <a:p>
            <a:r>
              <a:rPr lang="en-US" sz="2600" b="1">
                <a:latin typeface="Aptos ExtraBold"/>
                <a:ea typeface="Aptos ExtraBold"/>
                <a:cs typeface="Aptos ExtraBold"/>
              </a:rPr>
              <a:t>Step 2:</a:t>
            </a:r>
            <a:r>
              <a:rPr lang="en-US" sz="2600" b="1">
                <a:solidFill>
                  <a:srgbClr val="000000"/>
                </a:solidFill>
                <a:latin typeface="Aptos ExtraBold"/>
                <a:ea typeface="Aptos ExtraBold"/>
                <a:cs typeface="Aptos ExtraBold"/>
              </a:rPr>
              <a:t> Adding Key Details</a:t>
            </a:r>
            <a:r>
              <a:rPr sz="2600" b="0" i="0" dirty="0">
                <a:solidFill>
                  <a:srgbClr val="000000"/>
                </a:solidFill>
                <a:latin typeface="Aptos ExtraBold"/>
                <a:ea typeface="Aptos ExtraBold"/>
                <a:cs typeface="Aptos ExtraBold"/>
              </a:rPr>
              <a:t>​</a:t>
            </a:r>
            <a:endParaRPr lang="en-US" sz="2600"/>
          </a:p>
          <a:p>
            <a:pPr algn="ctr"/>
            <a:endParaRPr lang="en-US"/>
          </a:p>
        </p:txBody>
      </p:sp>
      <p:sp>
        <p:nvSpPr>
          <p:cNvPr id="488" name="Oval 487">
            <a:extLst>
              <a:ext uri="{FF2B5EF4-FFF2-40B4-BE49-F238E27FC236}">
                <a16:creationId xmlns:a16="http://schemas.microsoft.com/office/drawing/2014/main" id="{3308A905-3D09-D913-E325-9E74D4EE925A}"/>
              </a:ext>
            </a:extLst>
          </p:cNvPr>
          <p:cNvSpPr/>
          <p:nvPr/>
        </p:nvSpPr>
        <p:spPr>
          <a:xfrm>
            <a:off x="9674087" y="2551043"/>
            <a:ext cx="1888434" cy="861391"/>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002060"/>
                </a:solidFill>
              </a:rPr>
              <a:t>Reputation </a:t>
            </a:r>
          </a:p>
        </p:txBody>
      </p:sp>
      <p:sp>
        <p:nvSpPr>
          <p:cNvPr id="489" name="Oval 488">
            <a:extLst>
              <a:ext uri="{FF2B5EF4-FFF2-40B4-BE49-F238E27FC236}">
                <a16:creationId xmlns:a16="http://schemas.microsoft.com/office/drawing/2014/main" id="{878BE29E-D388-55B0-2564-8046305ABFBA}"/>
              </a:ext>
            </a:extLst>
          </p:cNvPr>
          <p:cNvSpPr/>
          <p:nvPr/>
        </p:nvSpPr>
        <p:spPr>
          <a:xfrm>
            <a:off x="9674087" y="3851412"/>
            <a:ext cx="1722782" cy="844826"/>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Brand Image</a:t>
            </a:r>
          </a:p>
        </p:txBody>
      </p:sp>
      <p:sp>
        <p:nvSpPr>
          <p:cNvPr id="490" name="Oval 489">
            <a:extLst>
              <a:ext uri="{FF2B5EF4-FFF2-40B4-BE49-F238E27FC236}">
                <a16:creationId xmlns:a16="http://schemas.microsoft.com/office/drawing/2014/main" id="{A01B5C4E-1218-FD66-8E33-A48EA81DFE6E}"/>
              </a:ext>
            </a:extLst>
          </p:cNvPr>
          <p:cNvSpPr/>
          <p:nvPr/>
        </p:nvSpPr>
        <p:spPr>
          <a:xfrm>
            <a:off x="9674086" y="1424608"/>
            <a:ext cx="1722782" cy="844826"/>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Customer </a:t>
            </a:r>
          </a:p>
          <a:p>
            <a:pPr algn="ctr"/>
            <a:r>
              <a:rPr lang="en-US">
                <a:solidFill>
                  <a:srgbClr val="002060"/>
                </a:solidFill>
              </a:rPr>
              <a:t>Demand</a:t>
            </a:r>
          </a:p>
        </p:txBody>
      </p:sp>
      <p:sp>
        <p:nvSpPr>
          <p:cNvPr id="491" name="Oval 490">
            <a:extLst>
              <a:ext uri="{FF2B5EF4-FFF2-40B4-BE49-F238E27FC236}">
                <a16:creationId xmlns:a16="http://schemas.microsoft.com/office/drawing/2014/main" id="{FCF82113-ED8C-79D1-3328-1FF76346CD8D}"/>
              </a:ext>
            </a:extLst>
          </p:cNvPr>
          <p:cNvSpPr/>
          <p:nvPr/>
        </p:nvSpPr>
        <p:spPr>
          <a:xfrm>
            <a:off x="9674087" y="4994413"/>
            <a:ext cx="1722782" cy="844826"/>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Policy Changes</a:t>
            </a:r>
          </a:p>
        </p:txBody>
      </p:sp>
      <p:cxnSp>
        <p:nvCxnSpPr>
          <p:cNvPr id="492" name="Straight Arrow Connector 491">
            <a:extLst>
              <a:ext uri="{FF2B5EF4-FFF2-40B4-BE49-F238E27FC236}">
                <a16:creationId xmlns:a16="http://schemas.microsoft.com/office/drawing/2014/main" id="{C9C7221A-875E-D1DE-69BD-0327768F2962}"/>
              </a:ext>
            </a:extLst>
          </p:cNvPr>
          <p:cNvCxnSpPr/>
          <p:nvPr/>
        </p:nvCxnSpPr>
        <p:spPr>
          <a:xfrm flipV="1">
            <a:off x="8829260" y="3047999"/>
            <a:ext cx="853109" cy="6626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14" name="Straight Arrow Connector 513">
            <a:extLst>
              <a:ext uri="{FF2B5EF4-FFF2-40B4-BE49-F238E27FC236}">
                <a16:creationId xmlns:a16="http://schemas.microsoft.com/office/drawing/2014/main" id="{37FB6594-2B5E-10F4-B5AE-52E3C0DC82EA}"/>
              </a:ext>
            </a:extLst>
          </p:cNvPr>
          <p:cNvCxnSpPr>
            <a:cxnSpLocks/>
          </p:cNvCxnSpPr>
          <p:nvPr/>
        </p:nvCxnSpPr>
        <p:spPr>
          <a:xfrm flipV="1">
            <a:off x="8531085" y="2095499"/>
            <a:ext cx="1151284" cy="83654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08" name="Straight Arrow Connector 607">
            <a:extLst>
              <a:ext uri="{FF2B5EF4-FFF2-40B4-BE49-F238E27FC236}">
                <a16:creationId xmlns:a16="http://schemas.microsoft.com/office/drawing/2014/main" id="{7C8A9F19-3263-F9D5-473F-F9E8FC92B391}"/>
              </a:ext>
            </a:extLst>
          </p:cNvPr>
          <p:cNvCxnSpPr/>
          <p:nvPr/>
        </p:nvCxnSpPr>
        <p:spPr>
          <a:xfrm>
            <a:off x="9011478" y="3859695"/>
            <a:ext cx="662608" cy="298173"/>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09" name="Straight Arrow Connector 608">
            <a:extLst>
              <a:ext uri="{FF2B5EF4-FFF2-40B4-BE49-F238E27FC236}">
                <a16:creationId xmlns:a16="http://schemas.microsoft.com/office/drawing/2014/main" id="{F0C23FA3-74AE-4127-CEE4-772A93F07A8C}"/>
              </a:ext>
            </a:extLst>
          </p:cNvPr>
          <p:cNvCxnSpPr/>
          <p:nvPr/>
        </p:nvCxnSpPr>
        <p:spPr>
          <a:xfrm>
            <a:off x="8696738" y="4356652"/>
            <a:ext cx="993913" cy="877956"/>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30" name="Oval 629">
            <a:extLst>
              <a:ext uri="{FF2B5EF4-FFF2-40B4-BE49-F238E27FC236}">
                <a16:creationId xmlns:a16="http://schemas.microsoft.com/office/drawing/2014/main" id="{C1232248-1912-A732-4887-5F3A4BC042BE}"/>
              </a:ext>
            </a:extLst>
          </p:cNvPr>
          <p:cNvSpPr/>
          <p:nvPr/>
        </p:nvSpPr>
        <p:spPr>
          <a:xfrm>
            <a:off x="7101852" y="918324"/>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rgbClr val="002060"/>
              </a:solidFill>
            </a:endParaRPr>
          </a:p>
          <a:p>
            <a:pPr algn="ctr">
              <a:buFont typeface="Arial,Sans-Serif"/>
            </a:pPr>
            <a:r>
              <a:rPr lang="en-US" sz="1200">
                <a:solidFill>
                  <a:srgbClr val="002060"/>
                </a:solidFill>
              </a:rPr>
              <a:t>BYD+28% growth </a:t>
            </a:r>
            <a:endParaRPr lang="en-US" sz="1200">
              <a:solidFill>
                <a:srgbClr val="000000"/>
              </a:solidFill>
            </a:endParaRPr>
          </a:p>
          <a:p>
            <a:pPr algn="ctr"/>
            <a:endParaRPr lang="en-US" sz="1400">
              <a:solidFill>
                <a:srgbClr val="002060"/>
              </a:solidFill>
            </a:endParaRPr>
          </a:p>
        </p:txBody>
      </p:sp>
      <p:sp>
        <p:nvSpPr>
          <p:cNvPr id="631" name="Oval 630">
            <a:extLst>
              <a:ext uri="{FF2B5EF4-FFF2-40B4-BE49-F238E27FC236}">
                <a16:creationId xmlns:a16="http://schemas.microsoft.com/office/drawing/2014/main" id="{92F7E5FF-2048-E084-44BC-99720F1500F1}"/>
              </a:ext>
            </a:extLst>
          </p:cNvPr>
          <p:cNvSpPr/>
          <p:nvPr/>
        </p:nvSpPr>
        <p:spPr>
          <a:xfrm>
            <a:off x="7031412" y="1847394"/>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2060"/>
                </a:solidFill>
                <a:ea typeface="+mn-lt"/>
                <a:cs typeface="+mn-lt"/>
              </a:rPr>
              <a:t>Tesla: 1.64 million cars</a:t>
            </a:r>
            <a:endParaRPr lang="en-US"/>
          </a:p>
        </p:txBody>
      </p:sp>
      <p:sp>
        <p:nvSpPr>
          <p:cNvPr id="632" name="Oval 631">
            <a:extLst>
              <a:ext uri="{FF2B5EF4-FFF2-40B4-BE49-F238E27FC236}">
                <a16:creationId xmlns:a16="http://schemas.microsoft.com/office/drawing/2014/main" id="{7592DA4B-CA19-9BB7-5CC5-103D9E66C526}"/>
              </a:ext>
            </a:extLst>
          </p:cNvPr>
          <p:cNvSpPr/>
          <p:nvPr/>
        </p:nvSpPr>
        <p:spPr>
          <a:xfrm>
            <a:off x="6374922" y="149832"/>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endParaRPr lang="en-US" sz="1200">
              <a:solidFill>
                <a:srgbClr val="002060"/>
              </a:solidFill>
            </a:endParaRPr>
          </a:p>
          <a:p>
            <a:endParaRPr lang="en-US" sz="1200">
              <a:solidFill>
                <a:srgbClr val="002060"/>
              </a:solidFill>
              <a:ea typeface="+mn-lt"/>
              <a:cs typeface="+mn-lt"/>
            </a:endParaRPr>
          </a:p>
          <a:p>
            <a:r>
              <a:rPr lang="en-US" sz="1200">
                <a:solidFill>
                  <a:srgbClr val="002060"/>
                </a:solidFill>
                <a:ea typeface="+mn-lt"/>
                <a:cs typeface="+mn-lt"/>
              </a:rPr>
              <a:t>BYD: 2.25 million cars</a:t>
            </a:r>
            <a:endParaRPr lang="en-US"/>
          </a:p>
          <a:p>
            <a:pPr marL="285750" indent="-285750" algn="ctr">
              <a:buFont typeface="Arial"/>
              <a:buChar char="•"/>
            </a:pPr>
            <a:endParaRPr lang="en-US">
              <a:solidFill>
                <a:srgbClr val="002060"/>
              </a:solidFill>
            </a:endParaRPr>
          </a:p>
          <a:p>
            <a:pPr algn="ctr"/>
            <a:endParaRPr lang="en-US">
              <a:solidFill>
                <a:srgbClr val="002060"/>
              </a:solidFill>
            </a:endParaRPr>
          </a:p>
        </p:txBody>
      </p:sp>
      <p:sp>
        <p:nvSpPr>
          <p:cNvPr id="633" name="Oval 632">
            <a:extLst>
              <a:ext uri="{FF2B5EF4-FFF2-40B4-BE49-F238E27FC236}">
                <a16:creationId xmlns:a16="http://schemas.microsoft.com/office/drawing/2014/main" id="{F5EE863F-EADC-CE72-2EA3-444CD47A2274}"/>
              </a:ext>
            </a:extLst>
          </p:cNvPr>
          <p:cNvSpPr/>
          <p:nvPr/>
        </p:nvSpPr>
        <p:spPr>
          <a:xfrm>
            <a:off x="4288675" y="254969"/>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endParaRPr lang="en-US" sz="1200">
              <a:solidFill>
                <a:srgbClr val="002060"/>
              </a:solidFill>
            </a:endParaRPr>
          </a:p>
          <a:p>
            <a:endParaRPr lang="en-US" sz="1200">
              <a:solidFill>
                <a:srgbClr val="002060"/>
              </a:solidFill>
              <a:ea typeface="+mn-lt"/>
              <a:cs typeface="+mn-lt"/>
            </a:endParaRPr>
          </a:p>
          <a:p>
            <a:r>
              <a:rPr lang="en-US" sz="1200">
                <a:solidFill>
                  <a:srgbClr val="002060"/>
                </a:solidFill>
                <a:ea typeface="+mn-lt"/>
                <a:cs typeface="+mn-lt"/>
              </a:rPr>
              <a:t>Tesla: -9% Decrease</a:t>
            </a:r>
            <a:endParaRPr lang="en-US"/>
          </a:p>
          <a:p>
            <a:pPr marL="285750" indent="-285750" algn="ctr">
              <a:buFont typeface="Arial"/>
              <a:buChar char="•"/>
            </a:pPr>
            <a:endParaRPr lang="en-US">
              <a:solidFill>
                <a:srgbClr val="002060"/>
              </a:solidFill>
            </a:endParaRPr>
          </a:p>
          <a:p>
            <a:pPr algn="ctr"/>
            <a:endParaRPr lang="en-US">
              <a:solidFill>
                <a:srgbClr val="002060"/>
              </a:solidFill>
            </a:endParaRPr>
          </a:p>
        </p:txBody>
      </p:sp>
      <p:cxnSp>
        <p:nvCxnSpPr>
          <p:cNvPr id="634" name="Straight Arrow Connector 633">
            <a:extLst>
              <a:ext uri="{FF2B5EF4-FFF2-40B4-BE49-F238E27FC236}">
                <a16:creationId xmlns:a16="http://schemas.microsoft.com/office/drawing/2014/main" id="{287D26CF-7846-B32B-079C-8D54A5ECD3AB}"/>
              </a:ext>
            </a:extLst>
          </p:cNvPr>
          <p:cNvCxnSpPr/>
          <p:nvPr/>
        </p:nvCxnSpPr>
        <p:spPr>
          <a:xfrm flipH="1">
            <a:off x="5687540" y="537400"/>
            <a:ext cx="770058" cy="36682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5" name="Straight Arrow Connector 634">
            <a:extLst>
              <a:ext uri="{FF2B5EF4-FFF2-40B4-BE49-F238E27FC236}">
                <a16:creationId xmlns:a16="http://schemas.microsoft.com/office/drawing/2014/main" id="{FEEC7F6B-98E5-A23C-2B11-5AF250D2C545}"/>
              </a:ext>
            </a:extLst>
          </p:cNvPr>
          <p:cNvCxnSpPr/>
          <p:nvPr/>
        </p:nvCxnSpPr>
        <p:spPr>
          <a:xfrm flipV="1">
            <a:off x="6818302" y="1165310"/>
            <a:ext cx="265043" cy="1242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6" name="Straight Arrow Connector 635">
            <a:extLst>
              <a:ext uri="{FF2B5EF4-FFF2-40B4-BE49-F238E27FC236}">
                <a16:creationId xmlns:a16="http://schemas.microsoft.com/office/drawing/2014/main" id="{E6D41DC0-2170-4F2D-2192-F10EAD48B07C}"/>
              </a:ext>
            </a:extLst>
          </p:cNvPr>
          <p:cNvCxnSpPr/>
          <p:nvPr/>
        </p:nvCxnSpPr>
        <p:spPr>
          <a:xfrm>
            <a:off x="6867701" y="1710246"/>
            <a:ext cx="317574" cy="27340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37" name="Straight Arrow Connector 636">
            <a:extLst>
              <a:ext uri="{FF2B5EF4-FFF2-40B4-BE49-F238E27FC236}">
                <a16:creationId xmlns:a16="http://schemas.microsoft.com/office/drawing/2014/main" id="{C2F96025-3A52-83B4-AD80-97EFCB948620}"/>
              </a:ext>
            </a:extLst>
          </p:cNvPr>
          <p:cNvCxnSpPr/>
          <p:nvPr/>
        </p:nvCxnSpPr>
        <p:spPr>
          <a:xfrm>
            <a:off x="5250726" y="850647"/>
            <a:ext cx="86110" cy="47576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38" name="Oval 637">
            <a:extLst>
              <a:ext uri="{FF2B5EF4-FFF2-40B4-BE49-F238E27FC236}">
                <a16:creationId xmlns:a16="http://schemas.microsoft.com/office/drawing/2014/main" id="{37CF5701-53D2-1A07-2469-0ABE8354A87C}"/>
              </a:ext>
            </a:extLst>
          </p:cNvPr>
          <p:cNvSpPr/>
          <p:nvPr/>
        </p:nvSpPr>
        <p:spPr>
          <a:xfrm>
            <a:off x="1027043" y="3155674"/>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002060"/>
                </a:solidFill>
              </a:rPr>
              <a:t>UK + 880% sales</a:t>
            </a:r>
          </a:p>
        </p:txBody>
      </p:sp>
      <p:sp>
        <p:nvSpPr>
          <p:cNvPr id="639" name="Oval 638">
            <a:extLst>
              <a:ext uri="{FF2B5EF4-FFF2-40B4-BE49-F238E27FC236}">
                <a16:creationId xmlns:a16="http://schemas.microsoft.com/office/drawing/2014/main" id="{364DC523-8E78-C530-2130-98D022BDEC04}"/>
              </a:ext>
            </a:extLst>
          </p:cNvPr>
          <p:cNvSpPr/>
          <p:nvPr/>
        </p:nvSpPr>
        <p:spPr>
          <a:xfrm>
            <a:off x="944216" y="2078935"/>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sp>
        <p:nvSpPr>
          <p:cNvPr id="640" name="Oval 639">
            <a:extLst>
              <a:ext uri="{FF2B5EF4-FFF2-40B4-BE49-F238E27FC236}">
                <a16:creationId xmlns:a16="http://schemas.microsoft.com/office/drawing/2014/main" id="{C6A54B1B-5730-C96A-7270-E1CD77FBD02D}"/>
              </a:ext>
            </a:extLst>
          </p:cNvPr>
          <p:cNvSpPr/>
          <p:nvPr/>
        </p:nvSpPr>
        <p:spPr>
          <a:xfrm>
            <a:off x="1590259" y="4273826"/>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Expanding Markets</a:t>
            </a:r>
          </a:p>
        </p:txBody>
      </p:sp>
      <p:sp>
        <p:nvSpPr>
          <p:cNvPr id="641" name="Oval 640">
            <a:extLst>
              <a:ext uri="{FF2B5EF4-FFF2-40B4-BE49-F238E27FC236}">
                <a16:creationId xmlns:a16="http://schemas.microsoft.com/office/drawing/2014/main" id="{B5FCAF38-EFC3-5FEE-EA6D-C1D33FBFAB88}"/>
              </a:ext>
            </a:extLst>
          </p:cNvPr>
          <p:cNvSpPr/>
          <p:nvPr/>
        </p:nvSpPr>
        <p:spPr>
          <a:xfrm>
            <a:off x="2782955" y="1764195"/>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Current EV Leader</a:t>
            </a:r>
            <a:endParaRPr lang="en-US"/>
          </a:p>
        </p:txBody>
      </p:sp>
      <p:cxnSp>
        <p:nvCxnSpPr>
          <p:cNvPr id="642" name="Straight Arrow Connector 641">
            <a:extLst>
              <a:ext uri="{FF2B5EF4-FFF2-40B4-BE49-F238E27FC236}">
                <a16:creationId xmlns:a16="http://schemas.microsoft.com/office/drawing/2014/main" id="{C5867D20-9FEA-FDAE-41F5-EEC05960C14A}"/>
              </a:ext>
            </a:extLst>
          </p:cNvPr>
          <p:cNvCxnSpPr/>
          <p:nvPr/>
        </p:nvCxnSpPr>
        <p:spPr>
          <a:xfrm>
            <a:off x="3395869" y="2633869"/>
            <a:ext cx="298173" cy="36443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3" name="Straight Arrow Connector 642">
            <a:extLst>
              <a:ext uri="{FF2B5EF4-FFF2-40B4-BE49-F238E27FC236}">
                <a16:creationId xmlns:a16="http://schemas.microsoft.com/office/drawing/2014/main" id="{7A075722-9D71-4F6C-C64D-DA43A65D4324}"/>
              </a:ext>
            </a:extLst>
          </p:cNvPr>
          <p:cNvCxnSpPr/>
          <p:nvPr/>
        </p:nvCxnSpPr>
        <p:spPr>
          <a:xfrm>
            <a:off x="2435085" y="2849217"/>
            <a:ext cx="1051891" cy="5052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4" name="Straight Arrow Connector 643">
            <a:extLst>
              <a:ext uri="{FF2B5EF4-FFF2-40B4-BE49-F238E27FC236}">
                <a16:creationId xmlns:a16="http://schemas.microsoft.com/office/drawing/2014/main" id="{1339F65A-F289-A74F-726D-7FE5B080EEDE}"/>
              </a:ext>
            </a:extLst>
          </p:cNvPr>
          <p:cNvCxnSpPr/>
          <p:nvPr/>
        </p:nvCxnSpPr>
        <p:spPr>
          <a:xfrm>
            <a:off x="2733261" y="3528390"/>
            <a:ext cx="530086"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5" name="Straight Arrow Connector 644">
            <a:extLst>
              <a:ext uri="{FF2B5EF4-FFF2-40B4-BE49-F238E27FC236}">
                <a16:creationId xmlns:a16="http://schemas.microsoft.com/office/drawing/2014/main" id="{969164BC-3523-0FFB-2C62-E933DE688ACF}"/>
              </a:ext>
            </a:extLst>
          </p:cNvPr>
          <p:cNvCxnSpPr/>
          <p:nvPr/>
        </p:nvCxnSpPr>
        <p:spPr>
          <a:xfrm flipV="1">
            <a:off x="3064565" y="4199282"/>
            <a:ext cx="472108" cy="2070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28" name="Oval 927">
            <a:extLst>
              <a:ext uri="{FF2B5EF4-FFF2-40B4-BE49-F238E27FC236}">
                <a16:creationId xmlns:a16="http://schemas.microsoft.com/office/drawing/2014/main" id="{B01BC581-5C7E-5AD0-D4EA-82041EBD91C9}"/>
              </a:ext>
            </a:extLst>
          </p:cNvPr>
          <p:cNvSpPr/>
          <p:nvPr/>
        </p:nvSpPr>
        <p:spPr>
          <a:xfrm>
            <a:off x="3644347" y="4812195"/>
            <a:ext cx="1482588" cy="886240"/>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0000"/>
              </a:solidFill>
            </a:endParaRPr>
          </a:p>
          <a:p>
            <a:r>
              <a:rPr lang="en-US" sz="1600">
                <a:solidFill>
                  <a:srgbClr val="002060"/>
                </a:solidFill>
              </a:rPr>
              <a:t>Sell more cars </a:t>
            </a:r>
            <a:endParaRPr lang="en-US" sz="1600">
              <a:solidFill>
                <a:srgbClr val="444444"/>
              </a:solidFill>
            </a:endParaRPr>
          </a:p>
          <a:p>
            <a:pPr algn="ctr"/>
            <a:endParaRPr lang="en-US">
              <a:solidFill>
                <a:srgbClr val="002060"/>
              </a:solidFill>
            </a:endParaRPr>
          </a:p>
        </p:txBody>
      </p:sp>
      <p:sp>
        <p:nvSpPr>
          <p:cNvPr id="929" name="Oval 928">
            <a:extLst>
              <a:ext uri="{FF2B5EF4-FFF2-40B4-BE49-F238E27FC236}">
                <a16:creationId xmlns:a16="http://schemas.microsoft.com/office/drawing/2014/main" id="{7CA89FEC-B2C9-77C7-FE3F-02CF4AEA7466}"/>
              </a:ext>
            </a:extLst>
          </p:cNvPr>
          <p:cNvSpPr/>
          <p:nvPr/>
        </p:nvSpPr>
        <p:spPr>
          <a:xfrm>
            <a:off x="7040216" y="5839239"/>
            <a:ext cx="1755913" cy="927652"/>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930" name="Oval 929">
            <a:extLst>
              <a:ext uri="{FF2B5EF4-FFF2-40B4-BE49-F238E27FC236}">
                <a16:creationId xmlns:a16="http://schemas.microsoft.com/office/drawing/2014/main" id="{8CC104E5-C333-BA99-BC8B-63055C3F97E2}"/>
              </a:ext>
            </a:extLst>
          </p:cNvPr>
          <p:cNvSpPr/>
          <p:nvPr/>
        </p:nvSpPr>
        <p:spPr>
          <a:xfrm>
            <a:off x="3387585" y="5905499"/>
            <a:ext cx="1565414" cy="935934"/>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Company value</a:t>
            </a:r>
          </a:p>
        </p:txBody>
      </p:sp>
      <p:sp>
        <p:nvSpPr>
          <p:cNvPr id="931" name="Oval 930">
            <a:extLst>
              <a:ext uri="{FF2B5EF4-FFF2-40B4-BE49-F238E27FC236}">
                <a16:creationId xmlns:a16="http://schemas.microsoft.com/office/drawing/2014/main" id="{D6E62BF3-F908-E570-1A87-CF52E0074319}"/>
              </a:ext>
            </a:extLst>
          </p:cNvPr>
          <p:cNvSpPr/>
          <p:nvPr/>
        </p:nvSpPr>
        <p:spPr>
          <a:xfrm>
            <a:off x="7040215" y="4737651"/>
            <a:ext cx="1755913" cy="927652"/>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932" name="Straight Arrow Connector 931">
            <a:extLst>
              <a:ext uri="{FF2B5EF4-FFF2-40B4-BE49-F238E27FC236}">
                <a16:creationId xmlns:a16="http://schemas.microsoft.com/office/drawing/2014/main" id="{463A9835-6AD9-C220-C04F-C82B9334B96D}"/>
              </a:ext>
            </a:extLst>
          </p:cNvPr>
          <p:cNvCxnSpPr/>
          <p:nvPr/>
        </p:nvCxnSpPr>
        <p:spPr>
          <a:xfrm flipV="1">
            <a:off x="6427304" y="5077238"/>
            <a:ext cx="629478" cy="1076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3" name="Straight Arrow Connector 932">
            <a:extLst>
              <a:ext uri="{FF2B5EF4-FFF2-40B4-BE49-F238E27FC236}">
                <a16:creationId xmlns:a16="http://schemas.microsoft.com/office/drawing/2014/main" id="{2EFA79F1-A86A-9BB8-2863-1ACD716CBCFB}"/>
              </a:ext>
            </a:extLst>
          </p:cNvPr>
          <p:cNvCxnSpPr/>
          <p:nvPr/>
        </p:nvCxnSpPr>
        <p:spPr>
          <a:xfrm>
            <a:off x="6841434" y="5963478"/>
            <a:ext cx="347869" cy="132521"/>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4" name="Straight Arrow Connector 933">
            <a:extLst>
              <a:ext uri="{FF2B5EF4-FFF2-40B4-BE49-F238E27FC236}">
                <a16:creationId xmlns:a16="http://schemas.microsoft.com/office/drawing/2014/main" id="{A61380E7-B341-AEB7-6AE3-67EE6BCCC725}"/>
              </a:ext>
            </a:extLst>
          </p:cNvPr>
          <p:cNvCxnSpPr/>
          <p:nvPr/>
        </p:nvCxnSpPr>
        <p:spPr>
          <a:xfrm>
            <a:off x="4936434" y="61456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5" name="Straight Arrow Connector 934">
            <a:extLst>
              <a:ext uri="{FF2B5EF4-FFF2-40B4-BE49-F238E27FC236}">
                <a16:creationId xmlns:a16="http://schemas.microsoft.com/office/drawing/2014/main" id="{60BFFB41-5DD7-8B73-E9A7-D7F2AB923661}"/>
              </a:ext>
            </a:extLst>
          </p:cNvPr>
          <p:cNvCxnSpPr/>
          <p:nvPr/>
        </p:nvCxnSpPr>
        <p:spPr>
          <a:xfrm>
            <a:off x="5110368" y="5168347"/>
            <a:ext cx="496956" cy="828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87" name="Title 986">
            <a:extLst>
              <a:ext uri="{FF2B5EF4-FFF2-40B4-BE49-F238E27FC236}">
                <a16:creationId xmlns:a16="http://schemas.microsoft.com/office/drawing/2014/main" id="{26F8F0D1-36DD-28A0-608E-40CF904CC234}"/>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492632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0754E-F6A1-0AEF-3496-FD926FF9DA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805FE-D49E-B35C-6833-FEA519868B45}"/>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1</a:t>
            </a:r>
          </a:p>
        </p:txBody>
      </p:sp>
      <p:sp>
        <p:nvSpPr>
          <p:cNvPr id="3" name="Content Placeholder 2">
            <a:extLst>
              <a:ext uri="{FF2B5EF4-FFF2-40B4-BE49-F238E27FC236}">
                <a16:creationId xmlns:a16="http://schemas.microsoft.com/office/drawing/2014/main" id="{C4578F45-9FD3-1D5C-D208-61B314A0A913}"/>
              </a:ext>
            </a:extLst>
          </p:cNvPr>
          <p:cNvSpPr>
            <a:spLocks noGrp="1"/>
          </p:cNvSpPr>
          <p:nvPr>
            <p:ph idx="1"/>
          </p:nvPr>
        </p:nvSpPr>
        <p:spPr>
          <a:xfrm>
            <a:off x="433773" y="3035096"/>
            <a:ext cx="11318188" cy="4164732"/>
          </a:xfrm>
        </p:spPr>
        <p:txBody>
          <a:bodyPr vert="horz" lIns="91440" tIns="45720" rIns="91440" bIns="45720" rtlCol="0" anchor="t">
            <a:normAutofit/>
          </a:bodyPr>
          <a:lstStyle/>
          <a:p>
            <a:pPr marL="457200" lvl="1" indent="0">
              <a:buNone/>
            </a:pPr>
            <a:r>
              <a:rPr lang="en-GB" sz="4400" dirty="0"/>
              <a:t>With your </a:t>
            </a:r>
            <a:r>
              <a:rPr lang="en-GB" sz="4400"/>
              <a:t>partner: What</a:t>
            </a:r>
            <a:r>
              <a:rPr lang="en-GB" sz="4400" dirty="0"/>
              <a:t> do you remember about </a:t>
            </a:r>
            <a:r>
              <a:rPr lang="en-GB" sz="4400" err="1"/>
              <a:t>th</a:t>
            </a:r>
            <a:r>
              <a:rPr lang="en-GB" sz="4400" dirty="0"/>
              <a:t>e </a:t>
            </a:r>
            <a:r>
              <a:rPr lang="en-GB" sz="4400"/>
              <a:t>BBC text last week?</a:t>
            </a: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Tree>
    <p:extLst>
      <p:ext uri="{BB962C8B-B14F-4D97-AF65-F5344CB8AC3E}">
        <p14:creationId xmlns:p14="http://schemas.microsoft.com/office/powerpoint/2010/main" val="31404598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D5C5B-E5C0-4876-AB0D-4F0EAB231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7F348-ECB0-1882-737D-F01A78E3D1A4}"/>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2</a:t>
            </a:r>
          </a:p>
        </p:txBody>
      </p:sp>
      <p:sp>
        <p:nvSpPr>
          <p:cNvPr id="3" name="Content Placeholder 2">
            <a:extLst>
              <a:ext uri="{FF2B5EF4-FFF2-40B4-BE49-F238E27FC236}">
                <a16:creationId xmlns:a16="http://schemas.microsoft.com/office/drawing/2014/main" id="{7DC5CFFD-71CA-CCD9-6543-59334C0B3E5C}"/>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4" name="TextBox 3">
            <a:extLst>
              <a:ext uri="{FF2B5EF4-FFF2-40B4-BE49-F238E27FC236}">
                <a16:creationId xmlns:a16="http://schemas.microsoft.com/office/drawing/2014/main" id="{1BA4F0DF-DBB2-B3B1-E3AD-8707D5A2A315}"/>
              </a:ext>
            </a:extLst>
          </p:cNvPr>
          <p:cNvSpPr txBox="1"/>
          <p:nvPr/>
        </p:nvSpPr>
        <p:spPr>
          <a:xfrm>
            <a:off x="651194" y="1921241"/>
            <a:ext cx="1088571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Read the full text on your own.</a:t>
            </a:r>
            <a:endParaRPr lang="en-US" sz="2800" dirty="0"/>
          </a:p>
          <a:p>
            <a:endParaRPr lang="en-US" sz="2800" dirty="0"/>
          </a:p>
          <a:p>
            <a:r>
              <a:rPr lang="en-US" sz="2800"/>
              <a:t>Consider:</a:t>
            </a:r>
            <a:endParaRPr lang="en-US" sz="2800" dirty="0"/>
          </a:p>
          <a:p>
            <a:endParaRPr lang="en-US" sz="2800" dirty="0"/>
          </a:p>
          <a:p>
            <a:pPr>
              <a:buFont typeface="Arial"/>
              <a:buChar char="•"/>
            </a:pPr>
            <a:r>
              <a:rPr lang="en-US" sz="2800">
                <a:ea typeface="+mn-lt"/>
                <a:cs typeface="+mn-lt"/>
              </a:rPr>
              <a:t>Who is mentioned? </a:t>
            </a:r>
          </a:p>
          <a:p>
            <a:pPr>
              <a:buFont typeface="Arial"/>
              <a:buChar char="•"/>
            </a:pPr>
            <a:r>
              <a:rPr lang="en-US" sz="2800">
                <a:ea typeface="+mn-lt"/>
                <a:cs typeface="+mn-lt"/>
              </a:rPr>
              <a:t>What are they doing? </a:t>
            </a:r>
            <a:endParaRPr lang="en-US">
              <a:ea typeface="+mn-lt"/>
              <a:cs typeface="+mn-lt"/>
            </a:endParaRPr>
          </a:p>
          <a:p>
            <a:pPr>
              <a:buFont typeface="Arial"/>
              <a:buChar char="•"/>
            </a:pPr>
            <a:r>
              <a:rPr lang="en-US" sz="2800">
                <a:ea typeface="+mn-lt"/>
                <a:cs typeface="+mn-lt"/>
              </a:rPr>
              <a:t>What changes because of social media?</a:t>
            </a:r>
            <a:endParaRPr lang="en-US">
              <a:ea typeface="+mn-lt"/>
              <a:cs typeface="+mn-lt"/>
            </a:endParaRPr>
          </a:p>
          <a:p>
            <a:pPr>
              <a:buFont typeface="Arial"/>
              <a:buChar char="•"/>
            </a:pPr>
            <a:endParaRPr lang="en-US" sz="2800" dirty="0"/>
          </a:p>
          <a:p>
            <a:r>
              <a:rPr lang="en-US" sz="2800" dirty="0"/>
              <a:t>Then discuss what you think the main idea of the text is with your partner. Has </a:t>
            </a:r>
            <a:r>
              <a:rPr lang="en-US" sz="2800"/>
              <a:t>your understanding of the main idea changed at all from last week? </a:t>
            </a:r>
            <a:endParaRPr lang="en-US" sz="2800" dirty="0"/>
          </a:p>
          <a:p>
            <a:endParaRPr lang="en-US" sz="2800" dirty="0"/>
          </a:p>
          <a:p>
            <a:endParaRPr lang="en-US" dirty="0"/>
          </a:p>
          <a:p>
            <a:endParaRPr lang="en-US" dirty="0"/>
          </a:p>
        </p:txBody>
      </p:sp>
    </p:spTree>
    <p:extLst>
      <p:ext uri="{BB962C8B-B14F-4D97-AF65-F5344CB8AC3E}">
        <p14:creationId xmlns:p14="http://schemas.microsoft.com/office/powerpoint/2010/main" val="1380015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FF42A-3908-6C5E-55BB-8660B284B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6917B-0DBE-0D55-105E-4985563B6724}"/>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3</a:t>
            </a:r>
          </a:p>
        </p:txBody>
      </p:sp>
      <p:sp>
        <p:nvSpPr>
          <p:cNvPr id="3" name="Content Placeholder 2">
            <a:extLst>
              <a:ext uri="{FF2B5EF4-FFF2-40B4-BE49-F238E27FC236}">
                <a16:creationId xmlns:a16="http://schemas.microsoft.com/office/drawing/2014/main" id="{908954D9-4B9E-FE31-E290-BEF58412D105}"/>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4" name="TextBox 3">
            <a:extLst>
              <a:ext uri="{FF2B5EF4-FFF2-40B4-BE49-F238E27FC236}">
                <a16:creationId xmlns:a16="http://schemas.microsoft.com/office/drawing/2014/main" id="{3CFF05E0-5E0B-5C37-9786-04ECC5E67127}"/>
              </a:ext>
            </a:extLst>
          </p:cNvPr>
          <p:cNvSpPr txBox="1"/>
          <p:nvPr/>
        </p:nvSpPr>
        <p:spPr>
          <a:xfrm>
            <a:off x="218058" y="1712694"/>
            <a:ext cx="119685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Main Idea of BBC Full Text:</a:t>
            </a:r>
            <a:r>
              <a:rPr lang="en-US" sz="2800" dirty="0">
                <a:ea typeface="+mn-lt"/>
                <a:cs typeface="+mn-lt"/>
              </a:rPr>
              <a:t> </a:t>
            </a:r>
            <a:r>
              <a:rPr lang="en-US" sz="2800" b="1">
                <a:ea typeface="+mn-lt"/>
                <a:cs typeface="+mn-lt"/>
              </a:rPr>
              <a:t>Social media helps small businesses grow</a:t>
            </a:r>
            <a:r>
              <a:rPr lang="en-US" sz="2800" b="1" dirty="0">
                <a:ea typeface="+mn-lt"/>
                <a:cs typeface="+mn-lt"/>
              </a:rPr>
              <a:t> </a:t>
            </a:r>
            <a:endParaRPr lang="en-US" sz="2800" b="1"/>
          </a:p>
        </p:txBody>
      </p:sp>
      <p:sp>
        <p:nvSpPr>
          <p:cNvPr id="7" name="TextBox 6">
            <a:extLst>
              <a:ext uri="{FF2B5EF4-FFF2-40B4-BE49-F238E27FC236}">
                <a16:creationId xmlns:a16="http://schemas.microsoft.com/office/drawing/2014/main" id="{CA8015F6-C816-6DD5-DEB1-91462BC60EF9}"/>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B35DC01-58D4-0114-7238-7C7EFC787A15}"/>
              </a:ext>
            </a:extLst>
          </p:cNvPr>
          <p:cNvSpPr txBox="1"/>
          <p:nvPr/>
        </p:nvSpPr>
        <p:spPr>
          <a:xfrm>
            <a:off x="236069" y="2358811"/>
            <a:ext cx="5833101" cy="4401205"/>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Create a mind map with your </a:t>
            </a:r>
            <a:r>
              <a:rPr lang="en-US" sz="2500" b="1">
                <a:ea typeface="+mn-lt"/>
                <a:cs typeface="+mn-lt"/>
              </a:rPr>
              <a:t>partner </a:t>
            </a:r>
            <a:r>
              <a:rPr lang="en-US" sz="2500">
                <a:ea typeface="+mn-lt"/>
                <a:cs typeface="+mn-lt"/>
              </a:rPr>
              <a:t>that shows:</a:t>
            </a:r>
            <a:endParaRPr lang="en-US" sz="2500" dirty="0"/>
          </a:p>
          <a:p>
            <a:pPr marL="285750" indent="-285750">
              <a:buFont typeface="Arial"/>
              <a:buChar char="•"/>
            </a:pPr>
            <a:r>
              <a:rPr lang="en-US" sz="2500">
                <a:ea typeface="+mn-lt"/>
                <a:cs typeface="+mn-lt"/>
              </a:rPr>
              <a:t>key information from the text </a:t>
            </a:r>
            <a:endParaRPr lang="en-US" sz="2500" dirty="0"/>
          </a:p>
          <a:p>
            <a:pPr marL="285750" indent="-285750">
              <a:buFont typeface="Arial"/>
              <a:buChar char="•"/>
            </a:pPr>
            <a:r>
              <a:rPr lang="en-US" sz="2500">
                <a:ea typeface="+mn-lt"/>
                <a:cs typeface="+mn-lt"/>
              </a:rPr>
              <a:t>how social media helps businesses </a:t>
            </a:r>
            <a:endParaRPr lang="en-US" sz="2500" dirty="0"/>
          </a:p>
          <a:p>
            <a:pPr marL="285750" indent="-285750">
              <a:buFont typeface="Arial"/>
              <a:buChar char="•"/>
            </a:pPr>
            <a:r>
              <a:rPr lang="en-US" sz="2500">
                <a:ea typeface="+mn-lt"/>
                <a:cs typeface="+mn-lt"/>
              </a:rPr>
              <a:t>examples from the article</a:t>
            </a:r>
          </a:p>
          <a:p>
            <a:pPr marL="285750" indent="-285750">
              <a:buFont typeface="Arial"/>
              <a:buChar char="•"/>
            </a:pPr>
            <a:endParaRPr lang="en-US" sz="1000" dirty="0"/>
          </a:p>
          <a:p>
            <a:r>
              <a:rPr lang="en-US" sz="2500" b="1" dirty="0"/>
              <a:t>Do not discuss/work with </a:t>
            </a:r>
            <a:r>
              <a:rPr lang="en-US" sz="2500" b="1"/>
              <a:t>the other pair in your group for this step.</a:t>
            </a:r>
            <a:endParaRPr lang="en-US" sz="2500" b="1" dirty="0"/>
          </a:p>
          <a:p>
            <a:endParaRPr lang="en-US" sz="1000" b="1" dirty="0"/>
          </a:p>
          <a:p>
            <a:endParaRPr lang="en-US" sz="1000" dirty="0"/>
          </a:p>
          <a:p>
            <a:r>
              <a:rPr lang="en-US" sz="2500" b="1"/>
              <a:t>Please include your names </a:t>
            </a:r>
            <a:r>
              <a:rPr lang="en-US" sz="2500" b="1" dirty="0"/>
              <a:t>and student numbers somewhere on the map</a:t>
            </a:r>
            <a:endParaRPr lang="en-US" sz="2500" dirty="0"/>
          </a:p>
        </p:txBody>
      </p:sp>
      <p:sp>
        <p:nvSpPr>
          <p:cNvPr id="9" name="TextBox 8">
            <a:extLst>
              <a:ext uri="{FF2B5EF4-FFF2-40B4-BE49-F238E27FC236}">
                <a16:creationId xmlns:a16="http://schemas.microsoft.com/office/drawing/2014/main" id="{89AC35A3-DAC8-FB04-A1F3-3294F6B58998}"/>
              </a:ext>
            </a:extLst>
          </p:cNvPr>
          <p:cNvSpPr txBox="1"/>
          <p:nvPr/>
        </p:nvSpPr>
        <p:spPr>
          <a:xfrm>
            <a:off x="6240378" y="2358187"/>
            <a:ext cx="5686925" cy="4324261"/>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b="1" dirty="0"/>
              <a:t>How to </a:t>
            </a:r>
            <a:r>
              <a:rPr lang="en-US" sz="2500" b="1" dirty="0" err="1"/>
              <a:t>organise</a:t>
            </a:r>
            <a:r>
              <a:rPr lang="en-US" sz="2500" b="1" dirty="0"/>
              <a:t> your ideas (you choose)</a:t>
            </a:r>
            <a:endParaRPr lang="en-US" sz="2500"/>
          </a:p>
          <a:p>
            <a:r>
              <a:rPr lang="en-US" sz="2500">
                <a:ea typeface="+mn-lt"/>
                <a:cs typeface="+mn-lt"/>
              </a:rPr>
              <a:t>You can group information in a way that makes sense to you, for example:</a:t>
            </a:r>
            <a:endParaRPr lang="en-US" sz="2500"/>
          </a:p>
          <a:p>
            <a:pPr marL="285750" indent="-285750">
              <a:buFont typeface="Arial"/>
              <a:buChar char="•"/>
            </a:pPr>
            <a:r>
              <a:rPr lang="en-US" sz="2500">
                <a:ea typeface="+mn-lt"/>
                <a:cs typeface="+mn-lt"/>
              </a:rPr>
              <a:t>by business </a:t>
            </a:r>
            <a:endParaRPr lang="en-US" sz="2500"/>
          </a:p>
          <a:p>
            <a:pPr marL="285750" indent="-285750">
              <a:buFont typeface="Arial"/>
              <a:buChar char="•"/>
            </a:pPr>
            <a:r>
              <a:rPr lang="en-US" sz="2500">
                <a:ea typeface="+mn-lt"/>
                <a:cs typeface="+mn-lt"/>
              </a:rPr>
              <a:t>by what happens (impact) </a:t>
            </a:r>
            <a:endParaRPr lang="en-US" sz="2500"/>
          </a:p>
          <a:p>
            <a:pPr marL="285750" indent="-285750">
              <a:buFont typeface="Arial"/>
              <a:buChar char="•"/>
            </a:pPr>
            <a:r>
              <a:rPr lang="en-US" sz="2500">
                <a:ea typeface="+mn-lt"/>
                <a:cs typeface="+mn-lt"/>
              </a:rPr>
              <a:t>by type of social media use </a:t>
            </a:r>
            <a:endParaRPr lang="en-US" sz="2500"/>
          </a:p>
          <a:p>
            <a:pPr marL="285750" indent="-285750">
              <a:buFont typeface="Arial"/>
              <a:buChar char="•"/>
            </a:pPr>
            <a:r>
              <a:rPr lang="en-US" sz="2500">
                <a:ea typeface="+mn-lt"/>
                <a:cs typeface="+mn-lt"/>
              </a:rPr>
              <a:t>or another clear structure </a:t>
            </a:r>
            <a:endParaRPr lang="en-US" sz="2500" dirty="0">
              <a:ea typeface="+mn-lt"/>
              <a:cs typeface="+mn-lt"/>
            </a:endParaRPr>
          </a:p>
          <a:p>
            <a:r>
              <a:rPr lang="en-US" sz="2500" dirty="0">
                <a:ea typeface="+mn-lt"/>
                <a:cs typeface="+mn-lt"/>
              </a:rPr>
              <a:t>As long as your map is clear, it's up to you how you group/display the ideas! There are many correct ways to do this!</a:t>
            </a:r>
          </a:p>
        </p:txBody>
      </p:sp>
    </p:spTree>
    <p:extLst>
      <p:ext uri="{BB962C8B-B14F-4D97-AF65-F5344CB8AC3E}">
        <p14:creationId xmlns:p14="http://schemas.microsoft.com/office/powerpoint/2010/main" val="4873045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FB2B6-9A26-AF7C-DFA3-05F18E2FBB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823CB-7768-3360-4805-7BC2BED3CFCE}"/>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4</a:t>
            </a:r>
          </a:p>
        </p:txBody>
      </p:sp>
      <p:sp>
        <p:nvSpPr>
          <p:cNvPr id="3" name="Content Placeholder 2">
            <a:extLst>
              <a:ext uri="{FF2B5EF4-FFF2-40B4-BE49-F238E27FC236}">
                <a16:creationId xmlns:a16="http://schemas.microsoft.com/office/drawing/2014/main" id="{F1C33145-5FE3-CFC3-BE86-5606A521DFFF}"/>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7" name="TextBox 6">
            <a:extLst>
              <a:ext uri="{FF2B5EF4-FFF2-40B4-BE49-F238E27FC236}">
                <a16:creationId xmlns:a16="http://schemas.microsoft.com/office/drawing/2014/main" id="{69AF9CD7-FE55-CC16-EB58-B300C58ED92A}"/>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ED3F787A-2E0C-1B79-12E4-CE4AFB376426}"/>
              </a:ext>
            </a:extLst>
          </p:cNvPr>
          <p:cNvSpPr txBox="1"/>
          <p:nvPr/>
        </p:nvSpPr>
        <p:spPr>
          <a:xfrm>
            <a:off x="227355" y="1859846"/>
            <a:ext cx="3218516"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Swap and compare</a:t>
            </a:r>
            <a:endParaRPr lang="en-US" sz="3200"/>
          </a:p>
          <a:p>
            <a:pPr marL="285750" indent="-285750">
              <a:buFont typeface="Arial"/>
              <a:buChar char="•"/>
            </a:pPr>
            <a:r>
              <a:rPr lang="en-US" sz="3200">
                <a:ea typeface="+mn-lt"/>
                <a:cs typeface="+mn-lt"/>
              </a:rPr>
              <a:t>Work in your group of 4 </a:t>
            </a:r>
            <a:endParaRPr lang="en-US" sz="3200"/>
          </a:p>
          <a:p>
            <a:pPr marL="285750" indent="-285750">
              <a:buFont typeface="Arial"/>
              <a:buChar char="•"/>
            </a:pPr>
            <a:r>
              <a:rPr lang="en-US" sz="3200">
                <a:ea typeface="+mn-lt"/>
                <a:cs typeface="+mn-lt"/>
              </a:rPr>
              <a:t>Swap mind maps with the other pair </a:t>
            </a:r>
            <a:endParaRPr lang="en-US" sz="3200"/>
          </a:p>
          <a:p>
            <a:pPr marL="285750" indent="-285750">
              <a:buFont typeface="Arial"/>
              <a:buChar char="•"/>
            </a:pPr>
            <a:r>
              <a:rPr lang="en-US" sz="3200">
                <a:ea typeface="+mn-lt"/>
                <a:cs typeface="+mn-lt"/>
              </a:rPr>
              <a:t>Look carefully at their work</a:t>
            </a:r>
            <a:endParaRPr lang="en-US" sz="3200"/>
          </a:p>
          <a:p>
            <a:pPr algn="l"/>
            <a:endParaRPr lang="en-US" sz="1600" dirty="0"/>
          </a:p>
          <a:p>
            <a:endParaRPr lang="en-US" sz="1600" dirty="0"/>
          </a:p>
        </p:txBody>
      </p:sp>
      <p:sp>
        <p:nvSpPr>
          <p:cNvPr id="5" name="TextBox 4">
            <a:extLst>
              <a:ext uri="{FF2B5EF4-FFF2-40B4-BE49-F238E27FC236}">
                <a16:creationId xmlns:a16="http://schemas.microsoft.com/office/drawing/2014/main" id="{E9FA8CF8-6E42-B06A-57E3-4C58A543F211}"/>
              </a:ext>
            </a:extLst>
          </p:cNvPr>
          <p:cNvSpPr txBox="1"/>
          <p:nvPr/>
        </p:nvSpPr>
        <p:spPr>
          <a:xfrm>
            <a:off x="3445182" y="1826999"/>
            <a:ext cx="8596007" cy="4979040"/>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Consider and discuss</a:t>
            </a:r>
            <a:r>
              <a:rPr lang="en-US" sz="2400" b="1" dirty="0">
                <a:ea typeface="+mn-lt"/>
                <a:cs typeface="+mn-lt"/>
              </a:rPr>
              <a:t>:</a:t>
            </a:r>
          </a:p>
          <a:p>
            <a:pPr marL="457200" indent="-457200">
              <a:buAutoNum type="arabicPeriod"/>
            </a:pPr>
            <a:r>
              <a:rPr lang="en-US" sz="2400">
                <a:ea typeface="+mn-lt"/>
                <a:cs typeface="+mn-lt"/>
              </a:rPr>
              <a:t>What is similar and different between your mind maps? </a:t>
            </a:r>
            <a:endParaRPr lang="en-US" sz="2400" dirty="0">
              <a:ea typeface="+mn-lt"/>
              <a:cs typeface="+mn-lt"/>
            </a:endParaRPr>
          </a:p>
          <a:p>
            <a:pPr marL="457200" indent="-457200">
              <a:buAutoNum type="arabicPeriod"/>
            </a:pPr>
            <a:r>
              <a:rPr lang="en-US" sz="2400" dirty="0">
                <a:ea typeface="+mn-lt"/>
                <a:cs typeface="+mn-lt"/>
              </a:rPr>
              <a:t>Did you </a:t>
            </a:r>
            <a:r>
              <a:rPr lang="en-US" sz="2400" dirty="0" err="1">
                <a:ea typeface="+mn-lt"/>
                <a:cs typeface="+mn-lt"/>
              </a:rPr>
              <a:t>organise</a:t>
            </a:r>
            <a:r>
              <a:rPr lang="en-US" sz="2400" dirty="0">
                <a:ea typeface="+mn-lt"/>
                <a:cs typeface="+mn-lt"/>
              </a:rPr>
              <a:t> the information in the same way or differently? </a:t>
            </a:r>
            <a:endParaRPr lang="en-US" sz="2400">
              <a:ea typeface="+mn-lt"/>
              <a:cs typeface="+mn-lt"/>
            </a:endParaRPr>
          </a:p>
          <a:p>
            <a:pPr marL="457200" indent="-457200">
              <a:buAutoNum type="arabicPeriod"/>
            </a:pPr>
            <a:r>
              <a:rPr lang="en-US" sz="2400">
                <a:ea typeface="+mn-lt"/>
                <a:cs typeface="+mn-lt"/>
              </a:rPr>
              <a:t>Is the other pair’s mind map clear and easy to follow? Why / why not? </a:t>
            </a:r>
            <a:endParaRPr lang="en-US" sz="2400" dirty="0">
              <a:ea typeface="+mn-lt"/>
              <a:cs typeface="+mn-lt"/>
            </a:endParaRPr>
          </a:p>
          <a:p>
            <a:r>
              <a:rPr lang="en-US" sz="2400" b="1">
                <a:ea typeface="+mn-lt"/>
                <a:cs typeface="+mn-lt"/>
              </a:rPr>
              <a:t>Reflect:</a:t>
            </a:r>
            <a:endParaRPr lang="en-US" sz="2400" b="1" dirty="0">
              <a:ea typeface="+mn-lt"/>
              <a:cs typeface="+mn-lt"/>
            </a:endParaRPr>
          </a:p>
          <a:p>
            <a:pPr marL="457200" indent="-457200">
              <a:buAutoNum type="arabicPeriod"/>
            </a:pPr>
            <a:r>
              <a:rPr lang="en-US" sz="2400">
                <a:ea typeface="+mn-lt"/>
                <a:cs typeface="+mn-lt"/>
              </a:rPr>
              <a:t>Did they include anything important that you missed? </a:t>
            </a:r>
            <a:endParaRPr lang="en-US" sz="2400"/>
          </a:p>
          <a:p>
            <a:pPr marL="457200" indent="-457200">
              <a:buAutoNum type="arabicPeriod"/>
            </a:pPr>
            <a:r>
              <a:rPr lang="en-US" sz="2400">
                <a:ea typeface="+mn-lt"/>
                <a:cs typeface="+mn-lt"/>
              </a:rPr>
              <a:t>What is one thing you would improve in your own mind map after seeing theirs? </a:t>
            </a:r>
            <a:endParaRPr lang="en-US" sz="2400"/>
          </a:p>
          <a:p>
            <a:pPr marL="457200" indent="-457200">
              <a:buAutoNum type="arabicPeriod"/>
            </a:pPr>
            <a:r>
              <a:rPr lang="en-US" sz="2400">
                <a:ea typeface="+mn-lt"/>
                <a:cs typeface="+mn-lt"/>
              </a:rPr>
              <a:t>What is one thing you did well in your own mind map? </a:t>
            </a:r>
          </a:p>
          <a:p>
            <a:pPr marL="457200" indent="-457200">
              <a:buAutoNum type="arabicPeriod"/>
            </a:pPr>
            <a:r>
              <a:rPr lang="en-US" sz="2400">
                <a:ea typeface="+mn-lt"/>
                <a:cs typeface="+mn-lt"/>
              </a:rPr>
              <a:t>Add or change ONE thing in your mind map based on what you saw</a:t>
            </a:r>
          </a:p>
        </p:txBody>
      </p:sp>
    </p:spTree>
    <p:extLst>
      <p:ext uri="{BB962C8B-B14F-4D97-AF65-F5344CB8AC3E}">
        <p14:creationId xmlns:p14="http://schemas.microsoft.com/office/powerpoint/2010/main" val="31743217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6CAB0-DB87-4B54-E139-CBA50DF41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511E1-C4CA-E05C-2CDF-07917A56FF0E}"/>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5</a:t>
            </a:r>
          </a:p>
        </p:txBody>
      </p:sp>
      <p:sp>
        <p:nvSpPr>
          <p:cNvPr id="3" name="Content Placeholder 2">
            <a:extLst>
              <a:ext uri="{FF2B5EF4-FFF2-40B4-BE49-F238E27FC236}">
                <a16:creationId xmlns:a16="http://schemas.microsoft.com/office/drawing/2014/main" id="{7FD86C7F-F185-6AFB-AB3A-70DBD40D5D2B}"/>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4" name="TextBox 3">
            <a:extLst>
              <a:ext uri="{FF2B5EF4-FFF2-40B4-BE49-F238E27FC236}">
                <a16:creationId xmlns:a16="http://schemas.microsoft.com/office/drawing/2014/main" id="{344CCA5E-4FAE-7862-2CD2-ED7002827A57}"/>
              </a:ext>
            </a:extLst>
          </p:cNvPr>
          <p:cNvSpPr txBox="1"/>
          <p:nvPr/>
        </p:nvSpPr>
        <p:spPr>
          <a:xfrm>
            <a:off x="651194" y="1921241"/>
            <a:ext cx="10885714"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Take a photo of your work</a:t>
            </a:r>
            <a:endParaRPr lang="en-US"/>
          </a:p>
          <a:p>
            <a:endParaRPr lang="en-US" sz="2800" dirty="0"/>
          </a:p>
          <a:p>
            <a:r>
              <a:rPr lang="en-US" sz="2800" dirty="0"/>
              <a:t>Follow the instructions to upl</a:t>
            </a:r>
            <a:r>
              <a:rPr lang="en-US" sz="2800"/>
              <a:t>oad your work onto Moodle. Every person should upload a picture of their work.</a:t>
            </a:r>
            <a:endParaRPr lang="en-US" sz="2800" dirty="0"/>
          </a:p>
          <a:p>
            <a:endParaRPr lang="en-US" sz="2800" dirty="0"/>
          </a:p>
          <a:p>
            <a:endParaRPr lang="en-US" dirty="0"/>
          </a:p>
          <a:p>
            <a:endParaRPr lang="en-US" dirty="0"/>
          </a:p>
        </p:txBody>
      </p:sp>
    </p:spTree>
    <p:extLst>
      <p:ext uri="{BB962C8B-B14F-4D97-AF65-F5344CB8AC3E}">
        <p14:creationId xmlns:p14="http://schemas.microsoft.com/office/powerpoint/2010/main" val="15057853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answer:</a:t>
            </a:r>
          </a:p>
          <a:p>
            <a:r>
              <a:rPr lang="en-GB"/>
              <a:t>One thing that helped me read better today is…</a:t>
            </a:r>
          </a:p>
          <a:p>
            <a:r>
              <a:rPr lang="en-GB"/>
              <a:t>One thing I still want to practise is….</a:t>
            </a:r>
          </a:p>
          <a:p>
            <a:r>
              <a:rPr lang="en-GB"/>
              <a:t>One thing I understand now about using reading for business decisions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spTree>
    <p:extLst>
      <p:ext uri="{BB962C8B-B14F-4D97-AF65-F5344CB8AC3E}">
        <p14:creationId xmlns:p14="http://schemas.microsoft.com/office/powerpoint/2010/main" val="23065746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a:xfrm>
            <a:off x="1127124" y="1825625"/>
            <a:ext cx="10204309" cy="4351338"/>
          </a:xfrm>
        </p:spPr>
        <p:txBody>
          <a:bodyPr vert="horz" lIns="91440" tIns="45720" rIns="91440" bIns="45720" rtlCol="0" anchor="t">
            <a:normAutofit/>
          </a:bodyPr>
          <a:lstStyle/>
          <a:p>
            <a:r>
              <a:rPr lang="en-GB">
                <a:ea typeface="+mn-lt"/>
                <a:cs typeface="+mn-lt"/>
              </a:rPr>
              <a:t>How to find the </a:t>
            </a:r>
            <a:r>
              <a:rPr lang="en-GB" b="1">
                <a:ea typeface="+mn-lt"/>
                <a:cs typeface="+mn-lt"/>
              </a:rPr>
              <a:t>main idea</a:t>
            </a:r>
            <a:r>
              <a:rPr lang="en-GB">
                <a:ea typeface="+mn-lt"/>
                <a:cs typeface="+mn-lt"/>
              </a:rPr>
              <a:t> of a business text </a:t>
            </a:r>
            <a:endParaRPr lang="en-GB"/>
          </a:p>
          <a:p>
            <a:r>
              <a:rPr lang="en-GB" dirty="0">
                <a:ea typeface="+mn-lt"/>
                <a:cs typeface="+mn-lt"/>
              </a:rPr>
              <a:t>How to identify </a:t>
            </a:r>
            <a:r>
              <a:rPr lang="en-GB" b="1" dirty="0">
                <a:ea typeface="+mn-lt"/>
                <a:cs typeface="+mn-lt"/>
              </a:rPr>
              <a:t>key details</a:t>
            </a:r>
            <a:r>
              <a:rPr lang="en-GB" dirty="0">
                <a:ea typeface="+mn-lt"/>
                <a:cs typeface="+mn-lt"/>
              </a:rPr>
              <a:t> and ignore less important information </a:t>
            </a:r>
            <a:endParaRPr lang="en-GB" dirty="0"/>
          </a:p>
          <a:p>
            <a:r>
              <a:rPr lang="en-GB">
                <a:ea typeface="+mn-lt"/>
                <a:cs typeface="+mn-lt"/>
              </a:rPr>
              <a:t>How to organise information into </a:t>
            </a:r>
            <a:r>
              <a:rPr lang="en-GB" b="1">
                <a:ea typeface="+mn-lt"/>
                <a:cs typeface="+mn-lt"/>
              </a:rPr>
              <a:t>clear categories</a:t>
            </a:r>
            <a:r>
              <a:rPr lang="en-GB" dirty="0">
                <a:ea typeface="+mn-lt"/>
                <a:cs typeface="+mn-lt"/>
              </a:rPr>
              <a:t> </a:t>
            </a:r>
            <a:endParaRPr lang="en-GB" dirty="0"/>
          </a:p>
          <a:p>
            <a:r>
              <a:rPr lang="en-GB">
                <a:ea typeface="+mn-lt"/>
                <a:cs typeface="+mn-lt"/>
              </a:rPr>
              <a:t>How to use a </a:t>
            </a:r>
            <a:r>
              <a:rPr lang="en-GB" b="1">
                <a:ea typeface="+mn-lt"/>
                <a:cs typeface="+mn-lt"/>
              </a:rPr>
              <a:t>mind map to structure ideas using keywords</a:t>
            </a:r>
            <a:r>
              <a:rPr lang="en-GB" dirty="0">
                <a:ea typeface="+mn-lt"/>
                <a:cs typeface="+mn-lt"/>
              </a:rPr>
              <a:t> </a:t>
            </a:r>
            <a:endParaRPr lang="en-GB" dirty="0"/>
          </a:p>
          <a:p>
            <a:r>
              <a:rPr lang="en-GB">
                <a:ea typeface="+mn-lt"/>
                <a:cs typeface="+mn-lt"/>
              </a:rPr>
              <a:t>How these skills help with </a:t>
            </a:r>
            <a:r>
              <a:rPr lang="en-GB" b="1">
                <a:ea typeface="+mn-lt"/>
                <a:cs typeface="+mn-lt"/>
              </a:rPr>
              <a:t>Assessment 1 and business decision-making</a:t>
            </a:r>
            <a:endParaRPr lang="en-GB"/>
          </a:p>
          <a:p>
            <a:endParaRPr lang="en-GB" dirty="0"/>
          </a:p>
        </p:txBody>
      </p:sp>
      <p:graphicFrame>
        <p:nvGraphicFramePr>
          <p:cNvPr id="5"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2521505704"/>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Referencing, Integrity &amp; Ethics</a:t>
            </a:r>
            <a:r>
              <a:rPr lang="en-GB"/>
              <a:t> </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24718" y="285976"/>
            <a:ext cx="2428483" cy="1942987"/>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4</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r>
              <a:rPr lang="en-GB" dirty="0"/>
              <a:t>Complete: </a:t>
            </a:r>
            <a:endParaRPr lang="en-GB" b="1" dirty="0"/>
          </a:p>
          <a:p>
            <a:r>
              <a:rPr lang="en-GB" dirty="0" err="1"/>
              <a:t>Infoskills</a:t>
            </a:r>
            <a:r>
              <a:rPr lang="en-GB" dirty="0"/>
              <a:t>: Referencing The Basics</a:t>
            </a:r>
          </a:p>
          <a:p>
            <a:endParaRPr lang="en-GB" dirty="0"/>
          </a:p>
          <a:p>
            <a:r>
              <a:rPr lang="en-GB" b="1" dirty="0"/>
              <a:t>And don’t forget to work on AS1!</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3</a:t>
            </a:r>
          </a:p>
          <a:p>
            <a:r>
              <a:rPr lang="en-GB"/>
              <a:t>Select Referencing: The Basics</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168186" y="4725525"/>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Avoiding Misinformation</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Learn how to identify Misinformation, disinformation, and fake news</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3</a:t>
            </a:r>
          </a:p>
          <a:p>
            <a:r>
              <a:rPr lang="en-GB"/>
              <a:t>Select Misinformation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6A23EEF6-E819-429B-9B5C-CBF630FA953C}">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http://schemas.microsoft.com/office/2006/metadata/properties"/>
    <ds:schemaRef ds:uri="http://schemas.microsoft.com/office/infopath/2007/PartnerControls"/>
    <ds:schemaRef ds:uri="http://purl.org/dc/terms/"/>
    <ds:schemaRef ds:uri="http://schemas.microsoft.com/office/2006/documentManagement/types"/>
    <ds:schemaRef ds:uri="20412d98-6c36-457e-a543-06e3d82144c9"/>
    <ds:schemaRef ds:uri="http://schemas.openxmlformats.org/package/2006/metadata/core-properties"/>
    <ds:schemaRef ds:uri="http://purl.org/dc/dcmitype/"/>
    <ds:schemaRef ds:uri="826e5e0b-69f2-41be-b336-f8a1ad71dd1e"/>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2353</Words>
  <Application>Microsoft Office PowerPoint</Application>
  <PresentationFormat>Widescreen</PresentationFormat>
  <Paragraphs>364</Paragraphs>
  <Slides>43</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Arial,Sans-Serif</vt:lpstr>
      <vt:lpstr>Aptos</vt:lpstr>
      <vt:lpstr>Aptos ExtraBold</vt:lpstr>
      <vt:lpstr>Arial</vt:lpstr>
      <vt:lpstr>Office Theme</vt:lpstr>
      <vt:lpstr>Welcome to Academic Skills!</vt:lpstr>
      <vt:lpstr>Remembering last week</vt:lpstr>
      <vt:lpstr>Remembering last week</vt:lpstr>
      <vt:lpstr>What today is about</vt:lpstr>
      <vt:lpstr>Reading and Analysing</vt:lpstr>
      <vt:lpstr>Discuss</vt:lpstr>
      <vt:lpstr>How reading supports business decisions</vt:lpstr>
      <vt:lpstr>Reading for ideas, not every word</vt:lpstr>
      <vt:lpstr>Main idea vs detail</vt:lpstr>
      <vt:lpstr>What is “evidence” in a business text? </vt:lpstr>
      <vt:lpstr>Let’s try it out!</vt:lpstr>
      <vt:lpstr>Let’s try it out!</vt:lpstr>
      <vt:lpstr>Let’s try it out!</vt:lpstr>
      <vt:lpstr>Main idea is…</vt:lpstr>
      <vt:lpstr>Main Idea: Check the first sentence </vt:lpstr>
      <vt:lpstr>Main Idea: Repeated ideas give clues</vt:lpstr>
      <vt:lpstr>Main Idea: Repeated ideas give clues</vt:lpstr>
      <vt:lpstr>Main idea is…</vt:lpstr>
      <vt:lpstr>Key supporting details</vt:lpstr>
      <vt:lpstr>Let’s try it out</vt:lpstr>
      <vt:lpstr>Key supporting details</vt:lpstr>
      <vt:lpstr>Key supporting details</vt:lpstr>
      <vt:lpstr>Note-taking Techniques</vt:lpstr>
      <vt:lpstr>Note-taking Techniques</vt:lpstr>
      <vt:lpstr>Discuss</vt:lpstr>
      <vt:lpstr>Note-Taking: Why Does This Skill Matter Outside of University?</vt:lpstr>
      <vt:lpstr>Mindmaps </vt:lpstr>
      <vt:lpstr>Three Steps for a Mindmap </vt:lpstr>
      <vt:lpstr>PowerPoint Presentation</vt:lpstr>
      <vt:lpstr>PowerPoint Presentation</vt:lpstr>
      <vt:lpstr>Let’s try it out: Notes → Meaning Exchange Step 1</vt:lpstr>
      <vt:lpstr>Let’s try it out: Notes → Meaning Exchange Step 2</vt:lpstr>
      <vt:lpstr>Let’s try it out: Notes → Meaning Exchange Step 3</vt:lpstr>
      <vt:lpstr>Let’s try it out: Notes → Meaning Exchange Step 4</vt:lpstr>
      <vt:lpstr>Let’s try it out: Notes → Meaning Exchange Step 5</vt:lpstr>
      <vt:lpstr>Reflection</vt:lpstr>
      <vt:lpstr>Recap</vt:lpstr>
      <vt:lpstr>Today we learned…</vt:lpstr>
      <vt:lpstr>Raise your hand if</vt:lpstr>
      <vt:lpstr>Share a word about how you feel</vt:lpstr>
      <vt:lpstr>Next Week:  Referencing, Integrity &amp; Ethics </vt:lpstr>
      <vt:lpstr>Homework for Week 4</vt:lpstr>
      <vt:lpstr>Avoiding Misinformation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601</cp:revision>
  <dcterms:created xsi:type="dcterms:W3CDTF">2026-02-06T13:25:12Z</dcterms:created>
  <dcterms:modified xsi:type="dcterms:W3CDTF">2026-05-06T11:06:44Z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