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83" r:id="rId1"/>
  </p:sldMasterIdLst>
  <p:notesMasterIdLst>
    <p:notesMasterId r:id="rId4"/>
  </p:notesMasterIdLst>
  <p:handoutMasterIdLst>
    <p:handoutMasterId r:id="rId5"/>
  </p:handoutMasterIdLst>
  <p:sldIdLst>
    <p:sldId id="256" r:id="rId2"/>
    <p:sldId id="257" r:id="rId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4805B5"/>
    <a:srgbClr val="00FF00"/>
    <a:srgbClr val="0099FF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67" autoAdjust="0"/>
    <p:restoredTop sz="73563" autoAdjust="0"/>
  </p:normalViewPr>
  <p:slideViewPr>
    <p:cSldViewPr>
      <p:cViewPr varScale="1">
        <p:scale>
          <a:sx n="88" d="100"/>
          <a:sy n="88" d="100"/>
        </p:scale>
        <p:origin x="69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87" d="100"/>
          <a:sy n="87" d="100"/>
        </p:scale>
        <p:origin x="-1182" y="-6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en-GB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endParaRPr lang="en-GB"/>
          </a:p>
        </p:txBody>
      </p:sp>
      <p:sp>
        <p:nvSpPr>
          <p:cNvPr id="809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en-GB"/>
          </a:p>
        </p:txBody>
      </p:sp>
      <p:sp>
        <p:nvSpPr>
          <p:cNvPr id="809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11A6656A-BEFD-4229-BE6E-9E42FCC047C4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9536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en-GB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en-GB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308EA24-1E34-40A5-B68B-AC58A8ED109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8894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Title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39775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973" y="1964267"/>
            <a:ext cx="5714228" cy="2421464"/>
          </a:xfrm>
        </p:spPr>
        <p:txBody>
          <a:bodyPr anchor="b">
            <a:normAutofit/>
          </a:bodyPr>
          <a:lstStyle>
            <a:lvl1pPr algn="r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3973" y="4385733"/>
            <a:ext cx="5714228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52311" y="5870576"/>
            <a:ext cx="1212173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743973" y="5870576"/>
            <a:ext cx="3932137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40685" y="5870576"/>
            <a:ext cx="417516" cy="377825"/>
          </a:xfrm>
        </p:spPr>
        <p:txBody>
          <a:bodyPr/>
          <a:lstStyle/>
          <a:p>
            <a:fld id="{CBCBB546-BD0A-4D70-9474-4700DE53A3D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415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C915B-145C-40F6-99CB-D58974DAC40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680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3308581"/>
            <a:ext cx="77724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4777381"/>
            <a:ext cx="777240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550D7-B2C5-408C-977C-D5F6DD4FBD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81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2142068"/>
            <a:ext cx="3813048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6553" y="2142068"/>
            <a:ext cx="3813048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E579F-B90A-4A0C-8BBB-FF18B67DB2C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652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3480" y="2218267"/>
            <a:ext cx="354060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1120" y="2218267"/>
            <a:ext cx="35184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6552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5EC1-2614-4FC1-A0D6-8A636B4508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995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609601"/>
            <a:ext cx="7772400" cy="1456267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87D8C-81EB-4E90-A447-289C6BAB246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600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A7F-D5F8-491C-A945-7307036BD2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103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718" y="1557868"/>
            <a:ext cx="2862910" cy="1439332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6144" y="609601"/>
            <a:ext cx="4627975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1718" y="2997200"/>
            <a:ext cx="2862910" cy="184573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60055-D6EF-4C11-981B-D0D23D985ED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285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128" y="1735672"/>
            <a:ext cx="4097204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29200" y="914400"/>
            <a:ext cx="3200400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 dirty="0"/>
            </a:lvl1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2128" y="3107272"/>
            <a:ext cx="4097204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A3A8E-8D86-434E-833E-E4E5EEB1C2B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51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4732865"/>
            <a:ext cx="7772400" cy="566738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4401" y="932112"/>
            <a:ext cx="6858000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/>
            </a:lvl1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5299603"/>
            <a:ext cx="77724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EF6CE-187C-484A-8BFB-5B52E9028D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985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609602"/>
            <a:ext cx="7772399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2" y="4343400"/>
            <a:ext cx="7772399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EF6CE-187C-484A-8BFB-5B52E9028D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9116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88671" y="3352800"/>
            <a:ext cx="6876133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2266" y="4343400"/>
            <a:ext cx="77724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EF6CE-187C-484A-8BFB-5B52E9028D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661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3291648"/>
            <a:ext cx="7772401" cy="1468800"/>
          </a:xfrm>
        </p:spPr>
        <p:txBody>
          <a:bodyPr anchor="b">
            <a:normAutofit/>
          </a:bodyPr>
          <a:lstStyle>
            <a:lvl1pPr algn="l">
              <a:defRPr sz="2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60448"/>
            <a:ext cx="7772402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EF6CE-187C-484A-8BFB-5B52E9028D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1074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3886200"/>
            <a:ext cx="7772401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75200"/>
            <a:ext cx="7772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EF6CE-187C-484A-8BFB-5B52E9028D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9943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440" y="609602"/>
            <a:ext cx="7772401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64440" y="3505200"/>
            <a:ext cx="777240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4439" y="4343400"/>
            <a:ext cx="7772401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EF6CE-187C-484A-8BFB-5B52E9028D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006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E36F6-166E-4292-A6E6-5BC10CC9CA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9594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2978" y="609600"/>
            <a:ext cx="1676621" cy="5181601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990184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80048-489C-4C1A-AFE5-CC7607E29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011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42068"/>
            <a:ext cx="7772400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23712" y="5870576"/>
            <a:ext cx="1212173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5870576"/>
            <a:ext cx="5990311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12085" y="5870576"/>
            <a:ext cx="417516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A5EF6CE-187C-484A-8BFB-5B52E9028D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6730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  <p:sldLayoutId id="2147483695" r:id="rId12"/>
    <p:sldLayoutId id="2147483696" r:id="rId13"/>
    <p:sldLayoutId id="2147483697" r:id="rId14"/>
    <p:sldLayoutId id="2147483698" r:id="rId15"/>
    <p:sldLayoutId id="2147483699" r:id="rId16"/>
    <p:sldLayoutId id="214748370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tfr8gdOIMDU" TargetMode="External"/><Relationship Id="rId13" Type="http://schemas.openxmlformats.org/officeDocument/2006/relationships/hyperlink" Target="https://www.youtube.com/watch?v=z85yzm51Q_0" TargetMode="External"/><Relationship Id="rId18" Type="http://schemas.openxmlformats.org/officeDocument/2006/relationships/hyperlink" Target="https://www.youtube.com/watch?v=B4OsB9R7kx8" TargetMode="External"/><Relationship Id="rId3" Type="http://schemas.openxmlformats.org/officeDocument/2006/relationships/hyperlink" Target="https://www.youtube.com/watch?v=P06DmLD2dAA" TargetMode="External"/><Relationship Id="rId7" Type="http://schemas.openxmlformats.org/officeDocument/2006/relationships/hyperlink" Target="https://www.youtube.com/watch?v=5qjj9o3VRzw" TargetMode="External"/><Relationship Id="rId12" Type="http://schemas.openxmlformats.org/officeDocument/2006/relationships/hyperlink" Target="https://www.youtube.com/watch?v=EpUNIKB-WaU" TargetMode="External"/><Relationship Id="rId17" Type="http://schemas.openxmlformats.org/officeDocument/2006/relationships/hyperlink" Target="https://www.youtube.com/watch?v=UJYrdwkfkek" TargetMode="External"/><Relationship Id="rId2" Type="http://schemas.openxmlformats.org/officeDocument/2006/relationships/hyperlink" Target="https://www.youtube.com/watch?v=x0G2vcWzLM4" TargetMode="External"/><Relationship Id="rId16" Type="http://schemas.openxmlformats.org/officeDocument/2006/relationships/hyperlink" Target="https://www.youtube.com/watch?v=fo6d-pahxPM" TargetMode="External"/><Relationship Id="rId20" Type="http://schemas.openxmlformats.org/officeDocument/2006/relationships/hyperlink" Target="https://www.youtube.com/watch?v=VbiRNT_gWU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dINbQGgVEN8" TargetMode="External"/><Relationship Id="rId11" Type="http://schemas.openxmlformats.org/officeDocument/2006/relationships/hyperlink" Target="https://www.youtube.com/watch?v=DIpakXL6F6I" TargetMode="External"/><Relationship Id="rId5" Type="http://schemas.openxmlformats.org/officeDocument/2006/relationships/hyperlink" Target="https://www.youtube.com/watch?v=WVGMyo40SyE" TargetMode="External"/><Relationship Id="rId15" Type="http://schemas.openxmlformats.org/officeDocument/2006/relationships/hyperlink" Target="https://www.youtube.com/watch?v=usdicWI1L80" TargetMode="External"/><Relationship Id="rId10" Type="http://schemas.openxmlformats.org/officeDocument/2006/relationships/hyperlink" Target="https://www.youtube.com/watch?v=tSQo-fHr-m8" TargetMode="External"/><Relationship Id="rId19" Type="http://schemas.openxmlformats.org/officeDocument/2006/relationships/hyperlink" Target="https://www.youtube.com/watch?v=-r6HHqoiGaU" TargetMode="External"/><Relationship Id="rId4" Type="http://schemas.openxmlformats.org/officeDocument/2006/relationships/hyperlink" Target="https://www.youtube.com/watch?v=Qw63dfw2l0E&amp;t=1198s" TargetMode="External"/><Relationship Id="rId9" Type="http://schemas.openxmlformats.org/officeDocument/2006/relationships/hyperlink" Target="https://www.youtube.com/watch?v=lS9uFgvVhQA" TargetMode="External"/><Relationship Id="rId14" Type="http://schemas.openxmlformats.org/officeDocument/2006/relationships/hyperlink" Target="https://www.youtube.com/watch?v=f_--oB3Hfi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videos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701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7772400" cy="5976664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hlinkClick r:id="rId2"/>
              </a:rPr>
              <a:t>Cruickshank The Terraced house 50 mins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Cruickshank Flats 52mins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Cruickshank cottage 51 mins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The Great Estate - The Rise and Fall of the Council House. </a:t>
            </a:r>
            <a:r>
              <a:rPr lang="en-GB" dirty="0" smtClean="0"/>
              <a:t>50 mins</a:t>
            </a:r>
          </a:p>
          <a:p>
            <a:r>
              <a:rPr lang="en-GB" dirty="0" smtClean="0">
                <a:hlinkClick r:id="rId6"/>
              </a:rPr>
              <a:t>London's out of control Ponzi booming property sector 26mins</a:t>
            </a:r>
            <a:endParaRPr lang="en-GB" dirty="0" smtClean="0"/>
          </a:p>
          <a:p>
            <a:r>
              <a:rPr lang="en-GB" dirty="0" smtClean="0">
                <a:hlinkClick r:id="rId7"/>
              </a:rPr>
              <a:t>The Truth About Property Andreas Panayiotou 5 mins</a:t>
            </a:r>
            <a:endParaRPr lang="en-GB" dirty="0" smtClean="0"/>
          </a:p>
          <a:p>
            <a:r>
              <a:rPr lang="en-GB" dirty="0" smtClean="0">
                <a:hlinkClick r:id="rId8"/>
              </a:rPr>
              <a:t>Mark Homer Interviews Andreas Panayiotou 15 mins</a:t>
            </a:r>
            <a:endParaRPr lang="en-GB" dirty="0" smtClean="0"/>
          </a:p>
          <a:p>
            <a:r>
              <a:rPr lang="en-GB" dirty="0" smtClean="0">
                <a:hlinkClick r:id="rId9"/>
              </a:rPr>
              <a:t>Rob Moore interviews Dr John </a:t>
            </a:r>
            <a:r>
              <a:rPr lang="en-GB" dirty="0" err="1" smtClean="0">
                <a:hlinkClick r:id="rId9"/>
              </a:rPr>
              <a:t>DeMartini</a:t>
            </a:r>
            <a:r>
              <a:rPr lang="en-GB" dirty="0" smtClean="0">
                <a:hlinkClick r:id="rId9"/>
              </a:rPr>
              <a:t> of The Secret - Property, Money &amp; Life</a:t>
            </a:r>
            <a:endParaRPr lang="en-GB" dirty="0" smtClean="0"/>
          </a:p>
          <a:p>
            <a:r>
              <a:rPr lang="en-GB" dirty="0" smtClean="0">
                <a:hlinkClick r:id="rId10"/>
              </a:rPr>
              <a:t>megacities cities 47mins</a:t>
            </a:r>
            <a:endParaRPr lang="en-GB" dirty="0" smtClean="0"/>
          </a:p>
          <a:p>
            <a:r>
              <a:rPr lang="en-GB" dirty="0" smtClean="0">
                <a:hlinkClick r:id="rId11"/>
              </a:rPr>
              <a:t>BBC - Evan Davis - Mind The Gap: London Vs The Rest 1 59 mins</a:t>
            </a:r>
            <a:endParaRPr lang="en-GB" dirty="0" smtClean="0"/>
          </a:p>
          <a:p>
            <a:r>
              <a:rPr lang="en-GB" dirty="0" smtClean="0">
                <a:hlinkClick r:id="rId12"/>
              </a:rPr>
              <a:t>BBC - Evan Davis - Mind The Gap: London Vs The Rest 2 60 mins</a:t>
            </a:r>
            <a:endParaRPr lang="en-GB" dirty="0" smtClean="0"/>
          </a:p>
          <a:p>
            <a:r>
              <a:rPr lang="en-GB" dirty="0" smtClean="0">
                <a:hlinkClick r:id="rId13"/>
              </a:rPr>
              <a:t>Buy To Let Is For Mugs 8mins</a:t>
            </a:r>
            <a:endParaRPr lang="en-GB" dirty="0" smtClean="0"/>
          </a:p>
          <a:p>
            <a:r>
              <a:rPr lang="en-GB" dirty="0" smtClean="0">
                <a:hlinkClick r:id="rId14"/>
              </a:rPr>
              <a:t>Buy To Let Is STILL For Mugs! 6mins</a:t>
            </a:r>
            <a:endParaRPr lang="en-GB" dirty="0" smtClean="0"/>
          </a:p>
          <a:p>
            <a:r>
              <a:rPr lang="en-GB" dirty="0" smtClean="0">
                <a:hlinkClick r:id="rId15"/>
              </a:rPr>
              <a:t>How to Invest in Property 6 mins Discuss </a:t>
            </a:r>
            <a:endParaRPr lang="en-GB" dirty="0" smtClean="0"/>
          </a:p>
          <a:p>
            <a:r>
              <a:rPr lang="en-GB" dirty="0" smtClean="0">
                <a:hlinkClick r:id="rId16"/>
              </a:rPr>
              <a:t>Andrew Marr's Megacities - Living In The City - Episode 1 56mins</a:t>
            </a:r>
            <a:endParaRPr lang="en-GB" dirty="0" smtClean="0"/>
          </a:p>
          <a:p>
            <a:r>
              <a:rPr lang="en-GB" dirty="0" smtClean="0">
                <a:hlinkClick r:id="rId17"/>
              </a:rPr>
              <a:t>Andrew Marr's Megacities - Cites on the Edge - Episode 2</a:t>
            </a:r>
            <a:endParaRPr lang="en-GB" dirty="0" smtClean="0"/>
          </a:p>
          <a:p>
            <a:r>
              <a:rPr lang="en-GB" dirty="0" smtClean="0">
                <a:hlinkClick r:id="rId18"/>
              </a:rPr>
              <a:t>Andrew Marr's Megacities - Sustaining the City - Episode 3</a:t>
            </a:r>
            <a:endParaRPr lang="en-GB" dirty="0" smtClean="0"/>
          </a:p>
          <a:p>
            <a:r>
              <a:rPr lang="en-GB" dirty="0" smtClean="0">
                <a:hlinkClick r:id="rId19"/>
              </a:rPr>
              <a:t>Mega Cities Under Water Rising Sea level Full Documentary 47mins</a:t>
            </a:r>
            <a:endParaRPr lang="en-GB" dirty="0" smtClean="0"/>
          </a:p>
          <a:p>
            <a:r>
              <a:rPr lang="en-GB" dirty="0" smtClean="0">
                <a:hlinkClick r:id="rId20"/>
              </a:rPr>
              <a:t>What the Earth would look like if all the ice melted 3mins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931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ustom 1">
      <a:dk1>
        <a:sysClr val="windowText" lastClr="000000"/>
      </a:dk1>
      <a:lt1>
        <a:srgbClr val="FFFF00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ustom 2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5970</TotalTime>
  <Words>182</Words>
  <Application>Microsoft Office PowerPoint</Application>
  <PresentationFormat>On-screen Show (4:3)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Times New Roman</vt:lpstr>
      <vt:lpstr>Celestial</vt:lpstr>
      <vt:lpstr>videos</vt:lpstr>
      <vt:lpstr>PowerPoint Presentation</vt:lpstr>
    </vt:vector>
  </TitlesOfParts>
  <Company>Swansea Institute of Higher Education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CITIES</dc:title>
  <dc:creator>Mike Cullis</dc:creator>
  <cp:lastModifiedBy>Chris House</cp:lastModifiedBy>
  <cp:revision>134</cp:revision>
  <cp:lastPrinted>2001-11-06T22:38:22Z</cp:lastPrinted>
  <dcterms:created xsi:type="dcterms:W3CDTF">2001-11-05T12:06:45Z</dcterms:created>
  <dcterms:modified xsi:type="dcterms:W3CDTF">2017-01-26T17:47:02Z</dcterms:modified>
</cp:coreProperties>
</file>