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4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C390C-E083-4952-B746-0C463938C2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74919A-023E-4A29-BF14-42DDF7456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8AB327-91C8-4CC7-A30A-7059905DA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D5598-822C-43B3-9C64-AC4370A33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1B13B-D110-48E6-97A7-8069A0D59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00D37-2BEF-46FB-9EF1-465E92368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C6E56-66DE-4EF0-BD52-FC50F76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836D3-4F81-4E6B-8A8F-09FC40816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0462D-41CF-47AF-B926-9964DCAB9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E1B63-E63F-4428-956B-170C4547D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0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721E-7189-4C34-B943-BFDF06B28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D5CFE-2EA3-44CA-93FB-AF8D46B33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907B7-3E83-444F-A5BB-2950C9CF9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533151-36C9-453A-89E9-E7C5CA31A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7B52C-5AA7-4BD8-A5AB-B12AAC306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702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10B-BFD2-4582-B132-890A96D40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D09AF-8A33-43D7-8AA5-A5E2D84A73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50341-AF6B-4F6E-B0EE-6CEDC212E0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5C0394-1863-4555-B5ED-7E9AE9A79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0FF5BC-97C5-45FE-B233-D5F2B72D0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241420-053A-4C14-ABD9-D7E1B355D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209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AF5C1-C90F-4A31-865C-053C69075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52F9F-8A19-4DB4-A199-BC5738C87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B6FB75-8537-4827-B54C-728C43725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F162D-4C8D-4E49-AF98-A8A51284C5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E0E0-25A6-4601-963D-38D21698E6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8B1C2C-F525-4F3B-88A5-FBC8AF3F8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125095-82A5-4EFA-915E-5A8462DA1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063D7-1C17-43C5-B506-FC24CFBC8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749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E8F49-4182-4236-9915-4CA435BF1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EB261F-95A0-40A3-A541-BBDE9D48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B1F7C-AD50-4DEC-8DDA-589E57CA1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04C5B-850E-40E5-8506-6B1871E5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255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2F8014-0E5E-48D5-B1A3-123143C46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4EA373-E59C-41BE-BDFA-E7B6B90BE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5ED784-BCED-4C92-BEB3-E2F2894BB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0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FA7CC-5695-46F6-93FD-2C19CBA43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81236-B961-4128-AC31-0E6118DCF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B91F58-8F10-44C1-80F4-2C38019C5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DB890E-3EA2-4333-B909-170AF4CD0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5162A-B29D-4B2A-8915-A80F34C0F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CC389-EFB6-4E17-9C01-A78814C4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535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906FA-1F41-4CD7-A637-BC028135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8BC763-947A-4E2B-A86B-708F9ADE24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72D3A-07E9-411F-91E4-51427E524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CFFB4-EA04-48D6-A3B0-6A647C497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A03774-1214-43F1-A0FE-237E6932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9399E-195A-4D37-A900-EAE422407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08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780A5-644D-44F7-81AF-E2D89989F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A20C8D-EF64-4DD8-86BC-AAF79FC67E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FB261-4F5A-484D-BD35-402679D9A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497A0-B07C-4D42-B092-EAB30303D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4C52E-7432-44CC-A260-6460804B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622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236F69-1EFE-40BA-8C19-FF1FFB6185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C9CF40-A9A7-45C8-9A72-FCE0FE9B38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CF099-537C-4495-908D-D24ED465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DAD20-62C1-4FA2-A65C-B369DBFDC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06764-E73B-40F7-A0F7-A8BD198B7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60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5A6E84-5C0C-460B-A8A7-A195F84F5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17181D-96C4-47CE-B647-24B55FE6CD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A4A04-741E-4E87-89D1-23C127A618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6FC2F-FDD7-478A-B16C-0A87CC64F115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BDBC6-BCCB-4102-BFC2-A410562CDB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76995-A3C8-4317-91D4-07A2AC5370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66053-A509-4203-875B-02887FEE4E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52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plant, tree&#10;&#10;Description automatically generated">
            <a:extLst>
              <a:ext uri="{FF2B5EF4-FFF2-40B4-BE49-F238E27FC236}">
                <a16:creationId xmlns:a16="http://schemas.microsoft.com/office/drawing/2014/main" id="{1FF68769-FD2F-4540-87A5-DAD049214F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54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tree, brick, building&#10;&#10;Description automatically generated">
            <a:extLst>
              <a:ext uri="{FF2B5EF4-FFF2-40B4-BE49-F238E27FC236}">
                <a16:creationId xmlns:a16="http://schemas.microsoft.com/office/drawing/2014/main" id="{F9815CBE-BBD0-4DA1-8248-EA168BE74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35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pile, old, surrounded&#10;&#10;Description automatically generated">
            <a:extLst>
              <a:ext uri="{FF2B5EF4-FFF2-40B4-BE49-F238E27FC236}">
                <a16:creationId xmlns:a16="http://schemas.microsoft.com/office/drawing/2014/main" id="{3E46668F-9455-491C-9962-DD76FCEFEE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425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grass, surrounded&#10;&#10;Description automatically generated">
            <a:extLst>
              <a:ext uri="{FF2B5EF4-FFF2-40B4-BE49-F238E27FC236}">
                <a16:creationId xmlns:a16="http://schemas.microsoft.com/office/drawing/2014/main" id="{5C72EC29-A119-4F18-80B0-BED288D97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305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dirty&#10;&#10;Description automatically generated">
            <a:extLst>
              <a:ext uri="{FF2B5EF4-FFF2-40B4-BE49-F238E27FC236}">
                <a16:creationId xmlns:a16="http://schemas.microsoft.com/office/drawing/2014/main" id="{0D9351B2-4E99-447D-977E-4999064E9F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937" y="0"/>
            <a:ext cx="10286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030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rock, plant, green&#10;&#10;Description automatically generated">
            <a:extLst>
              <a:ext uri="{FF2B5EF4-FFF2-40B4-BE49-F238E27FC236}">
                <a16:creationId xmlns:a16="http://schemas.microsoft.com/office/drawing/2014/main" id="{E63FE6EA-E47E-4CEC-A3FD-3909886D7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04" y="0"/>
            <a:ext cx="102859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682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plant, outdoor, oak&#10;&#10;Description automatically generated">
            <a:extLst>
              <a:ext uri="{FF2B5EF4-FFF2-40B4-BE49-F238E27FC236}">
                <a16:creationId xmlns:a16="http://schemas.microsoft.com/office/drawing/2014/main" id="{31D344C9-F07D-47F7-9578-238CE17E58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403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outdoor, plant&#10;&#10;Description automatically generated">
            <a:extLst>
              <a:ext uri="{FF2B5EF4-FFF2-40B4-BE49-F238E27FC236}">
                <a16:creationId xmlns:a16="http://schemas.microsoft.com/office/drawing/2014/main" id="{8DCAC1B4-1E8A-4DCF-A4C1-23A5B1BB3F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71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grass, raft&#10;&#10;Description automatically generated">
            <a:extLst>
              <a:ext uri="{FF2B5EF4-FFF2-40B4-BE49-F238E27FC236}">
                <a16:creationId xmlns:a16="http://schemas.microsoft.com/office/drawing/2014/main" id="{A35B4DAD-EE16-43E3-900F-17E6BA5394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95" y="0"/>
            <a:ext cx="102858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020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- up of a tree&#10;&#10;Description automatically generated with low confidence">
            <a:extLst>
              <a:ext uri="{FF2B5EF4-FFF2-40B4-BE49-F238E27FC236}">
                <a16:creationId xmlns:a16="http://schemas.microsoft.com/office/drawing/2014/main" id="{D1B91A67-45FA-4718-B337-7EA6353FD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86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outdoor, water mill, house, old&#10;&#10;Description automatically generated">
            <a:extLst>
              <a:ext uri="{FF2B5EF4-FFF2-40B4-BE49-F238E27FC236}">
                <a16:creationId xmlns:a16="http://schemas.microsoft.com/office/drawing/2014/main" id="{7463D471-926F-488B-B86E-2F948C5821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659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lant, tree&#10;&#10;Description automatically generated">
            <a:extLst>
              <a:ext uri="{FF2B5EF4-FFF2-40B4-BE49-F238E27FC236}">
                <a16:creationId xmlns:a16="http://schemas.microsoft.com/office/drawing/2014/main" id="{A2D10A5B-B493-4B1D-A31A-B12296CEF7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399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Adventures Wales</dc:creator>
  <cp:lastModifiedBy>Adventures Wales</cp:lastModifiedBy>
  <cp:revision>1</cp:revision>
  <dcterms:created xsi:type="dcterms:W3CDTF">2021-01-18T22:58:02Z</dcterms:created>
  <dcterms:modified xsi:type="dcterms:W3CDTF">2021-01-18T23:03:00Z</dcterms:modified>
</cp:coreProperties>
</file>