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0"/>
  </p:notesMasterIdLst>
  <p:sldIdLst>
    <p:sldId id="295" r:id="rId5"/>
    <p:sldId id="296" r:id="rId6"/>
    <p:sldId id="297" r:id="rId7"/>
    <p:sldId id="317" r:id="rId8"/>
    <p:sldId id="318" r:id="rId9"/>
    <p:sldId id="319" r:id="rId10"/>
    <p:sldId id="299" r:id="rId11"/>
    <p:sldId id="302" r:id="rId12"/>
    <p:sldId id="303" r:id="rId13"/>
    <p:sldId id="304" r:id="rId14"/>
    <p:sldId id="327" r:id="rId15"/>
    <p:sldId id="309" r:id="rId16"/>
    <p:sldId id="306" r:id="rId17"/>
    <p:sldId id="308" r:id="rId18"/>
    <p:sldId id="310" r:id="rId19"/>
    <p:sldId id="311" r:id="rId20"/>
    <p:sldId id="312" r:id="rId21"/>
    <p:sldId id="316" r:id="rId22"/>
    <p:sldId id="320" r:id="rId23"/>
    <p:sldId id="305" r:id="rId24"/>
    <p:sldId id="314" r:id="rId25"/>
    <p:sldId id="325" r:id="rId26"/>
    <p:sldId id="321" r:id="rId27"/>
    <p:sldId id="322" r:id="rId28"/>
    <p:sldId id="32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6216" userDrawn="1">
          <p15:clr>
            <a:srgbClr val="A4A3A4"/>
          </p15:clr>
        </p15:guide>
        <p15:guide id="3" pos="1440" userDrawn="1">
          <p15:clr>
            <a:srgbClr val="A4A3A4"/>
          </p15:clr>
        </p15:guide>
        <p15:guide id="4" orient="horz" pos="2352" userDrawn="1">
          <p15:clr>
            <a:srgbClr val="A4A3A4"/>
          </p15:clr>
        </p15:guide>
        <p15:guide id="5" orient="horz" pos="936" userDrawn="1">
          <p15:clr>
            <a:srgbClr val="A4A3A4"/>
          </p15:clr>
        </p15:guide>
        <p15:guide id="6" pos="3840" userDrawn="1">
          <p15:clr>
            <a:srgbClr val="A4A3A4"/>
          </p15:clr>
        </p15:guide>
        <p15:guide id="7" orient="horz" pos="314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5574"/>
    <a:srgbClr val="ECC4BF"/>
    <a:srgbClr val="97EFD3"/>
    <a:srgbClr val="E9C46A"/>
    <a:srgbClr val="F4EBE8"/>
    <a:srgbClr val="C9ABA7"/>
    <a:srgbClr val="28282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304263-C437-408C-B0A8-4FDCD9F17BC9}" v="313" dt="2023-10-18T09:07:40.1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99" autoAdjust="0"/>
  </p:normalViewPr>
  <p:slideViewPr>
    <p:cSldViewPr snapToGrid="0" snapToObjects="1" showGuides="1">
      <p:cViewPr varScale="1">
        <p:scale>
          <a:sx n="48" d="100"/>
          <a:sy n="48" d="100"/>
        </p:scale>
        <p:origin x="29" y="806"/>
      </p:cViewPr>
      <p:guideLst>
        <p:guide orient="horz" pos="528"/>
        <p:guide pos="6216"/>
        <p:guide pos="1440"/>
        <p:guide orient="horz" pos="2352"/>
        <p:guide orient="horz" pos="936"/>
        <p:guide pos="3840"/>
        <p:guide orient="horz" pos="3144"/>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37"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har Patel" userId="dc5e9079a4eb18ac" providerId="LiveId" clId="{87304263-C437-408C-B0A8-4FDCD9F17BC9}"/>
    <pc:docChg chg="undo redo custSel addSld delSld modSld sldOrd modMainMaster">
      <pc:chgData name="Malhar Patel" userId="dc5e9079a4eb18ac" providerId="LiveId" clId="{87304263-C437-408C-B0A8-4FDCD9F17BC9}" dt="2023-10-18T09:28:27.910" v="5642" actId="20577"/>
      <pc:docMkLst>
        <pc:docMk/>
      </pc:docMkLst>
      <pc:sldChg chg="setBg">
        <pc:chgData name="Malhar Patel" userId="dc5e9079a4eb18ac" providerId="LiveId" clId="{87304263-C437-408C-B0A8-4FDCD9F17BC9}" dt="2023-10-09T17:23:00.487" v="1478"/>
        <pc:sldMkLst>
          <pc:docMk/>
          <pc:sldMk cId="2397583386" sldId="295"/>
        </pc:sldMkLst>
      </pc:sldChg>
      <pc:sldChg chg="addSp modSp mod setBg">
        <pc:chgData name="Malhar Patel" userId="dc5e9079a4eb18ac" providerId="LiveId" clId="{87304263-C437-408C-B0A8-4FDCD9F17BC9}" dt="2023-10-17T13:00:24.007" v="5379" actId="2710"/>
        <pc:sldMkLst>
          <pc:docMk/>
          <pc:sldMk cId="295813893" sldId="296"/>
        </pc:sldMkLst>
        <pc:spChg chg="add mod">
          <ac:chgData name="Malhar Patel" userId="dc5e9079a4eb18ac" providerId="LiveId" clId="{87304263-C437-408C-B0A8-4FDCD9F17BC9}" dt="2023-10-17T13:00:24.007" v="5379" actId="2710"/>
          <ac:spMkLst>
            <pc:docMk/>
            <pc:sldMk cId="295813893" sldId="296"/>
            <ac:spMk id="3" creationId="{9FAF6882-B0D9-48EE-3CB1-1274E1740F26}"/>
          </ac:spMkLst>
        </pc:spChg>
        <pc:spChg chg="add mod">
          <ac:chgData name="Malhar Patel" userId="dc5e9079a4eb18ac" providerId="LiveId" clId="{87304263-C437-408C-B0A8-4FDCD9F17BC9}" dt="2023-09-29T18:04:14.733" v="42" actId="12788"/>
          <ac:spMkLst>
            <pc:docMk/>
            <pc:sldMk cId="295813893" sldId="296"/>
            <ac:spMk id="4" creationId="{AD669EF4-30FD-47A5-D7DE-1C9F1FECA145}"/>
          </ac:spMkLst>
        </pc:spChg>
      </pc:sldChg>
      <pc:sldChg chg="addSp modSp mod setBg">
        <pc:chgData name="Malhar Patel" userId="dc5e9079a4eb18ac" providerId="LiveId" clId="{87304263-C437-408C-B0A8-4FDCD9F17BC9}" dt="2023-10-17T14:31:02.931" v="5489" actId="20577"/>
        <pc:sldMkLst>
          <pc:docMk/>
          <pc:sldMk cId="3045440510" sldId="297"/>
        </pc:sldMkLst>
        <pc:spChg chg="add mod">
          <ac:chgData name="Malhar Patel" userId="dc5e9079a4eb18ac" providerId="LiveId" clId="{87304263-C437-408C-B0A8-4FDCD9F17BC9}" dt="2023-10-17T13:00:36.872" v="5382" actId="1076"/>
          <ac:spMkLst>
            <pc:docMk/>
            <pc:sldMk cId="3045440510" sldId="297"/>
            <ac:spMk id="2" creationId="{5008042F-06F4-3E11-F20A-BC7FFAA64636}"/>
          </ac:spMkLst>
        </pc:spChg>
        <pc:spChg chg="add mod">
          <ac:chgData name="Malhar Patel" userId="dc5e9079a4eb18ac" providerId="LiveId" clId="{87304263-C437-408C-B0A8-4FDCD9F17BC9}" dt="2023-10-17T14:31:02.931" v="5489" actId="20577"/>
          <ac:spMkLst>
            <pc:docMk/>
            <pc:sldMk cId="3045440510" sldId="297"/>
            <ac:spMk id="4" creationId="{7B7FC6F8-28E9-E82D-E946-5F31B35BE406}"/>
          </ac:spMkLst>
        </pc:spChg>
      </pc:sldChg>
      <pc:sldChg chg="addSp delSp modSp del mod setBg">
        <pc:chgData name="Malhar Patel" userId="dc5e9079a4eb18ac" providerId="LiveId" clId="{87304263-C437-408C-B0A8-4FDCD9F17BC9}" dt="2023-10-10T14:36:07.060" v="1589" actId="2696"/>
        <pc:sldMkLst>
          <pc:docMk/>
          <pc:sldMk cId="418824005" sldId="298"/>
        </pc:sldMkLst>
        <pc:spChg chg="add mod">
          <ac:chgData name="Malhar Patel" userId="dc5e9079a4eb18ac" providerId="LiveId" clId="{87304263-C437-408C-B0A8-4FDCD9F17BC9}" dt="2023-09-29T18:09:13.250" v="120" actId="12788"/>
          <ac:spMkLst>
            <pc:docMk/>
            <pc:sldMk cId="418824005" sldId="298"/>
            <ac:spMk id="2" creationId="{9071BC80-CCB2-2EC6-716A-43076C042F2E}"/>
          </ac:spMkLst>
        </pc:spChg>
        <pc:spChg chg="add del mod">
          <ac:chgData name="Malhar Patel" userId="dc5e9079a4eb18ac" providerId="LiveId" clId="{87304263-C437-408C-B0A8-4FDCD9F17BC9}" dt="2023-10-10T14:35:51.677" v="1586" actId="21"/>
          <ac:spMkLst>
            <pc:docMk/>
            <pc:sldMk cId="418824005" sldId="298"/>
            <ac:spMk id="3" creationId="{FE54C365-76B5-5F3C-5EB0-C8F41F0BBC92}"/>
          </ac:spMkLst>
        </pc:spChg>
        <pc:spChg chg="add mod">
          <ac:chgData name="Malhar Patel" userId="dc5e9079a4eb18ac" providerId="LiveId" clId="{87304263-C437-408C-B0A8-4FDCD9F17BC9}" dt="2023-10-09T17:30:06.220" v="1582" actId="6549"/>
          <ac:spMkLst>
            <pc:docMk/>
            <pc:sldMk cId="418824005" sldId="298"/>
            <ac:spMk id="4" creationId="{F7343D96-47BE-2AE1-58BB-988FE87840B2}"/>
          </ac:spMkLst>
        </pc:spChg>
      </pc:sldChg>
      <pc:sldChg chg="addSp modSp mod setBg">
        <pc:chgData name="Malhar Patel" userId="dc5e9079a4eb18ac" providerId="LiveId" clId="{87304263-C437-408C-B0A8-4FDCD9F17BC9}" dt="2023-10-17T13:20:04.680" v="5466" actId="1035"/>
        <pc:sldMkLst>
          <pc:docMk/>
          <pc:sldMk cId="1367500407" sldId="299"/>
        </pc:sldMkLst>
        <pc:spChg chg="add mod">
          <ac:chgData name="Malhar Patel" userId="dc5e9079a4eb18ac" providerId="LiveId" clId="{87304263-C437-408C-B0A8-4FDCD9F17BC9}" dt="2023-10-17T13:20:04.680" v="5466" actId="1035"/>
          <ac:spMkLst>
            <pc:docMk/>
            <pc:sldMk cId="1367500407" sldId="299"/>
            <ac:spMk id="2" creationId="{D344A9E0-A217-BCA3-330F-19EAA1810E49}"/>
          </ac:spMkLst>
        </pc:spChg>
        <pc:spChg chg="add mod">
          <ac:chgData name="Malhar Patel" userId="dc5e9079a4eb18ac" providerId="LiveId" clId="{87304263-C437-408C-B0A8-4FDCD9F17BC9}" dt="2023-10-17T13:01:05.236" v="5401" actId="2710"/>
          <ac:spMkLst>
            <pc:docMk/>
            <pc:sldMk cId="1367500407" sldId="299"/>
            <ac:spMk id="3" creationId="{ED3A2E53-0B81-8DB0-212D-25FEA74BA259}"/>
          </ac:spMkLst>
        </pc:spChg>
      </pc:sldChg>
      <pc:sldChg chg="addSp modSp add del mod setBg">
        <pc:chgData name="Malhar Patel" userId="dc5e9079a4eb18ac" providerId="LiveId" clId="{87304263-C437-408C-B0A8-4FDCD9F17BC9}" dt="2023-10-09T17:31:02.290" v="1585" actId="2696"/>
        <pc:sldMkLst>
          <pc:docMk/>
          <pc:sldMk cId="1561625856" sldId="300"/>
        </pc:sldMkLst>
        <pc:spChg chg="add mod">
          <ac:chgData name="Malhar Patel" userId="dc5e9079a4eb18ac" providerId="LiveId" clId="{87304263-C437-408C-B0A8-4FDCD9F17BC9}" dt="2023-10-09T17:30:13.646" v="1583" actId="21"/>
          <ac:spMkLst>
            <pc:docMk/>
            <pc:sldMk cId="1561625856" sldId="300"/>
            <ac:spMk id="3" creationId="{3EFD005F-A182-09E6-BE55-B321AB515DA0}"/>
          </ac:spMkLst>
        </pc:spChg>
      </pc:sldChg>
      <pc:sldChg chg="add del">
        <pc:chgData name="Malhar Patel" userId="dc5e9079a4eb18ac" providerId="LiveId" clId="{87304263-C437-408C-B0A8-4FDCD9F17BC9}" dt="2023-10-03T08:00:22.855" v="394" actId="47"/>
        <pc:sldMkLst>
          <pc:docMk/>
          <pc:sldMk cId="37889319" sldId="301"/>
        </pc:sldMkLst>
      </pc:sldChg>
      <pc:sldChg chg="addSp delSp modSp add del mod setBg">
        <pc:chgData name="Malhar Patel" userId="dc5e9079a4eb18ac" providerId="LiveId" clId="{87304263-C437-408C-B0A8-4FDCD9F17BC9}" dt="2023-10-14T10:00:52.796" v="4996" actId="47"/>
        <pc:sldMkLst>
          <pc:docMk/>
          <pc:sldMk cId="3685819806" sldId="301"/>
        </pc:sldMkLst>
        <pc:spChg chg="add del mod">
          <ac:chgData name="Malhar Patel" userId="dc5e9079a4eb18ac" providerId="LiveId" clId="{87304263-C437-408C-B0A8-4FDCD9F17BC9}" dt="2023-10-10T14:35:58.492" v="1588" actId="478"/>
          <ac:spMkLst>
            <pc:docMk/>
            <pc:sldMk cId="3685819806" sldId="301"/>
            <ac:spMk id="3" creationId="{77F5498E-2366-07DB-882B-32FE78A82665}"/>
          </ac:spMkLst>
        </pc:spChg>
        <pc:spChg chg="mod">
          <ac:chgData name="Malhar Patel" userId="dc5e9079a4eb18ac" providerId="LiveId" clId="{87304263-C437-408C-B0A8-4FDCD9F17BC9}" dt="2023-10-09T17:30:17.945" v="1584"/>
          <ac:spMkLst>
            <pc:docMk/>
            <pc:sldMk cId="3685819806" sldId="301"/>
            <ac:spMk id="4" creationId="{F7343D96-47BE-2AE1-58BB-988FE87840B2}"/>
          </ac:spMkLst>
        </pc:spChg>
      </pc:sldChg>
      <pc:sldChg chg="modSp add mod setBg">
        <pc:chgData name="Malhar Patel" userId="dc5e9079a4eb18ac" providerId="LiveId" clId="{87304263-C437-408C-B0A8-4FDCD9F17BC9}" dt="2023-10-13T12:25:41.633" v="3715" actId="15"/>
        <pc:sldMkLst>
          <pc:docMk/>
          <pc:sldMk cId="3248984741" sldId="302"/>
        </pc:sldMkLst>
        <pc:spChg chg="mod">
          <ac:chgData name="Malhar Patel" userId="dc5e9079a4eb18ac" providerId="LiveId" clId="{87304263-C437-408C-B0A8-4FDCD9F17BC9}" dt="2023-10-13T12:25:41.633" v="3715" actId="15"/>
          <ac:spMkLst>
            <pc:docMk/>
            <pc:sldMk cId="3248984741" sldId="302"/>
            <ac:spMk id="2" creationId="{D344A9E0-A217-BCA3-330F-19EAA1810E49}"/>
          </ac:spMkLst>
        </pc:spChg>
        <pc:spChg chg="mod">
          <ac:chgData name="Malhar Patel" userId="dc5e9079a4eb18ac" providerId="LiveId" clId="{87304263-C437-408C-B0A8-4FDCD9F17BC9}" dt="2023-10-05T18:07:42.274" v="691" actId="20577"/>
          <ac:spMkLst>
            <pc:docMk/>
            <pc:sldMk cId="3248984741" sldId="302"/>
            <ac:spMk id="3" creationId="{ED3A2E53-0B81-8DB0-212D-25FEA74BA259}"/>
          </ac:spMkLst>
        </pc:spChg>
      </pc:sldChg>
      <pc:sldChg chg="add del">
        <pc:chgData name="Malhar Patel" userId="dc5e9079a4eb18ac" providerId="LiveId" clId="{87304263-C437-408C-B0A8-4FDCD9F17BC9}" dt="2023-10-03T08:00:22.855" v="394" actId="47"/>
        <pc:sldMkLst>
          <pc:docMk/>
          <pc:sldMk cId="3484014322" sldId="302"/>
        </pc:sldMkLst>
      </pc:sldChg>
      <pc:sldChg chg="add del">
        <pc:chgData name="Malhar Patel" userId="dc5e9079a4eb18ac" providerId="LiveId" clId="{87304263-C437-408C-B0A8-4FDCD9F17BC9}" dt="2023-10-03T08:00:22.855" v="394" actId="47"/>
        <pc:sldMkLst>
          <pc:docMk/>
          <pc:sldMk cId="1883524594" sldId="303"/>
        </pc:sldMkLst>
      </pc:sldChg>
      <pc:sldChg chg="modSp add mod setBg">
        <pc:chgData name="Malhar Patel" userId="dc5e9079a4eb18ac" providerId="LiveId" clId="{87304263-C437-408C-B0A8-4FDCD9F17BC9}" dt="2023-10-13T12:27:55.414" v="3723"/>
        <pc:sldMkLst>
          <pc:docMk/>
          <pc:sldMk cId="3434876126" sldId="303"/>
        </pc:sldMkLst>
        <pc:spChg chg="mod">
          <ac:chgData name="Malhar Patel" userId="dc5e9079a4eb18ac" providerId="LiveId" clId="{87304263-C437-408C-B0A8-4FDCD9F17BC9}" dt="2023-10-05T18:08:10.527" v="699" actId="20577"/>
          <ac:spMkLst>
            <pc:docMk/>
            <pc:sldMk cId="3434876126" sldId="303"/>
            <ac:spMk id="2" creationId="{D344A9E0-A217-BCA3-330F-19EAA1810E49}"/>
          </ac:spMkLst>
        </pc:spChg>
        <pc:spChg chg="mod">
          <ac:chgData name="Malhar Patel" userId="dc5e9079a4eb18ac" providerId="LiveId" clId="{87304263-C437-408C-B0A8-4FDCD9F17BC9}" dt="2023-10-13T12:27:55.414" v="3723"/>
          <ac:spMkLst>
            <pc:docMk/>
            <pc:sldMk cId="3434876126" sldId="303"/>
            <ac:spMk id="3" creationId="{ED3A2E53-0B81-8DB0-212D-25FEA74BA259}"/>
          </ac:spMkLst>
        </pc:spChg>
      </pc:sldChg>
      <pc:sldChg chg="add del">
        <pc:chgData name="Malhar Patel" userId="dc5e9079a4eb18ac" providerId="LiveId" clId="{87304263-C437-408C-B0A8-4FDCD9F17BC9}" dt="2023-10-03T08:00:22.855" v="394" actId="47"/>
        <pc:sldMkLst>
          <pc:docMk/>
          <pc:sldMk cId="416484829" sldId="304"/>
        </pc:sldMkLst>
      </pc:sldChg>
      <pc:sldChg chg="addSp modSp add mod setBg">
        <pc:chgData name="Malhar Patel" userId="dc5e9079a4eb18ac" providerId="LiveId" clId="{87304263-C437-408C-B0A8-4FDCD9F17BC9}" dt="2023-10-18T09:23:32.931" v="5602" actId="255"/>
        <pc:sldMkLst>
          <pc:docMk/>
          <pc:sldMk cId="2387485155" sldId="304"/>
        </pc:sldMkLst>
        <pc:spChg chg="mod">
          <ac:chgData name="Malhar Patel" userId="dc5e9079a4eb18ac" providerId="LiveId" clId="{87304263-C437-408C-B0A8-4FDCD9F17BC9}" dt="2023-10-05T18:22:51.143" v="801" actId="255"/>
          <ac:spMkLst>
            <pc:docMk/>
            <pc:sldMk cId="2387485155" sldId="304"/>
            <ac:spMk id="2" creationId="{D344A9E0-A217-BCA3-330F-19EAA1810E49}"/>
          </ac:spMkLst>
        </pc:spChg>
        <pc:spChg chg="mod">
          <ac:chgData name="Malhar Patel" userId="dc5e9079a4eb18ac" providerId="LiveId" clId="{87304263-C437-408C-B0A8-4FDCD9F17BC9}" dt="2023-10-18T09:23:32.931" v="5602" actId="255"/>
          <ac:spMkLst>
            <pc:docMk/>
            <pc:sldMk cId="2387485155" sldId="304"/>
            <ac:spMk id="3" creationId="{ED3A2E53-0B81-8DB0-212D-25FEA74BA259}"/>
          </ac:spMkLst>
        </pc:spChg>
        <pc:spChg chg="add mod">
          <ac:chgData name="Malhar Patel" userId="dc5e9079a4eb18ac" providerId="LiveId" clId="{87304263-C437-408C-B0A8-4FDCD9F17BC9}" dt="2023-10-11T13:20:50.287" v="2803" actId="1036"/>
          <ac:spMkLst>
            <pc:docMk/>
            <pc:sldMk cId="2387485155" sldId="304"/>
            <ac:spMk id="4" creationId="{D66E1AF0-3D51-1734-D0FA-5EE177F73622}"/>
          </ac:spMkLst>
        </pc:spChg>
      </pc:sldChg>
      <pc:sldChg chg="addSp delSp modSp add mod ord setBg">
        <pc:chgData name="Malhar Patel" userId="dc5e9079a4eb18ac" providerId="LiveId" clId="{87304263-C437-408C-B0A8-4FDCD9F17BC9}" dt="2023-10-17T14:33:49.030" v="5518" actId="20577"/>
        <pc:sldMkLst>
          <pc:docMk/>
          <pc:sldMk cId="1939449539" sldId="305"/>
        </pc:sldMkLst>
        <pc:spChg chg="add del mod">
          <ac:chgData name="Malhar Patel" userId="dc5e9079a4eb18ac" providerId="LiveId" clId="{87304263-C437-408C-B0A8-4FDCD9F17BC9}" dt="2023-10-13T17:27:08.630" v="4958" actId="207"/>
          <ac:spMkLst>
            <pc:docMk/>
            <pc:sldMk cId="1939449539" sldId="305"/>
            <ac:spMk id="2" creationId="{D344A9E0-A217-BCA3-330F-19EAA1810E49}"/>
          </ac:spMkLst>
        </pc:spChg>
        <pc:spChg chg="mod">
          <ac:chgData name="Malhar Patel" userId="dc5e9079a4eb18ac" providerId="LiveId" clId="{87304263-C437-408C-B0A8-4FDCD9F17BC9}" dt="2023-10-17T11:33:10.813" v="5378" actId="113"/>
          <ac:spMkLst>
            <pc:docMk/>
            <pc:sldMk cId="1939449539" sldId="305"/>
            <ac:spMk id="3" creationId="{ED3A2E53-0B81-8DB0-212D-25FEA74BA259}"/>
          </ac:spMkLst>
        </pc:spChg>
        <pc:spChg chg="add del mod">
          <ac:chgData name="Malhar Patel" userId="dc5e9079a4eb18ac" providerId="LiveId" clId="{87304263-C437-408C-B0A8-4FDCD9F17BC9}" dt="2023-10-11T13:01:57.147" v="2740"/>
          <ac:spMkLst>
            <pc:docMk/>
            <pc:sldMk cId="1939449539" sldId="305"/>
            <ac:spMk id="4" creationId="{013B93AE-78B8-298B-953A-B45203AACB15}"/>
          </ac:spMkLst>
        </pc:spChg>
        <pc:spChg chg="add del mod">
          <ac:chgData name="Malhar Patel" userId="dc5e9079a4eb18ac" providerId="LiveId" clId="{87304263-C437-408C-B0A8-4FDCD9F17BC9}" dt="2023-10-13T18:20:05.146" v="4991" actId="478"/>
          <ac:spMkLst>
            <pc:docMk/>
            <pc:sldMk cId="1939449539" sldId="305"/>
            <ac:spMk id="4" creationId="{28C5E244-DE53-95AC-481F-520B23150C5D}"/>
          </ac:spMkLst>
        </pc:spChg>
        <pc:spChg chg="add del mod">
          <ac:chgData name="Malhar Patel" userId="dc5e9079a4eb18ac" providerId="LiveId" clId="{87304263-C437-408C-B0A8-4FDCD9F17BC9}" dt="2023-10-13T18:20:01.875" v="4990"/>
          <ac:spMkLst>
            <pc:docMk/>
            <pc:sldMk cId="1939449539" sldId="305"/>
            <ac:spMk id="5" creationId="{D63C0329-7FFF-4C3F-33F0-D731ED0DF1A3}"/>
          </ac:spMkLst>
        </pc:spChg>
        <pc:spChg chg="add mod">
          <ac:chgData name="Malhar Patel" userId="dc5e9079a4eb18ac" providerId="LiveId" clId="{87304263-C437-408C-B0A8-4FDCD9F17BC9}" dt="2023-10-17T14:33:49.030" v="5518" actId="20577"/>
          <ac:spMkLst>
            <pc:docMk/>
            <pc:sldMk cId="1939449539" sldId="305"/>
            <ac:spMk id="6" creationId="{1ED78FC7-4451-917A-160A-40130BEE38E9}"/>
          </ac:spMkLst>
        </pc:spChg>
      </pc:sldChg>
      <pc:sldChg chg="addSp modSp add mod setBg">
        <pc:chgData name="Malhar Patel" userId="dc5e9079a4eb18ac" providerId="LiveId" clId="{87304263-C437-408C-B0A8-4FDCD9F17BC9}" dt="2023-10-17T14:33:05.265" v="5506" actId="14100"/>
        <pc:sldMkLst>
          <pc:docMk/>
          <pc:sldMk cId="172862246" sldId="306"/>
        </pc:sldMkLst>
        <pc:spChg chg="mod">
          <ac:chgData name="Malhar Patel" userId="dc5e9079a4eb18ac" providerId="LiveId" clId="{87304263-C437-408C-B0A8-4FDCD9F17BC9}" dt="2023-10-17T13:03:19.354" v="5446" actId="12788"/>
          <ac:spMkLst>
            <pc:docMk/>
            <pc:sldMk cId="172862246" sldId="306"/>
            <ac:spMk id="2" creationId="{D344A9E0-A217-BCA3-330F-19EAA1810E49}"/>
          </ac:spMkLst>
        </pc:spChg>
        <pc:spChg chg="mod">
          <ac:chgData name="Malhar Patel" userId="dc5e9079a4eb18ac" providerId="LiveId" clId="{87304263-C437-408C-B0A8-4FDCD9F17BC9}" dt="2023-10-17T13:03:11.138" v="5437" actId="1076"/>
          <ac:spMkLst>
            <pc:docMk/>
            <pc:sldMk cId="172862246" sldId="306"/>
            <ac:spMk id="3" creationId="{ED3A2E53-0B81-8DB0-212D-25FEA74BA259}"/>
          </ac:spMkLst>
        </pc:spChg>
        <pc:spChg chg="add mod">
          <ac:chgData name="Malhar Patel" userId="dc5e9079a4eb18ac" providerId="LiveId" clId="{87304263-C437-408C-B0A8-4FDCD9F17BC9}" dt="2023-10-17T14:33:05.265" v="5506" actId="14100"/>
          <ac:spMkLst>
            <pc:docMk/>
            <pc:sldMk cId="172862246" sldId="306"/>
            <ac:spMk id="4" creationId="{7E641FF4-4A89-77D3-E707-89FC9D67174A}"/>
          </ac:spMkLst>
        </pc:spChg>
      </pc:sldChg>
      <pc:sldChg chg="modSp add del mod">
        <pc:chgData name="Malhar Patel" userId="dc5e9079a4eb18ac" providerId="LiveId" clId="{87304263-C437-408C-B0A8-4FDCD9F17BC9}" dt="2023-10-05T18:47:27.055" v="1119" actId="47"/>
        <pc:sldMkLst>
          <pc:docMk/>
          <pc:sldMk cId="2899527046" sldId="307"/>
        </pc:sldMkLst>
        <pc:spChg chg="mod">
          <ac:chgData name="Malhar Patel" userId="dc5e9079a4eb18ac" providerId="LiveId" clId="{87304263-C437-408C-B0A8-4FDCD9F17BC9}" dt="2023-10-05T18:44:17.119" v="1053" actId="1036"/>
          <ac:spMkLst>
            <pc:docMk/>
            <pc:sldMk cId="2899527046" sldId="307"/>
            <ac:spMk id="2" creationId="{D344A9E0-A217-BCA3-330F-19EAA1810E49}"/>
          </ac:spMkLst>
        </pc:spChg>
        <pc:spChg chg="mod">
          <ac:chgData name="Malhar Patel" userId="dc5e9079a4eb18ac" providerId="LiveId" clId="{87304263-C437-408C-B0A8-4FDCD9F17BC9}" dt="2023-10-05T18:44:05.102" v="1039" actId="1076"/>
          <ac:spMkLst>
            <pc:docMk/>
            <pc:sldMk cId="2899527046" sldId="307"/>
            <ac:spMk id="3" creationId="{ED3A2E53-0B81-8DB0-212D-25FEA74BA259}"/>
          </ac:spMkLst>
        </pc:spChg>
      </pc:sldChg>
      <pc:sldChg chg="addSp modSp add mod setBg">
        <pc:chgData name="Malhar Patel" userId="dc5e9079a4eb18ac" providerId="LiveId" clId="{87304263-C437-408C-B0A8-4FDCD9F17BC9}" dt="2023-10-18T09:24:54.118" v="5604"/>
        <pc:sldMkLst>
          <pc:docMk/>
          <pc:sldMk cId="3376750560" sldId="308"/>
        </pc:sldMkLst>
        <pc:spChg chg="mod">
          <ac:chgData name="Malhar Patel" userId="dc5e9079a4eb18ac" providerId="LiveId" clId="{87304263-C437-408C-B0A8-4FDCD9F17BC9}" dt="2023-10-18T09:24:54.118" v="5604"/>
          <ac:spMkLst>
            <pc:docMk/>
            <pc:sldMk cId="3376750560" sldId="308"/>
            <ac:spMk id="3" creationId="{ED3A2E53-0B81-8DB0-212D-25FEA74BA259}"/>
          </ac:spMkLst>
        </pc:spChg>
        <pc:spChg chg="add mod">
          <ac:chgData name="Malhar Patel" userId="dc5e9079a4eb18ac" providerId="LiveId" clId="{87304263-C437-408C-B0A8-4FDCD9F17BC9}" dt="2023-10-17T14:33:10.182" v="5508" actId="20577"/>
          <ac:spMkLst>
            <pc:docMk/>
            <pc:sldMk cId="3376750560" sldId="308"/>
            <ac:spMk id="4" creationId="{41C22C91-74F3-8005-385A-0D2F9A329BA5}"/>
          </ac:spMkLst>
        </pc:spChg>
      </pc:sldChg>
      <pc:sldChg chg="modSp add mod ord setBg">
        <pc:chgData name="Malhar Patel" userId="dc5e9079a4eb18ac" providerId="LiveId" clId="{87304263-C437-408C-B0A8-4FDCD9F17BC9}" dt="2023-10-14T12:52:42.015" v="5005" actId="20577"/>
        <pc:sldMkLst>
          <pc:docMk/>
          <pc:sldMk cId="2201446903" sldId="309"/>
        </pc:sldMkLst>
        <pc:spChg chg="mod">
          <ac:chgData name="Malhar Patel" userId="dc5e9079a4eb18ac" providerId="LiveId" clId="{87304263-C437-408C-B0A8-4FDCD9F17BC9}" dt="2023-10-05T18:48:06.268" v="1146" actId="12788"/>
          <ac:spMkLst>
            <pc:docMk/>
            <pc:sldMk cId="2201446903" sldId="309"/>
            <ac:spMk id="2" creationId="{D344A9E0-A217-BCA3-330F-19EAA1810E49}"/>
          </ac:spMkLst>
        </pc:spChg>
        <pc:spChg chg="mod">
          <ac:chgData name="Malhar Patel" userId="dc5e9079a4eb18ac" providerId="LiveId" clId="{87304263-C437-408C-B0A8-4FDCD9F17BC9}" dt="2023-10-14T12:52:42.015" v="5005" actId="20577"/>
          <ac:spMkLst>
            <pc:docMk/>
            <pc:sldMk cId="2201446903" sldId="309"/>
            <ac:spMk id="3" creationId="{ED3A2E53-0B81-8DB0-212D-25FEA74BA259}"/>
          </ac:spMkLst>
        </pc:spChg>
      </pc:sldChg>
      <pc:sldChg chg="modSp add mod">
        <pc:chgData name="Malhar Patel" userId="dc5e9079a4eb18ac" providerId="LiveId" clId="{87304263-C437-408C-B0A8-4FDCD9F17BC9}" dt="2023-10-18T09:26:22.543" v="5605"/>
        <pc:sldMkLst>
          <pc:docMk/>
          <pc:sldMk cId="4277870602" sldId="310"/>
        </pc:sldMkLst>
        <pc:spChg chg="mod">
          <ac:chgData name="Malhar Patel" userId="dc5e9079a4eb18ac" providerId="LiveId" clId="{87304263-C437-408C-B0A8-4FDCD9F17BC9}" dt="2023-10-11T11:41:16.673" v="1640" actId="12788"/>
          <ac:spMkLst>
            <pc:docMk/>
            <pc:sldMk cId="4277870602" sldId="310"/>
            <ac:spMk id="2" creationId="{D344A9E0-A217-BCA3-330F-19EAA1810E49}"/>
          </ac:spMkLst>
        </pc:spChg>
        <pc:spChg chg="mod">
          <ac:chgData name="Malhar Patel" userId="dc5e9079a4eb18ac" providerId="LiveId" clId="{87304263-C437-408C-B0A8-4FDCD9F17BC9}" dt="2023-10-18T09:26:22.543" v="5605"/>
          <ac:spMkLst>
            <pc:docMk/>
            <pc:sldMk cId="4277870602" sldId="310"/>
            <ac:spMk id="3" creationId="{ED3A2E53-0B81-8DB0-212D-25FEA74BA259}"/>
          </ac:spMkLst>
        </pc:spChg>
      </pc:sldChg>
      <pc:sldChg chg="addSp modSp add mod">
        <pc:chgData name="Malhar Patel" userId="dc5e9079a4eb18ac" providerId="LiveId" clId="{87304263-C437-408C-B0A8-4FDCD9F17BC9}" dt="2023-10-17T14:33:22.413" v="5512" actId="20577"/>
        <pc:sldMkLst>
          <pc:docMk/>
          <pc:sldMk cId="1800646995" sldId="311"/>
        </pc:sldMkLst>
        <pc:spChg chg="mod">
          <ac:chgData name="Malhar Patel" userId="dc5e9079a4eb18ac" providerId="LiveId" clId="{87304263-C437-408C-B0A8-4FDCD9F17BC9}" dt="2023-10-13T12:44:20.262" v="4108" actId="20577"/>
          <ac:spMkLst>
            <pc:docMk/>
            <pc:sldMk cId="1800646995" sldId="311"/>
            <ac:spMk id="3" creationId="{ED3A2E53-0B81-8DB0-212D-25FEA74BA259}"/>
          </ac:spMkLst>
        </pc:spChg>
        <pc:spChg chg="add mod">
          <ac:chgData name="Malhar Patel" userId="dc5e9079a4eb18ac" providerId="LiveId" clId="{87304263-C437-408C-B0A8-4FDCD9F17BC9}" dt="2023-10-17T14:33:22.413" v="5512" actId="20577"/>
          <ac:spMkLst>
            <pc:docMk/>
            <pc:sldMk cId="1800646995" sldId="311"/>
            <ac:spMk id="4" creationId="{1F7CAFF3-BEC7-1D93-F2D7-61E5C9AFA8BB}"/>
          </ac:spMkLst>
        </pc:spChg>
      </pc:sldChg>
      <pc:sldChg chg="add del">
        <pc:chgData name="Malhar Patel" userId="dc5e9079a4eb18ac" providerId="LiveId" clId="{87304263-C437-408C-B0A8-4FDCD9F17BC9}" dt="2023-10-11T11:45:37.849" v="1915" actId="47"/>
        <pc:sldMkLst>
          <pc:docMk/>
          <pc:sldMk cId="3909586870" sldId="311"/>
        </pc:sldMkLst>
      </pc:sldChg>
      <pc:sldChg chg="add del">
        <pc:chgData name="Malhar Patel" userId="dc5e9079a4eb18ac" providerId="LiveId" clId="{87304263-C437-408C-B0A8-4FDCD9F17BC9}" dt="2023-10-11T11:45:39.122" v="1916" actId="47"/>
        <pc:sldMkLst>
          <pc:docMk/>
          <pc:sldMk cId="165105047" sldId="312"/>
        </pc:sldMkLst>
      </pc:sldChg>
      <pc:sldChg chg="addSp modSp add mod">
        <pc:chgData name="Malhar Patel" userId="dc5e9079a4eb18ac" providerId="LiveId" clId="{87304263-C437-408C-B0A8-4FDCD9F17BC9}" dt="2023-10-18T09:27:36.458" v="5637" actId="313"/>
        <pc:sldMkLst>
          <pc:docMk/>
          <pc:sldMk cId="864682773" sldId="312"/>
        </pc:sldMkLst>
        <pc:spChg chg="mod">
          <ac:chgData name="Malhar Patel" userId="dc5e9079a4eb18ac" providerId="LiveId" clId="{87304263-C437-408C-B0A8-4FDCD9F17BC9}" dt="2023-10-11T11:51:29.874" v="2375" actId="20577"/>
          <ac:spMkLst>
            <pc:docMk/>
            <pc:sldMk cId="864682773" sldId="312"/>
            <ac:spMk id="2" creationId="{D344A9E0-A217-BCA3-330F-19EAA1810E49}"/>
          </ac:spMkLst>
        </pc:spChg>
        <pc:spChg chg="mod">
          <ac:chgData name="Malhar Patel" userId="dc5e9079a4eb18ac" providerId="LiveId" clId="{87304263-C437-408C-B0A8-4FDCD9F17BC9}" dt="2023-10-18T09:27:36.458" v="5637" actId="313"/>
          <ac:spMkLst>
            <pc:docMk/>
            <pc:sldMk cId="864682773" sldId="312"/>
            <ac:spMk id="3" creationId="{ED3A2E53-0B81-8DB0-212D-25FEA74BA259}"/>
          </ac:spMkLst>
        </pc:spChg>
        <pc:spChg chg="add mod">
          <ac:chgData name="Malhar Patel" userId="dc5e9079a4eb18ac" providerId="LiveId" clId="{87304263-C437-408C-B0A8-4FDCD9F17BC9}" dt="2023-10-17T14:33:34.912" v="5514" actId="20577"/>
          <ac:spMkLst>
            <pc:docMk/>
            <pc:sldMk cId="864682773" sldId="312"/>
            <ac:spMk id="4" creationId="{AFCBF8A1-03D8-48B8-CFAE-834347101CEB}"/>
          </ac:spMkLst>
        </pc:spChg>
      </pc:sldChg>
      <pc:sldChg chg="modSp add del mod">
        <pc:chgData name="Malhar Patel" userId="dc5e9079a4eb18ac" providerId="LiveId" clId="{87304263-C437-408C-B0A8-4FDCD9F17BC9}" dt="2023-10-11T13:08:12.830" v="2753" actId="47"/>
        <pc:sldMkLst>
          <pc:docMk/>
          <pc:sldMk cId="903641926" sldId="313"/>
        </pc:sldMkLst>
        <pc:spChg chg="mod">
          <ac:chgData name="Malhar Patel" userId="dc5e9079a4eb18ac" providerId="LiveId" clId="{87304263-C437-408C-B0A8-4FDCD9F17BC9}" dt="2023-10-11T12:01:30.118" v="2735" actId="14100"/>
          <ac:spMkLst>
            <pc:docMk/>
            <pc:sldMk cId="903641926" sldId="313"/>
            <ac:spMk id="2" creationId="{D344A9E0-A217-BCA3-330F-19EAA1810E49}"/>
          </ac:spMkLst>
        </pc:spChg>
        <pc:spChg chg="mod">
          <ac:chgData name="Malhar Patel" userId="dc5e9079a4eb18ac" providerId="LiveId" clId="{87304263-C437-408C-B0A8-4FDCD9F17BC9}" dt="2023-10-11T12:01:39.739" v="2738" actId="6549"/>
          <ac:spMkLst>
            <pc:docMk/>
            <pc:sldMk cId="903641926" sldId="313"/>
            <ac:spMk id="3" creationId="{ED3A2E53-0B81-8DB0-212D-25FEA74BA259}"/>
          </ac:spMkLst>
        </pc:spChg>
      </pc:sldChg>
      <pc:sldChg chg="add del">
        <pc:chgData name="Malhar Patel" userId="dc5e9079a4eb18ac" providerId="LiveId" clId="{87304263-C437-408C-B0A8-4FDCD9F17BC9}" dt="2023-10-11T11:45:39.996" v="1917" actId="47"/>
        <pc:sldMkLst>
          <pc:docMk/>
          <pc:sldMk cId="3252935805" sldId="313"/>
        </pc:sldMkLst>
      </pc:sldChg>
      <pc:sldChg chg="addSp delSp modSp add mod">
        <pc:chgData name="Malhar Patel" userId="dc5e9079a4eb18ac" providerId="LiveId" clId="{87304263-C437-408C-B0A8-4FDCD9F17BC9}" dt="2023-10-13T18:16:59.047" v="4976" actId="1076"/>
        <pc:sldMkLst>
          <pc:docMk/>
          <pc:sldMk cId="776724967" sldId="314"/>
        </pc:sldMkLst>
        <pc:spChg chg="add mod">
          <ac:chgData name="Malhar Patel" userId="dc5e9079a4eb18ac" providerId="LiveId" clId="{87304263-C437-408C-B0A8-4FDCD9F17BC9}" dt="2023-10-13T18:16:59.047" v="4976" actId="1076"/>
          <ac:spMkLst>
            <pc:docMk/>
            <pc:sldMk cId="776724967" sldId="314"/>
            <ac:spMk id="2" creationId="{25DF9164-9A54-3356-78AE-6B03F99DAE9F}"/>
          </ac:spMkLst>
        </pc:spChg>
        <pc:spChg chg="del">
          <ac:chgData name="Malhar Patel" userId="dc5e9079a4eb18ac" providerId="LiveId" clId="{87304263-C437-408C-B0A8-4FDCD9F17BC9}" dt="2023-10-11T13:02:05.888" v="2742" actId="478"/>
          <ac:spMkLst>
            <pc:docMk/>
            <pc:sldMk cId="776724967" sldId="314"/>
            <ac:spMk id="2" creationId="{D344A9E0-A217-BCA3-330F-19EAA1810E49}"/>
          </ac:spMkLst>
        </pc:spChg>
        <pc:spChg chg="mod">
          <ac:chgData name="Malhar Patel" userId="dc5e9079a4eb18ac" providerId="LiveId" clId="{87304263-C437-408C-B0A8-4FDCD9F17BC9}" dt="2023-10-11T13:09:36.725" v="2758" actId="2710"/>
          <ac:spMkLst>
            <pc:docMk/>
            <pc:sldMk cId="776724967" sldId="314"/>
            <ac:spMk id="3" creationId="{ED3A2E53-0B81-8DB0-212D-25FEA74BA259}"/>
          </ac:spMkLst>
        </pc:spChg>
        <pc:spChg chg="add mod">
          <ac:chgData name="Malhar Patel" userId="dc5e9079a4eb18ac" providerId="LiveId" clId="{87304263-C437-408C-B0A8-4FDCD9F17BC9}" dt="2023-10-11T13:02:06.201" v="2743"/>
          <ac:spMkLst>
            <pc:docMk/>
            <pc:sldMk cId="776724967" sldId="314"/>
            <ac:spMk id="4" creationId="{88596ACD-05E1-E7A3-13BB-93301BEC9842}"/>
          </ac:spMkLst>
        </pc:spChg>
      </pc:sldChg>
      <pc:sldChg chg="modSp add del mod">
        <pc:chgData name="Malhar Patel" userId="dc5e9079a4eb18ac" providerId="LiveId" clId="{87304263-C437-408C-B0A8-4FDCD9F17BC9}" dt="2023-10-13T12:43:29.433" v="4106" actId="47"/>
        <pc:sldMkLst>
          <pc:docMk/>
          <pc:sldMk cId="3049445535" sldId="315"/>
        </pc:sldMkLst>
        <pc:spChg chg="mod">
          <ac:chgData name="Malhar Patel" userId="dc5e9079a4eb18ac" providerId="LiveId" clId="{87304263-C437-408C-B0A8-4FDCD9F17BC9}" dt="2023-10-11T14:22:39.287" v="3057" actId="20577"/>
          <ac:spMkLst>
            <pc:docMk/>
            <pc:sldMk cId="3049445535" sldId="315"/>
            <ac:spMk id="3" creationId="{ED3A2E53-0B81-8DB0-212D-25FEA74BA259}"/>
          </ac:spMkLst>
        </pc:spChg>
      </pc:sldChg>
      <pc:sldChg chg="modSp add mod">
        <pc:chgData name="Malhar Patel" userId="dc5e9079a4eb18ac" providerId="LiveId" clId="{87304263-C437-408C-B0A8-4FDCD9F17BC9}" dt="2023-10-17T11:32:25.635" v="5370" actId="113"/>
        <pc:sldMkLst>
          <pc:docMk/>
          <pc:sldMk cId="766056209" sldId="316"/>
        </pc:sldMkLst>
        <pc:spChg chg="mod">
          <ac:chgData name="Malhar Patel" userId="dc5e9079a4eb18ac" providerId="LiveId" clId="{87304263-C437-408C-B0A8-4FDCD9F17BC9}" dt="2023-10-17T11:32:25.635" v="5370" actId="113"/>
          <ac:spMkLst>
            <pc:docMk/>
            <pc:sldMk cId="766056209" sldId="316"/>
            <ac:spMk id="3" creationId="{ED3A2E53-0B81-8DB0-212D-25FEA74BA259}"/>
          </ac:spMkLst>
        </pc:spChg>
      </pc:sldChg>
      <pc:sldChg chg="addSp delSp modSp add mod">
        <pc:chgData name="Malhar Patel" userId="dc5e9079a4eb18ac" providerId="LiveId" clId="{87304263-C437-408C-B0A8-4FDCD9F17BC9}" dt="2023-10-17T14:31:19.014" v="5497" actId="20577"/>
        <pc:sldMkLst>
          <pc:docMk/>
          <pc:sldMk cId="4009178878" sldId="317"/>
        </pc:sldMkLst>
        <pc:spChg chg="mod">
          <ac:chgData name="Malhar Patel" userId="dc5e9079a4eb18ac" providerId="LiveId" clId="{87304263-C437-408C-B0A8-4FDCD9F17BC9}" dt="2023-10-13T11:16:54.662" v="3111" actId="1076"/>
          <ac:spMkLst>
            <pc:docMk/>
            <pc:sldMk cId="4009178878" sldId="317"/>
            <ac:spMk id="2" creationId="{9071BC80-CCB2-2EC6-716A-43076C042F2E}"/>
          </ac:spMkLst>
        </pc:spChg>
        <pc:spChg chg="add del mod">
          <ac:chgData name="Malhar Patel" userId="dc5e9079a4eb18ac" providerId="LiveId" clId="{87304263-C437-408C-B0A8-4FDCD9F17BC9}" dt="2023-10-17T14:31:19.014" v="5497" actId="20577"/>
          <ac:spMkLst>
            <pc:docMk/>
            <pc:sldMk cId="4009178878" sldId="317"/>
            <ac:spMk id="4" creationId="{F7343D96-47BE-2AE1-58BB-988FE87840B2}"/>
          </ac:spMkLst>
        </pc:spChg>
      </pc:sldChg>
      <pc:sldChg chg="modSp add mod">
        <pc:chgData name="Malhar Patel" userId="dc5e9079a4eb18ac" providerId="LiveId" clId="{87304263-C437-408C-B0A8-4FDCD9F17BC9}" dt="2023-10-13T12:24:54.041" v="3702" actId="2710"/>
        <pc:sldMkLst>
          <pc:docMk/>
          <pc:sldMk cId="2684937355" sldId="318"/>
        </pc:sldMkLst>
        <pc:spChg chg="mod">
          <ac:chgData name="Malhar Patel" userId="dc5e9079a4eb18ac" providerId="LiveId" clId="{87304263-C437-408C-B0A8-4FDCD9F17BC9}" dt="2023-10-13T12:24:54.041" v="3702" actId="2710"/>
          <ac:spMkLst>
            <pc:docMk/>
            <pc:sldMk cId="2684937355" sldId="318"/>
            <ac:spMk id="4" creationId="{F7343D96-47BE-2AE1-58BB-988FE87840B2}"/>
          </ac:spMkLst>
        </pc:spChg>
      </pc:sldChg>
      <pc:sldChg chg="modSp add mod ord">
        <pc:chgData name="Malhar Patel" userId="dc5e9079a4eb18ac" providerId="LiveId" clId="{87304263-C437-408C-B0A8-4FDCD9F17BC9}" dt="2023-10-18T09:21:44.754" v="5600"/>
        <pc:sldMkLst>
          <pc:docMk/>
          <pc:sldMk cId="273976661" sldId="319"/>
        </pc:sldMkLst>
        <pc:spChg chg="mod">
          <ac:chgData name="Malhar Patel" userId="dc5e9079a4eb18ac" providerId="LiveId" clId="{87304263-C437-408C-B0A8-4FDCD9F17BC9}" dt="2023-10-13T11:43:31.039" v="3471" actId="1076"/>
          <ac:spMkLst>
            <pc:docMk/>
            <pc:sldMk cId="273976661" sldId="319"/>
            <ac:spMk id="2" creationId="{9071BC80-CCB2-2EC6-716A-43076C042F2E}"/>
          </ac:spMkLst>
        </pc:spChg>
        <pc:spChg chg="mod">
          <ac:chgData name="Malhar Patel" userId="dc5e9079a4eb18ac" providerId="LiveId" clId="{87304263-C437-408C-B0A8-4FDCD9F17BC9}" dt="2023-10-18T09:21:44.754" v="5600"/>
          <ac:spMkLst>
            <pc:docMk/>
            <pc:sldMk cId="273976661" sldId="319"/>
            <ac:spMk id="4" creationId="{F7343D96-47BE-2AE1-58BB-988FE87840B2}"/>
          </ac:spMkLst>
        </pc:spChg>
      </pc:sldChg>
      <pc:sldChg chg="addSp modSp add mod ord">
        <pc:chgData name="Malhar Patel" userId="dc5e9079a4eb18ac" providerId="LiveId" clId="{87304263-C437-408C-B0A8-4FDCD9F17BC9}" dt="2023-10-18T09:28:27.910" v="5642" actId="20577"/>
        <pc:sldMkLst>
          <pc:docMk/>
          <pc:sldMk cId="3600596095" sldId="320"/>
        </pc:sldMkLst>
        <pc:spChg chg="mod">
          <ac:chgData name="Malhar Patel" userId="dc5e9079a4eb18ac" providerId="LiveId" clId="{87304263-C437-408C-B0A8-4FDCD9F17BC9}" dt="2023-10-13T17:27:05.379" v="4957" actId="207"/>
          <ac:spMkLst>
            <pc:docMk/>
            <pc:sldMk cId="3600596095" sldId="320"/>
            <ac:spMk id="2" creationId="{D344A9E0-A217-BCA3-330F-19EAA1810E49}"/>
          </ac:spMkLst>
        </pc:spChg>
        <pc:spChg chg="mod">
          <ac:chgData name="Malhar Patel" userId="dc5e9079a4eb18ac" providerId="LiveId" clId="{87304263-C437-408C-B0A8-4FDCD9F17BC9}" dt="2023-10-18T09:28:27.910" v="5642" actId="20577"/>
          <ac:spMkLst>
            <pc:docMk/>
            <pc:sldMk cId="3600596095" sldId="320"/>
            <ac:spMk id="3" creationId="{ED3A2E53-0B81-8DB0-212D-25FEA74BA259}"/>
          </ac:spMkLst>
        </pc:spChg>
        <pc:spChg chg="add mod">
          <ac:chgData name="Malhar Patel" userId="dc5e9079a4eb18ac" providerId="LiveId" clId="{87304263-C437-408C-B0A8-4FDCD9F17BC9}" dt="2023-10-17T14:33:43.886" v="5516" actId="20577"/>
          <ac:spMkLst>
            <pc:docMk/>
            <pc:sldMk cId="3600596095" sldId="320"/>
            <ac:spMk id="4" creationId="{6C58A975-ED8F-FEB1-A975-06C4519E3306}"/>
          </ac:spMkLst>
        </pc:spChg>
      </pc:sldChg>
      <pc:sldChg chg="delSp modSp add mod">
        <pc:chgData name="Malhar Patel" userId="dc5e9079a4eb18ac" providerId="LiveId" clId="{87304263-C437-408C-B0A8-4FDCD9F17BC9}" dt="2023-10-16T11:23:34.464" v="5060" actId="1076"/>
        <pc:sldMkLst>
          <pc:docMk/>
          <pc:sldMk cId="277265088" sldId="321"/>
        </pc:sldMkLst>
        <pc:spChg chg="del">
          <ac:chgData name="Malhar Patel" userId="dc5e9079a4eb18ac" providerId="LiveId" clId="{87304263-C437-408C-B0A8-4FDCD9F17BC9}" dt="2023-10-16T11:23:02.796" v="5054" actId="478"/>
          <ac:spMkLst>
            <pc:docMk/>
            <pc:sldMk cId="277265088" sldId="321"/>
            <ac:spMk id="2" creationId="{25DF9164-9A54-3356-78AE-6B03F99DAE9F}"/>
          </ac:spMkLst>
        </pc:spChg>
        <pc:spChg chg="mod">
          <ac:chgData name="Malhar Patel" userId="dc5e9079a4eb18ac" providerId="LiveId" clId="{87304263-C437-408C-B0A8-4FDCD9F17BC9}" dt="2023-10-16T11:23:31.956" v="5059" actId="1076"/>
          <ac:spMkLst>
            <pc:docMk/>
            <pc:sldMk cId="277265088" sldId="321"/>
            <ac:spMk id="3" creationId="{ED3A2E53-0B81-8DB0-212D-25FEA74BA259}"/>
          </ac:spMkLst>
        </pc:spChg>
        <pc:spChg chg="mod">
          <ac:chgData name="Malhar Patel" userId="dc5e9079a4eb18ac" providerId="LiveId" clId="{87304263-C437-408C-B0A8-4FDCD9F17BC9}" dt="2023-10-16T11:23:34.464" v="5060" actId="1076"/>
          <ac:spMkLst>
            <pc:docMk/>
            <pc:sldMk cId="277265088" sldId="321"/>
            <ac:spMk id="4" creationId="{88596ACD-05E1-E7A3-13BB-93301BEC9842}"/>
          </ac:spMkLst>
        </pc:spChg>
      </pc:sldChg>
      <pc:sldChg chg="modSp add mod">
        <pc:chgData name="Malhar Patel" userId="dc5e9079a4eb18ac" providerId="LiveId" clId="{87304263-C437-408C-B0A8-4FDCD9F17BC9}" dt="2023-10-16T11:24:11.727" v="5069" actId="20577"/>
        <pc:sldMkLst>
          <pc:docMk/>
          <pc:sldMk cId="203084066" sldId="322"/>
        </pc:sldMkLst>
        <pc:spChg chg="mod">
          <ac:chgData name="Malhar Patel" userId="dc5e9079a4eb18ac" providerId="LiveId" clId="{87304263-C437-408C-B0A8-4FDCD9F17BC9}" dt="2023-10-16T11:24:11.727" v="5069" actId="20577"/>
          <ac:spMkLst>
            <pc:docMk/>
            <pc:sldMk cId="203084066" sldId="322"/>
            <ac:spMk id="3" creationId="{ED3A2E53-0B81-8DB0-212D-25FEA74BA259}"/>
          </ac:spMkLst>
        </pc:spChg>
      </pc:sldChg>
      <pc:sldChg chg="modSp add mod">
        <pc:chgData name="Malhar Patel" userId="dc5e9079a4eb18ac" providerId="LiveId" clId="{87304263-C437-408C-B0A8-4FDCD9F17BC9}" dt="2023-10-18T09:06:39" v="5538"/>
        <pc:sldMkLst>
          <pc:docMk/>
          <pc:sldMk cId="3110655354" sldId="323"/>
        </pc:sldMkLst>
        <pc:spChg chg="mod">
          <ac:chgData name="Malhar Patel" userId="dc5e9079a4eb18ac" providerId="LiveId" clId="{87304263-C437-408C-B0A8-4FDCD9F17BC9}" dt="2023-10-18T09:06:39" v="5538"/>
          <ac:spMkLst>
            <pc:docMk/>
            <pc:sldMk cId="3110655354" sldId="323"/>
            <ac:spMk id="3" creationId="{ED3A2E53-0B81-8DB0-212D-25FEA74BA259}"/>
          </ac:spMkLst>
        </pc:spChg>
      </pc:sldChg>
      <pc:sldChg chg="addSp delSp modSp add del mod ord">
        <pc:chgData name="Malhar Patel" userId="dc5e9079a4eb18ac" providerId="LiveId" clId="{87304263-C437-408C-B0A8-4FDCD9F17BC9}" dt="2023-10-18T09:06:51.462" v="5539" actId="47"/>
        <pc:sldMkLst>
          <pc:docMk/>
          <pc:sldMk cId="3117335387" sldId="324"/>
        </pc:sldMkLst>
        <pc:spChg chg="del">
          <ac:chgData name="Malhar Patel" userId="dc5e9079a4eb18ac" providerId="LiveId" clId="{87304263-C437-408C-B0A8-4FDCD9F17BC9}" dt="2023-10-17T09:35:55.427" v="5091" actId="478"/>
          <ac:spMkLst>
            <pc:docMk/>
            <pc:sldMk cId="3117335387" sldId="324"/>
            <ac:spMk id="2" creationId="{25DF9164-9A54-3356-78AE-6B03F99DAE9F}"/>
          </ac:spMkLst>
        </pc:spChg>
        <pc:spChg chg="del mod">
          <ac:chgData name="Malhar Patel" userId="dc5e9079a4eb18ac" providerId="LiveId" clId="{87304263-C437-408C-B0A8-4FDCD9F17BC9}" dt="2023-10-17T09:36:02.951" v="5094" actId="478"/>
          <ac:spMkLst>
            <pc:docMk/>
            <pc:sldMk cId="3117335387" sldId="324"/>
            <ac:spMk id="3" creationId="{ED3A2E53-0B81-8DB0-212D-25FEA74BA259}"/>
          </ac:spMkLst>
        </pc:spChg>
        <pc:spChg chg="mod">
          <ac:chgData name="Malhar Patel" userId="dc5e9079a4eb18ac" providerId="LiveId" clId="{87304263-C437-408C-B0A8-4FDCD9F17BC9}" dt="2023-10-17T09:35:40.671" v="5088" actId="12788"/>
          <ac:spMkLst>
            <pc:docMk/>
            <pc:sldMk cId="3117335387" sldId="324"/>
            <ac:spMk id="4" creationId="{88596ACD-05E1-E7A3-13BB-93301BEC9842}"/>
          </ac:spMkLst>
        </pc:spChg>
        <pc:picChg chg="add mod">
          <ac:chgData name="Malhar Patel" userId="dc5e9079a4eb18ac" providerId="LiveId" clId="{87304263-C437-408C-B0A8-4FDCD9F17BC9}" dt="2023-10-17T09:36:13.694" v="5097" actId="14100"/>
          <ac:picMkLst>
            <pc:docMk/>
            <pc:sldMk cId="3117335387" sldId="324"/>
            <ac:picMk id="1026" creationId="{2EFEB3FB-7AE3-1754-6599-1377A3F08D1C}"/>
          </ac:picMkLst>
        </pc:picChg>
      </pc:sldChg>
      <pc:sldChg chg="addSp delSp modSp add mod ord">
        <pc:chgData name="Malhar Patel" userId="dc5e9079a4eb18ac" providerId="LiveId" clId="{87304263-C437-408C-B0A8-4FDCD9F17BC9}" dt="2023-10-18T09:10:11.558" v="5598" actId="14100"/>
        <pc:sldMkLst>
          <pc:docMk/>
          <pc:sldMk cId="2697987244" sldId="325"/>
        </pc:sldMkLst>
        <pc:spChg chg="del">
          <ac:chgData name="Malhar Patel" userId="dc5e9079a4eb18ac" providerId="LiveId" clId="{87304263-C437-408C-B0A8-4FDCD9F17BC9}" dt="2023-10-17T10:05:39.737" v="5220" actId="478"/>
          <ac:spMkLst>
            <pc:docMk/>
            <pc:sldMk cId="2697987244" sldId="325"/>
            <ac:spMk id="2" creationId="{25DF9164-9A54-3356-78AE-6B03F99DAE9F}"/>
          </ac:spMkLst>
        </pc:spChg>
        <pc:spChg chg="del mod">
          <ac:chgData name="Malhar Patel" userId="dc5e9079a4eb18ac" providerId="LiveId" clId="{87304263-C437-408C-B0A8-4FDCD9F17BC9}" dt="2023-10-18T09:07:17.471" v="5563"/>
          <ac:spMkLst>
            <pc:docMk/>
            <pc:sldMk cId="2697987244" sldId="325"/>
            <ac:spMk id="3" creationId="{ED3A2E53-0B81-8DB0-212D-25FEA74BA259}"/>
          </ac:spMkLst>
        </pc:spChg>
        <pc:spChg chg="mod">
          <ac:chgData name="Malhar Patel" userId="dc5e9079a4eb18ac" providerId="LiveId" clId="{87304263-C437-408C-B0A8-4FDCD9F17BC9}" dt="2023-10-18T09:07:15.913" v="5561" actId="12788"/>
          <ac:spMkLst>
            <pc:docMk/>
            <pc:sldMk cId="2697987244" sldId="325"/>
            <ac:spMk id="4" creationId="{88596ACD-05E1-E7A3-13BB-93301BEC9842}"/>
          </ac:spMkLst>
        </pc:spChg>
        <pc:spChg chg="add del mod">
          <ac:chgData name="Malhar Patel" userId="dc5e9079a4eb18ac" providerId="LiveId" clId="{87304263-C437-408C-B0A8-4FDCD9F17BC9}" dt="2023-10-18T09:07:20.450" v="5564" actId="478"/>
          <ac:spMkLst>
            <pc:docMk/>
            <pc:sldMk cId="2697987244" sldId="325"/>
            <ac:spMk id="5" creationId="{F2832BF8-8A7A-C8C9-047E-FA0BD9A26D0D}"/>
          </ac:spMkLst>
        </pc:spChg>
        <pc:graphicFrameChg chg="add del mod modGraphic">
          <ac:chgData name="Malhar Patel" userId="dc5e9079a4eb18ac" providerId="LiveId" clId="{87304263-C437-408C-B0A8-4FDCD9F17BC9}" dt="2023-10-18T09:09:45.446" v="5582" actId="478"/>
          <ac:graphicFrameMkLst>
            <pc:docMk/>
            <pc:sldMk cId="2697987244" sldId="325"/>
            <ac:graphicFrameMk id="2" creationId="{59BCAACC-A5D3-A8C3-6433-E396F6C37BF3}"/>
          </ac:graphicFrameMkLst>
        </pc:graphicFrameChg>
        <pc:picChg chg="add mod">
          <ac:chgData name="Malhar Patel" userId="dc5e9079a4eb18ac" providerId="LiveId" clId="{87304263-C437-408C-B0A8-4FDCD9F17BC9}" dt="2023-10-18T09:10:11.558" v="5598" actId="14100"/>
          <ac:picMkLst>
            <pc:docMk/>
            <pc:sldMk cId="2697987244" sldId="325"/>
            <ac:picMk id="7" creationId="{A4EF52F7-2712-8F08-9BFE-28DC5F5B9AEB}"/>
          </ac:picMkLst>
        </pc:picChg>
      </pc:sldChg>
      <pc:sldChg chg="add del">
        <pc:chgData name="Malhar Patel" userId="dc5e9079a4eb18ac" providerId="LiveId" clId="{87304263-C437-408C-B0A8-4FDCD9F17BC9}" dt="2023-10-17T09:36:19.214" v="5099" actId="2890"/>
        <pc:sldMkLst>
          <pc:docMk/>
          <pc:sldMk cId="4258114891" sldId="325"/>
        </pc:sldMkLst>
      </pc:sldChg>
      <pc:sldChg chg="addSp delSp modSp add del mod">
        <pc:chgData name="Malhar Patel" userId="dc5e9079a4eb18ac" providerId="LiveId" clId="{87304263-C437-408C-B0A8-4FDCD9F17BC9}" dt="2023-10-18T09:06:51.462" v="5539" actId="47"/>
        <pc:sldMkLst>
          <pc:docMk/>
          <pc:sldMk cId="3673235822" sldId="326"/>
        </pc:sldMkLst>
        <pc:spChg chg="add del mod">
          <ac:chgData name="Malhar Patel" userId="dc5e9079a4eb18ac" providerId="LiveId" clId="{87304263-C437-408C-B0A8-4FDCD9F17BC9}" dt="2023-10-17T10:06:18.605" v="5262" actId="1035"/>
          <ac:spMkLst>
            <pc:docMk/>
            <pc:sldMk cId="3673235822" sldId="326"/>
            <ac:spMk id="2" creationId="{25DF9164-9A54-3356-78AE-6B03F99DAE9F}"/>
          </ac:spMkLst>
        </pc:spChg>
        <pc:spChg chg="mod">
          <ac:chgData name="Malhar Patel" userId="dc5e9079a4eb18ac" providerId="LiveId" clId="{87304263-C437-408C-B0A8-4FDCD9F17BC9}" dt="2023-10-17T10:04:55.472" v="5219" actId="1035"/>
          <ac:spMkLst>
            <pc:docMk/>
            <pc:sldMk cId="3673235822" sldId="326"/>
            <ac:spMk id="3" creationId="{ED3A2E53-0B81-8DB0-212D-25FEA74BA259}"/>
          </ac:spMkLst>
        </pc:spChg>
        <pc:spChg chg="mod">
          <ac:chgData name="Malhar Patel" userId="dc5e9079a4eb18ac" providerId="LiveId" clId="{87304263-C437-408C-B0A8-4FDCD9F17BC9}" dt="2023-10-17T10:04:16.609" v="5200" actId="14100"/>
          <ac:spMkLst>
            <pc:docMk/>
            <pc:sldMk cId="3673235822" sldId="326"/>
            <ac:spMk id="4" creationId="{88596ACD-05E1-E7A3-13BB-93301BEC9842}"/>
          </ac:spMkLst>
        </pc:spChg>
      </pc:sldChg>
      <pc:sldChg chg="addSp delSp modSp add mod">
        <pc:chgData name="Malhar Patel" userId="dc5e9079a4eb18ac" providerId="LiveId" clId="{87304263-C437-408C-B0A8-4FDCD9F17BC9}" dt="2023-10-18T09:06:12.723" v="5537" actId="1036"/>
        <pc:sldMkLst>
          <pc:docMk/>
          <pc:sldMk cId="1233673082" sldId="327"/>
        </pc:sldMkLst>
        <pc:spChg chg="mod">
          <ac:chgData name="Malhar Patel" userId="dc5e9079a4eb18ac" providerId="LiveId" clId="{87304263-C437-408C-B0A8-4FDCD9F17BC9}" dt="2023-10-17T14:30:44.471" v="5482" actId="14100"/>
          <ac:spMkLst>
            <pc:docMk/>
            <pc:sldMk cId="1233673082" sldId="327"/>
            <ac:spMk id="2" creationId="{D344A9E0-A217-BCA3-330F-19EAA1810E49}"/>
          </ac:spMkLst>
        </pc:spChg>
        <pc:spChg chg="mod">
          <ac:chgData name="Malhar Patel" userId="dc5e9079a4eb18ac" providerId="LiveId" clId="{87304263-C437-408C-B0A8-4FDCD9F17BC9}" dt="2023-10-18T09:05:51.349" v="5522" actId="20577"/>
          <ac:spMkLst>
            <pc:docMk/>
            <pc:sldMk cId="1233673082" sldId="327"/>
            <ac:spMk id="3" creationId="{ED3A2E53-0B81-8DB0-212D-25FEA74BA259}"/>
          </ac:spMkLst>
        </pc:spChg>
        <pc:spChg chg="del">
          <ac:chgData name="Malhar Patel" userId="dc5e9079a4eb18ac" providerId="LiveId" clId="{87304263-C437-408C-B0A8-4FDCD9F17BC9}" dt="2023-10-18T09:05:58.938" v="5523" actId="478"/>
          <ac:spMkLst>
            <pc:docMk/>
            <pc:sldMk cId="1233673082" sldId="327"/>
            <ac:spMk id="4" creationId="{D66E1AF0-3D51-1734-D0FA-5EE177F73622}"/>
          </ac:spMkLst>
        </pc:spChg>
        <pc:spChg chg="add mod">
          <ac:chgData name="Malhar Patel" userId="dc5e9079a4eb18ac" providerId="LiveId" clId="{87304263-C437-408C-B0A8-4FDCD9F17BC9}" dt="2023-10-18T09:06:12.723" v="5537" actId="1036"/>
          <ac:spMkLst>
            <pc:docMk/>
            <pc:sldMk cId="1233673082" sldId="327"/>
            <ac:spMk id="5" creationId="{8E14FACF-0B96-0CDB-AA78-ABCA6E37A66C}"/>
          </ac:spMkLst>
        </pc:spChg>
      </pc:sldChg>
      <pc:sldMasterChg chg="setBg modSldLayout">
        <pc:chgData name="Malhar Patel" userId="dc5e9079a4eb18ac" providerId="LiveId" clId="{87304263-C437-408C-B0A8-4FDCD9F17BC9}" dt="2023-10-09T17:23:00.487" v="1478"/>
        <pc:sldMasterMkLst>
          <pc:docMk/>
          <pc:sldMasterMk cId="3054252815" sldId="2147483648"/>
        </pc:sldMasterMkLst>
        <pc:sldLayoutChg chg="setBg">
          <pc:chgData name="Malhar Patel" userId="dc5e9079a4eb18ac" providerId="LiveId" clId="{87304263-C437-408C-B0A8-4FDCD9F17BC9}" dt="2023-10-09T17:23:00.487" v="1478"/>
          <pc:sldLayoutMkLst>
            <pc:docMk/>
            <pc:sldMasterMk cId="3054252815" sldId="2147483648"/>
            <pc:sldLayoutMk cId="3797591456" sldId="2147483649"/>
          </pc:sldLayoutMkLst>
        </pc:sldLayoutChg>
        <pc:sldLayoutChg chg="setBg">
          <pc:chgData name="Malhar Patel" userId="dc5e9079a4eb18ac" providerId="LiveId" clId="{87304263-C437-408C-B0A8-4FDCD9F17BC9}" dt="2023-10-09T17:23:00.487" v="1478"/>
          <pc:sldLayoutMkLst>
            <pc:docMk/>
            <pc:sldMasterMk cId="3054252815" sldId="2147483648"/>
            <pc:sldLayoutMk cId="791168720" sldId="2147483651"/>
          </pc:sldLayoutMkLst>
        </pc:sldLayoutChg>
        <pc:sldLayoutChg chg="setBg">
          <pc:chgData name="Malhar Patel" userId="dc5e9079a4eb18ac" providerId="LiveId" clId="{87304263-C437-408C-B0A8-4FDCD9F17BC9}" dt="2023-10-09T17:23:00.487" v="1478"/>
          <pc:sldLayoutMkLst>
            <pc:docMk/>
            <pc:sldMasterMk cId="3054252815" sldId="2147483648"/>
            <pc:sldLayoutMk cId="4278057648" sldId="2147483653"/>
          </pc:sldLayoutMkLst>
        </pc:sldLayoutChg>
        <pc:sldLayoutChg chg="setBg">
          <pc:chgData name="Malhar Patel" userId="dc5e9079a4eb18ac" providerId="LiveId" clId="{87304263-C437-408C-B0A8-4FDCD9F17BC9}" dt="2023-10-09T17:23:00.487" v="1478"/>
          <pc:sldLayoutMkLst>
            <pc:docMk/>
            <pc:sldMasterMk cId="3054252815" sldId="2147483648"/>
            <pc:sldLayoutMk cId="415434355" sldId="2147483654"/>
          </pc:sldLayoutMkLst>
        </pc:sldLayoutChg>
        <pc:sldLayoutChg chg="setBg">
          <pc:chgData name="Malhar Patel" userId="dc5e9079a4eb18ac" providerId="LiveId" clId="{87304263-C437-408C-B0A8-4FDCD9F17BC9}" dt="2023-10-09T17:23:00.487" v="1478"/>
          <pc:sldLayoutMkLst>
            <pc:docMk/>
            <pc:sldMasterMk cId="3054252815" sldId="2147483648"/>
            <pc:sldLayoutMk cId="3916245888" sldId="2147483655"/>
          </pc:sldLayoutMkLst>
        </pc:sldLayoutChg>
        <pc:sldLayoutChg chg="setBg">
          <pc:chgData name="Malhar Patel" userId="dc5e9079a4eb18ac" providerId="LiveId" clId="{87304263-C437-408C-B0A8-4FDCD9F17BC9}" dt="2023-10-09T17:23:00.487" v="1478"/>
          <pc:sldLayoutMkLst>
            <pc:docMk/>
            <pc:sldMasterMk cId="3054252815" sldId="2147483648"/>
            <pc:sldLayoutMk cId="1201349291" sldId="2147483658"/>
          </pc:sldLayoutMkLst>
        </pc:sldLayoutChg>
        <pc:sldLayoutChg chg="setBg">
          <pc:chgData name="Malhar Patel" userId="dc5e9079a4eb18ac" providerId="LiveId" clId="{87304263-C437-408C-B0A8-4FDCD9F17BC9}" dt="2023-10-09T17:23:00.487" v="1478"/>
          <pc:sldLayoutMkLst>
            <pc:docMk/>
            <pc:sldMasterMk cId="3054252815" sldId="2147483648"/>
            <pc:sldLayoutMk cId="748925606" sldId="2147483659"/>
          </pc:sldLayoutMkLst>
        </pc:sldLayoutChg>
        <pc:sldLayoutChg chg="setBg">
          <pc:chgData name="Malhar Patel" userId="dc5e9079a4eb18ac" providerId="LiveId" clId="{87304263-C437-408C-B0A8-4FDCD9F17BC9}" dt="2023-10-09T17:23:00.487" v="1478"/>
          <pc:sldLayoutMkLst>
            <pc:docMk/>
            <pc:sldMasterMk cId="3054252815" sldId="2147483648"/>
            <pc:sldLayoutMk cId="388208483" sldId="2147483660"/>
          </pc:sldLayoutMkLst>
        </pc:sldLayoutChg>
        <pc:sldLayoutChg chg="setBg">
          <pc:chgData name="Malhar Patel" userId="dc5e9079a4eb18ac" providerId="LiveId" clId="{87304263-C437-408C-B0A8-4FDCD9F17BC9}" dt="2023-10-09T17:23:00.487" v="1478"/>
          <pc:sldLayoutMkLst>
            <pc:docMk/>
            <pc:sldMasterMk cId="3054252815" sldId="2147483648"/>
            <pc:sldLayoutMk cId="2884380138" sldId="2147483661"/>
          </pc:sldLayoutMkLst>
        </pc:sldLayoutChg>
        <pc:sldLayoutChg chg="setBg">
          <pc:chgData name="Malhar Patel" userId="dc5e9079a4eb18ac" providerId="LiveId" clId="{87304263-C437-408C-B0A8-4FDCD9F17BC9}" dt="2023-10-09T17:23:00.487" v="1478"/>
          <pc:sldLayoutMkLst>
            <pc:docMk/>
            <pc:sldMasterMk cId="3054252815" sldId="2147483648"/>
            <pc:sldLayoutMk cId="2266006856" sldId="2147483662"/>
          </pc:sldLayoutMkLst>
        </pc:sldLayoutChg>
        <pc:sldLayoutChg chg="setBg">
          <pc:chgData name="Malhar Patel" userId="dc5e9079a4eb18ac" providerId="LiveId" clId="{87304263-C437-408C-B0A8-4FDCD9F17BC9}" dt="2023-10-09T17:23:00.487" v="1478"/>
          <pc:sldLayoutMkLst>
            <pc:docMk/>
            <pc:sldMasterMk cId="3054252815" sldId="2147483648"/>
            <pc:sldLayoutMk cId="3939377238" sldId="2147483663"/>
          </pc:sldLayoutMkLst>
        </pc:sldLayoutChg>
        <pc:sldLayoutChg chg="setBg">
          <pc:chgData name="Malhar Patel" userId="dc5e9079a4eb18ac" providerId="LiveId" clId="{87304263-C437-408C-B0A8-4FDCD9F17BC9}" dt="2023-10-09T17:23:00.487" v="1478"/>
          <pc:sldLayoutMkLst>
            <pc:docMk/>
            <pc:sldMasterMk cId="3054252815" sldId="2147483648"/>
            <pc:sldLayoutMk cId="222061796" sldId="2147483664"/>
          </pc:sldLayoutMkLst>
        </pc:sldLayoutChg>
        <pc:sldLayoutChg chg="setBg">
          <pc:chgData name="Malhar Patel" userId="dc5e9079a4eb18ac" providerId="LiveId" clId="{87304263-C437-408C-B0A8-4FDCD9F17BC9}" dt="2023-10-09T17:23:00.487" v="1478"/>
          <pc:sldLayoutMkLst>
            <pc:docMk/>
            <pc:sldMasterMk cId="3054252815" sldId="2147483648"/>
            <pc:sldLayoutMk cId="4248316883" sldId="2147483665"/>
          </pc:sldLayoutMkLst>
        </pc:sldLayoutChg>
        <pc:sldLayoutChg chg="setBg">
          <pc:chgData name="Malhar Patel" userId="dc5e9079a4eb18ac" providerId="LiveId" clId="{87304263-C437-408C-B0A8-4FDCD9F17BC9}" dt="2023-10-09T17:23:00.487" v="1478"/>
          <pc:sldLayoutMkLst>
            <pc:docMk/>
            <pc:sldMasterMk cId="3054252815" sldId="2147483648"/>
            <pc:sldLayoutMk cId="2427231208" sldId="2147483666"/>
          </pc:sldLayoutMkLst>
        </pc:sldLayoutChg>
        <pc:sldLayoutChg chg="setBg">
          <pc:chgData name="Malhar Patel" userId="dc5e9079a4eb18ac" providerId="LiveId" clId="{87304263-C437-408C-B0A8-4FDCD9F17BC9}" dt="2023-10-09T17:23:00.487" v="1478"/>
          <pc:sldLayoutMkLst>
            <pc:docMk/>
            <pc:sldMasterMk cId="3054252815" sldId="2147483648"/>
            <pc:sldLayoutMk cId="70235617" sldId="2147483667"/>
          </pc:sldLayoutMkLst>
        </pc:sldLayoutChg>
        <pc:sldLayoutChg chg="setBg">
          <pc:chgData name="Malhar Patel" userId="dc5e9079a4eb18ac" providerId="LiveId" clId="{87304263-C437-408C-B0A8-4FDCD9F17BC9}" dt="2023-10-09T17:23:00.487" v="1478"/>
          <pc:sldLayoutMkLst>
            <pc:docMk/>
            <pc:sldMasterMk cId="3054252815" sldId="2147483648"/>
            <pc:sldLayoutMk cId="1274941928" sldId="2147483668"/>
          </pc:sldLayoutMkLst>
        </pc:sldLayoutChg>
        <pc:sldLayoutChg chg="setBg">
          <pc:chgData name="Malhar Patel" userId="dc5e9079a4eb18ac" providerId="LiveId" clId="{87304263-C437-408C-B0A8-4FDCD9F17BC9}" dt="2023-10-09T17:23:00.487" v="1478"/>
          <pc:sldLayoutMkLst>
            <pc:docMk/>
            <pc:sldMasterMk cId="3054252815" sldId="2147483648"/>
            <pc:sldLayoutMk cId="4189090766" sldId="214748366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38102F-BFA3-4357-9FA0-3A064E6F1B5A}" type="datetimeFigureOut">
              <a:rPr lang="en-US" smtClean="0"/>
              <a:t>10/18/2023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0D3DFC-11A7-4DDF-8AEE-A5ACE051EBF3}" type="slidenum">
              <a:rPr lang="en-US" smtClean="0"/>
              <a:t>‹#›</a:t>
            </a:fld>
            <a:endParaRPr lang="en-US" dirty="0"/>
          </a:p>
        </p:txBody>
      </p:sp>
    </p:spTree>
    <p:extLst>
      <p:ext uri="{BB962C8B-B14F-4D97-AF65-F5344CB8AC3E}">
        <p14:creationId xmlns:p14="http://schemas.microsoft.com/office/powerpoint/2010/main" val="2403009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E09AA4F6-9CBF-53A8-8FE8-0BAB0E7DC989}"/>
              </a:ext>
            </a:extLst>
          </p:cNvPr>
          <p:cNvSpPr/>
          <p:nvPr userDrawn="1"/>
        </p:nvSpPr>
        <p:spPr>
          <a:xfrm>
            <a:off x="1062566" y="1161412"/>
            <a:ext cx="10221119" cy="483174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Google Shape;328;p33">
            <a:extLst>
              <a:ext uri="{FF2B5EF4-FFF2-40B4-BE49-F238E27FC236}">
                <a16:creationId xmlns:a16="http://schemas.microsoft.com/office/drawing/2014/main" id="{CBE4E0BD-29C0-46EA-4A2D-401DD12AEC12}"/>
              </a:ext>
            </a:extLst>
          </p:cNvPr>
          <p:cNvSpPr/>
          <p:nvPr userDrawn="1"/>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D27EDEC9-86BE-FDB1-3BAE-F5FF0934CA0A}"/>
              </a:ext>
            </a:extLst>
          </p:cNvPr>
          <p:cNvSpPr>
            <a:spLocks noGrp="1"/>
          </p:cNvSpPr>
          <p:nvPr>
            <p:ph type="ctrTitle"/>
          </p:nvPr>
        </p:nvSpPr>
        <p:spPr>
          <a:xfrm>
            <a:off x="1463040" y="2240280"/>
            <a:ext cx="4873752" cy="1709928"/>
          </a:xfrm>
        </p:spPr>
        <p:txBody>
          <a:bodyPr anchor="b">
            <a:noAutofit/>
          </a:bodyPr>
          <a:lstStyle>
            <a:lvl1pPr marL="0" indent="0" algn="l">
              <a:lnSpc>
                <a:spcPct val="90000"/>
              </a:lnSpc>
              <a:defRPr sz="6000"/>
            </a:lvl1pPr>
          </a:lstStyle>
          <a:p>
            <a:r>
              <a:rPr lang="en-US" noProof="0"/>
              <a:t>Click to edit Master title style</a:t>
            </a:r>
          </a:p>
        </p:txBody>
      </p:sp>
      <p:sp>
        <p:nvSpPr>
          <p:cNvPr id="3" name="Subtitle 2">
            <a:extLst>
              <a:ext uri="{FF2B5EF4-FFF2-40B4-BE49-F238E27FC236}">
                <a16:creationId xmlns:a16="http://schemas.microsoft.com/office/drawing/2014/main" id="{61EF6069-AEE4-3455-508E-4B9EE30F0CB8}"/>
              </a:ext>
            </a:extLst>
          </p:cNvPr>
          <p:cNvSpPr>
            <a:spLocks noGrp="1"/>
          </p:cNvSpPr>
          <p:nvPr>
            <p:ph type="subTitle" idx="1"/>
          </p:nvPr>
        </p:nvSpPr>
        <p:spPr>
          <a:xfrm>
            <a:off x="1463040" y="4014216"/>
            <a:ext cx="4873752" cy="630936"/>
          </a:xfrm>
        </p:spPr>
        <p:txBody>
          <a:bodyPr>
            <a:noAutofit/>
          </a:bodyPr>
          <a:lstStyle>
            <a:lvl1pPr marL="54864" indent="0" algn="l">
              <a:lnSpc>
                <a:spcPct val="120000"/>
              </a:lnSpc>
              <a:spcBef>
                <a:spcPts val="0"/>
              </a:spcBef>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5" name="Picture Placeholder 13">
            <a:extLst>
              <a:ext uri="{FF2B5EF4-FFF2-40B4-BE49-F238E27FC236}">
                <a16:creationId xmlns:a16="http://schemas.microsoft.com/office/drawing/2014/main" id="{BEF410E3-CEC7-640A-C8FD-08419E6C3300}"/>
              </a:ext>
            </a:extLst>
          </p:cNvPr>
          <p:cNvSpPr>
            <a:spLocks noGrp="1"/>
          </p:cNvSpPr>
          <p:nvPr>
            <p:ph type="pic" sz="quarter" idx="10"/>
          </p:nvPr>
        </p:nvSpPr>
        <p:spPr>
          <a:xfrm>
            <a:off x="7246779" y="812292"/>
            <a:ext cx="3834628" cy="4928616"/>
          </a:xfr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a:buNone/>
              <a:defRPr lang="en-US" sz="1800">
                <a:solidFill>
                  <a:schemeClr val="tx1"/>
                </a:solidFill>
              </a:defRPr>
            </a:lvl1pPr>
          </a:lstStyle>
          <a:p>
            <a:pPr marL="0" lvl="0" algn="ctr"/>
            <a:r>
              <a:rPr lang="en-US" noProof="0"/>
              <a:t>Click icon to add picture</a:t>
            </a:r>
          </a:p>
        </p:txBody>
      </p:sp>
    </p:spTree>
    <p:extLst>
      <p:ext uri="{BB962C8B-B14F-4D97-AF65-F5344CB8AC3E}">
        <p14:creationId xmlns:p14="http://schemas.microsoft.com/office/powerpoint/2010/main" val="3797591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p>
            <a:r>
              <a:rPr lang="en-US" noProof="0"/>
              <a:t>Click to edit Master title style</a:t>
            </a:r>
          </a:p>
        </p:txBody>
      </p:sp>
      <p:sp>
        <p:nvSpPr>
          <p:cNvPr id="8" name="Google Shape;1251;p56">
            <a:extLst>
              <a:ext uri="{FF2B5EF4-FFF2-40B4-BE49-F238E27FC236}">
                <a16:creationId xmlns:a16="http://schemas.microsoft.com/office/drawing/2014/main" id="{5BDBB369-4213-AA70-D2DD-33F4E9E1F195}"/>
              </a:ext>
            </a:extLst>
          </p:cNvPr>
          <p:cNvSpPr/>
          <p:nvPr userDrawn="1"/>
        </p:nvSpPr>
        <p:spPr>
          <a:xfrm>
            <a:off x="1072604" y="2550039"/>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Google Shape;1251;p56">
            <a:extLst>
              <a:ext uri="{FF2B5EF4-FFF2-40B4-BE49-F238E27FC236}">
                <a16:creationId xmlns:a16="http://schemas.microsoft.com/office/drawing/2014/main" id="{3BF27898-0ACC-24EB-589A-96F29C94157A}"/>
              </a:ext>
            </a:extLst>
          </p:cNvPr>
          <p:cNvSpPr/>
          <p:nvPr userDrawn="1"/>
        </p:nvSpPr>
        <p:spPr>
          <a:xfrm>
            <a:off x="3235665" y="2522510"/>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251;p56">
            <a:extLst>
              <a:ext uri="{FF2B5EF4-FFF2-40B4-BE49-F238E27FC236}">
                <a16:creationId xmlns:a16="http://schemas.microsoft.com/office/drawing/2014/main" id="{62CA34BE-87A5-8F47-C395-886E6870CF67}"/>
              </a:ext>
            </a:extLst>
          </p:cNvPr>
          <p:cNvSpPr/>
          <p:nvPr userDrawn="1"/>
        </p:nvSpPr>
        <p:spPr>
          <a:xfrm>
            <a:off x="5415148" y="2513962"/>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Google Shape;1251;p56">
            <a:extLst>
              <a:ext uri="{FF2B5EF4-FFF2-40B4-BE49-F238E27FC236}">
                <a16:creationId xmlns:a16="http://schemas.microsoft.com/office/drawing/2014/main" id="{E432D5F8-7F62-B5A0-F3AC-814BFBEEB0ED}"/>
              </a:ext>
            </a:extLst>
          </p:cNvPr>
          <p:cNvSpPr/>
          <p:nvPr userDrawn="1"/>
        </p:nvSpPr>
        <p:spPr>
          <a:xfrm>
            <a:off x="7530416" y="2524926"/>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6" name="Google Shape;1251;p56">
            <a:extLst>
              <a:ext uri="{FF2B5EF4-FFF2-40B4-BE49-F238E27FC236}">
                <a16:creationId xmlns:a16="http://schemas.microsoft.com/office/drawing/2014/main" id="{FBCE3915-CF40-BF29-2DBB-D9F447CC7555}"/>
              </a:ext>
            </a:extLst>
          </p:cNvPr>
          <p:cNvSpPr/>
          <p:nvPr userDrawn="1"/>
        </p:nvSpPr>
        <p:spPr>
          <a:xfrm>
            <a:off x="9709899" y="2516378"/>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Text Placeholder 19">
            <a:extLst>
              <a:ext uri="{FF2B5EF4-FFF2-40B4-BE49-F238E27FC236}">
                <a16:creationId xmlns:a16="http://schemas.microsoft.com/office/drawing/2014/main" id="{811789E5-14E6-E7AB-C9D8-6E51B4544B23}"/>
              </a:ext>
            </a:extLst>
          </p:cNvPr>
          <p:cNvSpPr>
            <a:spLocks noGrp="1"/>
          </p:cNvSpPr>
          <p:nvPr>
            <p:ph type="body" sz="quarter" idx="13" hasCustomPrompt="1"/>
          </p:nvPr>
        </p:nvSpPr>
        <p:spPr>
          <a:xfrm>
            <a:off x="986726"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2" name="Text Placeholder 19">
            <a:extLst>
              <a:ext uri="{FF2B5EF4-FFF2-40B4-BE49-F238E27FC236}">
                <a16:creationId xmlns:a16="http://schemas.microsoft.com/office/drawing/2014/main" id="{AC40220B-3ED2-1841-92D5-C0056EF47402}"/>
              </a:ext>
            </a:extLst>
          </p:cNvPr>
          <p:cNvSpPr>
            <a:spLocks noGrp="1"/>
          </p:cNvSpPr>
          <p:nvPr>
            <p:ph type="body" sz="quarter" idx="14" hasCustomPrompt="1"/>
          </p:nvPr>
        </p:nvSpPr>
        <p:spPr>
          <a:xfrm>
            <a:off x="3154680"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3" name="Text Placeholder 19">
            <a:extLst>
              <a:ext uri="{FF2B5EF4-FFF2-40B4-BE49-F238E27FC236}">
                <a16:creationId xmlns:a16="http://schemas.microsoft.com/office/drawing/2014/main" id="{B8BC651C-16ED-1741-08D3-8BA2D618C650}"/>
              </a:ext>
            </a:extLst>
          </p:cNvPr>
          <p:cNvSpPr>
            <a:spLocks noGrp="1"/>
          </p:cNvSpPr>
          <p:nvPr>
            <p:ph type="body" sz="quarter" idx="15" hasCustomPrompt="1"/>
          </p:nvPr>
        </p:nvSpPr>
        <p:spPr>
          <a:xfrm>
            <a:off x="5330952"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4" name="Text Placeholder 19">
            <a:extLst>
              <a:ext uri="{FF2B5EF4-FFF2-40B4-BE49-F238E27FC236}">
                <a16:creationId xmlns:a16="http://schemas.microsoft.com/office/drawing/2014/main" id="{B42AFC50-5862-D501-9586-4A96D4DA667F}"/>
              </a:ext>
            </a:extLst>
          </p:cNvPr>
          <p:cNvSpPr>
            <a:spLocks noGrp="1"/>
          </p:cNvSpPr>
          <p:nvPr>
            <p:ph type="body" sz="quarter" idx="16" hasCustomPrompt="1"/>
          </p:nvPr>
        </p:nvSpPr>
        <p:spPr>
          <a:xfrm>
            <a:off x="7443216"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5" name="Text Placeholder 19">
            <a:extLst>
              <a:ext uri="{FF2B5EF4-FFF2-40B4-BE49-F238E27FC236}">
                <a16:creationId xmlns:a16="http://schemas.microsoft.com/office/drawing/2014/main" id="{45772425-B358-35A8-C707-76C81B500EDA}"/>
              </a:ext>
            </a:extLst>
          </p:cNvPr>
          <p:cNvSpPr>
            <a:spLocks noGrp="1"/>
          </p:cNvSpPr>
          <p:nvPr>
            <p:ph type="body" sz="quarter" idx="17" hasCustomPrompt="1"/>
          </p:nvPr>
        </p:nvSpPr>
        <p:spPr>
          <a:xfrm>
            <a:off x="9628632"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7" name="Text Placeholder 26">
            <a:extLst>
              <a:ext uri="{FF2B5EF4-FFF2-40B4-BE49-F238E27FC236}">
                <a16:creationId xmlns:a16="http://schemas.microsoft.com/office/drawing/2014/main" id="{B0B8A0CF-58B1-629F-C8DB-238E5114277C}"/>
              </a:ext>
            </a:extLst>
          </p:cNvPr>
          <p:cNvSpPr>
            <a:spLocks noGrp="1"/>
          </p:cNvSpPr>
          <p:nvPr>
            <p:ph type="body" sz="quarter" idx="18"/>
          </p:nvPr>
        </p:nvSpPr>
        <p:spPr>
          <a:xfrm>
            <a:off x="824102" y="432511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28" name="Text Placeholder 26">
            <a:extLst>
              <a:ext uri="{FF2B5EF4-FFF2-40B4-BE49-F238E27FC236}">
                <a16:creationId xmlns:a16="http://schemas.microsoft.com/office/drawing/2014/main" id="{3973DBDD-5F4C-3094-B5AB-751AF360379C}"/>
              </a:ext>
            </a:extLst>
          </p:cNvPr>
          <p:cNvSpPr>
            <a:spLocks noGrp="1"/>
          </p:cNvSpPr>
          <p:nvPr>
            <p:ph type="body" sz="quarter" idx="19"/>
          </p:nvPr>
        </p:nvSpPr>
        <p:spPr>
          <a:xfrm>
            <a:off x="2992056" y="432670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29" name="Text Placeholder 26">
            <a:extLst>
              <a:ext uri="{FF2B5EF4-FFF2-40B4-BE49-F238E27FC236}">
                <a16:creationId xmlns:a16="http://schemas.microsoft.com/office/drawing/2014/main" id="{6A7033DE-A188-7F2B-B42D-3B4334B2C4BE}"/>
              </a:ext>
            </a:extLst>
          </p:cNvPr>
          <p:cNvSpPr>
            <a:spLocks noGrp="1"/>
          </p:cNvSpPr>
          <p:nvPr>
            <p:ph type="body" sz="quarter" idx="20"/>
          </p:nvPr>
        </p:nvSpPr>
        <p:spPr>
          <a:xfrm>
            <a:off x="5168328" y="431364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30" name="Text Placeholder 26">
            <a:extLst>
              <a:ext uri="{FF2B5EF4-FFF2-40B4-BE49-F238E27FC236}">
                <a16:creationId xmlns:a16="http://schemas.microsoft.com/office/drawing/2014/main" id="{82C8DA85-8265-9485-A51D-73E1629CC541}"/>
              </a:ext>
            </a:extLst>
          </p:cNvPr>
          <p:cNvSpPr>
            <a:spLocks noGrp="1"/>
          </p:cNvSpPr>
          <p:nvPr>
            <p:ph type="body" sz="quarter" idx="21"/>
          </p:nvPr>
        </p:nvSpPr>
        <p:spPr>
          <a:xfrm>
            <a:off x="7279858" y="4319944"/>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31" name="Text Placeholder 26">
            <a:extLst>
              <a:ext uri="{FF2B5EF4-FFF2-40B4-BE49-F238E27FC236}">
                <a16:creationId xmlns:a16="http://schemas.microsoft.com/office/drawing/2014/main" id="{20594F27-59D4-99D2-77B5-71915573EDA4}"/>
              </a:ext>
            </a:extLst>
          </p:cNvPr>
          <p:cNvSpPr>
            <a:spLocks noGrp="1"/>
          </p:cNvSpPr>
          <p:nvPr>
            <p:ph type="body" sz="quarter" idx="22"/>
          </p:nvPr>
        </p:nvSpPr>
        <p:spPr>
          <a:xfrm>
            <a:off x="9466008" y="4319944"/>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5" name="Footer Placeholder 4">
            <a:extLst>
              <a:ext uri="{FF2B5EF4-FFF2-40B4-BE49-F238E27FC236}">
                <a16:creationId xmlns:a16="http://schemas.microsoft.com/office/drawing/2014/main" id="{82D9E7CE-C596-EE32-BBFE-799C10EFBBB2}"/>
              </a:ext>
            </a:extLst>
          </p:cNvPr>
          <p:cNvSpPr>
            <a:spLocks noGrp="1"/>
          </p:cNvSpPr>
          <p:nvPr>
            <p:ph type="ftr" sz="quarter" idx="11"/>
          </p:nvPr>
        </p:nvSpPr>
        <p:spPr/>
        <p:txBody>
          <a:bodyPr/>
          <a:lstStyle/>
          <a:p>
            <a:r>
              <a:rPr lang="en-US" noProof="0"/>
              <a:t>Presentation title</a:t>
            </a:r>
          </a:p>
        </p:txBody>
      </p:sp>
      <p:sp>
        <p:nvSpPr>
          <p:cNvPr id="4" name="Date Placeholder 3">
            <a:extLst>
              <a:ext uri="{FF2B5EF4-FFF2-40B4-BE49-F238E27FC236}">
                <a16:creationId xmlns:a16="http://schemas.microsoft.com/office/drawing/2014/main" id="{7490B60C-999F-167B-3927-D752A0DE60A7}"/>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748925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F51DD675-2DC4-A4BE-C624-3048A2E666B7}"/>
              </a:ext>
            </a:extLst>
          </p:cNvPr>
          <p:cNvSpPr/>
          <p:nvPr userDrawn="1"/>
        </p:nvSpPr>
        <p:spPr>
          <a:xfrm>
            <a:off x="809553" y="1012104"/>
            <a:ext cx="6957749" cy="506173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2" name="Google Shape;328;p33">
            <a:extLst>
              <a:ext uri="{FF2B5EF4-FFF2-40B4-BE49-F238E27FC236}">
                <a16:creationId xmlns:a16="http://schemas.microsoft.com/office/drawing/2014/main" id="{A0952ED0-9FCB-B6D2-E806-E2663B8961D0}"/>
              </a:ext>
            </a:extLst>
          </p:cNvPr>
          <p:cNvSpPr/>
          <p:nvPr userDrawn="1"/>
        </p:nvSpPr>
        <p:spPr>
          <a:xfrm>
            <a:off x="600338" y="782757"/>
            <a:ext cx="6957749" cy="506173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a:xfrm>
            <a:off x="1389888" y="1719072"/>
            <a:ext cx="5038344" cy="1709928"/>
          </a:xfrm>
        </p:spPr>
        <p:txBody>
          <a:bodyPr/>
          <a:lstStyle>
            <a:lvl1pPr algn="l">
              <a:lnSpc>
                <a:spcPct val="90000"/>
              </a:lnSpc>
              <a:defRPr/>
            </a:lvl1pPr>
          </a:lstStyle>
          <a:p>
            <a:r>
              <a:rPr lang="en-US" noProof="0"/>
              <a:t>Click to edit Master title style</a:t>
            </a:r>
          </a:p>
        </p:txBody>
      </p:sp>
      <p:sp>
        <p:nvSpPr>
          <p:cNvPr id="10" name="Picture Placeholder 9">
            <a:extLst>
              <a:ext uri="{FF2B5EF4-FFF2-40B4-BE49-F238E27FC236}">
                <a16:creationId xmlns:a16="http://schemas.microsoft.com/office/drawing/2014/main" id="{0BC3CDDF-FEA3-712D-9071-515D264F06E7}"/>
              </a:ext>
            </a:extLst>
          </p:cNvPr>
          <p:cNvSpPr>
            <a:spLocks noGrp="1"/>
          </p:cNvSpPr>
          <p:nvPr>
            <p:ph type="pic" sz="quarter" idx="13"/>
          </p:nvPr>
        </p:nvSpPr>
        <p:spPr>
          <a:xfrm>
            <a:off x="8296656" y="0"/>
            <a:ext cx="3895344" cy="6858000"/>
          </a:xfrm>
          <a:solidFill>
            <a:schemeClr val="accent1"/>
          </a:solidFill>
        </p:spPr>
        <p:txBody>
          <a:bodyPr anchor="ctr"/>
          <a:lstStyle>
            <a:lvl1pPr marL="0" indent="0" algn="ctr">
              <a:buNone/>
              <a:defRPr/>
            </a:lvl1pPr>
          </a:lstStyle>
          <a:p>
            <a:r>
              <a:rPr lang="en-US" noProof="0"/>
              <a:t>Click icon to add picture</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1389888" y="3054096"/>
            <a:ext cx="5010912" cy="2130552"/>
          </a:xfrm>
        </p:spPr>
        <p:txBody>
          <a:bodyPr/>
          <a:lstStyle>
            <a:lvl1pPr marL="54864" indent="0">
              <a:lnSpc>
                <a:spcPct val="120000"/>
              </a:lnSpc>
              <a:spcBef>
                <a:spcPts val="0"/>
              </a:spcBef>
              <a:buNone/>
              <a:defRPr sz="1600"/>
            </a:lvl1pPr>
            <a:lvl2pPr>
              <a:defRPr sz="1400"/>
            </a:lvl2pPr>
            <a:lvl3pPr>
              <a:defRPr sz="1200"/>
            </a:lvl3pPr>
            <a:lvl4pPr>
              <a:defRPr sz="1100"/>
            </a:lvl4pPr>
            <a:lvl5pPr>
              <a:defRPr sz="1100"/>
            </a:lvl5pPr>
          </a:lstStyle>
          <a:p>
            <a:pPr lvl="0"/>
            <a:r>
              <a:rPr lang="en-US" noProof="0"/>
              <a:t>Click to edit Master text styles</a:t>
            </a:r>
          </a:p>
        </p:txBody>
      </p:sp>
      <p:cxnSp>
        <p:nvCxnSpPr>
          <p:cNvPr id="28" name="Straight Connector 27">
            <a:extLst>
              <a:ext uri="{FF2B5EF4-FFF2-40B4-BE49-F238E27FC236}">
                <a16:creationId xmlns:a16="http://schemas.microsoft.com/office/drawing/2014/main" id="{A4F7CD76-D087-685D-2E27-537F34D67EBE}"/>
              </a:ext>
            </a:extLst>
          </p:cNvPr>
          <p:cNvCxnSpPr>
            <a:cxnSpLocks/>
          </p:cNvCxnSpPr>
          <p:nvPr userDrawn="1"/>
        </p:nvCxnSpPr>
        <p:spPr>
          <a:xfrm>
            <a:off x="11276341" y="6528816"/>
            <a:ext cx="9144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a:xfrm>
            <a:off x="3962400" y="6400904"/>
            <a:ext cx="365760" cy="246888"/>
          </a:xfrm>
        </p:spPr>
        <p:txBody>
          <a:bodyPr/>
          <a:lstStyle>
            <a:lvl1pPr>
              <a:defRPr>
                <a:solidFill>
                  <a:schemeClr val="bg1"/>
                </a:solidFill>
              </a:defRPr>
            </a:lvl1pPr>
          </a:lstStyle>
          <a:p>
            <a:fld id="{8D0AFDD5-844D-364D-8AEC-50CF4D36D55D}" type="slidenum">
              <a:rPr lang="en-US" noProof="0" smtClean="0"/>
              <a:pPr/>
              <a:t>‹#›</a:t>
            </a:fld>
            <a:endParaRPr lang="en-US" noProof="0"/>
          </a:p>
        </p:txBody>
      </p:sp>
      <p:grpSp>
        <p:nvGrpSpPr>
          <p:cNvPr id="13" name="Group 12">
            <a:extLst>
              <a:ext uri="{FF2B5EF4-FFF2-40B4-BE49-F238E27FC236}">
                <a16:creationId xmlns:a16="http://schemas.microsoft.com/office/drawing/2014/main" id="{0C63F889-82B6-D594-DA07-4C82AE33663F}"/>
              </a:ext>
            </a:extLst>
          </p:cNvPr>
          <p:cNvGrpSpPr/>
          <p:nvPr userDrawn="1"/>
        </p:nvGrpSpPr>
        <p:grpSpPr>
          <a:xfrm>
            <a:off x="0" y="6527001"/>
            <a:ext cx="8294153" cy="5617"/>
            <a:chOff x="0" y="6527001"/>
            <a:chExt cx="8294153" cy="5617"/>
          </a:xfrm>
        </p:grpSpPr>
        <p:cxnSp>
          <p:nvCxnSpPr>
            <p:cNvPr id="14" name="Straight Connector 13">
              <a:extLst>
                <a:ext uri="{FF2B5EF4-FFF2-40B4-BE49-F238E27FC236}">
                  <a16:creationId xmlns:a16="http://schemas.microsoft.com/office/drawing/2014/main" id="{3F4BFE95-6DCA-752C-0F0C-CCAF1A576CD0}"/>
                </a:ext>
              </a:extLst>
            </p:cNvPr>
            <p:cNvCxnSpPr>
              <a:cxnSpLocks/>
            </p:cNvCxnSpPr>
            <p:nvPr/>
          </p:nvCxnSpPr>
          <p:spPr>
            <a:xfrm>
              <a:off x="0" y="6527001"/>
              <a:ext cx="3935513" cy="561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920C2FA-C2E7-21E2-09D0-3BA6B1BC2C1E}"/>
                </a:ext>
              </a:extLst>
            </p:cNvPr>
            <p:cNvCxnSpPr>
              <a:cxnSpLocks/>
            </p:cNvCxnSpPr>
            <p:nvPr/>
          </p:nvCxnSpPr>
          <p:spPr>
            <a:xfrm>
              <a:off x="4358640" y="6527001"/>
              <a:ext cx="3935513" cy="561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8208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8D51F-4DA4-5AB7-6ACD-17065B86DE72}"/>
              </a:ext>
            </a:extLst>
          </p:cNvPr>
          <p:cNvSpPr>
            <a:spLocks noGrp="1"/>
          </p:cNvSpPr>
          <p:nvPr>
            <p:ph type="title"/>
          </p:nvPr>
        </p:nvSpPr>
        <p:spPr>
          <a:xfrm>
            <a:off x="731520" y="1947672"/>
            <a:ext cx="3017520" cy="1938528"/>
          </a:xfrm>
        </p:spPr>
        <p:txBody>
          <a:bodyPr anchor="t"/>
          <a:lstStyle>
            <a:lvl1pPr algn="l">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F4264711-7A11-A788-DD48-17D0C3B08384}"/>
              </a:ext>
            </a:extLst>
          </p:cNvPr>
          <p:cNvSpPr>
            <a:spLocks noGrp="1"/>
          </p:cNvSpPr>
          <p:nvPr>
            <p:ph type="body" idx="1"/>
          </p:nvPr>
        </p:nvSpPr>
        <p:spPr>
          <a:xfrm>
            <a:off x="758952" y="4279392"/>
            <a:ext cx="2980944" cy="402336"/>
          </a:xfrm>
        </p:spPr>
        <p:txBody>
          <a:bodyPr/>
          <a:lstStyle>
            <a:lvl1pPr marL="0" indent="0">
              <a:lnSpc>
                <a:spcPct val="100000"/>
              </a:lnSpc>
              <a:spcBef>
                <a:spcPts val="0"/>
              </a:spcBef>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8" name="Google Shape;1251;p56">
            <a:extLst>
              <a:ext uri="{FF2B5EF4-FFF2-40B4-BE49-F238E27FC236}">
                <a16:creationId xmlns:a16="http://schemas.microsoft.com/office/drawing/2014/main" id="{9061A64A-DA6A-5D22-BE0B-94B0626A6CF1}"/>
              </a:ext>
            </a:extLst>
          </p:cNvPr>
          <p:cNvSpPr/>
          <p:nvPr userDrawn="1"/>
        </p:nvSpPr>
        <p:spPr>
          <a:xfrm>
            <a:off x="5102241" y="597060"/>
            <a:ext cx="5949692" cy="5949692"/>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Picture Placeholder 9">
            <a:extLst>
              <a:ext uri="{FF2B5EF4-FFF2-40B4-BE49-F238E27FC236}">
                <a16:creationId xmlns:a16="http://schemas.microsoft.com/office/drawing/2014/main" id="{E88E5310-5724-6031-306F-4110AC65EBDB}"/>
              </a:ext>
            </a:extLst>
          </p:cNvPr>
          <p:cNvSpPr>
            <a:spLocks noGrp="1" noChangeAspect="1"/>
          </p:cNvSpPr>
          <p:nvPr>
            <p:ph type="pic" sz="quarter" idx="10"/>
          </p:nvPr>
        </p:nvSpPr>
        <p:spPr>
          <a:xfrm>
            <a:off x="5001768" y="420624"/>
            <a:ext cx="5897880" cy="5897880"/>
          </a:xfrm>
          <a:prstGeom prst="ellipse">
            <a:avLst/>
          </a:prstGeom>
          <a:solidFill>
            <a:schemeClr val="accent1"/>
          </a:solidFill>
          <a:ln w="25400">
            <a:solidFill>
              <a:schemeClr val="tx1"/>
            </a:solidFill>
          </a:ln>
        </p:spPr>
        <p:txBody>
          <a:bodyPr anchor="ctr"/>
          <a:lstStyle>
            <a:lvl1pPr marL="0" indent="0" algn="ctr">
              <a:buNone/>
              <a:defRPr/>
            </a:lvl1pPr>
          </a:lstStyle>
          <a:p>
            <a:r>
              <a:rPr lang="en-US" noProof="0"/>
              <a:t>Click icon to add picture</a:t>
            </a:r>
          </a:p>
        </p:txBody>
      </p:sp>
    </p:spTree>
    <p:extLst>
      <p:ext uri="{BB962C8B-B14F-4D97-AF65-F5344CB8AC3E}">
        <p14:creationId xmlns:p14="http://schemas.microsoft.com/office/powerpoint/2010/main" val="791168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484632" y="1810512"/>
            <a:ext cx="11000232" cy="416052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5" name="Footer Placeholder 4">
            <a:extLst>
              <a:ext uri="{FF2B5EF4-FFF2-40B4-BE49-F238E27FC236}">
                <a16:creationId xmlns:a16="http://schemas.microsoft.com/office/drawing/2014/main" id="{82D9E7CE-C596-EE32-BBFE-799C10EFBBB2}"/>
              </a:ext>
            </a:extLst>
          </p:cNvPr>
          <p:cNvSpPr>
            <a:spLocks noGrp="1"/>
          </p:cNvSpPr>
          <p:nvPr>
            <p:ph type="ftr" sz="quarter" idx="11"/>
          </p:nvPr>
        </p:nvSpPr>
        <p:spPr/>
        <p:txBody>
          <a:bodyPr/>
          <a:lstStyle/>
          <a:p>
            <a:r>
              <a:rPr lang="en-US" noProof="0"/>
              <a:t>Presentation title</a:t>
            </a:r>
          </a:p>
        </p:txBody>
      </p:sp>
      <p:sp>
        <p:nvSpPr>
          <p:cNvPr id="4" name="Date Placeholder 3">
            <a:extLst>
              <a:ext uri="{FF2B5EF4-FFF2-40B4-BE49-F238E27FC236}">
                <a16:creationId xmlns:a16="http://schemas.microsoft.com/office/drawing/2014/main" id="{7490B60C-999F-167B-3927-D752A0DE60A7}"/>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120134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2" name="Google Shape;327;p33">
            <a:extLst>
              <a:ext uri="{FF2B5EF4-FFF2-40B4-BE49-F238E27FC236}">
                <a16:creationId xmlns:a16="http://schemas.microsoft.com/office/drawing/2014/main" id="{EA1EE280-E44E-F71B-ED1B-CA8CEDEE6175}"/>
              </a:ext>
            </a:extLst>
          </p:cNvPr>
          <p:cNvSpPr/>
          <p:nvPr userDrawn="1"/>
        </p:nvSpPr>
        <p:spPr>
          <a:xfrm>
            <a:off x="1087280" y="1161412"/>
            <a:ext cx="10221119" cy="483174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accent2">
                  <a:lumMod val="20000"/>
                  <a:lumOff val="80000"/>
                </a:schemeClr>
              </a:solidFill>
              <a:latin typeface="Karla"/>
              <a:ea typeface="Karla"/>
              <a:cs typeface="Karla"/>
              <a:sym typeface="Karla"/>
            </a:endParaRPr>
          </a:p>
        </p:txBody>
      </p:sp>
      <p:sp>
        <p:nvSpPr>
          <p:cNvPr id="14" name="Google Shape;328;p33">
            <a:extLst>
              <a:ext uri="{FF2B5EF4-FFF2-40B4-BE49-F238E27FC236}">
                <a16:creationId xmlns:a16="http://schemas.microsoft.com/office/drawing/2014/main" id="{332C8624-D848-DF0C-9104-7A2655E4A0FE}"/>
              </a:ext>
            </a:extLst>
          </p:cNvPr>
          <p:cNvSpPr/>
          <p:nvPr userDrawn="1"/>
        </p:nvSpPr>
        <p:spPr>
          <a:xfrm>
            <a:off x="858371" y="800100"/>
            <a:ext cx="10221119" cy="4953001"/>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a:xfrm>
            <a:off x="2862072" y="2322576"/>
            <a:ext cx="6473952" cy="1901952"/>
          </a:xfrm>
        </p:spPr>
        <p:txBody>
          <a:bodyPr anchor="ctr"/>
          <a:lstStyle>
            <a:lvl1pPr algn="l">
              <a:lnSpc>
                <a:spcPct val="90000"/>
              </a:lnSpc>
              <a:defRPr sz="4000"/>
            </a:lvl1pPr>
          </a:lstStyle>
          <a:p>
            <a:r>
              <a:rPr lang="en-US" noProof="0"/>
              <a:t>Click to edit Master title style</a:t>
            </a:r>
          </a:p>
        </p:txBody>
      </p:sp>
      <p:sp>
        <p:nvSpPr>
          <p:cNvPr id="18" name="Text Placeholder 15">
            <a:extLst>
              <a:ext uri="{FF2B5EF4-FFF2-40B4-BE49-F238E27FC236}">
                <a16:creationId xmlns:a16="http://schemas.microsoft.com/office/drawing/2014/main" id="{4817D722-78FF-E98D-229F-DDC8146F5572}"/>
              </a:ext>
            </a:extLst>
          </p:cNvPr>
          <p:cNvSpPr>
            <a:spLocks noGrp="1"/>
          </p:cNvSpPr>
          <p:nvPr>
            <p:ph type="body" sz="quarter" idx="15" hasCustomPrompt="1"/>
          </p:nvPr>
        </p:nvSpPr>
        <p:spPr>
          <a:xfrm>
            <a:off x="1027874" y="809103"/>
            <a:ext cx="1798955" cy="2062163"/>
          </a:xfrm>
        </p:spPr>
        <p:txBody>
          <a:bodyPr anchor="t"/>
          <a:lstStyle>
            <a:lvl1pPr marL="0" indent="0">
              <a:buNone/>
              <a:defRPr sz="25000" b="1">
                <a:solidFill>
                  <a:schemeClr val="tx2"/>
                </a:solidFill>
                <a:latin typeface="+mj-lt"/>
              </a:defRPr>
            </a:lvl1pPr>
          </a:lstStyle>
          <a:p>
            <a:pPr lvl="0"/>
            <a:r>
              <a:rPr lang="en-US" noProof="0"/>
              <a:t>“</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2862072" y="4334256"/>
            <a:ext cx="2340864" cy="585216"/>
          </a:xfrm>
        </p:spPr>
        <p:txBody>
          <a:bodyPr/>
          <a:lstStyle>
            <a:lvl1pPr marL="0" indent="0">
              <a:lnSpc>
                <a:spcPct val="100000"/>
              </a:lnSpc>
              <a:spcBef>
                <a:spcPts val="0"/>
              </a:spcBef>
              <a:buNone/>
              <a:defRPr sz="2000"/>
            </a:lvl1pPr>
          </a:lstStyle>
          <a:p>
            <a:pPr lvl="0"/>
            <a:r>
              <a:rPr lang="en-US" noProof="0"/>
              <a:t>Click to edit Master text styles</a:t>
            </a:r>
          </a:p>
        </p:txBody>
      </p:sp>
      <p:sp>
        <p:nvSpPr>
          <p:cNvPr id="17" name="Text Placeholder 15">
            <a:extLst>
              <a:ext uri="{FF2B5EF4-FFF2-40B4-BE49-F238E27FC236}">
                <a16:creationId xmlns:a16="http://schemas.microsoft.com/office/drawing/2014/main" id="{F9A35D83-86B3-5132-45B2-6382E8F3A4C2}"/>
              </a:ext>
            </a:extLst>
          </p:cNvPr>
          <p:cNvSpPr>
            <a:spLocks noGrp="1"/>
          </p:cNvSpPr>
          <p:nvPr>
            <p:ph type="body" sz="quarter" idx="14" hasCustomPrompt="1"/>
          </p:nvPr>
        </p:nvSpPr>
        <p:spPr>
          <a:xfrm>
            <a:off x="9281160" y="3957272"/>
            <a:ext cx="1798955" cy="2062163"/>
          </a:xfrm>
        </p:spPr>
        <p:txBody>
          <a:bodyPr/>
          <a:lstStyle>
            <a:lvl1pPr marL="0" indent="0">
              <a:buNone/>
              <a:defRPr sz="25000" b="1">
                <a:solidFill>
                  <a:schemeClr val="tx2"/>
                </a:solidFill>
                <a:latin typeface="+mj-lt"/>
              </a:defRPr>
            </a:lvl1pPr>
          </a:lstStyle>
          <a:p>
            <a:pPr lvl="0"/>
            <a:r>
              <a:rPr lang="en-US" noProof="0"/>
              <a:t>”</a:t>
            </a:r>
          </a:p>
        </p:txBody>
      </p:sp>
      <p:sp>
        <p:nvSpPr>
          <p:cNvPr id="7" name="Date Placeholder 6">
            <a:extLst>
              <a:ext uri="{FF2B5EF4-FFF2-40B4-BE49-F238E27FC236}">
                <a16:creationId xmlns:a16="http://schemas.microsoft.com/office/drawing/2014/main" id="{C1F53ABF-1C17-E7D0-EEB7-468CEDF285C7}"/>
              </a:ext>
            </a:extLst>
          </p:cNvPr>
          <p:cNvSpPr>
            <a:spLocks noGrp="1"/>
          </p:cNvSpPr>
          <p:nvPr>
            <p:ph type="dt" sz="half" idx="16"/>
          </p:nvPr>
        </p:nvSpPr>
        <p:spPr/>
        <p:txBody>
          <a:bodyPr/>
          <a:lstStyle/>
          <a:p>
            <a:r>
              <a:rPr lang="en-US" noProof="0"/>
              <a:t>20XX</a:t>
            </a:r>
          </a:p>
        </p:txBody>
      </p:sp>
      <p:sp>
        <p:nvSpPr>
          <p:cNvPr id="8" name="Footer Placeholder 7">
            <a:extLst>
              <a:ext uri="{FF2B5EF4-FFF2-40B4-BE49-F238E27FC236}">
                <a16:creationId xmlns:a16="http://schemas.microsoft.com/office/drawing/2014/main" id="{86A64DF1-77A3-B856-5F46-12724706B8A1}"/>
              </a:ext>
            </a:extLst>
          </p:cNvPr>
          <p:cNvSpPr>
            <a:spLocks noGrp="1"/>
          </p:cNvSpPr>
          <p:nvPr>
            <p:ph type="ftr" sz="quarter" idx="17"/>
          </p:nvPr>
        </p:nvSpPr>
        <p:spPr/>
        <p:txBody>
          <a:bodyPr/>
          <a:lstStyle/>
          <a:p>
            <a:r>
              <a:rPr lang="en-US" noProof="0"/>
              <a:t>Presentation title</a:t>
            </a:r>
          </a:p>
        </p:txBody>
      </p:sp>
      <p:sp>
        <p:nvSpPr>
          <p:cNvPr id="9" name="Slide Number Placeholder 8">
            <a:extLst>
              <a:ext uri="{FF2B5EF4-FFF2-40B4-BE49-F238E27FC236}">
                <a16:creationId xmlns:a16="http://schemas.microsoft.com/office/drawing/2014/main" id="{D8961FC7-9CAD-4B2D-A8F6-C172AF6D5EB1}"/>
              </a:ext>
            </a:extLst>
          </p:cNvPr>
          <p:cNvSpPr>
            <a:spLocks noGrp="1"/>
          </p:cNvSpPr>
          <p:nvPr>
            <p:ph type="sldNum" sz="quarter" idx="18"/>
          </p:nvPr>
        </p:nvSpPr>
        <p:spPr/>
        <p:txBody>
          <a:bodyPr/>
          <a:lstStyle/>
          <a:p>
            <a:fld id="{8D0AFDD5-844D-364D-8AEC-50CF4D36D55D}" type="slidenum">
              <a:rPr lang="en-US" noProof="0" smtClean="0"/>
              <a:pPr/>
              <a:t>‹#›</a:t>
            </a:fld>
            <a:endParaRPr lang="en-US" noProof="0"/>
          </a:p>
        </p:txBody>
      </p:sp>
    </p:spTree>
    <p:extLst>
      <p:ext uri="{BB962C8B-B14F-4D97-AF65-F5344CB8AC3E}">
        <p14:creationId xmlns:p14="http://schemas.microsoft.com/office/powerpoint/2010/main" val="2884380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FDA4E-49F9-223C-DA55-A79802EE1883}"/>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7" name="Google Shape;1149;p53">
            <a:extLst>
              <a:ext uri="{FF2B5EF4-FFF2-40B4-BE49-F238E27FC236}">
                <a16:creationId xmlns:a16="http://schemas.microsoft.com/office/drawing/2014/main" id="{E21113D2-FC9F-27EC-7A45-E8F7695D1407}"/>
              </a:ext>
            </a:extLst>
          </p:cNvPr>
          <p:cNvSpPr/>
          <p:nvPr userDrawn="1"/>
        </p:nvSpPr>
        <p:spPr>
          <a:xfrm>
            <a:off x="694922"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9" name="Google Shape;1149;p53">
            <a:extLst>
              <a:ext uri="{FF2B5EF4-FFF2-40B4-BE49-F238E27FC236}">
                <a16:creationId xmlns:a16="http://schemas.microsoft.com/office/drawing/2014/main" id="{AD0B836B-7152-D6F5-7044-4B3B321454F5}"/>
              </a:ext>
            </a:extLst>
          </p:cNvPr>
          <p:cNvSpPr/>
          <p:nvPr userDrawn="1"/>
        </p:nvSpPr>
        <p:spPr>
          <a:xfrm>
            <a:off x="3541000"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9;p53">
            <a:extLst>
              <a:ext uri="{FF2B5EF4-FFF2-40B4-BE49-F238E27FC236}">
                <a16:creationId xmlns:a16="http://schemas.microsoft.com/office/drawing/2014/main" id="{65518B88-F549-D8C7-0CD2-91E7CABE5E13}"/>
              </a:ext>
            </a:extLst>
          </p:cNvPr>
          <p:cNvSpPr/>
          <p:nvPr userDrawn="1"/>
        </p:nvSpPr>
        <p:spPr>
          <a:xfrm>
            <a:off x="6387080"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Google Shape;1149;p53">
            <a:extLst>
              <a:ext uri="{FF2B5EF4-FFF2-40B4-BE49-F238E27FC236}">
                <a16:creationId xmlns:a16="http://schemas.microsoft.com/office/drawing/2014/main" id="{EF098B7F-7320-E28C-D4A0-9C0D6072BDA7}"/>
              </a:ext>
            </a:extLst>
          </p:cNvPr>
          <p:cNvSpPr/>
          <p:nvPr userDrawn="1"/>
        </p:nvSpPr>
        <p:spPr>
          <a:xfrm>
            <a:off x="9233158"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5" name="Text Placeholder 24">
            <a:extLst>
              <a:ext uri="{FF2B5EF4-FFF2-40B4-BE49-F238E27FC236}">
                <a16:creationId xmlns:a16="http://schemas.microsoft.com/office/drawing/2014/main" id="{2349526F-21BB-B06B-612E-8AAA322B41DD}"/>
              </a:ext>
            </a:extLst>
          </p:cNvPr>
          <p:cNvSpPr>
            <a:spLocks noGrp="1"/>
          </p:cNvSpPr>
          <p:nvPr>
            <p:ph type="body" sz="quarter" idx="14"/>
          </p:nvPr>
        </p:nvSpPr>
        <p:spPr>
          <a:xfrm>
            <a:off x="565816"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23" name="Picture Placeholder 22">
            <a:extLst>
              <a:ext uri="{FF2B5EF4-FFF2-40B4-BE49-F238E27FC236}">
                <a16:creationId xmlns:a16="http://schemas.microsoft.com/office/drawing/2014/main" id="{99DE91A1-A01A-B800-F6EB-C013020202CF}"/>
              </a:ext>
            </a:extLst>
          </p:cNvPr>
          <p:cNvSpPr>
            <a:spLocks noGrp="1"/>
          </p:cNvSpPr>
          <p:nvPr>
            <p:ph type="pic" sz="quarter" idx="13"/>
          </p:nvPr>
        </p:nvSpPr>
        <p:spPr>
          <a:xfrm>
            <a:off x="579532"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28" name="Text Placeholder 26">
            <a:extLst>
              <a:ext uri="{FF2B5EF4-FFF2-40B4-BE49-F238E27FC236}">
                <a16:creationId xmlns:a16="http://schemas.microsoft.com/office/drawing/2014/main" id="{733EF8C8-3849-9C80-1F6E-7038D1134789}"/>
              </a:ext>
            </a:extLst>
          </p:cNvPr>
          <p:cNvSpPr>
            <a:spLocks noGrp="1"/>
          </p:cNvSpPr>
          <p:nvPr>
            <p:ph type="body" sz="quarter" idx="15"/>
          </p:nvPr>
        </p:nvSpPr>
        <p:spPr>
          <a:xfrm>
            <a:off x="580220"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29" name="Text Placeholder 24">
            <a:extLst>
              <a:ext uri="{FF2B5EF4-FFF2-40B4-BE49-F238E27FC236}">
                <a16:creationId xmlns:a16="http://schemas.microsoft.com/office/drawing/2014/main" id="{32F8A8CA-E278-E129-A09C-8C4B7CCA2DE2}"/>
              </a:ext>
            </a:extLst>
          </p:cNvPr>
          <p:cNvSpPr>
            <a:spLocks noGrp="1"/>
          </p:cNvSpPr>
          <p:nvPr>
            <p:ph type="body" sz="quarter" idx="16"/>
          </p:nvPr>
        </p:nvSpPr>
        <p:spPr>
          <a:xfrm>
            <a:off x="3419856"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0" name="Picture Placeholder 22">
            <a:extLst>
              <a:ext uri="{FF2B5EF4-FFF2-40B4-BE49-F238E27FC236}">
                <a16:creationId xmlns:a16="http://schemas.microsoft.com/office/drawing/2014/main" id="{3CFBF841-C094-5FA8-63F2-F5DA37C0359A}"/>
              </a:ext>
            </a:extLst>
          </p:cNvPr>
          <p:cNvSpPr>
            <a:spLocks noGrp="1"/>
          </p:cNvSpPr>
          <p:nvPr>
            <p:ph type="pic" sz="quarter" idx="17"/>
          </p:nvPr>
        </p:nvSpPr>
        <p:spPr>
          <a:xfrm>
            <a:off x="3433572"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1" name="Text Placeholder 26">
            <a:extLst>
              <a:ext uri="{FF2B5EF4-FFF2-40B4-BE49-F238E27FC236}">
                <a16:creationId xmlns:a16="http://schemas.microsoft.com/office/drawing/2014/main" id="{C76BA571-FE5C-F5F7-9056-20BD57DA6789}"/>
              </a:ext>
            </a:extLst>
          </p:cNvPr>
          <p:cNvSpPr>
            <a:spLocks noGrp="1"/>
          </p:cNvSpPr>
          <p:nvPr>
            <p:ph type="body" sz="quarter" idx="18"/>
          </p:nvPr>
        </p:nvSpPr>
        <p:spPr>
          <a:xfrm>
            <a:off x="3419856"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32" name="Text Placeholder 24">
            <a:extLst>
              <a:ext uri="{FF2B5EF4-FFF2-40B4-BE49-F238E27FC236}">
                <a16:creationId xmlns:a16="http://schemas.microsoft.com/office/drawing/2014/main" id="{D7F9FC21-D881-DB86-4C69-C07821DCF3A7}"/>
              </a:ext>
            </a:extLst>
          </p:cNvPr>
          <p:cNvSpPr>
            <a:spLocks noGrp="1"/>
          </p:cNvSpPr>
          <p:nvPr>
            <p:ph type="body" sz="quarter" idx="19"/>
          </p:nvPr>
        </p:nvSpPr>
        <p:spPr>
          <a:xfrm>
            <a:off x="6263640"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3" name="Picture Placeholder 22">
            <a:extLst>
              <a:ext uri="{FF2B5EF4-FFF2-40B4-BE49-F238E27FC236}">
                <a16:creationId xmlns:a16="http://schemas.microsoft.com/office/drawing/2014/main" id="{FE2E99DA-5661-F860-9E54-9C42590265FD}"/>
              </a:ext>
            </a:extLst>
          </p:cNvPr>
          <p:cNvSpPr>
            <a:spLocks noGrp="1"/>
          </p:cNvSpPr>
          <p:nvPr>
            <p:ph type="pic" sz="quarter" idx="20"/>
          </p:nvPr>
        </p:nvSpPr>
        <p:spPr>
          <a:xfrm>
            <a:off x="6277356"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4" name="Text Placeholder 26">
            <a:extLst>
              <a:ext uri="{FF2B5EF4-FFF2-40B4-BE49-F238E27FC236}">
                <a16:creationId xmlns:a16="http://schemas.microsoft.com/office/drawing/2014/main" id="{99F1332D-1A76-8252-3A4A-73B5BE80BDA8}"/>
              </a:ext>
            </a:extLst>
          </p:cNvPr>
          <p:cNvSpPr>
            <a:spLocks noGrp="1"/>
          </p:cNvSpPr>
          <p:nvPr>
            <p:ph type="body" sz="quarter" idx="21"/>
          </p:nvPr>
        </p:nvSpPr>
        <p:spPr>
          <a:xfrm>
            <a:off x="6263640"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35" name="Text Placeholder 24">
            <a:extLst>
              <a:ext uri="{FF2B5EF4-FFF2-40B4-BE49-F238E27FC236}">
                <a16:creationId xmlns:a16="http://schemas.microsoft.com/office/drawing/2014/main" id="{47253530-631C-01D6-E4D5-53EA91819AC5}"/>
              </a:ext>
            </a:extLst>
          </p:cNvPr>
          <p:cNvSpPr>
            <a:spLocks noGrp="1"/>
          </p:cNvSpPr>
          <p:nvPr>
            <p:ph type="body" sz="quarter" idx="22"/>
          </p:nvPr>
        </p:nvSpPr>
        <p:spPr>
          <a:xfrm>
            <a:off x="9107424" y="2169547"/>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6" name="Picture Placeholder 22">
            <a:extLst>
              <a:ext uri="{FF2B5EF4-FFF2-40B4-BE49-F238E27FC236}">
                <a16:creationId xmlns:a16="http://schemas.microsoft.com/office/drawing/2014/main" id="{2087F48D-BCD6-2370-DFEB-3DC855770580}"/>
              </a:ext>
            </a:extLst>
          </p:cNvPr>
          <p:cNvSpPr>
            <a:spLocks noGrp="1"/>
          </p:cNvSpPr>
          <p:nvPr>
            <p:ph type="pic" sz="quarter" idx="23"/>
          </p:nvPr>
        </p:nvSpPr>
        <p:spPr>
          <a:xfrm>
            <a:off x="9121140" y="2169547"/>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7" name="Text Placeholder 26">
            <a:extLst>
              <a:ext uri="{FF2B5EF4-FFF2-40B4-BE49-F238E27FC236}">
                <a16:creationId xmlns:a16="http://schemas.microsoft.com/office/drawing/2014/main" id="{2730E53E-4C0B-1C22-8754-2D69B55DF375}"/>
              </a:ext>
            </a:extLst>
          </p:cNvPr>
          <p:cNvSpPr>
            <a:spLocks noGrp="1"/>
          </p:cNvSpPr>
          <p:nvPr>
            <p:ph type="body" sz="quarter" idx="24"/>
          </p:nvPr>
        </p:nvSpPr>
        <p:spPr>
          <a:xfrm>
            <a:off x="9107424"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cxnSp>
        <p:nvCxnSpPr>
          <p:cNvPr id="47" name="Straight Connector 46">
            <a:extLst>
              <a:ext uri="{FF2B5EF4-FFF2-40B4-BE49-F238E27FC236}">
                <a16:creationId xmlns:a16="http://schemas.microsoft.com/office/drawing/2014/main" id="{78252B54-8A68-DB21-54FB-342276BCEE38}"/>
              </a:ext>
            </a:extLst>
          </p:cNvPr>
          <p:cNvCxnSpPr>
            <a:cxnSpLocks/>
          </p:cNvCxnSpPr>
          <p:nvPr userDrawn="1"/>
        </p:nvCxnSpPr>
        <p:spPr>
          <a:xfrm>
            <a:off x="0" y="6535885"/>
            <a:ext cx="8382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384EF8F-B039-D242-A81B-F393B674C274}"/>
              </a:ext>
            </a:extLst>
          </p:cNvPr>
          <p:cNvCxnSpPr>
            <a:cxnSpLocks/>
          </p:cNvCxnSpPr>
          <p:nvPr userDrawn="1"/>
        </p:nvCxnSpPr>
        <p:spPr>
          <a:xfrm>
            <a:off x="1205025" y="6535885"/>
            <a:ext cx="416052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A9D6E63-D581-350F-03A0-665A80481391}"/>
              </a:ext>
            </a:extLst>
          </p:cNvPr>
          <p:cNvCxnSpPr>
            <a:cxnSpLocks/>
          </p:cNvCxnSpPr>
          <p:nvPr userDrawn="1"/>
        </p:nvCxnSpPr>
        <p:spPr>
          <a:xfrm>
            <a:off x="6802120" y="6528812"/>
            <a:ext cx="3840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A05D09F-A5CA-2745-537C-05333575CD8F}"/>
              </a:ext>
            </a:extLst>
          </p:cNvPr>
          <p:cNvCxnSpPr>
            <a:cxnSpLocks/>
          </p:cNvCxnSpPr>
          <p:nvPr userDrawn="1"/>
        </p:nvCxnSpPr>
        <p:spPr>
          <a:xfrm>
            <a:off x="11276341" y="6528816"/>
            <a:ext cx="9144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C2F2B86B-C1F2-7E0E-C065-E2B156A7F8E4}"/>
              </a:ext>
            </a:extLst>
          </p:cNvPr>
          <p:cNvSpPr>
            <a:spLocks noGrp="1"/>
          </p:cNvSpPr>
          <p:nvPr>
            <p:ph type="sldNum" sz="quarter" idx="12"/>
          </p:nvPr>
        </p:nvSpPr>
        <p:spPr/>
        <p:txBody>
          <a:bodyPr/>
          <a:lstStyle>
            <a:lvl1pPr>
              <a:defRPr>
                <a:solidFill>
                  <a:schemeClr val="bg1"/>
                </a:solidFill>
              </a:defRPr>
            </a:lvl1p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15DA4D1-2752-E7A4-2EB8-33E55361D7BE}"/>
              </a:ext>
            </a:extLst>
          </p:cNvPr>
          <p:cNvSpPr>
            <a:spLocks noGrp="1"/>
          </p:cNvSpPr>
          <p:nvPr>
            <p:ph type="ftr" sz="quarter" idx="11"/>
          </p:nvPr>
        </p:nvSpPr>
        <p:spPr/>
        <p:txBody>
          <a:bodyPr/>
          <a:lstStyle>
            <a:lvl1pPr>
              <a:defRPr>
                <a:solidFill>
                  <a:schemeClr val="bg1"/>
                </a:solidFill>
              </a:defRPr>
            </a:lvl1pPr>
          </a:lstStyle>
          <a:p>
            <a:r>
              <a:rPr lang="en-US" noProof="0"/>
              <a:t>Presentation title</a:t>
            </a:r>
          </a:p>
        </p:txBody>
      </p:sp>
      <p:sp>
        <p:nvSpPr>
          <p:cNvPr id="3" name="Date Placeholder 2">
            <a:extLst>
              <a:ext uri="{FF2B5EF4-FFF2-40B4-BE49-F238E27FC236}">
                <a16:creationId xmlns:a16="http://schemas.microsoft.com/office/drawing/2014/main" id="{0BC200B8-5151-AE1E-3DA7-04B965986211}"/>
              </a:ext>
            </a:extLst>
          </p:cNvPr>
          <p:cNvSpPr>
            <a:spLocks noGrp="1"/>
          </p:cNvSpPr>
          <p:nvPr>
            <p:ph type="dt" sz="half" idx="10"/>
          </p:nvPr>
        </p:nvSpPr>
        <p:spPr/>
        <p:txBody>
          <a:bodyPr/>
          <a:lstStyle>
            <a:lvl1pPr>
              <a:defRPr>
                <a:solidFill>
                  <a:schemeClr val="bg1"/>
                </a:solidFill>
              </a:defRPr>
            </a:lvl1pPr>
          </a:lstStyle>
          <a:p>
            <a:r>
              <a:rPr lang="en-US" noProof="0"/>
              <a:t>20XX</a:t>
            </a:r>
          </a:p>
        </p:txBody>
      </p:sp>
    </p:spTree>
    <p:extLst>
      <p:ext uri="{BB962C8B-B14F-4D97-AF65-F5344CB8AC3E}">
        <p14:creationId xmlns:p14="http://schemas.microsoft.com/office/powerpoint/2010/main" val="3939377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8" name="Google Shape;1149;p53">
            <a:extLst>
              <a:ext uri="{FF2B5EF4-FFF2-40B4-BE49-F238E27FC236}">
                <a16:creationId xmlns:a16="http://schemas.microsoft.com/office/drawing/2014/main" id="{559D8666-7371-3C57-AFFE-49810709BDDB}"/>
              </a:ext>
            </a:extLst>
          </p:cNvPr>
          <p:cNvSpPr/>
          <p:nvPr userDrawn="1"/>
        </p:nvSpPr>
        <p:spPr>
          <a:xfrm>
            <a:off x="663551"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149;p53">
            <a:extLst>
              <a:ext uri="{FF2B5EF4-FFF2-40B4-BE49-F238E27FC236}">
                <a16:creationId xmlns:a16="http://schemas.microsoft.com/office/drawing/2014/main" id="{434B564B-DE03-74A6-773C-0FD4632658D1}"/>
              </a:ext>
            </a:extLst>
          </p:cNvPr>
          <p:cNvSpPr/>
          <p:nvPr userDrawn="1"/>
        </p:nvSpPr>
        <p:spPr>
          <a:xfrm>
            <a:off x="663550"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5" name="Google Shape;1149;p53">
            <a:extLst>
              <a:ext uri="{FF2B5EF4-FFF2-40B4-BE49-F238E27FC236}">
                <a16:creationId xmlns:a16="http://schemas.microsoft.com/office/drawing/2014/main" id="{A98F51D8-7768-BB9C-DEFD-FE6F101B538B}"/>
              </a:ext>
            </a:extLst>
          </p:cNvPr>
          <p:cNvSpPr/>
          <p:nvPr userDrawn="1"/>
        </p:nvSpPr>
        <p:spPr>
          <a:xfrm>
            <a:off x="3509629"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7" name="Google Shape;1149;p53">
            <a:extLst>
              <a:ext uri="{FF2B5EF4-FFF2-40B4-BE49-F238E27FC236}">
                <a16:creationId xmlns:a16="http://schemas.microsoft.com/office/drawing/2014/main" id="{824DDB7E-F583-BE45-8440-04134133EF5E}"/>
              </a:ext>
            </a:extLst>
          </p:cNvPr>
          <p:cNvSpPr/>
          <p:nvPr userDrawn="1"/>
        </p:nvSpPr>
        <p:spPr>
          <a:xfrm>
            <a:off x="3509628"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9" name="Google Shape;1149;p53">
            <a:extLst>
              <a:ext uri="{FF2B5EF4-FFF2-40B4-BE49-F238E27FC236}">
                <a16:creationId xmlns:a16="http://schemas.microsoft.com/office/drawing/2014/main" id="{3AB34327-1213-C6F7-069A-661286889411}"/>
              </a:ext>
            </a:extLst>
          </p:cNvPr>
          <p:cNvSpPr/>
          <p:nvPr userDrawn="1"/>
        </p:nvSpPr>
        <p:spPr>
          <a:xfrm>
            <a:off x="6355709"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Google Shape;1149;p53">
            <a:extLst>
              <a:ext uri="{FF2B5EF4-FFF2-40B4-BE49-F238E27FC236}">
                <a16:creationId xmlns:a16="http://schemas.microsoft.com/office/drawing/2014/main" id="{B6BF1339-971D-E8EC-9A92-C646A04A9796}"/>
              </a:ext>
            </a:extLst>
          </p:cNvPr>
          <p:cNvSpPr/>
          <p:nvPr userDrawn="1"/>
        </p:nvSpPr>
        <p:spPr>
          <a:xfrm>
            <a:off x="6355708"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4" name="Google Shape;1149;p53">
            <a:extLst>
              <a:ext uri="{FF2B5EF4-FFF2-40B4-BE49-F238E27FC236}">
                <a16:creationId xmlns:a16="http://schemas.microsoft.com/office/drawing/2014/main" id="{2C16FE32-0722-CA1D-92A1-77B7780BDE81}"/>
              </a:ext>
            </a:extLst>
          </p:cNvPr>
          <p:cNvSpPr/>
          <p:nvPr userDrawn="1"/>
        </p:nvSpPr>
        <p:spPr>
          <a:xfrm>
            <a:off x="9201787"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7" name="Google Shape;1149;p53">
            <a:extLst>
              <a:ext uri="{FF2B5EF4-FFF2-40B4-BE49-F238E27FC236}">
                <a16:creationId xmlns:a16="http://schemas.microsoft.com/office/drawing/2014/main" id="{A3D368EA-D182-9937-D248-E4051379E257}"/>
              </a:ext>
            </a:extLst>
          </p:cNvPr>
          <p:cNvSpPr/>
          <p:nvPr userDrawn="1"/>
        </p:nvSpPr>
        <p:spPr>
          <a:xfrm>
            <a:off x="9201786"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ED7FDA4E-49F9-223C-DA55-A79802EE1883}"/>
              </a:ext>
            </a:extLst>
          </p:cNvPr>
          <p:cNvSpPr>
            <a:spLocks noGrp="1"/>
          </p:cNvSpPr>
          <p:nvPr>
            <p:ph type="title"/>
          </p:nvPr>
        </p:nvSpPr>
        <p:spPr/>
        <p:txBody>
          <a:bodyPr/>
          <a:lstStyle>
            <a:lvl1pPr>
              <a:defRPr>
                <a:solidFill>
                  <a:schemeClr val="tx1"/>
                </a:solidFill>
              </a:defRPr>
            </a:lvl1pPr>
          </a:lstStyle>
          <a:p>
            <a:r>
              <a:rPr lang="en-US" noProof="0"/>
              <a:t>Click to edit Master title style</a:t>
            </a:r>
          </a:p>
        </p:txBody>
      </p:sp>
      <p:sp>
        <p:nvSpPr>
          <p:cNvPr id="25" name="Text Placeholder 24">
            <a:extLst>
              <a:ext uri="{FF2B5EF4-FFF2-40B4-BE49-F238E27FC236}">
                <a16:creationId xmlns:a16="http://schemas.microsoft.com/office/drawing/2014/main" id="{2349526F-21BB-B06B-612E-8AAA322B41DD}"/>
              </a:ext>
            </a:extLst>
          </p:cNvPr>
          <p:cNvSpPr>
            <a:spLocks noGrp="1"/>
          </p:cNvSpPr>
          <p:nvPr>
            <p:ph type="body" sz="quarter" idx="14"/>
          </p:nvPr>
        </p:nvSpPr>
        <p:spPr>
          <a:xfrm>
            <a:off x="565816"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23" name="Picture Placeholder 22">
            <a:extLst>
              <a:ext uri="{FF2B5EF4-FFF2-40B4-BE49-F238E27FC236}">
                <a16:creationId xmlns:a16="http://schemas.microsoft.com/office/drawing/2014/main" id="{99DE91A1-A01A-B800-F6EB-C013020202CF}"/>
              </a:ext>
            </a:extLst>
          </p:cNvPr>
          <p:cNvSpPr>
            <a:spLocks noGrp="1"/>
          </p:cNvSpPr>
          <p:nvPr>
            <p:ph type="pic" sz="quarter" idx="13"/>
          </p:nvPr>
        </p:nvSpPr>
        <p:spPr>
          <a:xfrm>
            <a:off x="579532"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28" name="Text Placeholder 26">
            <a:extLst>
              <a:ext uri="{FF2B5EF4-FFF2-40B4-BE49-F238E27FC236}">
                <a16:creationId xmlns:a16="http://schemas.microsoft.com/office/drawing/2014/main" id="{733EF8C8-3849-9C80-1F6E-7038D1134789}"/>
              </a:ext>
            </a:extLst>
          </p:cNvPr>
          <p:cNvSpPr>
            <a:spLocks noGrp="1"/>
          </p:cNvSpPr>
          <p:nvPr>
            <p:ph type="body" sz="quarter" idx="15"/>
          </p:nvPr>
        </p:nvSpPr>
        <p:spPr>
          <a:xfrm>
            <a:off x="580220" y="3584901"/>
            <a:ext cx="2514600" cy="274320"/>
          </a:xfrm>
        </p:spPr>
        <p:txBody>
          <a:bodyPr/>
          <a:lstStyle>
            <a:lvl1pPr marL="0" indent="0" algn="ctr">
              <a:buNone/>
              <a:defRPr sz="1200"/>
            </a:lvl1pPr>
          </a:lstStyle>
          <a:p>
            <a:pPr lvl="0"/>
            <a:r>
              <a:rPr lang="en-US" noProof="0"/>
              <a:t>Click to edit Master text styles</a:t>
            </a:r>
          </a:p>
        </p:txBody>
      </p:sp>
      <p:sp>
        <p:nvSpPr>
          <p:cNvPr id="46" name="Text Placeholder 24">
            <a:extLst>
              <a:ext uri="{FF2B5EF4-FFF2-40B4-BE49-F238E27FC236}">
                <a16:creationId xmlns:a16="http://schemas.microsoft.com/office/drawing/2014/main" id="{F27A4420-EB9D-589B-DE9E-4CFCC6B25A6E}"/>
              </a:ext>
            </a:extLst>
          </p:cNvPr>
          <p:cNvSpPr>
            <a:spLocks noGrp="1"/>
          </p:cNvSpPr>
          <p:nvPr>
            <p:ph type="body" sz="quarter" idx="25"/>
          </p:nvPr>
        </p:nvSpPr>
        <p:spPr>
          <a:xfrm>
            <a:off x="565816"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7" name="Picture Placeholder 22">
            <a:extLst>
              <a:ext uri="{FF2B5EF4-FFF2-40B4-BE49-F238E27FC236}">
                <a16:creationId xmlns:a16="http://schemas.microsoft.com/office/drawing/2014/main" id="{D76F8DA4-2C9A-48DE-DB4A-045A11601F4C}"/>
              </a:ext>
            </a:extLst>
          </p:cNvPr>
          <p:cNvSpPr>
            <a:spLocks noGrp="1"/>
          </p:cNvSpPr>
          <p:nvPr>
            <p:ph type="pic" sz="quarter" idx="36"/>
          </p:nvPr>
        </p:nvSpPr>
        <p:spPr>
          <a:xfrm>
            <a:off x="579532"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47" name="Text Placeholder 26">
            <a:extLst>
              <a:ext uri="{FF2B5EF4-FFF2-40B4-BE49-F238E27FC236}">
                <a16:creationId xmlns:a16="http://schemas.microsoft.com/office/drawing/2014/main" id="{010C7458-97A7-97A1-88E7-1D3194A7EA4C}"/>
              </a:ext>
            </a:extLst>
          </p:cNvPr>
          <p:cNvSpPr>
            <a:spLocks noGrp="1"/>
          </p:cNvSpPr>
          <p:nvPr>
            <p:ph type="body" sz="quarter" idx="26"/>
          </p:nvPr>
        </p:nvSpPr>
        <p:spPr>
          <a:xfrm>
            <a:off x="580220" y="5947269"/>
            <a:ext cx="2514600" cy="274320"/>
          </a:xfrm>
        </p:spPr>
        <p:txBody>
          <a:bodyPr/>
          <a:lstStyle>
            <a:lvl1pPr marL="0" indent="0" algn="ctr">
              <a:buNone/>
              <a:defRPr sz="1200"/>
            </a:lvl1pPr>
          </a:lstStyle>
          <a:p>
            <a:pPr lvl="0"/>
            <a:r>
              <a:rPr lang="en-US" noProof="0"/>
              <a:t>Click to edit Master text styles</a:t>
            </a:r>
          </a:p>
        </p:txBody>
      </p:sp>
      <p:sp>
        <p:nvSpPr>
          <p:cNvPr id="29" name="Text Placeholder 24">
            <a:extLst>
              <a:ext uri="{FF2B5EF4-FFF2-40B4-BE49-F238E27FC236}">
                <a16:creationId xmlns:a16="http://schemas.microsoft.com/office/drawing/2014/main" id="{32F8A8CA-E278-E129-A09C-8C4B7CCA2DE2}"/>
              </a:ext>
            </a:extLst>
          </p:cNvPr>
          <p:cNvSpPr>
            <a:spLocks noGrp="1"/>
          </p:cNvSpPr>
          <p:nvPr>
            <p:ph type="body" sz="quarter" idx="16"/>
          </p:nvPr>
        </p:nvSpPr>
        <p:spPr>
          <a:xfrm>
            <a:off x="3419856"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0" name="Picture Placeholder 22">
            <a:extLst>
              <a:ext uri="{FF2B5EF4-FFF2-40B4-BE49-F238E27FC236}">
                <a16:creationId xmlns:a16="http://schemas.microsoft.com/office/drawing/2014/main" id="{3CFBF841-C094-5FA8-63F2-F5DA37C0359A}"/>
              </a:ext>
            </a:extLst>
          </p:cNvPr>
          <p:cNvSpPr>
            <a:spLocks noGrp="1"/>
          </p:cNvSpPr>
          <p:nvPr>
            <p:ph type="pic" sz="quarter" idx="17"/>
          </p:nvPr>
        </p:nvSpPr>
        <p:spPr>
          <a:xfrm>
            <a:off x="3433572"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1" name="Text Placeholder 26">
            <a:extLst>
              <a:ext uri="{FF2B5EF4-FFF2-40B4-BE49-F238E27FC236}">
                <a16:creationId xmlns:a16="http://schemas.microsoft.com/office/drawing/2014/main" id="{C76BA571-FE5C-F5F7-9056-20BD57DA6789}"/>
              </a:ext>
            </a:extLst>
          </p:cNvPr>
          <p:cNvSpPr>
            <a:spLocks noGrp="1"/>
          </p:cNvSpPr>
          <p:nvPr>
            <p:ph type="body" sz="quarter" idx="18"/>
          </p:nvPr>
        </p:nvSpPr>
        <p:spPr>
          <a:xfrm>
            <a:off x="3419856" y="3584901"/>
            <a:ext cx="2514600" cy="274320"/>
          </a:xfrm>
        </p:spPr>
        <p:txBody>
          <a:bodyPr/>
          <a:lstStyle>
            <a:lvl1pPr marL="0" indent="0" algn="ctr">
              <a:buNone/>
              <a:defRPr sz="1200"/>
            </a:lvl1pPr>
          </a:lstStyle>
          <a:p>
            <a:pPr lvl="0"/>
            <a:r>
              <a:rPr lang="en-US" noProof="0"/>
              <a:t>Click to edit Master text styles</a:t>
            </a:r>
          </a:p>
        </p:txBody>
      </p:sp>
      <p:sp>
        <p:nvSpPr>
          <p:cNvPr id="48" name="Text Placeholder 24">
            <a:extLst>
              <a:ext uri="{FF2B5EF4-FFF2-40B4-BE49-F238E27FC236}">
                <a16:creationId xmlns:a16="http://schemas.microsoft.com/office/drawing/2014/main" id="{27F73601-DBA6-A721-D6BF-321A387810A8}"/>
              </a:ext>
            </a:extLst>
          </p:cNvPr>
          <p:cNvSpPr>
            <a:spLocks noGrp="1"/>
          </p:cNvSpPr>
          <p:nvPr>
            <p:ph type="body" sz="quarter" idx="27"/>
          </p:nvPr>
        </p:nvSpPr>
        <p:spPr>
          <a:xfrm>
            <a:off x="3419856"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49" name="Picture Placeholder 22">
            <a:extLst>
              <a:ext uri="{FF2B5EF4-FFF2-40B4-BE49-F238E27FC236}">
                <a16:creationId xmlns:a16="http://schemas.microsoft.com/office/drawing/2014/main" id="{060504F7-2F69-FC38-B09C-5DCA35CD85A9}"/>
              </a:ext>
            </a:extLst>
          </p:cNvPr>
          <p:cNvSpPr>
            <a:spLocks noGrp="1"/>
          </p:cNvSpPr>
          <p:nvPr>
            <p:ph type="pic" sz="quarter" idx="28"/>
          </p:nvPr>
        </p:nvSpPr>
        <p:spPr>
          <a:xfrm>
            <a:off x="3433572"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0" name="Text Placeholder 26">
            <a:extLst>
              <a:ext uri="{FF2B5EF4-FFF2-40B4-BE49-F238E27FC236}">
                <a16:creationId xmlns:a16="http://schemas.microsoft.com/office/drawing/2014/main" id="{3843A45B-37B6-D773-B219-9EBAD5F19532}"/>
              </a:ext>
            </a:extLst>
          </p:cNvPr>
          <p:cNvSpPr>
            <a:spLocks noGrp="1"/>
          </p:cNvSpPr>
          <p:nvPr>
            <p:ph type="body" sz="quarter" idx="29"/>
          </p:nvPr>
        </p:nvSpPr>
        <p:spPr>
          <a:xfrm>
            <a:off x="3419856" y="5947269"/>
            <a:ext cx="2514600" cy="274320"/>
          </a:xfrm>
        </p:spPr>
        <p:txBody>
          <a:bodyPr/>
          <a:lstStyle>
            <a:lvl1pPr marL="0" indent="0" algn="ctr">
              <a:buNone/>
              <a:defRPr sz="1200"/>
            </a:lvl1pPr>
          </a:lstStyle>
          <a:p>
            <a:pPr lvl="0"/>
            <a:r>
              <a:rPr lang="en-US" noProof="0"/>
              <a:t>Click to edit Master text styles</a:t>
            </a:r>
          </a:p>
        </p:txBody>
      </p:sp>
      <p:sp>
        <p:nvSpPr>
          <p:cNvPr id="32" name="Text Placeholder 24">
            <a:extLst>
              <a:ext uri="{FF2B5EF4-FFF2-40B4-BE49-F238E27FC236}">
                <a16:creationId xmlns:a16="http://schemas.microsoft.com/office/drawing/2014/main" id="{D7F9FC21-D881-DB86-4C69-C07821DCF3A7}"/>
              </a:ext>
            </a:extLst>
          </p:cNvPr>
          <p:cNvSpPr>
            <a:spLocks noGrp="1"/>
          </p:cNvSpPr>
          <p:nvPr>
            <p:ph type="body" sz="quarter" idx="19"/>
          </p:nvPr>
        </p:nvSpPr>
        <p:spPr>
          <a:xfrm>
            <a:off x="6263640"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3" name="Picture Placeholder 22">
            <a:extLst>
              <a:ext uri="{FF2B5EF4-FFF2-40B4-BE49-F238E27FC236}">
                <a16:creationId xmlns:a16="http://schemas.microsoft.com/office/drawing/2014/main" id="{FE2E99DA-5661-F860-9E54-9C42590265FD}"/>
              </a:ext>
            </a:extLst>
          </p:cNvPr>
          <p:cNvSpPr>
            <a:spLocks noGrp="1"/>
          </p:cNvSpPr>
          <p:nvPr>
            <p:ph type="pic" sz="quarter" idx="20"/>
          </p:nvPr>
        </p:nvSpPr>
        <p:spPr>
          <a:xfrm>
            <a:off x="6277356"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4" name="Text Placeholder 26">
            <a:extLst>
              <a:ext uri="{FF2B5EF4-FFF2-40B4-BE49-F238E27FC236}">
                <a16:creationId xmlns:a16="http://schemas.microsoft.com/office/drawing/2014/main" id="{99F1332D-1A76-8252-3A4A-73B5BE80BDA8}"/>
              </a:ext>
            </a:extLst>
          </p:cNvPr>
          <p:cNvSpPr>
            <a:spLocks noGrp="1"/>
          </p:cNvSpPr>
          <p:nvPr>
            <p:ph type="body" sz="quarter" idx="21"/>
          </p:nvPr>
        </p:nvSpPr>
        <p:spPr>
          <a:xfrm>
            <a:off x="6263640" y="3584901"/>
            <a:ext cx="2514600" cy="274320"/>
          </a:xfrm>
        </p:spPr>
        <p:txBody>
          <a:bodyPr/>
          <a:lstStyle>
            <a:lvl1pPr marL="0" indent="0" algn="ctr">
              <a:buNone/>
              <a:defRPr sz="1200"/>
            </a:lvl1pPr>
          </a:lstStyle>
          <a:p>
            <a:pPr lvl="0"/>
            <a:r>
              <a:rPr lang="en-US" noProof="0"/>
              <a:t>Click to edit Master text styles</a:t>
            </a:r>
          </a:p>
        </p:txBody>
      </p:sp>
      <p:sp>
        <p:nvSpPr>
          <p:cNvPr id="51" name="Text Placeholder 24">
            <a:extLst>
              <a:ext uri="{FF2B5EF4-FFF2-40B4-BE49-F238E27FC236}">
                <a16:creationId xmlns:a16="http://schemas.microsoft.com/office/drawing/2014/main" id="{E5E9A104-54F0-5100-0B27-DBD2DF206786}"/>
              </a:ext>
            </a:extLst>
          </p:cNvPr>
          <p:cNvSpPr>
            <a:spLocks noGrp="1"/>
          </p:cNvSpPr>
          <p:nvPr>
            <p:ph type="body" sz="quarter" idx="30"/>
          </p:nvPr>
        </p:nvSpPr>
        <p:spPr>
          <a:xfrm>
            <a:off x="6263640"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2" name="Picture Placeholder 22">
            <a:extLst>
              <a:ext uri="{FF2B5EF4-FFF2-40B4-BE49-F238E27FC236}">
                <a16:creationId xmlns:a16="http://schemas.microsoft.com/office/drawing/2014/main" id="{23469072-7775-90E2-6C92-C6D03C1DACB0}"/>
              </a:ext>
            </a:extLst>
          </p:cNvPr>
          <p:cNvSpPr>
            <a:spLocks noGrp="1"/>
          </p:cNvSpPr>
          <p:nvPr>
            <p:ph type="pic" sz="quarter" idx="31"/>
          </p:nvPr>
        </p:nvSpPr>
        <p:spPr>
          <a:xfrm>
            <a:off x="6277356"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3" name="Text Placeholder 26">
            <a:extLst>
              <a:ext uri="{FF2B5EF4-FFF2-40B4-BE49-F238E27FC236}">
                <a16:creationId xmlns:a16="http://schemas.microsoft.com/office/drawing/2014/main" id="{BF06B9AA-555D-874C-1198-B3ED9EBC7140}"/>
              </a:ext>
            </a:extLst>
          </p:cNvPr>
          <p:cNvSpPr>
            <a:spLocks noGrp="1"/>
          </p:cNvSpPr>
          <p:nvPr>
            <p:ph type="body" sz="quarter" idx="32"/>
          </p:nvPr>
        </p:nvSpPr>
        <p:spPr>
          <a:xfrm>
            <a:off x="6263640" y="5947269"/>
            <a:ext cx="2514600" cy="274320"/>
          </a:xfrm>
        </p:spPr>
        <p:txBody>
          <a:bodyPr/>
          <a:lstStyle>
            <a:lvl1pPr marL="0" indent="0" algn="ctr">
              <a:buNone/>
              <a:defRPr sz="1200"/>
            </a:lvl1pPr>
          </a:lstStyle>
          <a:p>
            <a:pPr lvl="0"/>
            <a:r>
              <a:rPr lang="en-US" noProof="0"/>
              <a:t>Click to edit Master text styles</a:t>
            </a:r>
          </a:p>
        </p:txBody>
      </p:sp>
      <p:sp>
        <p:nvSpPr>
          <p:cNvPr id="35" name="Text Placeholder 24">
            <a:extLst>
              <a:ext uri="{FF2B5EF4-FFF2-40B4-BE49-F238E27FC236}">
                <a16:creationId xmlns:a16="http://schemas.microsoft.com/office/drawing/2014/main" id="{47253530-631C-01D6-E4D5-53EA91819AC5}"/>
              </a:ext>
            </a:extLst>
          </p:cNvPr>
          <p:cNvSpPr>
            <a:spLocks noGrp="1"/>
          </p:cNvSpPr>
          <p:nvPr>
            <p:ph type="body" sz="quarter" idx="22"/>
          </p:nvPr>
        </p:nvSpPr>
        <p:spPr>
          <a:xfrm>
            <a:off x="9107424"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6" name="Picture Placeholder 22">
            <a:extLst>
              <a:ext uri="{FF2B5EF4-FFF2-40B4-BE49-F238E27FC236}">
                <a16:creationId xmlns:a16="http://schemas.microsoft.com/office/drawing/2014/main" id="{2087F48D-BCD6-2370-DFEB-3DC855770580}"/>
              </a:ext>
            </a:extLst>
          </p:cNvPr>
          <p:cNvSpPr>
            <a:spLocks noGrp="1"/>
          </p:cNvSpPr>
          <p:nvPr>
            <p:ph type="pic" sz="quarter" idx="23"/>
          </p:nvPr>
        </p:nvSpPr>
        <p:spPr>
          <a:xfrm>
            <a:off x="9121140"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7" name="Text Placeholder 26">
            <a:extLst>
              <a:ext uri="{FF2B5EF4-FFF2-40B4-BE49-F238E27FC236}">
                <a16:creationId xmlns:a16="http://schemas.microsoft.com/office/drawing/2014/main" id="{2730E53E-4C0B-1C22-8754-2D69B55DF375}"/>
              </a:ext>
            </a:extLst>
          </p:cNvPr>
          <p:cNvSpPr>
            <a:spLocks noGrp="1"/>
          </p:cNvSpPr>
          <p:nvPr>
            <p:ph type="body" sz="quarter" idx="24"/>
          </p:nvPr>
        </p:nvSpPr>
        <p:spPr>
          <a:xfrm>
            <a:off x="9107424" y="3584901"/>
            <a:ext cx="2514600" cy="274320"/>
          </a:xfrm>
        </p:spPr>
        <p:txBody>
          <a:bodyPr/>
          <a:lstStyle>
            <a:lvl1pPr marL="0" indent="0" algn="ctr">
              <a:buNone/>
              <a:defRPr sz="1200"/>
            </a:lvl1pPr>
          </a:lstStyle>
          <a:p>
            <a:pPr lvl="0"/>
            <a:r>
              <a:rPr lang="en-US" noProof="0"/>
              <a:t>Click to edit Master text styles</a:t>
            </a:r>
          </a:p>
        </p:txBody>
      </p:sp>
      <p:sp>
        <p:nvSpPr>
          <p:cNvPr id="54" name="Text Placeholder 24">
            <a:extLst>
              <a:ext uri="{FF2B5EF4-FFF2-40B4-BE49-F238E27FC236}">
                <a16:creationId xmlns:a16="http://schemas.microsoft.com/office/drawing/2014/main" id="{9690986C-4F11-A46D-923C-CCC08AB6CB76}"/>
              </a:ext>
            </a:extLst>
          </p:cNvPr>
          <p:cNvSpPr>
            <a:spLocks noGrp="1"/>
          </p:cNvSpPr>
          <p:nvPr>
            <p:ph type="body" sz="quarter" idx="33"/>
          </p:nvPr>
        </p:nvSpPr>
        <p:spPr>
          <a:xfrm>
            <a:off x="9107424"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5" name="Picture Placeholder 22">
            <a:extLst>
              <a:ext uri="{FF2B5EF4-FFF2-40B4-BE49-F238E27FC236}">
                <a16:creationId xmlns:a16="http://schemas.microsoft.com/office/drawing/2014/main" id="{A4293B55-9185-9732-2F46-4B62C7F1F21E}"/>
              </a:ext>
            </a:extLst>
          </p:cNvPr>
          <p:cNvSpPr>
            <a:spLocks noGrp="1"/>
          </p:cNvSpPr>
          <p:nvPr>
            <p:ph type="pic" sz="quarter" idx="34"/>
          </p:nvPr>
        </p:nvSpPr>
        <p:spPr>
          <a:xfrm>
            <a:off x="9121140"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6" name="Text Placeholder 26">
            <a:extLst>
              <a:ext uri="{FF2B5EF4-FFF2-40B4-BE49-F238E27FC236}">
                <a16:creationId xmlns:a16="http://schemas.microsoft.com/office/drawing/2014/main" id="{B8529D99-B7B2-6411-E928-9FA204E3842A}"/>
              </a:ext>
            </a:extLst>
          </p:cNvPr>
          <p:cNvSpPr>
            <a:spLocks noGrp="1"/>
          </p:cNvSpPr>
          <p:nvPr>
            <p:ph type="body" sz="quarter" idx="35"/>
          </p:nvPr>
        </p:nvSpPr>
        <p:spPr>
          <a:xfrm>
            <a:off x="9107424" y="5947269"/>
            <a:ext cx="2514600" cy="274320"/>
          </a:xfrm>
        </p:spPr>
        <p:txBody>
          <a:bodyPr/>
          <a:lstStyle>
            <a:lvl1pPr marL="0" indent="0" algn="ctr">
              <a:buNone/>
              <a:defRPr sz="1200"/>
            </a:lvl1pPr>
          </a:lstStyle>
          <a:p>
            <a:pPr lvl="0"/>
            <a:r>
              <a:rPr lang="en-US" noProof="0"/>
              <a:t>Click to edit Master text styles</a:t>
            </a:r>
          </a:p>
        </p:txBody>
      </p:sp>
    </p:spTree>
    <p:extLst>
      <p:ext uri="{BB962C8B-B14F-4D97-AF65-F5344CB8AC3E}">
        <p14:creationId xmlns:p14="http://schemas.microsoft.com/office/powerpoint/2010/main" val="222061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EB71-EE42-930D-4E54-FA0F44BD2D36}"/>
              </a:ext>
            </a:extLst>
          </p:cNvPr>
          <p:cNvSpPr>
            <a:spLocks noGrp="1"/>
          </p:cNvSpPr>
          <p:nvPr>
            <p:ph type="title"/>
          </p:nvPr>
        </p:nvSpPr>
        <p:spPr>
          <a:xfrm>
            <a:off x="731520" y="1947672"/>
            <a:ext cx="3209544" cy="2862072"/>
          </a:xfrm>
        </p:spPr>
        <p:txBody>
          <a:bodyPr anchor="ctr"/>
          <a:lstStyle>
            <a:lvl1pPr algn="l">
              <a:defRPr/>
            </a:lvl1pPr>
          </a:lstStyle>
          <a:p>
            <a:r>
              <a:rPr lang="en-US" noProof="0"/>
              <a:t>Click to edit Master title style</a:t>
            </a:r>
          </a:p>
        </p:txBody>
      </p:sp>
      <p:sp>
        <p:nvSpPr>
          <p:cNvPr id="7" name="Google Shape;1247;p56">
            <a:extLst>
              <a:ext uri="{FF2B5EF4-FFF2-40B4-BE49-F238E27FC236}">
                <a16:creationId xmlns:a16="http://schemas.microsoft.com/office/drawing/2014/main" id="{1A52F175-2E39-E9BE-B4DF-67098DB248AA}"/>
              </a:ext>
            </a:extLst>
          </p:cNvPr>
          <p:cNvSpPr/>
          <p:nvPr userDrawn="1"/>
        </p:nvSpPr>
        <p:spPr>
          <a:xfrm>
            <a:off x="5607119" y="34704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accent2"/>
              </a:solidFill>
              <a:latin typeface="+mj-lt"/>
              <a:ea typeface="Karla"/>
              <a:cs typeface="Karla"/>
              <a:sym typeface="Karla"/>
            </a:endParaRPr>
          </a:p>
        </p:txBody>
      </p:sp>
      <p:sp>
        <p:nvSpPr>
          <p:cNvPr id="9" name="Google Shape;1264;p56">
            <a:extLst>
              <a:ext uri="{FF2B5EF4-FFF2-40B4-BE49-F238E27FC236}">
                <a16:creationId xmlns:a16="http://schemas.microsoft.com/office/drawing/2014/main" id="{CE3B3000-733D-1995-D39A-E659E5A429CC}"/>
              </a:ext>
            </a:extLst>
          </p:cNvPr>
          <p:cNvSpPr/>
          <p:nvPr userDrawn="1"/>
        </p:nvSpPr>
        <p:spPr>
          <a:xfrm>
            <a:off x="5607119" y="16236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1" name="Google Shape;1278;p56">
            <a:extLst>
              <a:ext uri="{FF2B5EF4-FFF2-40B4-BE49-F238E27FC236}">
                <a16:creationId xmlns:a16="http://schemas.microsoft.com/office/drawing/2014/main" id="{F1BC0AB2-17DA-D97E-3052-DA48D80F7428}"/>
              </a:ext>
            </a:extLst>
          </p:cNvPr>
          <p:cNvSpPr/>
          <p:nvPr userDrawn="1"/>
        </p:nvSpPr>
        <p:spPr>
          <a:xfrm>
            <a:off x="5607119" y="292595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3" name="Google Shape;1278;p56">
            <a:extLst>
              <a:ext uri="{FF2B5EF4-FFF2-40B4-BE49-F238E27FC236}">
                <a16:creationId xmlns:a16="http://schemas.microsoft.com/office/drawing/2014/main" id="{C860490F-E3DB-3E9F-0AC6-F04949DC59C3}"/>
              </a:ext>
            </a:extLst>
          </p:cNvPr>
          <p:cNvSpPr/>
          <p:nvPr userDrawn="1"/>
        </p:nvSpPr>
        <p:spPr>
          <a:xfrm>
            <a:off x="5607120" y="422303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5" name="Google Shape;1278;p56">
            <a:extLst>
              <a:ext uri="{FF2B5EF4-FFF2-40B4-BE49-F238E27FC236}">
                <a16:creationId xmlns:a16="http://schemas.microsoft.com/office/drawing/2014/main" id="{522E5778-EA03-EFC4-08AA-ECB1C07ED56E}"/>
              </a:ext>
            </a:extLst>
          </p:cNvPr>
          <p:cNvSpPr/>
          <p:nvPr userDrawn="1"/>
        </p:nvSpPr>
        <p:spPr>
          <a:xfrm>
            <a:off x="5607120" y="55194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7" name="Google Shape;1268;p56">
            <a:extLst>
              <a:ext uri="{FF2B5EF4-FFF2-40B4-BE49-F238E27FC236}">
                <a16:creationId xmlns:a16="http://schemas.microsoft.com/office/drawing/2014/main" id="{EEA0BE49-92E1-A1A3-40E0-DDAA5511F637}"/>
              </a:ext>
            </a:extLst>
          </p:cNvPr>
          <p:cNvSpPr/>
          <p:nvPr userDrawn="1"/>
        </p:nvSpPr>
        <p:spPr>
          <a:xfrm>
            <a:off x="4348745" y="1637743"/>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9" name="Google Shape;1282;p56">
            <a:extLst>
              <a:ext uri="{FF2B5EF4-FFF2-40B4-BE49-F238E27FC236}">
                <a16:creationId xmlns:a16="http://schemas.microsoft.com/office/drawing/2014/main" id="{DF15F1EC-1D2B-FF49-7785-26BC7083A07C}"/>
              </a:ext>
            </a:extLst>
          </p:cNvPr>
          <p:cNvSpPr/>
          <p:nvPr userDrawn="1"/>
        </p:nvSpPr>
        <p:spPr>
          <a:xfrm>
            <a:off x="4348745" y="2927249"/>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Google Shape;1282;p56">
            <a:extLst>
              <a:ext uri="{FF2B5EF4-FFF2-40B4-BE49-F238E27FC236}">
                <a16:creationId xmlns:a16="http://schemas.microsoft.com/office/drawing/2014/main" id="{BE3FDD69-3D60-CF6B-97A3-7B2C1AE3100A}"/>
              </a:ext>
            </a:extLst>
          </p:cNvPr>
          <p:cNvSpPr/>
          <p:nvPr userDrawn="1"/>
        </p:nvSpPr>
        <p:spPr>
          <a:xfrm>
            <a:off x="4348745" y="427700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3" name="Google Shape;1282;p56">
            <a:extLst>
              <a:ext uri="{FF2B5EF4-FFF2-40B4-BE49-F238E27FC236}">
                <a16:creationId xmlns:a16="http://schemas.microsoft.com/office/drawing/2014/main" id="{E3BB1E5B-DA10-B332-D4B8-D551C3053C53}"/>
              </a:ext>
            </a:extLst>
          </p:cNvPr>
          <p:cNvSpPr/>
          <p:nvPr userDrawn="1"/>
        </p:nvSpPr>
        <p:spPr>
          <a:xfrm>
            <a:off x="4348745" y="5568541"/>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5" name="Google Shape;1251;p56">
            <a:extLst>
              <a:ext uri="{FF2B5EF4-FFF2-40B4-BE49-F238E27FC236}">
                <a16:creationId xmlns:a16="http://schemas.microsoft.com/office/drawing/2014/main" id="{8D887B7F-9EBA-E7B8-64CE-5EAB1DF08E19}"/>
              </a:ext>
            </a:extLst>
          </p:cNvPr>
          <p:cNvSpPr/>
          <p:nvPr userDrawn="1"/>
        </p:nvSpPr>
        <p:spPr>
          <a:xfrm>
            <a:off x="4348745" y="36111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7" name="Google Shape;1248;p56">
            <a:extLst>
              <a:ext uri="{FF2B5EF4-FFF2-40B4-BE49-F238E27FC236}">
                <a16:creationId xmlns:a16="http://schemas.microsoft.com/office/drawing/2014/main" id="{5AC86C31-7E67-B4EC-1AE0-291ED77F2214}"/>
              </a:ext>
            </a:extLst>
          </p:cNvPr>
          <p:cNvSpPr/>
          <p:nvPr userDrawn="1"/>
        </p:nvSpPr>
        <p:spPr>
          <a:xfrm>
            <a:off x="5512393" y="24143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29" name="Google Shape;1265;p56">
            <a:extLst>
              <a:ext uri="{FF2B5EF4-FFF2-40B4-BE49-F238E27FC236}">
                <a16:creationId xmlns:a16="http://schemas.microsoft.com/office/drawing/2014/main" id="{A7BF8E2B-5184-B584-D484-7D82C9DA6C41}"/>
              </a:ext>
            </a:extLst>
          </p:cNvPr>
          <p:cNvSpPr/>
          <p:nvPr userDrawn="1"/>
        </p:nvSpPr>
        <p:spPr>
          <a:xfrm>
            <a:off x="5512393" y="15180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1" name="Google Shape;1279;p56">
            <a:extLst>
              <a:ext uri="{FF2B5EF4-FFF2-40B4-BE49-F238E27FC236}">
                <a16:creationId xmlns:a16="http://schemas.microsoft.com/office/drawing/2014/main" id="{9E808B73-94D7-57E7-3837-3DA718162E5B}"/>
              </a:ext>
            </a:extLst>
          </p:cNvPr>
          <p:cNvSpPr/>
          <p:nvPr userDrawn="1"/>
        </p:nvSpPr>
        <p:spPr>
          <a:xfrm>
            <a:off x="5512393" y="2807563"/>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3" name="Google Shape;1279;p56">
            <a:extLst>
              <a:ext uri="{FF2B5EF4-FFF2-40B4-BE49-F238E27FC236}">
                <a16:creationId xmlns:a16="http://schemas.microsoft.com/office/drawing/2014/main" id="{F340E0DF-98FD-EA55-7B4B-8E58FC5CFCDA}"/>
              </a:ext>
            </a:extLst>
          </p:cNvPr>
          <p:cNvSpPr/>
          <p:nvPr userDrawn="1"/>
        </p:nvSpPr>
        <p:spPr>
          <a:xfrm>
            <a:off x="5512394" y="411742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5" name="Google Shape;1279;p56">
            <a:extLst>
              <a:ext uri="{FF2B5EF4-FFF2-40B4-BE49-F238E27FC236}">
                <a16:creationId xmlns:a16="http://schemas.microsoft.com/office/drawing/2014/main" id="{1F52D7F5-AD34-C5B1-EEA2-F711AD3A8C3F}"/>
              </a:ext>
            </a:extLst>
          </p:cNvPr>
          <p:cNvSpPr/>
          <p:nvPr userDrawn="1"/>
        </p:nvSpPr>
        <p:spPr>
          <a:xfrm>
            <a:off x="5512394" y="54138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7" name="Google Shape;1251;p56">
            <a:extLst>
              <a:ext uri="{FF2B5EF4-FFF2-40B4-BE49-F238E27FC236}">
                <a16:creationId xmlns:a16="http://schemas.microsoft.com/office/drawing/2014/main" id="{A4889AFC-C17E-6AF6-25D9-F977ACD04A9D}"/>
              </a:ext>
            </a:extLst>
          </p:cNvPr>
          <p:cNvSpPr/>
          <p:nvPr userDrawn="1"/>
        </p:nvSpPr>
        <p:spPr>
          <a:xfrm>
            <a:off x="4290632" y="303003"/>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39" name="Google Shape;1268;p56">
            <a:extLst>
              <a:ext uri="{FF2B5EF4-FFF2-40B4-BE49-F238E27FC236}">
                <a16:creationId xmlns:a16="http://schemas.microsoft.com/office/drawing/2014/main" id="{5E0F6889-9671-EA56-B88B-DBA6C149062C}"/>
              </a:ext>
            </a:extLst>
          </p:cNvPr>
          <p:cNvSpPr/>
          <p:nvPr userDrawn="1"/>
        </p:nvSpPr>
        <p:spPr>
          <a:xfrm>
            <a:off x="4290632" y="1579630"/>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1" name="Google Shape;1282;p56">
            <a:extLst>
              <a:ext uri="{FF2B5EF4-FFF2-40B4-BE49-F238E27FC236}">
                <a16:creationId xmlns:a16="http://schemas.microsoft.com/office/drawing/2014/main" id="{44CB8F8B-1D14-EA9D-117E-79BB0DB776E9}"/>
              </a:ext>
            </a:extLst>
          </p:cNvPr>
          <p:cNvSpPr/>
          <p:nvPr userDrawn="1"/>
        </p:nvSpPr>
        <p:spPr>
          <a:xfrm>
            <a:off x="4290632" y="2869136"/>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3" name="Google Shape;1282;p56">
            <a:extLst>
              <a:ext uri="{FF2B5EF4-FFF2-40B4-BE49-F238E27FC236}">
                <a16:creationId xmlns:a16="http://schemas.microsoft.com/office/drawing/2014/main" id="{9D8D9DEA-F6DA-EFDC-5DDF-946728969392}"/>
              </a:ext>
            </a:extLst>
          </p:cNvPr>
          <p:cNvSpPr/>
          <p:nvPr userDrawn="1"/>
        </p:nvSpPr>
        <p:spPr>
          <a:xfrm>
            <a:off x="4290632" y="4217824"/>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5" name="Google Shape;1282;p56">
            <a:extLst>
              <a:ext uri="{FF2B5EF4-FFF2-40B4-BE49-F238E27FC236}">
                <a16:creationId xmlns:a16="http://schemas.microsoft.com/office/drawing/2014/main" id="{5B83F600-A2A8-FC3E-235C-F63589027CEC}"/>
              </a:ext>
            </a:extLst>
          </p:cNvPr>
          <p:cNvSpPr/>
          <p:nvPr userDrawn="1"/>
        </p:nvSpPr>
        <p:spPr>
          <a:xfrm>
            <a:off x="4290632" y="5510428"/>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7" name="Picture Placeholder 46">
            <a:extLst>
              <a:ext uri="{FF2B5EF4-FFF2-40B4-BE49-F238E27FC236}">
                <a16:creationId xmlns:a16="http://schemas.microsoft.com/office/drawing/2014/main" id="{3B37AA0A-CC3F-643E-4CA3-94EE9D0B955A}"/>
              </a:ext>
            </a:extLst>
          </p:cNvPr>
          <p:cNvSpPr>
            <a:spLocks noGrp="1"/>
          </p:cNvSpPr>
          <p:nvPr>
            <p:ph type="pic" sz="quarter" idx="10"/>
          </p:nvPr>
        </p:nvSpPr>
        <p:spPr>
          <a:xfrm>
            <a:off x="4455524" y="467895"/>
            <a:ext cx="640080" cy="640080"/>
          </a:xfrm>
        </p:spPr>
        <p:txBody>
          <a:bodyPr anchor="ctr"/>
          <a:lstStyle>
            <a:lvl1pPr marL="0" indent="0" algn="ctr">
              <a:buNone/>
              <a:defRPr sz="900"/>
            </a:lvl1pPr>
          </a:lstStyle>
          <a:p>
            <a:r>
              <a:rPr lang="en-US" noProof="0"/>
              <a:t>Click icon to add picture</a:t>
            </a:r>
          </a:p>
        </p:txBody>
      </p:sp>
      <p:sp>
        <p:nvSpPr>
          <p:cNvPr id="53" name="Text Placeholder 52">
            <a:extLst>
              <a:ext uri="{FF2B5EF4-FFF2-40B4-BE49-F238E27FC236}">
                <a16:creationId xmlns:a16="http://schemas.microsoft.com/office/drawing/2014/main" id="{04148F56-845C-40C8-5EFE-44B32FB55764}"/>
              </a:ext>
            </a:extLst>
          </p:cNvPr>
          <p:cNvSpPr>
            <a:spLocks noGrp="1"/>
          </p:cNvSpPr>
          <p:nvPr>
            <p:ph type="body" sz="quarter" idx="15"/>
          </p:nvPr>
        </p:nvSpPr>
        <p:spPr>
          <a:xfrm>
            <a:off x="5769864" y="457200"/>
            <a:ext cx="3840480" cy="338328"/>
          </a:xfrm>
        </p:spPr>
        <p:txBody>
          <a:bodyPr/>
          <a:lstStyle>
            <a:lvl1pPr marL="0" indent="0">
              <a:buNone/>
              <a:defRPr sz="2000">
                <a:latin typeface="+mj-lt"/>
              </a:defRPr>
            </a:lvl1pPr>
          </a:lstStyle>
          <a:p>
            <a:pPr lvl="0"/>
            <a:r>
              <a:rPr lang="en-US" noProof="0"/>
              <a:t>Click to edit Master text styles</a:t>
            </a:r>
          </a:p>
        </p:txBody>
      </p:sp>
      <p:sp>
        <p:nvSpPr>
          <p:cNvPr id="58" name="Text Placeholder 52">
            <a:extLst>
              <a:ext uri="{FF2B5EF4-FFF2-40B4-BE49-F238E27FC236}">
                <a16:creationId xmlns:a16="http://schemas.microsoft.com/office/drawing/2014/main" id="{6FAEB77B-C9AE-5EC8-3043-2C6C91015EF2}"/>
              </a:ext>
            </a:extLst>
          </p:cNvPr>
          <p:cNvSpPr>
            <a:spLocks noGrp="1"/>
          </p:cNvSpPr>
          <p:nvPr>
            <p:ph type="body" sz="quarter" idx="20"/>
          </p:nvPr>
        </p:nvSpPr>
        <p:spPr>
          <a:xfrm>
            <a:off x="5769864" y="780642"/>
            <a:ext cx="5029200" cy="338328"/>
          </a:xfrm>
        </p:spPr>
        <p:txBody>
          <a:bodyPr/>
          <a:lstStyle>
            <a:lvl1pPr marL="0" indent="0">
              <a:buNone/>
              <a:defRPr sz="1600">
                <a:latin typeface="+mn-lt"/>
              </a:defRPr>
            </a:lvl1pPr>
          </a:lstStyle>
          <a:p>
            <a:pPr lvl="0"/>
            <a:r>
              <a:rPr lang="en-US" noProof="0"/>
              <a:t>Click to edit Master text styles</a:t>
            </a:r>
          </a:p>
        </p:txBody>
      </p:sp>
      <p:sp>
        <p:nvSpPr>
          <p:cNvPr id="48" name="Picture Placeholder 46">
            <a:extLst>
              <a:ext uri="{FF2B5EF4-FFF2-40B4-BE49-F238E27FC236}">
                <a16:creationId xmlns:a16="http://schemas.microsoft.com/office/drawing/2014/main" id="{EA6CA3D6-A486-C220-D150-162068803F01}"/>
              </a:ext>
            </a:extLst>
          </p:cNvPr>
          <p:cNvSpPr>
            <a:spLocks noGrp="1"/>
          </p:cNvSpPr>
          <p:nvPr>
            <p:ph type="pic" sz="quarter" idx="11"/>
          </p:nvPr>
        </p:nvSpPr>
        <p:spPr>
          <a:xfrm>
            <a:off x="4455524" y="1744522"/>
            <a:ext cx="640080" cy="640080"/>
          </a:xfrm>
        </p:spPr>
        <p:txBody>
          <a:bodyPr anchor="ctr"/>
          <a:lstStyle>
            <a:lvl1pPr marL="0" indent="0" algn="ctr">
              <a:buNone/>
              <a:defRPr sz="900"/>
            </a:lvl1pPr>
          </a:lstStyle>
          <a:p>
            <a:r>
              <a:rPr lang="en-US" noProof="0"/>
              <a:t>Click icon to add picture</a:t>
            </a:r>
          </a:p>
        </p:txBody>
      </p:sp>
      <p:sp>
        <p:nvSpPr>
          <p:cNvPr id="54" name="Text Placeholder 52">
            <a:extLst>
              <a:ext uri="{FF2B5EF4-FFF2-40B4-BE49-F238E27FC236}">
                <a16:creationId xmlns:a16="http://schemas.microsoft.com/office/drawing/2014/main" id="{B70CC111-C404-5983-7E1A-758C72DA2151}"/>
              </a:ext>
            </a:extLst>
          </p:cNvPr>
          <p:cNvSpPr>
            <a:spLocks noGrp="1"/>
          </p:cNvSpPr>
          <p:nvPr>
            <p:ph type="body" sz="quarter" idx="16"/>
          </p:nvPr>
        </p:nvSpPr>
        <p:spPr>
          <a:xfrm>
            <a:off x="5769864" y="1746504"/>
            <a:ext cx="3840480" cy="338328"/>
          </a:xfrm>
        </p:spPr>
        <p:txBody>
          <a:bodyPr/>
          <a:lstStyle>
            <a:lvl1pPr marL="0" indent="0">
              <a:buNone/>
              <a:defRPr sz="2000">
                <a:latin typeface="+mj-lt"/>
              </a:defRPr>
            </a:lvl1pPr>
          </a:lstStyle>
          <a:p>
            <a:pPr lvl="0"/>
            <a:r>
              <a:rPr lang="en-US" noProof="0"/>
              <a:t>Click to edit Master text styles</a:t>
            </a:r>
          </a:p>
        </p:txBody>
      </p:sp>
      <p:sp>
        <p:nvSpPr>
          <p:cNvPr id="59" name="Text Placeholder 52">
            <a:extLst>
              <a:ext uri="{FF2B5EF4-FFF2-40B4-BE49-F238E27FC236}">
                <a16:creationId xmlns:a16="http://schemas.microsoft.com/office/drawing/2014/main" id="{0FACAEC0-F5EF-8921-74B5-2C775EC42E63}"/>
              </a:ext>
            </a:extLst>
          </p:cNvPr>
          <p:cNvSpPr>
            <a:spLocks noGrp="1"/>
          </p:cNvSpPr>
          <p:nvPr>
            <p:ph type="body" sz="quarter" idx="21"/>
          </p:nvPr>
        </p:nvSpPr>
        <p:spPr>
          <a:xfrm>
            <a:off x="5769864" y="2069946"/>
            <a:ext cx="5029200" cy="338328"/>
          </a:xfrm>
        </p:spPr>
        <p:txBody>
          <a:bodyPr/>
          <a:lstStyle>
            <a:lvl1pPr marL="0" indent="0">
              <a:buNone/>
              <a:defRPr sz="1600">
                <a:latin typeface="+mn-lt"/>
              </a:defRPr>
            </a:lvl1pPr>
          </a:lstStyle>
          <a:p>
            <a:pPr lvl="0"/>
            <a:r>
              <a:rPr lang="en-US" noProof="0"/>
              <a:t>Click to edit Master text styles</a:t>
            </a:r>
          </a:p>
        </p:txBody>
      </p:sp>
      <p:sp>
        <p:nvSpPr>
          <p:cNvPr id="49" name="Picture Placeholder 46">
            <a:extLst>
              <a:ext uri="{FF2B5EF4-FFF2-40B4-BE49-F238E27FC236}">
                <a16:creationId xmlns:a16="http://schemas.microsoft.com/office/drawing/2014/main" id="{D85BED76-EF8A-3369-FA46-11513F2D2231}"/>
              </a:ext>
            </a:extLst>
          </p:cNvPr>
          <p:cNvSpPr>
            <a:spLocks noGrp="1"/>
          </p:cNvSpPr>
          <p:nvPr>
            <p:ph type="pic" sz="quarter" idx="12"/>
          </p:nvPr>
        </p:nvSpPr>
        <p:spPr>
          <a:xfrm>
            <a:off x="4455524" y="3034028"/>
            <a:ext cx="640080" cy="640080"/>
          </a:xfrm>
        </p:spPr>
        <p:txBody>
          <a:bodyPr anchor="ctr"/>
          <a:lstStyle>
            <a:lvl1pPr marL="0" indent="0" algn="ctr">
              <a:buNone/>
              <a:defRPr sz="900"/>
            </a:lvl1pPr>
          </a:lstStyle>
          <a:p>
            <a:r>
              <a:rPr lang="en-US" noProof="0"/>
              <a:t>Click icon to add picture</a:t>
            </a:r>
          </a:p>
        </p:txBody>
      </p:sp>
      <p:sp>
        <p:nvSpPr>
          <p:cNvPr id="55" name="Text Placeholder 52">
            <a:extLst>
              <a:ext uri="{FF2B5EF4-FFF2-40B4-BE49-F238E27FC236}">
                <a16:creationId xmlns:a16="http://schemas.microsoft.com/office/drawing/2014/main" id="{3A752FC9-DE9C-9701-E24E-6F1AC075B16E}"/>
              </a:ext>
            </a:extLst>
          </p:cNvPr>
          <p:cNvSpPr>
            <a:spLocks noGrp="1"/>
          </p:cNvSpPr>
          <p:nvPr>
            <p:ph type="body" sz="quarter" idx="17"/>
          </p:nvPr>
        </p:nvSpPr>
        <p:spPr>
          <a:xfrm>
            <a:off x="5769864" y="3035808"/>
            <a:ext cx="3840480" cy="338328"/>
          </a:xfrm>
        </p:spPr>
        <p:txBody>
          <a:bodyPr/>
          <a:lstStyle>
            <a:lvl1pPr marL="0" indent="0">
              <a:buNone/>
              <a:defRPr sz="2000">
                <a:latin typeface="+mj-lt"/>
              </a:defRPr>
            </a:lvl1pPr>
          </a:lstStyle>
          <a:p>
            <a:pPr lvl="0"/>
            <a:r>
              <a:rPr lang="en-US" noProof="0"/>
              <a:t>Click to edit Master text styles</a:t>
            </a:r>
          </a:p>
        </p:txBody>
      </p:sp>
      <p:sp>
        <p:nvSpPr>
          <p:cNvPr id="60" name="Text Placeholder 52">
            <a:extLst>
              <a:ext uri="{FF2B5EF4-FFF2-40B4-BE49-F238E27FC236}">
                <a16:creationId xmlns:a16="http://schemas.microsoft.com/office/drawing/2014/main" id="{5CA64FAC-BAC1-519A-1252-ED8A726B6313}"/>
              </a:ext>
            </a:extLst>
          </p:cNvPr>
          <p:cNvSpPr>
            <a:spLocks noGrp="1"/>
          </p:cNvSpPr>
          <p:nvPr>
            <p:ph type="body" sz="quarter" idx="22"/>
          </p:nvPr>
        </p:nvSpPr>
        <p:spPr>
          <a:xfrm>
            <a:off x="5769864" y="3359250"/>
            <a:ext cx="5029200" cy="338328"/>
          </a:xfrm>
        </p:spPr>
        <p:txBody>
          <a:bodyPr/>
          <a:lstStyle>
            <a:lvl1pPr marL="0" indent="0">
              <a:buNone/>
              <a:defRPr sz="1600">
                <a:latin typeface="+mn-lt"/>
              </a:defRPr>
            </a:lvl1pPr>
          </a:lstStyle>
          <a:p>
            <a:pPr lvl="0"/>
            <a:r>
              <a:rPr lang="en-US" noProof="0"/>
              <a:t>Click to edit Master text styles</a:t>
            </a:r>
          </a:p>
        </p:txBody>
      </p:sp>
      <p:sp>
        <p:nvSpPr>
          <p:cNvPr id="50" name="Picture Placeholder 46">
            <a:extLst>
              <a:ext uri="{FF2B5EF4-FFF2-40B4-BE49-F238E27FC236}">
                <a16:creationId xmlns:a16="http://schemas.microsoft.com/office/drawing/2014/main" id="{5FF1804E-BBAF-5060-07A3-705BCCF0D7C5}"/>
              </a:ext>
            </a:extLst>
          </p:cNvPr>
          <p:cNvSpPr>
            <a:spLocks noGrp="1"/>
          </p:cNvSpPr>
          <p:nvPr>
            <p:ph type="pic" sz="quarter" idx="13"/>
          </p:nvPr>
        </p:nvSpPr>
        <p:spPr>
          <a:xfrm>
            <a:off x="4455524" y="4382716"/>
            <a:ext cx="640080" cy="640080"/>
          </a:xfrm>
        </p:spPr>
        <p:txBody>
          <a:bodyPr anchor="ctr"/>
          <a:lstStyle>
            <a:lvl1pPr marL="0" indent="0" algn="ctr">
              <a:buNone/>
              <a:defRPr sz="900"/>
            </a:lvl1pPr>
          </a:lstStyle>
          <a:p>
            <a:r>
              <a:rPr lang="en-US" noProof="0"/>
              <a:t>Click icon to add picture</a:t>
            </a:r>
          </a:p>
        </p:txBody>
      </p:sp>
      <p:sp>
        <p:nvSpPr>
          <p:cNvPr id="56" name="Text Placeholder 52">
            <a:extLst>
              <a:ext uri="{FF2B5EF4-FFF2-40B4-BE49-F238E27FC236}">
                <a16:creationId xmlns:a16="http://schemas.microsoft.com/office/drawing/2014/main" id="{D03AC44E-421F-94EE-DC26-D4F6FB1D5444}"/>
              </a:ext>
            </a:extLst>
          </p:cNvPr>
          <p:cNvSpPr>
            <a:spLocks noGrp="1"/>
          </p:cNvSpPr>
          <p:nvPr>
            <p:ph type="body" sz="quarter" idx="18"/>
          </p:nvPr>
        </p:nvSpPr>
        <p:spPr>
          <a:xfrm>
            <a:off x="5769864" y="4325112"/>
            <a:ext cx="3840480" cy="338328"/>
          </a:xfrm>
        </p:spPr>
        <p:txBody>
          <a:bodyPr/>
          <a:lstStyle>
            <a:lvl1pPr marL="0" indent="0">
              <a:buNone/>
              <a:defRPr sz="2000">
                <a:latin typeface="+mj-lt"/>
              </a:defRPr>
            </a:lvl1pPr>
          </a:lstStyle>
          <a:p>
            <a:pPr lvl="0"/>
            <a:r>
              <a:rPr lang="en-US" noProof="0"/>
              <a:t>Click to edit Master text styles</a:t>
            </a:r>
          </a:p>
        </p:txBody>
      </p:sp>
      <p:sp>
        <p:nvSpPr>
          <p:cNvPr id="61" name="Text Placeholder 52">
            <a:extLst>
              <a:ext uri="{FF2B5EF4-FFF2-40B4-BE49-F238E27FC236}">
                <a16:creationId xmlns:a16="http://schemas.microsoft.com/office/drawing/2014/main" id="{4806989D-2A9A-5590-1EF7-9BF0E1F4C43D}"/>
              </a:ext>
            </a:extLst>
          </p:cNvPr>
          <p:cNvSpPr>
            <a:spLocks noGrp="1"/>
          </p:cNvSpPr>
          <p:nvPr>
            <p:ph type="body" sz="quarter" idx="23"/>
          </p:nvPr>
        </p:nvSpPr>
        <p:spPr>
          <a:xfrm>
            <a:off x="5769864" y="4648554"/>
            <a:ext cx="5029200" cy="338328"/>
          </a:xfrm>
        </p:spPr>
        <p:txBody>
          <a:bodyPr/>
          <a:lstStyle>
            <a:lvl1pPr marL="0" indent="0">
              <a:buNone/>
              <a:defRPr sz="1600">
                <a:latin typeface="+mn-lt"/>
              </a:defRPr>
            </a:lvl1pPr>
          </a:lstStyle>
          <a:p>
            <a:pPr lvl="0"/>
            <a:r>
              <a:rPr lang="en-US" noProof="0"/>
              <a:t>Click to edit Master text styles</a:t>
            </a:r>
          </a:p>
        </p:txBody>
      </p:sp>
      <p:sp>
        <p:nvSpPr>
          <p:cNvPr id="51" name="Picture Placeholder 46">
            <a:extLst>
              <a:ext uri="{FF2B5EF4-FFF2-40B4-BE49-F238E27FC236}">
                <a16:creationId xmlns:a16="http://schemas.microsoft.com/office/drawing/2014/main" id="{C28AAD1A-4269-0A5C-7418-7DFC69060C90}"/>
              </a:ext>
            </a:extLst>
          </p:cNvPr>
          <p:cNvSpPr>
            <a:spLocks noGrp="1"/>
          </p:cNvSpPr>
          <p:nvPr>
            <p:ph type="pic" sz="quarter" idx="14"/>
          </p:nvPr>
        </p:nvSpPr>
        <p:spPr>
          <a:xfrm>
            <a:off x="4455524" y="5675320"/>
            <a:ext cx="640080" cy="640080"/>
          </a:xfrm>
        </p:spPr>
        <p:txBody>
          <a:bodyPr anchor="ctr"/>
          <a:lstStyle>
            <a:lvl1pPr marL="0" indent="0" algn="ctr">
              <a:buNone/>
              <a:defRPr sz="900"/>
            </a:lvl1pPr>
          </a:lstStyle>
          <a:p>
            <a:r>
              <a:rPr lang="en-US" noProof="0"/>
              <a:t>Click icon to add picture</a:t>
            </a:r>
          </a:p>
        </p:txBody>
      </p:sp>
      <p:sp>
        <p:nvSpPr>
          <p:cNvPr id="57" name="Text Placeholder 52">
            <a:extLst>
              <a:ext uri="{FF2B5EF4-FFF2-40B4-BE49-F238E27FC236}">
                <a16:creationId xmlns:a16="http://schemas.microsoft.com/office/drawing/2014/main" id="{650C0EB3-5783-DC1F-09A3-02DFAA316429}"/>
              </a:ext>
            </a:extLst>
          </p:cNvPr>
          <p:cNvSpPr>
            <a:spLocks noGrp="1"/>
          </p:cNvSpPr>
          <p:nvPr>
            <p:ph type="body" sz="quarter" idx="19"/>
          </p:nvPr>
        </p:nvSpPr>
        <p:spPr>
          <a:xfrm>
            <a:off x="5769864" y="5614416"/>
            <a:ext cx="3840480" cy="338328"/>
          </a:xfrm>
        </p:spPr>
        <p:txBody>
          <a:bodyPr/>
          <a:lstStyle>
            <a:lvl1pPr marL="0" indent="0">
              <a:buNone/>
              <a:defRPr sz="2000">
                <a:latin typeface="+mj-lt"/>
              </a:defRPr>
            </a:lvl1pPr>
          </a:lstStyle>
          <a:p>
            <a:pPr lvl="0"/>
            <a:r>
              <a:rPr lang="en-US" noProof="0"/>
              <a:t>Click to edit Master text styles</a:t>
            </a:r>
          </a:p>
        </p:txBody>
      </p:sp>
      <p:sp>
        <p:nvSpPr>
          <p:cNvPr id="62" name="Text Placeholder 52">
            <a:extLst>
              <a:ext uri="{FF2B5EF4-FFF2-40B4-BE49-F238E27FC236}">
                <a16:creationId xmlns:a16="http://schemas.microsoft.com/office/drawing/2014/main" id="{94850C9F-BD14-9481-E7F6-526639251EB9}"/>
              </a:ext>
            </a:extLst>
          </p:cNvPr>
          <p:cNvSpPr>
            <a:spLocks noGrp="1"/>
          </p:cNvSpPr>
          <p:nvPr>
            <p:ph type="body" sz="quarter" idx="24"/>
          </p:nvPr>
        </p:nvSpPr>
        <p:spPr>
          <a:xfrm>
            <a:off x="5769864" y="5937858"/>
            <a:ext cx="5029200" cy="338328"/>
          </a:xfrm>
        </p:spPr>
        <p:txBody>
          <a:bodyPr/>
          <a:lstStyle>
            <a:lvl1pPr marL="0" indent="0">
              <a:buNone/>
              <a:defRPr sz="1600">
                <a:latin typeface="+mn-lt"/>
              </a:defRPr>
            </a:lvl1pPr>
          </a:lstStyle>
          <a:p>
            <a:pPr lvl="0"/>
            <a:r>
              <a:rPr lang="en-US" noProof="0"/>
              <a:t>Click to edit Master text styles</a:t>
            </a:r>
          </a:p>
        </p:txBody>
      </p:sp>
    </p:spTree>
    <p:extLst>
      <p:ext uri="{BB962C8B-B14F-4D97-AF65-F5344CB8AC3E}">
        <p14:creationId xmlns:p14="http://schemas.microsoft.com/office/powerpoint/2010/main" val="1274941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8" name="Google Shape;1251;p56">
            <a:extLst>
              <a:ext uri="{FF2B5EF4-FFF2-40B4-BE49-F238E27FC236}">
                <a16:creationId xmlns:a16="http://schemas.microsoft.com/office/drawing/2014/main" id="{5240ABBF-9F6E-51C2-3600-798F3A8C4868}"/>
              </a:ext>
            </a:extLst>
          </p:cNvPr>
          <p:cNvSpPr/>
          <p:nvPr userDrawn="1"/>
        </p:nvSpPr>
        <p:spPr>
          <a:xfrm>
            <a:off x="547230" y="194408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Google Shape;1251;p56">
            <a:extLst>
              <a:ext uri="{FF2B5EF4-FFF2-40B4-BE49-F238E27FC236}">
                <a16:creationId xmlns:a16="http://schemas.microsoft.com/office/drawing/2014/main" id="{724FD7F3-2232-7463-6613-3EF2344BD063}"/>
              </a:ext>
            </a:extLst>
          </p:cNvPr>
          <p:cNvSpPr/>
          <p:nvPr userDrawn="1"/>
        </p:nvSpPr>
        <p:spPr>
          <a:xfrm>
            <a:off x="4922989" y="194696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251;p56">
            <a:extLst>
              <a:ext uri="{FF2B5EF4-FFF2-40B4-BE49-F238E27FC236}">
                <a16:creationId xmlns:a16="http://schemas.microsoft.com/office/drawing/2014/main" id="{234E24BE-6EC9-C62B-1B5F-EBE5C279EF38}"/>
              </a:ext>
            </a:extLst>
          </p:cNvPr>
          <p:cNvSpPr/>
          <p:nvPr userDrawn="1"/>
        </p:nvSpPr>
        <p:spPr>
          <a:xfrm>
            <a:off x="9225456" y="192477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Google Shape;1251;p56">
            <a:extLst>
              <a:ext uri="{FF2B5EF4-FFF2-40B4-BE49-F238E27FC236}">
                <a16:creationId xmlns:a16="http://schemas.microsoft.com/office/drawing/2014/main" id="{F4987345-5BC3-6B09-35D1-118625B93B26}"/>
              </a:ext>
            </a:extLst>
          </p:cNvPr>
          <p:cNvSpPr/>
          <p:nvPr userDrawn="1"/>
        </p:nvSpPr>
        <p:spPr>
          <a:xfrm>
            <a:off x="2798649" y="3902220"/>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6" name="Google Shape;1251;p56">
            <a:extLst>
              <a:ext uri="{FF2B5EF4-FFF2-40B4-BE49-F238E27FC236}">
                <a16:creationId xmlns:a16="http://schemas.microsoft.com/office/drawing/2014/main" id="{D24F97D8-E25C-583D-72FF-A9AD2A77A71F}"/>
              </a:ext>
            </a:extLst>
          </p:cNvPr>
          <p:cNvSpPr/>
          <p:nvPr userDrawn="1"/>
        </p:nvSpPr>
        <p:spPr>
          <a:xfrm>
            <a:off x="7156227" y="388003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36" name="Text Placeholder 35">
            <a:extLst>
              <a:ext uri="{FF2B5EF4-FFF2-40B4-BE49-F238E27FC236}">
                <a16:creationId xmlns:a16="http://schemas.microsoft.com/office/drawing/2014/main" id="{C96B6B23-01AB-14E3-6F7D-14E56C8F7FB4}"/>
              </a:ext>
            </a:extLst>
          </p:cNvPr>
          <p:cNvSpPr>
            <a:spLocks noGrp="1"/>
          </p:cNvSpPr>
          <p:nvPr>
            <p:ph type="body" sz="quarter" idx="13"/>
          </p:nvPr>
        </p:nvSpPr>
        <p:spPr>
          <a:xfrm>
            <a:off x="458788"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0" name="Text Placeholder 35">
            <a:extLst>
              <a:ext uri="{FF2B5EF4-FFF2-40B4-BE49-F238E27FC236}">
                <a16:creationId xmlns:a16="http://schemas.microsoft.com/office/drawing/2014/main" id="{B5D9C006-6816-1398-2752-53296B2275E9}"/>
              </a:ext>
            </a:extLst>
          </p:cNvPr>
          <p:cNvSpPr>
            <a:spLocks noGrp="1"/>
          </p:cNvSpPr>
          <p:nvPr>
            <p:ph type="body" sz="quarter" idx="15"/>
          </p:nvPr>
        </p:nvSpPr>
        <p:spPr>
          <a:xfrm>
            <a:off x="4844975"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3" name="Text Placeholder 35">
            <a:extLst>
              <a:ext uri="{FF2B5EF4-FFF2-40B4-BE49-F238E27FC236}">
                <a16:creationId xmlns:a16="http://schemas.microsoft.com/office/drawing/2014/main" id="{5C67F012-5EC1-3C44-2545-C90EFB6C7AA3}"/>
              </a:ext>
            </a:extLst>
          </p:cNvPr>
          <p:cNvSpPr>
            <a:spLocks noGrp="1"/>
          </p:cNvSpPr>
          <p:nvPr>
            <p:ph type="body" sz="quarter" idx="17"/>
          </p:nvPr>
        </p:nvSpPr>
        <p:spPr>
          <a:xfrm>
            <a:off x="9137214"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39" name="Text Placeholder 35">
            <a:extLst>
              <a:ext uri="{FF2B5EF4-FFF2-40B4-BE49-F238E27FC236}">
                <a16:creationId xmlns:a16="http://schemas.microsoft.com/office/drawing/2014/main" id="{84C1F7B9-544F-1D65-F30E-22B977B0EA42}"/>
              </a:ext>
            </a:extLst>
          </p:cNvPr>
          <p:cNvSpPr>
            <a:spLocks noGrp="1"/>
          </p:cNvSpPr>
          <p:nvPr>
            <p:ph type="body" sz="quarter" idx="14"/>
          </p:nvPr>
        </p:nvSpPr>
        <p:spPr>
          <a:xfrm>
            <a:off x="2710407" y="3813978"/>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1" name="Text Placeholder 35">
            <a:extLst>
              <a:ext uri="{FF2B5EF4-FFF2-40B4-BE49-F238E27FC236}">
                <a16:creationId xmlns:a16="http://schemas.microsoft.com/office/drawing/2014/main" id="{F0785379-F700-62B9-BF17-703A87E29891}"/>
              </a:ext>
            </a:extLst>
          </p:cNvPr>
          <p:cNvSpPr>
            <a:spLocks noGrp="1"/>
          </p:cNvSpPr>
          <p:nvPr>
            <p:ph type="body" sz="quarter" idx="16"/>
          </p:nvPr>
        </p:nvSpPr>
        <p:spPr>
          <a:xfrm>
            <a:off x="7067985" y="3813978"/>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Tree>
    <p:extLst>
      <p:ext uri="{BB962C8B-B14F-4D97-AF65-F5344CB8AC3E}">
        <p14:creationId xmlns:p14="http://schemas.microsoft.com/office/powerpoint/2010/main" val="2266006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1" name="Google Shape;634;p42">
            <a:extLst>
              <a:ext uri="{FF2B5EF4-FFF2-40B4-BE49-F238E27FC236}">
                <a16:creationId xmlns:a16="http://schemas.microsoft.com/office/drawing/2014/main" id="{8B24251C-09A2-7EC7-D81E-7B4EC1A6C8FB}"/>
              </a:ext>
            </a:extLst>
          </p:cNvPr>
          <p:cNvSpPr/>
          <p:nvPr userDrawn="1"/>
        </p:nvSpPr>
        <p:spPr>
          <a:xfrm>
            <a:off x="1043969" y="2096168"/>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Google Shape;634;p42">
            <a:extLst>
              <a:ext uri="{FF2B5EF4-FFF2-40B4-BE49-F238E27FC236}">
                <a16:creationId xmlns:a16="http://schemas.microsoft.com/office/drawing/2014/main" id="{7095FC12-1305-9C50-D9A9-1BA4392374E6}"/>
              </a:ext>
            </a:extLst>
          </p:cNvPr>
          <p:cNvSpPr/>
          <p:nvPr userDrawn="1"/>
        </p:nvSpPr>
        <p:spPr>
          <a:xfrm>
            <a:off x="1043969" y="4160972"/>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3" name="Title 22">
            <a:extLst>
              <a:ext uri="{FF2B5EF4-FFF2-40B4-BE49-F238E27FC236}">
                <a16:creationId xmlns:a16="http://schemas.microsoft.com/office/drawing/2014/main" id="{AA325A5B-8E43-DA35-85DE-66DB81C5F5AD}"/>
              </a:ext>
            </a:extLst>
          </p:cNvPr>
          <p:cNvSpPr>
            <a:spLocks noGrp="1"/>
          </p:cNvSpPr>
          <p:nvPr>
            <p:ph type="title"/>
          </p:nvPr>
        </p:nvSpPr>
        <p:spPr/>
        <p:txBody>
          <a:bodyPr/>
          <a:lstStyle/>
          <a:p>
            <a:r>
              <a:rPr lang="en-US" noProof="0"/>
              <a:t>Click to edit Master title style</a:t>
            </a:r>
          </a:p>
        </p:txBody>
      </p:sp>
      <p:sp>
        <p:nvSpPr>
          <p:cNvPr id="21" name="Text Placeholder 2">
            <a:extLst>
              <a:ext uri="{FF2B5EF4-FFF2-40B4-BE49-F238E27FC236}">
                <a16:creationId xmlns:a16="http://schemas.microsoft.com/office/drawing/2014/main" id="{BCA26A7E-435E-AFBA-FECA-047481A83CB8}"/>
              </a:ext>
            </a:extLst>
          </p:cNvPr>
          <p:cNvSpPr>
            <a:spLocks noGrp="1"/>
          </p:cNvSpPr>
          <p:nvPr>
            <p:ph type="body" idx="1"/>
          </p:nvPr>
        </p:nvSpPr>
        <p:spPr>
          <a:xfrm>
            <a:off x="892795" y="1920319"/>
            <a:ext cx="10268712" cy="1505315"/>
          </a:xfrm>
          <a:solidFill>
            <a:schemeClr val="accent5"/>
          </a:solidFill>
          <a:ln w="25400">
            <a:solidFill>
              <a:schemeClr val="dk1"/>
            </a:solidFill>
          </a:ln>
        </p:spPr>
        <p:txBody>
          <a:bodyPr lIns="896112" rIns="6492240" anchor="ctr"/>
          <a:lstStyle>
            <a:lvl1pPr marL="0" indent="0">
              <a:lnSpc>
                <a:spcPct val="120000"/>
              </a:lnSpc>
              <a:spcBef>
                <a:spcPts val="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a:extLst>
              <a:ext uri="{FF2B5EF4-FFF2-40B4-BE49-F238E27FC236}">
                <a16:creationId xmlns:a16="http://schemas.microsoft.com/office/drawing/2014/main" id="{4A82CD3C-84E1-013B-FEDD-5B4008CD2B33}"/>
              </a:ext>
            </a:extLst>
          </p:cNvPr>
          <p:cNvSpPr>
            <a:spLocks noGrp="1"/>
          </p:cNvSpPr>
          <p:nvPr>
            <p:ph sz="half" idx="2"/>
          </p:nvPr>
        </p:nvSpPr>
        <p:spPr>
          <a:xfrm>
            <a:off x="4645152" y="2007884"/>
            <a:ext cx="6408671" cy="1330189"/>
          </a:xfrm>
        </p:spPr>
        <p:txBody>
          <a:bodyPr anchor="ctr"/>
          <a:lstStyle>
            <a:lvl1pPr marL="0" indent="-137160">
              <a:lnSpc>
                <a:spcPct val="100000"/>
              </a:lnSpc>
              <a:spcBef>
                <a:spcPts val="0"/>
              </a:spcBef>
              <a:buSzPct val="50000"/>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2" name="Text Placeholder 4">
            <a:extLst>
              <a:ext uri="{FF2B5EF4-FFF2-40B4-BE49-F238E27FC236}">
                <a16:creationId xmlns:a16="http://schemas.microsoft.com/office/drawing/2014/main" id="{42E5F6B0-4BF8-B61C-19DC-44EADF2C6A3E}"/>
              </a:ext>
            </a:extLst>
          </p:cNvPr>
          <p:cNvSpPr>
            <a:spLocks noGrp="1"/>
          </p:cNvSpPr>
          <p:nvPr>
            <p:ph type="body" sz="quarter" idx="3"/>
          </p:nvPr>
        </p:nvSpPr>
        <p:spPr>
          <a:xfrm>
            <a:off x="892795" y="4005858"/>
            <a:ext cx="10268712" cy="1505315"/>
          </a:xfrm>
          <a:solidFill>
            <a:schemeClr val="accent5"/>
          </a:solidFill>
          <a:ln w="25400">
            <a:solidFill>
              <a:schemeClr val="dk1"/>
            </a:solidFill>
          </a:ln>
        </p:spPr>
        <p:txBody>
          <a:bodyPr lIns="896112" rIns="6492240" anchor="ctr"/>
          <a:lstStyle>
            <a:lvl1pPr marL="0" indent="0">
              <a:lnSpc>
                <a:spcPct val="120000"/>
              </a:lnSpc>
              <a:spcBef>
                <a:spcPts val="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3">
            <a:extLst>
              <a:ext uri="{FF2B5EF4-FFF2-40B4-BE49-F238E27FC236}">
                <a16:creationId xmlns:a16="http://schemas.microsoft.com/office/drawing/2014/main" id="{710FDC74-97A7-7CF9-8479-7DF70FE009C4}"/>
              </a:ext>
            </a:extLst>
          </p:cNvPr>
          <p:cNvSpPr>
            <a:spLocks noGrp="1"/>
          </p:cNvSpPr>
          <p:nvPr>
            <p:ph sz="half" idx="13"/>
          </p:nvPr>
        </p:nvSpPr>
        <p:spPr>
          <a:xfrm>
            <a:off x="4645152" y="4093420"/>
            <a:ext cx="6408671" cy="1330189"/>
          </a:xfrm>
        </p:spPr>
        <p:txBody>
          <a:bodyPr anchor="ctr"/>
          <a:lstStyle>
            <a:lvl1pPr marL="0" indent="-137160">
              <a:lnSpc>
                <a:spcPct val="100000"/>
              </a:lnSpc>
              <a:spcBef>
                <a:spcPts val="0"/>
              </a:spcBef>
              <a:buSzPct val="50000"/>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9" name="Slide Number Placeholder 8">
            <a:extLst>
              <a:ext uri="{FF2B5EF4-FFF2-40B4-BE49-F238E27FC236}">
                <a16:creationId xmlns:a16="http://schemas.microsoft.com/office/drawing/2014/main" id="{7EA9E27A-A5B9-7554-B03C-977DD0697109}"/>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8" name="Footer Placeholder 7">
            <a:extLst>
              <a:ext uri="{FF2B5EF4-FFF2-40B4-BE49-F238E27FC236}">
                <a16:creationId xmlns:a16="http://schemas.microsoft.com/office/drawing/2014/main" id="{10B2D671-9FA9-57ED-C5BB-EF64BEB1363E}"/>
              </a:ext>
            </a:extLst>
          </p:cNvPr>
          <p:cNvSpPr>
            <a:spLocks noGrp="1"/>
          </p:cNvSpPr>
          <p:nvPr>
            <p:ph type="ftr" sz="quarter" idx="11"/>
          </p:nvPr>
        </p:nvSpPr>
        <p:spPr/>
        <p:txBody>
          <a:bodyPr/>
          <a:lstStyle/>
          <a:p>
            <a:r>
              <a:rPr lang="en-US" noProof="0"/>
              <a:t>Presentation title</a:t>
            </a:r>
          </a:p>
        </p:txBody>
      </p:sp>
      <p:sp>
        <p:nvSpPr>
          <p:cNvPr id="7" name="Date Placeholder 6">
            <a:extLst>
              <a:ext uri="{FF2B5EF4-FFF2-40B4-BE49-F238E27FC236}">
                <a16:creationId xmlns:a16="http://schemas.microsoft.com/office/drawing/2014/main" id="{ECF944D9-3F95-D788-A7A5-9C541DBDEF9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278057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1F4-E4E2-E27F-87D0-6DFE6637592C}"/>
              </a:ext>
            </a:extLst>
          </p:cNvPr>
          <p:cNvSpPr>
            <a:spLocks noGrp="1"/>
          </p:cNvSpPr>
          <p:nvPr>
            <p:ph type="title"/>
          </p:nvPr>
        </p:nvSpPr>
        <p:spPr/>
        <p:txBody>
          <a:bodyPr/>
          <a:lstStyle/>
          <a:p>
            <a:r>
              <a:rPr lang="en-US" noProof="0"/>
              <a:t>Click to edit Master title style</a:t>
            </a:r>
          </a:p>
        </p:txBody>
      </p:sp>
      <p:sp>
        <p:nvSpPr>
          <p:cNvPr id="7" name="Google Shape;1148;p53">
            <a:extLst>
              <a:ext uri="{FF2B5EF4-FFF2-40B4-BE49-F238E27FC236}">
                <a16:creationId xmlns:a16="http://schemas.microsoft.com/office/drawing/2014/main" id="{D76333E0-FAE0-3B63-28EE-BA834131593C}"/>
              </a:ext>
            </a:extLst>
          </p:cNvPr>
          <p:cNvSpPr/>
          <p:nvPr userDrawn="1"/>
        </p:nvSpPr>
        <p:spPr>
          <a:xfrm>
            <a:off x="6481182" y="2106081"/>
            <a:ext cx="5056632"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8;p53">
            <a:extLst>
              <a:ext uri="{FF2B5EF4-FFF2-40B4-BE49-F238E27FC236}">
                <a16:creationId xmlns:a16="http://schemas.microsoft.com/office/drawing/2014/main" id="{B21F23CA-8996-2ED3-865E-9CBB7B3DEF01}"/>
              </a:ext>
            </a:extLst>
          </p:cNvPr>
          <p:cNvSpPr/>
          <p:nvPr userDrawn="1"/>
        </p:nvSpPr>
        <p:spPr>
          <a:xfrm>
            <a:off x="808072" y="2106081"/>
            <a:ext cx="5054248"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8" name="Text Placeholder 24">
            <a:extLst>
              <a:ext uri="{FF2B5EF4-FFF2-40B4-BE49-F238E27FC236}">
                <a16:creationId xmlns:a16="http://schemas.microsoft.com/office/drawing/2014/main" id="{BF16B1C6-54F0-43B5-701B-5ACB9DB37B75}"/>
              </a:ext>
            </a:extLst>
          </p:cNvPr>
          <p:cNvSpPr>
            <a:spLocks noGrp="1"/>
          </p:cNvSpPr>
          <p:nvPr>
            <p:ph type="body" sz="quarter" idx="14"/>
          </p:nvPr>
        </p:nvSpPr>
        <p:spPr>
          <a:xfrm>
            <a:off x="685800" y="1956816"/>
            <a:ext cx="5048882"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1" name="Content Placeholder 3">
            <a:extLst>
              <a:ext uri="{FF2B5EF4-FFF2-40B4-BE49-F238E27FC236}">
                <a16:creationId xmlns:a16="http://schemas.microsoft.com/office/drawing/2014/main" id="{86A122E7-1CF8-0AB9-3407-6E725320DC62}"/>
              </a:ext>
            </a:extLst>
          </p:cNvPr>
          <p:cNvSpPr>
            <a:spLocks noGrp="1"/>
          </p:cNvSpPr>
          <p:nvPr>
            <p:ph sz="half" idx="2"/>
          </p:nvPr>
        </p:nvSpPr>
        <p:spPr>
          <a:xfrm>
            <a:off x="932688" y="2944368"/>
            <a:ext cx="4604512"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0" name="Text Placeholder 24">
            <a:extLst>
              <a:ext uri="{FF2B5EF4-FFF2-40B4-BE49-F238E27FC236}">
                <a16:creationId xmlns:a16="http://schemas.microsoft.com/office/drawing/2014/main" id="{F5C0C473-4EA8-206C-EDC5-DAF92DC87E7B}"/>
              </a:ext>
            </a:extLst>
          </p:cNvPr>
          <p:cNvSpPr>
            <a:spLocks noGrp="1"/>
          </p:cNvSpPr>
          <p:nvPr>
            <p:ph type="body" sz="quarter" idx="19"/>
          </p:nvPr>
        </p:nvSpPr>
        <p:spPr>
          <a:xfrm>
            <a:off x="6358128" y="1956816"/>
            <a:ext cx="5047488"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3" name="Content Placeholder 3">
            <a:extLst>
              <a:ext uri="{FF2B5EF4-FFF2-40B4-BE49-F238E27FC236}">
                <a16:creationId xmlns:a16="http://schemas.microsoft.com/office/drawing/2014/main" id="{E3B2BF64-243E-E09B-24DD-86574712A72C}"/>
              </a:ext>
            </a:extLst>
          </p:cNvPr>
          <p:cNvSpPr>
            <a:spLocks noGrp="1"/>
          </p:cNvSpPr>
          <p:nvPr>
            <p:ph sz="half" idx="20"/>
          </p:nvPr>
        </p:nvSpPr>
        <p:spPr>
          <a:xfrm>
            <a:off x="6600154" y="2944368"/>
            <a:ext cx="4608576"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5" name="Slide Number Placeholder 4">
            <a:extLst>
              <a:ext uri="{FF2B5EF4-FFF2-40B4-BE49-F238E27FC236}">
                <a16:creationId xmlns:a16="http://schemas.microsoft.com/office/drawing/2014/main" id="{3A18DB23-E349-DF43-8126-A1F21B8C33C6}"/>
              </a:ext>
            </a:extLst>
          </p:cNvPr>
          <p:cNvSpPr>
            <a:spLocks noGrp="1"/>
          </p:cNvSpPr>
          <p:nvPr>
            <p:ph type="sldNum" sz="quarter" idx="12"/>
          </p:nvPr>
        </p:nvSpPr>
        <p:spPr/>
        <p:txBody>
          <a:body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6774F0D-57B5-C6EE-016C-501DC8D7E4F7}"/>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5DF0D283-938B-8E26-1C43-DC3AD65091B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189090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1F4-E4E2-E27F-87D0-6DFE6637592C}"/>
              </a:ext>
            </a:extLst>
          </p:cNvPr>
          <p:cNvSpPr>
            <a:spLocks noGrp="1"/>
          </p:cNvSpPr>
          <p:nvPr>
            <p:ph type="title"/>
          </p:nvPr>
        </p:nvSpPr>
        <p:spPr/>
        <p:txBody>
          <a:bodyPr/>
          <a:lstStyle/>
          <a:p>
            <a:r>
              <a:rPr lang="en-US" noProof="0"/>
              <a:t>Click to edit Master title style</a:t>
            </a:r>
          </a:p>
        </p:txBody>
      </p:sp>
      <p:sp>
        <p:nvSpPr>
          <p:cNvPr id="7" name="Google Shape;1148;p53">
            <a:extLst>
              <a:ext uri="{FF2B5EF4-FFF2-40B4-BE49-F238E27FC236}">
                <a16:creationId xmlns:a16="http://schemas.microsoft.com/office/drawing/2014/main" id="{D76333E0-FAE0-3B63-28EE-BA834131593C}"/>
              </a:ext>
            </a:extLst>
          </p:cNvPr>
          <p:cNvSpPr/>
          <p:nvPr userDrawn="1"/>
        </p:nvSpPr>
        <p:spPr>
          <a:xfrm>
            <a:off x="837094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9" name="Google Shape;1148;p53">
            <a:extLst>
              <a:ext uri="{FF2B5EF4-FFF2-40B4-BE49-F238E27FC236}">
                <a16:creationId xmlns:a16="http://schemas.microsoft.com/office/drawing/2014/main" id="{1BF10461-2A6D-BD12-B1D7-5A73DDD367A8}"/>
              </a:ext>
            </a:extLst>
          </p:cNvPr>
          <p:cNvSpPr/>
          <p:nvPr userDrawn="1"/>
        </p:nvSpPr>
        <p:spPr>
          <a:xfrm>
            <a:off x="4599233"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8;p53">
            <a:extLst>
              <a:ext uri="{FF2B5EF4-FFF2-40B4-BE49-F238E27FC236}">
                <a16:creationId xmlns:a16="http://schemas.microsoft.com/office/drawing/2014/main" id="{B21F23CA-8996-2ED3-865E-9CBB7B3DEF01}"/>
              </a:ext>
            </a:extLst>
          </p:cNvPr>
          <p:cNvSpPr/>
          <p:nvPr userDrawn="1"/>
        </p:nvSpPr>
        <p:spPr>
          <a:xfrm>
            <a:off x="80807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8" name="Text Placeholder 24">
            <a:extLst>
              <a:ext uri="{FF2B5EF4-FFF2-40B4-BE49-F238E27FC236}">
                <a16:creationId xmlns:a16="http://schemas.microsoft.com/office/drawing/2014/main" id="{BF16B1C6-54F0-43B5-701B-5ACB9DB37B75}"/>
              </a:ext>
            </a:extLst>
          </p:cNvPr>
          <p:cNvSpPr>
            <a:spLocks noGrp="1"/>
          </p:cNvSpPr>
          <p:nvPr>
            <p:ph type="body" sz="quarter" idx="14"/>
          </p:nvPr>
        </p:nvSpPr>
        <p:spPr>
          <a:xfrm>
            <a:off x="685800"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1" name="Content Placeholder 3">
            <a:extLst>
              <a:ext uri="{FF2B5EF4-FFF2-40B4-BE49-F238E27FC236}">
                <a16:creationId xmlns:a16="http://schemas.microsoft.com/office/drawing/2014/main" id="{86A122E7-1CF8-0AB9-3407-6E725320DC62}"/>
              </a:ext>
            </a:extLst>
          </p:cNvPr>
          <p:cNvSpPr>
            <a:spLocks noGrp="1"/>
          </p:cNvSpPr>
          <p:nvPr>
            <p:ph sz="half" idx="2"/>
          </p:nvPr>
        </p:nvSpPr>
        <p:spPr>
          <a:xfrm>
            <a:off x="932688"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19" name="Text Placeholder 24">
            <a:extLst>
              <a:ext uri="{FF2B5EF4-FFF2-40B4-BE49-F238E27FC236}">
                <a16:creationId xmlns:a16="http://schemas.microsoft.com/office/drawing/2014/main" id="{9B6C5E12-67C8-B5AA-FC61-A40F6C388F8B}"/>
              </a:ext>
            </a:extLst>
          </p:cNvPr>
          <p:cNvSpPr>
            <a:spLocks noGrp="1"/>
          </p:cNvSpPr>
          <p:nvPr>
            <p:ph type="body" sz="quarter" idx="16"/>
          </p:nvPr>
        </p:nvSpPr>
        <p:spPr>
          <a:xfrm>
            <a:off x="4480560"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2" name="Content Placeholder 3">
            <a:extLst>
              <a:ext uri="{FF2B5EF4-FFF2-40B4-BE49-F238E27FC236}">
                <a16:creationId xmlns:a16="http://schemas.microsoft.com/office/drawing/2014/main" id="{92BD99C3-C1A1-E89B-FB77-6221D2FBE9A6}"/>
              </a:ext>
            </a:extLst>
          </p:cNvPr>
          <p:cNvSpPr>
            <a:spLocks noGrp="1"/>
          </p:cNvSpPr>
          <p:nvPr>
            <p:ph sz="half" idx="13"/>
          </p:nvPr>
        </p:nvSpPr>
        <p:spPr>
          <a:xfrm>
            <a:off x="4715873"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0" name="Text Placeholder 24">
            <a:extLst>
              <a:ext uri="{FF2B5EF4-FFF2-40B4-BE49-F238E27FC236}">
                <a16:creationId xmlns:a16="http://schemas.microsoft.com/office/drawing/2014/main" id="{F5C0C473-4EA8-206C-EDC5-DAF92DC87E7B}"/>
              </a:ext>
            </a:extLst>
          </p:cNvPr>
          <p:cNvSpPr>
            <a:spLocks noGrp="1"/>
          </p:cNvSpPr>
          <p:nvPr>
            <p:ph type="body" sz="quarter" idx="19"/>
          </p:nvPr>
        </p:nvSpPr>
        <p:spPr>
          <a:xfrm>
            <a:off x="8247888"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3" name="Content Placeholder 3">
            <a:extLst>
              <a:ext uri="{FF2B5EF4-FFF2-40B4-BE49-F238E27FC236}">
                <a16:creationId xmlns:a16="http://schemas.microsoft.com/office/drawing/2014/main" id="{E3B2BF64-243E-E09B-24DD-86574712A72C}"/>
              </a:ext>
            </a:extLst>
          </p:cNvPr>
          <p:cNvSpPr>
            <a:spLocks noGrp="1"/>
          </p:cNvSpPr>
          <p:nvPr>
            <p:ph sz="half" idx="20"/>
          </p:nvPr>
        </p:nvSpPr>
        <p:spPr>
          <a:xfrm>
            <a:off x="8489914"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5" name="Slide Number Placeholder 4">
            <a:extLst>
              <a:ext uri="{FF2B5EF4-FFF2-40B4-BE49-F238E27FC236}">
                <a16:creationId xmlns:a16="http://schemas.microsoft.com/office/drawing/2014/main" id="{3A18DB23-E349-DF43-8126-A1F21B8C33C6}"/>
              </a:ext>
            </a:extLst>
          </p:cNvPr>
          <p:cNvSpPr>
            <a:spLocks noGrp="1"/>
          </p:cNvSpPr>
          <p:nvPr>
            <p:ph type="sldNum" sz="quarter" idx="12"/>
          </p:nvPr>
        </p:nvSpPr>
        <p:spPr/>
        <p:txBody>
          <a:body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6774F0D-57B5-C6EE-016C-501DC8D7E4F7}"/>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5DF0D283-938B-8E26-1C43-DC3AD65091B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2483168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7" name="Google Shape;327;p33">
            <a:extLst>
              <a:ext uri="{FF2B5EF4-FFF2-40B4-BE49-F238E27FC236}">
                <a16:creationId xmlns:a16="http://schemas.microsoft.com/office/drawing/2014/main" id="{E7EB222B-6CF5-9486-E495-4BBCFBA5DEE9}"/>
              </a:ext>
            </a:extLst>
          </p:cNvPr>
          <p:cNvSpPr/>
          <p:nvPr userDrawn="1"/>
        </p:nvSpPr>
        <p:spPr>
          <a:xfrm>
            <a:off x="5400719" y="1198578"/>
            <a:ext cx="6114430" cy="4794575"/>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9" name="Google Shape;328;p33">
            <a:extLst>
              <a:ext uri="{FF2B5EF4-FFF2-40B4-BE49-F238E27FC236}">
                <a16:creationId xmlns:a16="http://schemas.microsoft.com/office/drawing/2014/main" id="{1FEBC754-F0A8-F9F6-F804-7081E078D8F5}"/>
              </a:ext>
            </a:extLst>
          </p:cNvPr>
          <p:cNvSpPr/>
          <p:nvPr userDrawn="1"/>
        </p:nvSpPr>
        <p:spPr>
          <a:xfrm>
            <a:off x="5196524" y="838200"/>
            <a:ext cx="6114430" cy="49149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4" name="Title 1">
            <a:extLst>
              <a:ext uri="{FF2B5EF4-FFF2-40B4-BE49-F238E27FC236}">
                <a16:creationId xmlns:a16="http://schemas.microsoft.com/office/drawing/2014/main" id="{A8F8B0E5-D249-4F2F-16F0-7A9A49B95D39}"/>
              </a:ext>
            </a:extLst>
          </p:cNvPr>
          <p:cNvSpPr>
            <a:spLocks noGrp="1"/>
          </p:cNvSpPr>
          <p:nvPr>
            <p:ph type="title"/>
          </p:nvPr>
        </p:nvSpPr>
        <p:spPr>
          <a:xfrm>
            <a:off x="5978024" y="1783080"/>
            <a:ext cx="4959821" cy="1162762"/>
          </a:xfrm>
        </p:spPr>
        <p:txBody>
          <a:bodyPr/>
          <a:lstStyle>
            <a:lvl1pPr algn="l">
              <a:lnSpc>
                <a:spcPct val="90000"/>
              </a:lnSpc>
              <a:defRPr/>
            </a:lvl1pPr>
          </a:lstStyle>
          <a:p>
            <a:r>
              <a:rPr lang="en-US" noProof="0"/>
              <a:t>Click to edit Master title style</a:t>
            </a:r>
          </a:p>
        </p:txBody>
      </p:sp>
      <p:sp>
        <p:nvSpPr>
          <p:cNvPr id="19" name="Picture Placeholder 18">
            <a:extLst>
              <a:ext uri="{FF2B5EF4-FFF2-40B4-BE49-F238E27FC236}">
                <a16:creationId xmlns:a16="http://schemas.microsoft.com/office/drawing/2014/main" id="{52CFE759-845E-6170-DB8C-EA3FA075BBC8}"/>
              </a:ext>
            </a:extLst>
          </p:cNvPr>
          <p:cNvSpPr>
            <a:spLocks noGrp="1"/>
          </p:cNvSpPr>
          <p:nvPr>
            <p:ph type="pic" sz="quarter" idx="13"/>
          </p:nvPr>
        </p:nvSpPr>
        <p:spPr>
          <a:xfrm>
            <a:off x="0" y="0"/>
            <a:ext cx="4351128" cy="6858000"/>
          </a:xfrm>
          <a:solidFill>
            <a:schemeClr val="accent5"/>
          </a:solidFill>
        </p:spPr>
        <p:txBody>
          <a:bodyPr anchor="ctr"/>
          <a:lstStyle>
            <a:lvl1pPr marL="0" indent="0" algn="ctr">
              <a:buNone/>
              <a:defRPr/>
            </a:lvl1pPr>
          </a:lstStyle>
          <a:p>
            <a:r>
              <a:rPr lang="en-US" noProof="0"/>
              <a:t>Click icon to add picture</a:t>
            </a:r>
          </a:p>
        </p:txBody>
      </p:sp>
      <p:sp>
        <p:nvSpPr>
          <p:cNvPr id="15" name="Content Placeholder 2">
            <a:extLst>
              <a:ext uri="{FF2B5EF4-FFF2-40B4-BE49-F238E27FC236}">
                <a16:creationId xmlns:a16="http://schemas.microsoft.com/office/drawing/2014/main" id="{77189B6C-4236-0B00-D585-EEE5183EC3B5}"/>
              </a:ext>
            </a:extLst>
          </p:cNvPr>
          <p:cNvSpPr>
            <a:spLocks noGrp="1"/>
          </p:cNvSpPr>
          <p:nvPr>
            <p:ph idx="1"/>
          </p:nvPr>
        </p:nvSpPr>
        <p:spPr>
          <a:xfrm>
            <a:off x="5961888" y="2944368"/>
            <a:ext cx="4818888" cy="2130552"/>
          </a:xfrm>
        </p:spPr>
        <p:txBody>
          <a:bodyPr/>
          <a:lstStyle>
            <a:lvl1pPr marL="0" indent="0">
              <a:lnSpc>
                <a:spcPct val="100000"/>
              </a:lnSpc>
              <a:spcBef>
                <a:spcPts val="0"/>
              </a:spcBef>
              <a:buNone/>
              <a:defRPr sz="1600"/>
            </a:lvl1pPr>
            <a:lvl2pPr>
              <a:defRPr sz="1400"/>
            </a:lvl2pPr>
            <a:lvl3pPr>
              <a:defRPr sz="1200"/>
            </a:lvl3pPr>
            <a:lvl4pPr>
              <a:defRPr sz="1100"/>
            </a:lvl4pPr>
            <a:lvl5pPr>
              <a:defRPr sz="1100"/>
            </a:lvl5pPr>
          </a:lstStyle>
          <a:p>
            <a:pPr lvl="0"/>
            <a:r>
              <a:rPr lang="en-US" noProof="0"/>
              <a:t>Click to edit Master text styles</a:t>
            </a:r>
          </a:p>
        </p:txBody>
      </p:sp>
      <p:sp>
        <p:nvSpPr>
          <p:cNvPr id="5" name="Slide Number Placeholder 4">
            <a:extLst>
              <a:ext uri="{FF2B5EF4-FFF2-40B4-BE49-F238E27FC236}">
                <a16:creationId xmlns:a16="http://schemas.microsoft.com/office/drawing/2014/main" id="{22D37E9B-F86D-C91D-23CC-19F188DE83F6}"/>
              </a:ext>
            </a:extLst>
          </p:cNvPr>
          <p:cNvSpPr>
            <a:spLocks noGrp="1"/>
          </p:cNvSpPr>
          <p:nvPr>
            <p:ph type="sldNum" sz="quarter" idx="12"/>
          </p:nvPr>
        </p:nvSpPr>
        <p:spPr>
          <a:xfrm>
            <a:off x="8072901" y="6400904"/>
            <a:ext cx="365760" cy="246888"/>
          </a:xfrm>
        </p:spPr>
        <p:txBody>
          <a:bodyPr/>
          <a:lstStyle/>
          <a:p>
            <a:fld id="{8D0AFDD5-844D-364D-8AEC-50CF4D36D55D}" type="slidenum">
              <a:rPr lang="en-US" noProof="0" smtClean="0"/>
              <a:pPr/>
              <a:t>‹#›</a:t>
            </a:fld>
            <a:endParaRPr lang="en-US" noProof="0"/>
          </a:p>
        </p:txBody>
      </p:sp>
      <p:cxnSp>
        <p:nvCxnSpPr>
          <p:cNvPr id="21" name="Straight Connector 20">
            <a:extLst>
              <a:ext uri="{FF2B5EF4-FFF2-40B4-BE49-F238E27FC236}">
                <a16:creationId xmlns:a16="http://schemas.microsoft.com/office/drawing/2014/main" id="{CB55B0F1-C1EF-3790-A994-C8C4BB61CCB9}"/>
              </a:ext>
            </a:extLst>
          </p:cNvPr>
          <p:cNvCxnSpPr>
            <a:cxnSpLocks/>
          </p:cNvCxnSpPr>
          <p:nvPr/>
        </p:nvCxnSpPr>
        <p:spPr>
          <a:xfrm>
            <a:off x="4351128" y="6532618"/>
            <a:ext cx="3693089"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D4F275B-2CE9-CD3C-081E-0B79C125257E}"/>
              </a:ext>
            </a:extLst>
          </p:cNvPr>
          <p:cNvCxnSpPr>
            <a:cxnSpLocks/>
          </p:cNvCxnSpPr>
          <p:nvPr/>
        </p:nvCxnSpPr>
        <p:spPr>
          <a:xfrm>
            <a:off x="8467344" y="6527001"/>
            <a:ext cx="3724656" cy="561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7231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E09AA4F6-9CBF-53A8-8FE8-0BAB0E7DC989}"/>
              </a:ext>
            </a:extLst>
          </p:cNvPr>
          <p:cNvSpPr/>
          <p:nvPr userDrawn="1"/>
        </p:nvSpPr>
        <p:spPr>
          <a:xfrm>
            <a:off x="1062566" y="1161412"/>
            <a:ext cx="10221119" cy="483174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Google Shape;328;p33">
            <a:extLst>
              <a:ext uri="{FF2B5EF4-FFF2-40B4-BE49-F238E27FC236}">
                <a16:creationId xmlns:a16="http://schemas.microsoft.com/office/drawing/2014/main" id="{CBE4E0BD-29C0-46EA-4A2D-401DD12AEC12}"/>
              </a:ext>
            </a:extLst>
          </p:cNvPr>
          <p:cNvSpPr/>
          <p:nvPr userDrawn="1"/>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D27EDEC9-86BE-FDB1-3BAE-F5FF0934CA0A}"/>
              </a:ext>
            </a:extLst>
          </p:cNvPr>
          <p:cNvSpPr>
            <a:spLocks noGrp="1"/>
          </p:cNvSpPr>
          <p:nvPr>
            <p:ph type="ctrTitle"/>
          </p:nvPr>
        </p:nvSpPr>
        <p:spPr>
          <a:xfrm>
            <a:off x="1527048" y="1901952"/>
            <a:ext cx="4873752" cy="1709928"/>
          </a:xfrm>
        </p:spPr>
        <p:txBody>
          <a:bodyPr anchor="t">
            <a:noAutofit/>
          </a:bodyPr>
          <a:lstStyle>
            <a:lvl1pPr marL="0" indent="0" algn="l">
              <a:lnSpc>
                <a:spcPct val="90000"/>
              </a:lnSpc>
              <a:defRPr sz="6000"/>
            </a:lvl1pPr>
          </a:lstStyle>
          <a:p>
            <a:r>
              <a:rPr lang="en-US" noProof="0"/>
              <a:t>Click to edit Master title style</a:t>
            </a:r>
          </a:p>
        </p:txBody>
      </p:sp>
      <p:sp>
        <p:nvSpPr>
          <p:cNvPr id="3" name="Subtitle 2">
            <a:extLst>
              <a:ext uri="{FF2B5EF4-FFF2-40B4-BE49-F238E27FC236}">
                <a16:creationId xmlns:a16="http://schemas.microsoft.com/office/drawing/2014/main" id="{61EF6069-AEE4-3455-508E-4B9EE30F0CB8}"/>
              </a:ext>
            </a:extLst>
          </p:cNvPr>
          <p:cNvSpPr>
            <a:spLocks noGrp="1"/>
          </p:cNvSpPr>
          <p:nvPr>
            <p:ph type="subTitle" idx="1"/>
          </p:nvPr>
        </p:nvSpPr>
        <p:spPr>
          <a:xfrm>
            <a:off x="1527048" y="3108960"/>
            <a:ext cx="3913632" cy="1883664"/>
          </a:xfrm>
        </p:spPr>
        <p:txBody>
          <a:bodyPr>
            <a:noAutofit/>
          </a:bodyPr>
          <a:lstStyle>
            <a:lvl1pPr marL="0" indent="0" algn="l">
              <a:lnSpc>
                <a:spcPct val="100000"/>
              </a:lnSpc>
              <a:spcBef>
                <a:spcPts val="1000"/>
              </a:spcBef>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5" name="Picture Placeholder 13">
            <a:extLst>
              <a:ext uri="{FF2B5EF4-FFF2-40B4-BE49-F238E27FC236}">
                <a16:creationId xmlns:a16="http://schemas.microsoft.com/office/drawing/2014/main" id="{BEF410E3-CEC7-640A-C8FD-08419E6C3300}"/>
              </a:ext>
            </a:extLst>
          </p:cNvPr>
          <p:cNvSpPr>
            <a:spLocks noGrp="1"/>
          </p:cNvSpPr>
          <p:nvPr>
            <p:ph type="pic" sz="quarter" idx="10"/>
          </p:nvPr>
        </p:nvSpPr>
        <p:spPr>
          <a:xfrm>
            <a:off x="6443482" y="812292"/>
            <a:ext cx="4636008" cy="4928616"/>
          </a:xfr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a:buNone/>
              <a:defRPr lang="en-US" sz="1800">
                <a:solidFill>
                  <a:schemeClr val="tx1"/>
                </a:solidFill>
              </a:defRPr>
            </a:lvl1pPr>
          </a:lstStyle>
          <a:p>
            <a:pPr marL="0" lvl="0" algn="ctr"/>
            <a:r>
              <a:rPr lang="en-US" noProof="0"/>
              <a:t>Click icon to add picture</a:t>
            </a:r>
          </a:p>
        </p:txBody>
      </p:sp>
    </p:spTree>
    <p:extLst>
      <p:ext uri="{BB962C8B-B14F-4D97-AF65-F5344CB8AC3E}">
        <p14:creationId xmlns:p14="http://schemas.microsoft.com/office/powerpoint/2010/main" val="702356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FABFF-AED1-441E-410D-E91E5B9EA6C0}"/>
              </a:ext>
            </a:extLst>
          </p:cNvPr>
          <p:cNvSpPr>
            <a:spLocks noGrp="1"/>
          </p:cNvSpPr>
          <p:nvPr>
            <p:ph type="title"/>
          </p:nvPr>
        </p:nvSpPr>
        <p:spPr/>
        <p:txBody>
          <a:bodyPr/>
          <a:lstStyle/>
          <a:p>
            <a:r>
              <a:rPr lang="en-US" noProof="0"/>
              <a:t>Click to edit Master title style</a:t>
            </a:r>
          </a:p>
        </p:txBody>
      </p:sp>
      <p:sp>
        <p:nvSpPr>
          <p:cNvPr id="5" name="Slide Number Placeholder 4">
            <a:extLst>
              <a:ext uri="{FF2B5EF4-FFF2-40B4-BE49-F238E27FC236}">
                <a16:creationId xmlns:a16="http://schemas.microsoft.com/office/drawing/2014/main" id="{A21D9EB3-189A-FE0F-8C95-73C3378150D7}"/>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4" name="Footer Placeholder 3">
            <a:extLst>
              <a:ext uri="{FF2B5EF4-FFF2-40B4-BE49-F238E27FC236}">
                <a16:creationId xmlns:a16="http://schemas.microsoft.com/office/drawing/2014/main" id="{7C680446-577A-69FB-646E-AF1DA4134A2C}"/>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330E09C2-379A-DC94-A05D-1A629B3410E2}"/>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15434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672A2AC-7ED9-922C-AFA3-C7474D933A2A}"/>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3" name="Footer Placeholder 2">
            <a:extLst>
              <a:ext uri="{FF2B5EF4-FFF2-40B4-BE49-F238E27FC236}">
                <a16:creationId xmlns:a16="http://schemas.microsoft.com/office/drawing/2014/main" id="{C0D73C7A-2028-226F-C1ED-1807BD3B92FC}"/>
              </a:ext>
            </a:extLst>
          </p:cNvPr>
          <p:cNvSpPr>
            <a:spLocks noGrp="1"/>
          </p:cNvSpPr>
          <p:nvPr>
            <p:ph type="ftr" sz="quarter" idx="11"/>
          </p:nvPr>
        </p:nvSpPr>
        <p:spPr/>
        <p:txBody>
          <a:bodyPr/>
          <a:lstStyle/>
          <a:p>
            <a:r>
              <a:rPr lang="en-US" noProof="0"/>
              <a:t>Presentation title</a:t>
            </a:r>
          </a:p>
        </p:txBody>
      </p:sp>
      <p:sp>
        <p:nvSpPr>
          <p:cNvPr id="2" name="Date Placeholder 1">
            <a:extLst>
              <a:ext uri="{FF2B5EF4-FFF2-40B4-BE49-F238E27FC236}">
                <a16:creationId xmlns:a16="http://schemas.microsoft.com/office/drawing/2014/main" id="{1925B8F9-3C91-FD08-87E3-6E39B35BCF9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3916245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3000">
              <a:srgbClr val="FCFAFA">
                <a:alpha val="0"/>
                <a:lumMod val="0"/>
                <a:lumOff val="100000"/>
              </a:srgbClr>
            </a:gs>
            <a:gs pos="0">
              <a:schemeClr val="accent4">
                <a:lumMod val="75000"/>
              </a:schemeClr>
            </a:gs>
            <a:gs pos="60000">
              <a:schemeClr val="accent1">
                <a:lumMod val="45000"/>
                <a:lumOff val="55000"/>
              </a:schemeClr>
            </a:gs>
            <a:gs pos="83000">
              <a:schemeClr val="accent1">
                <a:lumMod val="45000"/>
                <a:lumOff val="55000"/>
              </a:schemeClr>
            </a:gs>
            <a:gs pos="97000">
              <a:schemeClr val="accent3">
                <a:lumMod val="60000"/>
                <a:lumOff val="40000"/>
                <a:alpha val="52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94A45C-8F79-9A61-77E8-09BC4E628377}"/>
              </a:ext>
            </a:extLst>
          </p:cNvPr>
          <p:cNvSpPr>
            <a:spLocks noGrp="1"/>
          </p:cNvSpPr>
          <p:nvPr>
            <p:ph type="title"/>
          </p:nvPr>
        </p:nvSpPr>
        <p:spPr>
          <a:xfrm>
            <a:off x="1139952" y="512064"/>
            <a:ext cx="9912096" cy="1014984"/>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8646656E-6C21-DB29-00F0-0CC844DE3713}"/>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A7742D6-DB37-81C8-6BDD-5C9150A7DF6C}"/>
              </a:ext>
            </a:extLst>
          </p:cNvPr>
          <p:cNvSpPr>
            <a:spLocks noGrp="1"/>
          </p:cNvSpPr>
          <p:nvPr>
            <p:ph type="dt" sz="half" idx="2"/>
          </p:nvPr>
        </p:nvSpPr>
        <p:spPr>
          <a:xfrm>
            <a:off x="10629145" y="6400904"/>
            <a:ext cx="64008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r>
              <a:rPr lang="en-US" dirty="0"/>
              <a:t>20XX</a:t>
            </a:r>
          </a:p>
        </p:txBody>
      </p:sp>
      <p:sp>
        <p:nvSpPr>
          <p:cNvPr id="5" name="Footer Placeholder 4">
            <a:extLst>
              <a:ext uri="{FF2B5EF4-FFF2-40B4-BE49-F238E27FC236}">
                <a16:creationId xmlns:a16="http://schemas.microsoft.com/office/drawing/2014/main" id="{E694DB44-E775-B332-D1F0-40DB3A5FA3A3}"/>
              </a:ext>
            </a:extLst>
          </p:cNvPr>
          <p:cNvSpPr>
            <a:spLocks noGrp="1"/>
          </p:cNvSpPr>
          <p:nvPr>
            <p:ph type="ftr" sz="quarter" idx="3"/>
          </p:nvPr>
        </p:nvSpPr>
        <p:spPr>
          <a:xfrm>
            <a:off x="5364480" y="6400904"/>
            <a:ext cx="146304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r>
              <a:rPr lang="en-US" dirty="0"/>
              <a:t>Presentation title</a:t>
            </a:r>
          </a:p>
        </p:txBody>
      </p:sp>
      <p:sp>
        <p:nvSpPr>
          <p:cNvPr id="6" name="Slide Number Placeholder 5">
            <a:extLst>
              <a:ext uri="{FF2B5EF4-FFF2-40B4-BE49-F238E27FC236}">
                <a16:creationId xmlns:a16="http://schemas.microsoft.com/office/drawing/2014/main" id="{C39C1C4E-47DA-0CDC-75C8-42E9F1EBDE07}"/>
              </a:ext>
            </a:extLst>
          </p:cNvPr>
          <p:cNvSpPr>
            <a:spLocks noGrp="1"/>
          </p:cNvSpPr>
          <p:nvPr>
            <p:ph type="sldNum" sz="quarter" idx="4"/>
          </p:nvPr>
        </p:nvSpPr>
        <p:spPr>
          <a:xfrm>
            <a:off x="838200" y="6400904"/>
            <a:ext cx="36576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fld id="{8D0AFDD5-844D-364D-8AEC-50CF4D36D55D}" type="slidenum">
              <a:rPr lang="en-US" smtClean="0"/>
              <a:pPr/>
              <a:t>‹#›</a:t>
            </a:fld>
            <a:endParaRPr lang="en-US" dirty="0"/>
          </a:p>
        </p:txBody>
      </p:sp>
      <p:cxnSp>
        <p:nvCxnSpPr>
          <p:cNvPr id="8" name="Straight Connector 7">
            <a:extLst>
              <a:ext uri="{FF2B5EF4-FFF2-40B4-BE49-F238E27FC236}">
                <a16:creationId xmlns:a16="http://schemas.microsoft.com/office/drawing/2014/main" id="{2DE05079-2B34-E435-A882-A172DE176AE1}"/>
              </a:ext>
            </a:extLst>
          </p:cNvPr>
          <p:cNvCxnSpPr>
            <a:cxnSpLocks/>
          </p:cNvCxnSpPr>
          <p:nvPr userDrawn="1"/>
        </p:nvCxnSpPr>
        <p:spPr>
          <a:xfrm>
            <a:off x="0" y="6535885"/>
            <a:ext cx="838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8440547-EE65-F9CE-1D02-2D326735F06D}"/>
              </a:ext>
            </a:extLst>
          </p:cNvPr>
          <p:cNvCxnSpPr>
            <a:cxnSpLocks/>
          </p:cNvCxnSpPr>
          <p:nvPr userDrawn="1"/>
        </p:nvCxnSpPr>
        <p:spPr>
          <a:xfrm>
            <a:off x="1205025" y="6535885"/>
            <a:ext cx="41605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B9DC65-7A98-9009-CD43-4A4B57960D46}"/>
              </a:ext>
            </a:extLst>
          </p:cNvPr>
          <p:cNvCxnSpPr>
            <a:cxnSpLocks/>
          </p:cNvCxnSpPr>
          <p:nvPr userDrawn="1"/>
        </p:nvCxnSpPr>
        <p:spPr>
          <a:xfrm>
            <a:off x="6802120" y="6528812"/>
            <a:ext cx="38404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653D1C-9830-A9D3-084A-35BD971D10F5}"/>
              </a:ext>
            </a:extLst>
          </p:cNvPr>
          <p:cNvCxnSpPr>
            <a:cxnSpLocks/>
          </p:cNvCxnSpPr>
          <p:nvPr userDrawn="1"/>
        </p:nvCxnSpPr>
        <p:spPr>
          <a:xfrm>
            <a:off x="11276341" y="6528816"/>
            <a:ext cx="9144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4252815"/>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51" r:id="rId4"/>
    <p:sldLayoutId id="2147483658" r:id="rId5"/>
    <p:sldLayoutId id="2147483661" r:id="rId6"/>
    <p:sldLayoutId id="2147483663" r:id="rId7"/>
    <p:sldLayoutId id="2147483664" r:id="rId8"/>
    <p:sldLayoutId id="2147483668" r:id="rId9"/>
    <p:sldLayoutId id="2147483662" r:id="rId10"/>
    <p:sldLayoutId id="2147483653" r:id="rId11"/>
    <p:sldLayoutId id="2147483669" r:id="rId12"/>
    <p:sldLayoutId id="2147483665" r:id="rId13"/>
    <p:sldLayoutId id="2147483666" r:id="rId14"/>
    <p:sldLayoutId id="2147483667" r:id="rId15"/>
    <p:sldLayoutId id="2147483654" r:id="rId16"/>
    <p:sldLayoutId id="2147483655" r:id="rId17"/>
  </p:sldLayoutIdLst>
  <p:hf hdr="0"/>
  <p:txStyles>
    <p:titleStyle>
      <a:lvl1pPr algn="ctr" defTabSz="914400" rtl="0" eaLnBrk="1" latinLnBrk="0" hangingPunct="1">
        <a:lnSpc>
          <a:spcPct val="10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 name="Picture 4" descr="The University of Wales Trinity Saint David (UWTSD) | 4theRegion">
            <a:extLst>
              <a:ext uri="{FF2B5EF4-FFF2-40B4-BE49-F238E27FC236}">
                <a16:creationId xmlns:a16="http://schemas.microsoft.com/office/drawing/2014/main" id="{6F640B14-AD83-56B8-EAAB-2A9BC819BF40}"/>
              </a:ext>
            </a:extLst>
          </p:cNvPr>
          <p:cNvPicPr>
            <a:picLocks noChangeAspect="1"/>
          </p:cNvPicPr>
          <p:nvPr/>
        </p:nvPicPr>
        <p:blipFill>
          <a:blip r:embed="rId2"/>
          <a:srcRect/>
          <a:stretch>
            <a:fillRect/>
          </a:stretch>
        </p:blipFill>
        <p:spPr>
          <a:xfrm>
            <a:off x="4244781" y="-4069"/>
            <a:ext cx="3702433" cy="1516376"/>
          </a:xfrm>
          <a:prstGeom prst="rect">
            <a:avLst/>
          </a:prstGeom>
          <a:noFill/>
          <a:ln cap="flat">
            <a:noFill/>
          </a:ln>
        </p:spPr>
      </p:pic>
      <p:sp>
        <p:nvSpPr>
          <p:cNvPr id="10" name="TextBox 6">
            <a:extLst>
              <a:ext uri="{FF2B5EF4-FFF2-40B4-BE49-F238E27FC236}">
                <a16:creationId xmlns:a16="http://schemas.microsoft.com/office/drawing/2014/main" id="{EEFCA15F-C7DD-076E-E9AB-AA304F8C4BD6}"/>
              </a:ext>
            </a:extLst>
          </p:cNvPr>
          <p:cNvSpPr txBox="1"/>
          <p:nvPr/>
        </p:nvSpPr>
        <p:spPr>
          <a:xfrm>
            <a:off x="3004709" y="1512307"/>
            <a:ext cx="6182587" cy="18910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2400" b="1" i="0" u="none" strike="noStrike" kern="1200" cap="none" spc="0" baseline="0" dirty="0">
                <a:solidFill>
                  <a:srgbClr val="000000"/>
                </a:solidFill>
                <a:uFillTx/>
                <a:latin typeface="Arial" pitchFamily="34"/>
                <a:ea typeface="Calibri" pitchFamily="34"/>
                <a:cs typeface="Arial" pitchFamily="34"/>
              </a:rPr>
              <a:t>Malhar </a:t>
            </a:r>
            <a:r>
              <a:rPr lang="en-US" sz="2400" b="1" i="0" u="none" strike="noStrike" kern="1200" cap="none" spc="0" baseline="0" dirty="0" err="1">
                <a:solidFill>
                  <a:srgbClr val="000000"/>
                </a:solidFill>
                <a:uFillTx/>
                <a:latin typeface="Arial" pitchFamily="34"/>
                <a:ea typeface="Calibri" pitchFamily="34"/>
                <a:cs typeface="Arial" pitchFamily="34"/>
              </a:rPr>
              <a:t>Parbhubhai</a:t>
            </a:r>
            <a:r>
              <a:rPr lang="en-US" sz="2400" b="1" i="0" u="none" strike="noStrike" kern="1200" cap="none" spc="0" baseline="0" dirty="0">
                <a:solidFill>
                  <a:srgbClr val="000000"/>
                </a:solidFill>
                <a:uFillTx/>
                <a:latin typeface="Arial" pitchFamily="34"/>
                <a:ea typeface="Calibri" pitchFamily="34"/>
                <a:cs typeface="Arial" pitchFamily="34"/>
              </a:rPr>
              <a:t> Patel </a:t>
            </a:r>
          </a:p>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2400" b="1" i="0" u="none" strike="noStrike" kern="1200" cap="none" spc="0" baseline="0" dirty="0">
                <a:solidFill>
                  <a:srgbClr val="000000"/>
                </a:solidFill>
                <a:uFillTx/>
                <a:latin typeface="Arial" pitchFamily="34"/>
                <a:ea typeface="Calibri" pitchFamily="34"/>
                <a:cs typeface="Arial" pitchFamily="34"/>
              </a:rPr>
              <a:t>Student ID: 2240598</a:t>
            </a:r>
          </a:p>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IN" sz="2400" b="1" i="0" u="none" strike="noStrike" kern="1200" cap="none" spc="0" baseline="0" dirty="0">
              <a:solidFill>
                <a:srgbClr val="000000"/>
              </a:solidFill>
              <a:uFillTx/>
              <a:latin typeface="Arial" pitchFamily="34"/>
              <a:ea typeface="Calibri" pitchFamily="34"/>
              <a:cs typeface="Arial" pitchFamily="34"/>
            </a:endParaRPr>
          </a:p>
        </p:txBody>
      </p:sp>
      <p:sp>
        <p:nvSpPr>
          <p:cNvPr id="11" name="TextBox 10">
            <a:extLst>
              <a:ext uri="{FF2B5EF4-FFF2-40B4-BE49-F238E27FC236}">
                <a16:creationId xmlns:a16="http://schemas.microsoft.com/office/drawing/2014/main" id="{D212566E-473D-AD8C-DB1A-D3AB435D0D72}"/>
              </a:ext>
            </a:extLst>
          </p:cNvPr>
          <p:cNvSpPr txBox="1"/>
          <p:nvPr/>
        </p:nvSpPr>
        <p:spPr>
          <a:xfrm>
            <a:off x="617622" y="3232010"/>
            <a:ext cx="10956761" cy="1891030"/>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2400" b="1" i="0" u="none" strike="noStrike" kern="1200" cap="none" spc="0" baseline="0" dirty="0">
                <a:solidFill>
                  <a:srgbClr val="000000"/>
                </a:solidFill>
                <a:uFillTx/>
                <a:latin typeface="Arial" pitchFamily="34"/>
                <a:ea typeface="Calibri" pitchFamily="34"/>
                <a:cs typeface="Arial" pitchFamily="34"/>
              </a:rPr>
              <a:t>Module:  </a:t>
            </a:r>
            <a:r>
              <a:rPr lang="en-GB" sz="2400" b="1" dirty="0">
                <a:solidFill>
                  <a:srgbClr val="000000"/>
                </a:solidFill>
                <a:latin typeface="Arial" pitchFamily="34"/>
                <a:ea typeface="Calibri" pitchFamily="34"/>
                <a:cs typeface="Arial" pitchFamily="34"/>
              </a:rPr>
              <a:t>Practice Based Research</a:t>
            </a:r>
          </a:p>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2400" b="1" i="0" u="none" strike="noStrike" kern="1200" cap="none" spc="0" baseline="0" dirty="0">
                <a:solidFill>
                  <a:srgbClr val="000000"/>
                </a:solidFill>
                <a:uFillTx/>
                <a:latin typeface="Arial" pitchFamily="34"/>
                <a:ea typeface="Calibri" pitchFamily="34"/>
                <a:cs typeface="Arial" pitchFamily="34"/>
              </a:rPr>
              <a:t>(</a:t>
            </a:r>
            <a:r>
              <a:rPr lang="en-IN" sz="2400" b="1" i="0" u="none" strike="noStrike" kern="1200" cap="none" spc="0" baseline="0" dirty="0">
                <a:solidFill>
                  <a:srgbClr val="000000"/>
                </a:solidFill>
                <a:uFillTx/>
                <a:latin typeface="Arial" pitchFamily="34"/>
                <a:ea typeface="Calibri" pitchFamily="34"/>
                <a:cs typeface="Arial" pitchFamily="34"/>
              </a:rPr>
              <a:t>LCHS7001)</a:t>
            </a:r>
          </a:p>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IN" sz="2400" b="1" i="0" u="none" strike="noStrike" kern="1200" cap="none" spc="0" baseline="0" dirty="0">
              <a:solidFill>
                <a:srgbClr val="000000"/>
              </a:solidFill>
              <a:uFillTx/>
              <a:latin typeface="Arial" pitchFamily="34"/>
              <a:ea typeface="Calibri" pitchFamily="34"/>
              <a:cs typeface="Arial" pitchFamily="34"/>
            </a:endParaRPr>
          </a:p>
        </p:txBody>
      </p:sp>
      <p:sp>
        <p:nvSpPr>
          <p:cNvPr id="12" name="TextBox 12">
            <a:extLst>
              <a:ext uri="{FF2B5EF4-FFF2-40B4-BE49-F238E27FC236}">
                <a16:creationId xmlns:a16="http://schemas.microsoft.com/office/drawing/2014/main" id="{72AA2E10-8F90-3381-07EB-9AFA0B100633}"/>
              </a:ext>
            </a:extLst>
          </p:cNvPr>
          <p:cNvSpPr txBox="1"/>
          <p:nvPr/>
        </p:nvSpPr>
        <p:spPr>
          <a:xfrm>
            <a:off x="3047996" y="4541669"/>
            <a:ext cx="6096003" cy="58669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IN" sz="2400" b="1" i="0" u="none" strike="noStrike" kern="1200" cap="none" spc="0" baseline="0">
                <a:solidFill>
                  <a:srgbClr val="000000"/>
                </a:solidFill>
                <a:uFillTx/>
                <a:latin typeface="Arial" pitchFamily="34"/>
                <a:ea typeface="Calibri" pitchFamily="34"/>
                <a:cs typeface="Arial" pitchFamily="34"/>
              </a:rPr>
              <a:t>Lecturer’s Name: Dr Aishat T. Bakre </a:t>
            </a:r>
          </a:p>
        </p:txBody>
      </p:sp>
      <p:sp>
        <p:nvSpPr>
          <p:cNvPr id="13" name="TextBox 14">
            <a:extLst>
              <a:ext uri="{FF2B5EF4-FFF2-40B4-BE49-F238E27FC236}">
                <a16:creationId xmlns:a16="http://schemas.microsoft.com/office/drawing/2014/main" id="{8B55886C-EA82-9D1B-330B-8C40F6495CB4}"/>
              </a:ext>
            </a:extLst>
          </p:cNvPr>
          <p:cNvSpPr txBox="1"/>
          <p:nvPr/>
        </p:nvSpPr>
        <p:spPr>
          <a:xfrm>
            <a:off x="1520811" y="5803897"/>
            <a:ext cx="9150373" cy="46166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600"/>
              </a:spcBef>
              <a:spcAft>
                <a:spcPts val="600"/>
              </a:spcAft>
              <a:buNone/>
              <a:tabLst/>
              <a:defRPr sz="1800" b="0" i="0" u="none" strike="noStrike" kern="0" cap="none" spc="0" baseline="0">
                <a:solidFill>
                  <a:srgbClr val="000000"/>
                </a:solidFill>
                <a:uFillTx/>
              </a:defRPr>
            </a:pPr>
            <a:r>
              <a:rPr lang="en-IN" sz="2400" b="1" i="0" u="none" strike="noStrike" kern="1200" cap="none" spc="0" baseline="0" dirty="0">
                <a:solidFill>
                  <a:srgbClr val="000000"/>
                </a:solidFill>
                <a:uFillTx/>
                <a:latin typeface="Arial" pitchFamily="34"/>
                <a:ea typeface="Calibri" pitchFamily="34"/>
                <a:cs typeface="Arial" pitchFamily="34"/>
              </a:rPr>
              <a:t>Assignment Title: </a:t>
            </a:r>
            <a:r>
              <a:rPr lang="en-GB" sz="2400" b="1" dirty="0">
                <a:effectLst/>
                <a:latin typeface="Arial" panose="020B0604020202020204" pitchFamily="34" charset="0"/>
                <a:ea typeface="Times New Roman" panose="02020603050405020304" pitchFamily="18" charset="0"/>
              </a:rPr>
              <a:t>Individual Presentation </a:t>
            </a:r>
            <a:endParaRPr lang="en-IN" sz="2400" b="1" i="0" u="none" strike="noStrike" kern="1200" cap="none" spc="0" baseline="0" dirty="0">
              <a:solidFill>
                <a:srgbClr val="000000"/>
              </a:solidFill>
              <a:uFillTx/>
              <a:latin typeface="Arial" pitchFamily="34"/>
              <a:ea typeface="Calibri" pitchFamily="34"/>
              <a:cs typeface="Arial" pitchFamily="34"/>
            </a:endParaRPr>
          </a:p>
        </p:txBody>
      </p:sp>
    </p:spTree>
    <p:extLst>
      <p:ext uri="{BB962C8B-B14F-4D97-AF65-F5344CB8AC3E}">
        <p14:creationId xmlns:p14="http://schemas.microsoft.com/office/powerpoint/2010/main" val="2397583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AF6882-B0D9-48EE-3CB1-1274E1740F26}"/>
              </a:ext>
            </a:extLst>
          </p:cNvPr>
          <p:cNvSpPr txBox="1"/>
          <p:nvPr/>
        </p:nvSpPr>
        <p:spPr>
          <a:xfrm>
            <a:off x="1784091" y="2644170"/>
            <a:ext cx="8955444" cy="1478418"/>
          </a:xfrm>
          <a:prstGeom prst="rect">
            <a:avLst/>
          </a:prstGeom>
          <a:noFill/>
        </p:spPr>
        <p:txBody>
          <a:bodyPr wrap="square">
            <a:spAutoFit/>
          </a:bodyPr>
          <a:lstStyle/>
          <a:p>
            <a:pPr algn="ctr">
              <a:lnSpc>
                <a:spcPct val="150000"/>
              </a:lnSpc>
            </a:pPr>
            <a:r>
              <a:rPr lang="en-IN" sz="3200" dirty="0">
                <a:latin typeface="Arial" panose="020B0604020202020204" pitchFamily="34" charset="0"/>
                <a:cs typeface="Arial" panose="020B0604020202020204" pitchFamily="34" charset="0"/>
              </a:rPr>
              <a:t>Prevalence of Physical Activity Patterns Among Undergraduate Students in public University."</a:t>
            </a:r>
          </a:p>
        </p:txBody>
      </p:sp>
      <p:sp>
        <p:nvSpPr>
          <p:cNvPr id="4" name="TextBox 3">
            <a:extLst>
              <a:ext uri="{FF2B5EF4-FFF2-40B4-BE49-F238E27FC236}">
                <a16:creationId xmlns:a16="http://schemas.microsoft.com/office/drawing/2014/main" id="{AD669EF4-30FD-47A5-D7DE-1C9F1FECA145}"/>
              </a:ext>
            </a:extLst>
          </p:cNvPr>
          <p:cNvSpPr txBox="1"/>
          <p:nvPr/>
        </p:nvSpPr>
        <p:spPr>
          <a:xfrm>
            <a:off x="5190931" y="690465"/>
            <a:ext cx="1810138"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Title</a:t>
            </a:r>
          </a:p>
        </p:txBody>
      </p:sp>
    </p:spTree>
    <p:extLst>
      <p:ext uri="{BB962C8B-B14F-4D97-AF65-F5344CB8AC3E}">
        <p14:creationId xmlns:p14="http://schemas.microsoft.com/office/powerpoint/2010/main" val="295813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08042F-06F4-3E11-F20A-BC7FFAA64636}"/>
              </a:ext>
            </a:extLst>
          </p:cNvPr>
          <p:cNvSpPr txBox="1"/>
          <p:nvPr/>
        </p:nvSpPr>
        <p:spPr>
          <a:xfrm>
            <a:off x="4075923" y="88354"/>
            <a:ext cx="4040155"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Introduction</a:t>
            </a:r>
          </a:p>
        </p:txBody>
      </p:sp>
      <p:sp>
        <p:nvSpPr>
          <p:cNvPr id="4" name="TextBox 3">
            <a:extLst>
              <a:ext uri="{FF2B5EF4-FFF2-40B4-BE49-F238E27FC236}">
                <a16:creationId xmlns:a16="http://schemas.microsoft.com/office/drawing/2014/main" id="{7B7FC6F8-28E9-E82D-E946-5F31B35BE406}"/>
              </a:ext>
            </a:extLst>
          </p:cNvPr>
          <p:cNvSpPr txBox="1"/>
          <p:nvPr/>
        </p:nvSpPr>
        <p:spPr>
          <a:xfrm>
            <a:off x="726232" y="807382"/>
            <a:ext cx="10739535" cy="6117829"/>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Physical activity plays a crucial role in promoting overall health and well-being among individuals.</a:t>
            </a:r>
          </a:p>
          <a:p>
            <a:pPr marL="342900" indent="-342900">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Regular physical activity benefits university students' mental and physical health, as well as their ability to concentrate and learn (</a:t>
            </a:r>
            <a:r>
              <a:rPr lang="en-IN" sz="2400" dirty="0" err="1">
                <a:latin typeface="Arial" panose="020B0604020202020204" pitchFamily="34" charset="0"/>
                <a:cs typeface="Arial" panose="020B0604020202020204" pitchFamily="34" charset="0"/>
              </a:rPr>
              <a:t>Penedo</a:t>
            </a:r>
            <a:r>
              <a:rPr lang="en-IN" sz="2400" dirty="0">
                <a:latin typeface="Arial" panose="020B0604020202020204" pitchFamily="34" charset="0"/>
                <a:cs typeface="Arial" panose="020B0604020202020204" pitchFamily="34" charset="0"/>
              </a:rPr>
              <a:t> et al., 2005).</a:t>
            </a:r>
          </a:p>
          <a:p>
            <a:pPr marL="342900" indent="-342900">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It also lowers stress levels and promotes a healthy lifestyle (Warburton et al., 2006). </a:t>
            </a:r>
          </a:p>
          <a:p>
            <a:pPr marL="342900" indent="-342900">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However, there is rising concern over the fact that students are becoming less active, which can be attributed to a number of things including academic obligations, sedentary habits, and a lack of enthusiasm (Bailey, 2006). </a:t>
            </a:r>
          </a:p>
        </p:txBody>
      </p:sp>
    </p:spTree>
    <p:extLst>
      <p:ext uri="{BB962C8B-B14F-4D97-AF65-F5344CB8AC3E}">
        <p14:creationId xmlns:p14="http://schemas.microsoft.com/office/powerpoint/2010/main" val="3045440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1BC80-CCB2-2EC6-716A-43076C042F2E}"/>
              </a:ext>
            </a:extLst>
          </p:cNvPr>
          <p:cNvSpPr txBox="1"/>
          <p:nvPr/>
        </p:nvSpPr>
        <p:spPr>
          <a:xfrm>
            <a:off x="3447661" y="158620"/>
            <a:ext cx="5296678"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Literature Review</a:t>
            </a:r>
          </a:p>
        </p:txBody>
      </p:sp>
      <p:sp>
        <p:nvSpPr>
          <p:cNvPr id="4" name="TextBox 3">
            <a:extLst>
              <a:ext uri="{FF2B5EF4-FFF2-40B4-BE49-F238E27FC236}">
                <a16:creationId xmlns:a16="http://schemas.microsoft.com/office/drawing/2014/main" id="{F7343D96-47BE-2AE1-58BB-988FE87840B2}"/>
              </a:ext>
            </a:extLst>
          </p:cNvPr>
          <p:cNvSpPr txBox="1"/>
          <p:nvPr/>
        </p:nvSpPr>
        <p:spPr>
          <a:xfrm>
            <a:off x="412491" y="911685"/>
            <a:ext cx="11367018" cy="561570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For undergraduate student’s wellbeing, exercise is essential and undergraduate students frequently display erratic workout habits (Hudd et al., 2000) </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During busy academic periods, they are less active but more so at the beginning of the school year, when immediate advantages are not felt, motivation may be insufficient (Perry et al., 2001). </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Time restrictions caused by academic obligations and other commitments are common barriers. </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Participation  to physical activity may be hampered by financial limitations (Vissers et al., 2008).  </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Significant barriers include lack of access to fitness facilities, issues with one's perception of oneself, and worries about harm or health issues (Vissers et al., 2008).</a:t>
            </a:r>
          </a:p>
        </p:txBody>
      </p:sp>
    </p:spTree>
    <p:extLst>
      <p:ext uri="{BB962C8B-B14F-4D97-AF65-F5344CB8AC3E}">
        <p14:creationId xmlns:p14="http://schemas.microsoft.com/office/powerpoint/2010/main" val="4009178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1BC80-CCB2-2EC6-716A-43076C042F2E}"/>
              </a:ext>
            </a:extLst>
          </p:cNvPr>
          <p:cNvSpPr txBox="1"/>
          <p:nvPr/>
        </p:nvSpPr>
        <p:spPr>
          <a:xfrm>
            <a:off x="3447661" y="158620"/>
            <a:ext cx="5296678"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Literature Review</a:t>
            </a:r>
          </a:p>
        </p:txBody>
      </p:sp>
      <p:sp>
        <p:nvSpPr>
          <p:cNvPr id="4" name="TextBox 3">
            <a:extLst>
              <a:ext uri="{FF2B5EF4-FFF2-40B4-BE49-F238E27FC236}">
                <a16:creationId xmlns:a16="http://schemas.microsoft.com/office/drawing/2014/main" id="{F7343D96-47BE-2AE1-58BB-988FE87840B2}"/>
              </a:ext>
            </a:extLst>
          </p:cNvPr>
          <p:cNvSpPr txBox="1"/>
          <p:nvPr/>
        </p:nvSpPr>
        <p:spPr>
          <a:xfrm>
            <a:off x="412491" y="1368882"/>
            <a:ext cx="11367018" cy="3901837"/>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For the purpose of creating successful interventions and programs that encourage physical activity, it is essential to understand the inconsistent activity patterns and common barriers experienced by undergraduate students at public universities. </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To create particular strategies and policies to promote and support physical activity on university campuses, further study is required.</a:t>
            </a:r>
          </a:p>
          <a:p>
            <a:pPr marL="342900" indent="-342900">
              <a:lnSpc>
                <a:spcPct val="150000"/>
              </a:lnSpc>
              <a:buFont typeface="Arial" panose="020B0604020202020204" pitchFamily="34" charset="0"/>
              <a:buChar char="•"/>
            </a:pP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4937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1BC80-CCB2-2EC6-716A-43076C042F2E}"/>
              </a:ext>
            </a:extLst>
          </p:cNvPr>
          <p:cNvSpPr txBox="1"/>
          <p:nvPr/>
        </p:nvSpPr>
        <p:spPr>
          <a:xfrm>
            <a:off x="2699657" y="88354"/>
            <a:ext cx="6792686"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Rationale of the study</a:t>
            </a:r>
          </a:p>
        </p:txBody>
      </p:sp>
      <p:sp>
        <p:nvSpPr>
          <p:cNvPr id="4" name="TextBox 3">
            <a:extLst>
              <a:ext uri="{FF2B5EF4-FFF2-40B4-BE49-F238E27FC236}">
                <a16:creationId xmlns:a16="http://schemas.microsoft.com/office/drawing/2014/main" id="{F7343D96-47BE-2AE1-58BB-988FE87840B2}"/>
              </a:ext>
            </a:extLst>
          </p:cNvPr>
          <p:cNvSpPr txBox="1"/>
          <p:nvPr/>
        </p:nvSpPr>
        <p:spPr>
          <a:xfrm>
            <a:off x="412491" y="940657"/>
            <a:ext cx="11367018" cy="5575309"/>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Evidences from the previous epidemiological studies have shown that participation in physical activity as a form of health behaviour offers a recognizable health benefits in preventing chronic diseases (</a:t>
            </a:r>
            <a:r>
              <a:rPr lang="en-IN" sz="2000" dirty="0" err="1">
                <a:latin typeface="Arial" panose="020B0604020202020204" pitchFamily="34" charset="0"/>
                <a:cs typeface="Arial" panose="020B0604020202020204" pitchFamily="34" charset="0"/>
              </a:rPr>
              <a:t>Awotidebe</a:t>
            </a:r>
            <a:r>
              <a:rPr lang="en-IN" sz="2000" dirty="0">
                <a:latin typeface="Arial" panose="020B0604020202020204" pitchFamily="34" charset="0"/>
                <a:cs typeface="Arial" panose="020B0604020202020204" pitchFamily="34" charset="0"/>
              </a:rPr>
              <a:t> et al., 2014; Pate et al., 2002).</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Despite these recommendations, there is substantial evidence that physical activity rates decline consistently among adults (Pan et al., 2009).</a:t>
            </a:r>
          </a:p>
          <a:p>
            <a:pPr marL="342900" indent="-342900">
              <a:lnSpc>
                <a:spcPct val="150000"/>
              </a:lnSpc>
              <a:buFont typeface="Arial" panose="020B0604020202020204" pitchFamily="34" charset="0"/>
              <a:buChar char="•"/>
            </a:pPr>
            <a:r>
              <a:rPr lang="en-US" sz="2000" b="0" i="0" dirty="0">
                <a:solidFill>
                  <a:srgbClr val="222222"/>
                </a:solidFill>
                <a:effectLst/>
                <a:latin typeface="Arial" panose="020B0604020202020204" pitchFamily="34" charset="0"/>
                <a:cs typeface="Arial" panose="020B0604020202020204" pitchFamily="34" charset="0"/>
              </a:rPr>
              <a:t>The available knowledge on the physical activity levels of university students is limited to the assessment of differences according to sex and age, and a recent scoping review highlighted this fact and suggested that future research should go beyond only </a:t>
            </a:r>
            <a:r>
              <a:rPr lang="en-US" sz="2000" b="0" i="0" dirty="0" err="1">
                <a:solidFill>
                  <a:srgbClr val="222222"/>
                </a:solidFill>
                <a:effectLst/>
                <a:latin typeface="Arial" panose="020B0604020202020204" pitchFamily="34" charset="0"/>
                <a:cs typeface="Arial" panose="020B0604020202020204" pitchFamily="34" charset="0"/>
              </a:rPr>
              <a:t>analysing</a:t>
            </a:r>
            <a:r>
              <a:rPr lang="en-US" sz="2000" b="0" i="0" dirty="0">
                <a:solidFill>
                  <a:srgbClr val="222222"/>
                </a:solidFill>
                <a:effectLst/>
                <a:latin typeface="Arial" panose="020B0604020202020204" pitchFamily="34" charset="0"/>
                <a:cs typeface="Arial" panose="020B0604020202020204" pitchFamily="34" charset="0"/>
              </a:rPr>
              <a:t> these two demographic parameters.(Wilson et al., 2021).</a:t>
            </a:r>
          </a:p>
          <a:p>
            <a:pPr marL="342900" indent="-342900">
              <a:lnSpc>
                <a:spcPct val="150000"/>
              </a:lnSpc>
              <a:buFont typeface="Arial" panose="020B0604020202020204" pitchFamily="34" charset="0"/>
              <a:buChar char="•"/>
            </a:pPr>
            <a:r>
              <a:rPr lang="en-US" sz="2000" b="0" i="0" dirty="0">
                <a:solidFill>
                  <a:srgbClr val="222222"/>
                </a:solidFill>
                <a:effectLst/>
                <a:latin typeface="Arial" panose="020B0604020202020204" pitchFamily="34" charset="0"/>
                <a:cs typeface="Arial" panose="020B0604020202020204" pitchFamily="34" charset="0"/>
              </a:rPr>
              <a:t>Therefore, the goal of the study is to undertake an analysis of Physical Activity prevalence, barriers, and facilitators among public university students in order to uncover characteristics linked with physical activity levels specifically among university students..</a:t>
            </a:r>
          </a:p>
        </p:txBody>
      </p:sp>
    </p:spTree>
    <p:extLst>
      <p:ext uri="{BB962C8B-B14F-4D97-AF65-F5344CB8AC3E}">
        <p14:creationId xmlns:p14="http://schemas.microsoft.com/office/powerpoint/2010/main" val="273976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305439" y="877077"/>
            <a:ext cx="7581122"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Proposed Research Aim</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2397948"/>
            <a:ext cx="11367018" cy="2217082"/>
          </a:xfrm>
          <a:prstGeom prst="rect">
            <a:avLst/>
          </a:prstGeom>
          <a:noFill/>
        </p:spPr>
        <p:txBody>
          <a:bodyPr wrap="square">
            <a:spAutoFit/>
          </a:bodyPr>
          <a:lstStyle/>
          <a:p>
            <a:pPr algn="ctr">
              <a:lnSpc>
                <a:spcPct val="150000"/>
              </a:lnSpc>
            </a:pPr>
            <a:r>
              <a:rPr lang="en-US" sz="3200" dirty="0">
                <a:latin typeface="Arial" panose="020B0604020202020204" pitchFamily="34" charset="0"/>
                <a:cs typeface="Arial" panose="020B0604020202020204" pitchFamily="34" charset="0"/>
              </a:rPr>
              <a:t>The aim of this study is to investigate the prevalence of physical activity patterns among undergraduate students in a public university.</a:t>
            </a:r>
            <a:endParaRPr lang="en-IN"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7500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1469572" y="375517"/>
            <a:ext cx="9252857"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Proposed Research Objective</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1368882"/>
            <a:ext cx="11367018" cy="4154984"/>
          </a:xfrm>
          <a:prstGeom prst="rect">
            <a:avLst/>
          </a:prstGeom>
          <a:noFill/>
        </p:spPr>
        <p:txBody>
          <a:bodyPr wrap="square">
            <a:spAutoFit/>
          </a:bodyPr>
          <a:lstStyle/>
          <a:p>
            <a:r>
              <a:rPr lang="en-US" sz="2200" dirty="0">
                <a:latin typeface="Arial" panose="020B0604020202020204" pitchFamily="34" charset="0"/>
                <a:cs typeface="Arial" panose="020B0604020202020204" pitchFamily="34" charset="0"/>
              </a:rPr>
              <a:t>• To find out how frequently students at this institution engage in physical activity.</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 To determine the elements affecting students' participation in physical exercise.</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 To determine how much exercise affects students' general health and academic performance.</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 To investigate the usefulness of the campus's current physical activity programs and resources.</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 To put up suggestions for encouraging and raising student physical activity levels.</a:t>
            </a:r>
          </a:p>
          <a:p>
            <a:endParaRPr lang="en-IN"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8984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1469572" y="503853"/>
            <a:ext cx="9252857"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Proposed Research Question</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1368882"/>
            <a:ext cx="11367018" cy="5107873"/>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What is the prevalence of physical activity among undergraduate students in the public university? </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What are the primary barriers that undergraduate students face when attempting to engage in regular physical activity? </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Is there a correlation between physical activity patterns and academic performance among undergraduate students? </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What is the effectiveness of the current physical activity programs and resources on campus in promoting student physical activity?</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what recommendations can be made to enhance and increase student engagement in physical activity?</a:t>
            </a:r>
          </a:p>
        </p:txBody>
      </p:sp>
    </p:spTree>
    <p:extLst>
      <p:ext uri="{BB962C8B-B14F-4D97-AF65-F5344CB8AC3E}">
        <p14:creationId xmlns:p14="http://schemas.microsoft.com/office/powerpoint/2010/main" val="3434876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518419" y="205261"/>
            <a:ext cx="5155163"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Research Design</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854744"/>
            <a:ext cx="11367018" cy="5575309"/>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 epidemiology and the social sciences, a cross-sectional study design is a sort of observational research technique used to evaluate a particular population at a single point in time. </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It is named "cross-sectional" because it captures a "cross-section" or snapshot of a population's characteristics, behaviors, or health status at a particular moment.</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Selecting a cross-sectional study design for researching physical activity prevalence among university students offers efficiency, cost-effectiveness, and timely insights. </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This approach provides a snapshot of current conditions, aids hypothesis generation, and supports population assessment for policy planning.</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However, it lacks the ability to establish causality or track changes over time, necessitating complementary study designs for long-term effects and trends. </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Careful consideration of research objectives and available resources is crucial in choosing the appropriate design.</a:t>
            </a:r>
            <a:endParaRPr lang="en-IN"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66E1AF0-3D51-1734-D0FA-5EE177F73622}"/>
              </a:ext>
            </a:extLst>
          </p:cNvPr>
          <p:cNvSpPr txBox="1"/>
          <p:nvPr/>
        </p:nvSpPr>
        <p:spPr>
          <a:xfrm flipH="1">
            <a:off x="9895572" y="6427766"/>
            <a:ext cx="2296428" cy="446276"/>
          </a:xfrm>
          <a:prstGeom prst="rect">
            <a:avLst/>
          </a:prstGeom>
          <a:noFill/>
        </p:spPr>
        <p:txBody>
          <a:bodyPr wrap="square" rtlCol="0">
            <a:spAutoFit/>
          </a:bodyPr>
          <a:lstStyle/>
          <a:p>
            <a:r>
              <a:rPr lang="en-US" sz="2300" dirty="0" err="1">
                <a:latin typeface="Arial" panose="020B0604020202020204" pitchFamily="34" charset="0"/>
                <a:cs typeface="Arial" panose="020B0604020202020204" pitchFamily="34" charset="0"/>
              </a:rPr>
              <a:t>Kesmodel</a:t>
            </a:r>
            <a:r>
              <a:rPr lang="en-US" sz="2300" dirty="0">
                <a:latin typeface="Arial" panose="020B0604020202020204" pitchFamily="34" charset="0"/>
                <a:cs typeface="Arial" panose="020B0604020202020204" pitchFamily="34" charset="0"/>
              </a:rPr>
              <a:t>, 2018</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7485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312367" y="205261"/>
            <a:ext cx="5361215"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Research Method</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854744"/>
            <a:ext cx="11367018" cy="5849422"/>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Quantitative approaches enhance investigations into the prevalence of student physical activity by allowing for the quantification of data, statistical examination, cross-comparisons, large-scale surveys, broad applicability, unbiased evaluation, evidence-based resource allocation, and efficient data collection and analysis. </a:t>
            </a:r>
          </a:p>
          <a:p>
            <a:pPr marL="342900" indent="-3429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These methods provide an impartial means of gauging physical activity levels, mitigating the risk of data collection biases. </a:t>
            </a:r>
          </a:p>
          <a:p>
            <a:pPr marL="342900" indent="-3429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Nevertheless, quantitative research has its downsides, including limited depth of insight, oversimplification, an inability to address the "why" aspect of questions, potential biases, resource-intensive requirements, ethical considerations, and a diminished appreciation of the contextual factors. Researchers should carefully weigh these limitations against the method's advantages.</a:t>
            </a:r>
          </a:p>
          <a:p>
            <a:pPr marL="342900" indent="-342900">
              <a:lnSpc>
                <a:spcPct val="150000"/>
              </a:lnSpc>
              <a:buFont typeface="Arial" panose="020B0604020202020204" pitchFamily="34" charset="0"/>
              <a:buChar char="•"/>
            </a:pPr>
            <a:endParaRPr lang="en-IN" sz="21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E14FACF-0B96-0CDB-AA78-ABCA6E37A66C}"/>
              </a:ext>
            </a:extLst>
          </p:cNvPr>
          <p:cNvSpPr txBox="1"/>
          <p:nvPr/>
        </p:nvSpPr>
        <p:spPr>
          <a:xfrm flipH="1">
            <a:off x="9909109" y="6406179"/>
            <a:ext cx="2282889"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Ramona, 2016</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3673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281460" y="326558"/>
            <a:ext cx="5629081"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Study Participants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17875" y="1194287"/>
            <a:ext cx="9993668" cy="3212226"/>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Inclusion Criteria:</a:t>
            </a:r>
            <a:r>
              <a:rPr lang="en-US" sz="2300" dirty="0">
                <a:latin typeface="Arial" panose="020B0604020202020204" pitchFamily="34" charset="0"/>
                <a:cs typeface="Arial" panose="020B0604020202020204" pitchFamily="34" charset="0"/>
              </a:rPr>
              <a:t> Inclusion criteria's will be  clearly defined, such as being a registered undergraduate student at the Public University, regardless of age or other demographic factors.</a:t>
            </a:r>
          </a:p>
          <a:p>
            <a:pPr marL="457200" indent="-457200">
              <a:lnSpc>
                <a:spcPct val="150000"/>
              </a:lnSpc>
              <a:buFont typeface="Arial" panose="020B0604020202020204" pitchFamily="34" charset="0"/>
              <a:buChar char="•"/>
            </a:pPr>
            <a:endParaRPr lang="en-US" sz="2300" b="1"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Exclusion Criteria:</a:t>
            </a:r>
            <a:r>
              <a:rPr lang="en-US" sz="2300" dirty="0">
                <a:latin typeface="Arial" panose="020B0604020202020204" pitchFamily="34" charset="0"/>
                <a:cs typeface="Arial" panose="020B0604020202020204" pitchFamily="34" charset="0"/>
              </a:rPr>
              <a:t> Exclusion criteria will be specified, if applicable, such as students with medical conditions that prevent physical activity.</a:t>
            </a:r>
          </a:p>
        </p:txBody>
      </p:sp>
    </p:spTree>
    <p:extLst>
      <p:ext uri="{BB962C8B-B14F-4D97-AF65-F5344CB8AC3E}">
        <p14:creationId xmlns:p14="http://schemas.microsoft.com/office/powerpoint/2010/main" val="2201446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4150957" y="65296"/>
            <a:ext cx="3890087"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Recruitment</a:t>
            </a:r>
          </a:p>
        </p:txBody>
      </p:sp>
      <p:sp>
        <p:nvSpPr>
          <p:cNvPr id="3" name="TextBox 2">
            <a:extLst>
              <a:ext uri="{FF2B5EF4-FFF2-40B4-BE49-F238E27FC236}">
                <a16:creationId xmlns:a16="http://schemas.microsoft.com/office/drawing/2014/main" id="{ED3A2E53-0B81-8DB0-212D-25FEA74BA259}"/>
              </a:ext>
            </a:extLst>
          </p:cNvPr>
          <p:cNvSpPr txBox="1"/>
          <p:nvPr/>
        </p:nvSpPr>
        <p:spPr>
          <a:xfrm>
            <a:off x="347177" y="741063"/>
            <a:ext cx="11367018" cy="6123536"/>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200" b="1" dirty="0">
                <a:latin typeface="Arial" panose="020B0604020202020204" pitchFamily="34" charset="0"/>
                <a:cs typeface="Arial" panose="020B0604020202020204" pitchFamily="34" charset="0"/>
              </a:rPr>
              <a:t>Recruitment Channels:</a:t>
            </a:r>
            <a:r>
              <a:rPr lang="en-US" sz="2200" dirty="0">
                <a:latin typeface="Arial" panose="020B0604020202020204" pitchFamily="34" charset="0"/>
                <a:cs typeface="Arial" panose="020B0604020202020204" pitchFamily="34" charset="0"/>
              </a:rPr>
              <a:t> Multiple recruitment channels will be utilized to reach a diverse and representative sample of undergraduate students</a:t>
            </a:r>
          </a:p>
          <a:p>
            <a:pPr marL="342900" indent="-342900">
              <a:lnSpc>
                <a:spcPct val="150000"/>
              </a:lnSpc>
              <a:buFont typeface="Arial" panose="020B0604020202020204" pitchFamily="34" charset="0"/>
              <a:buChar char="•"/>
            </a:pPr>
            <a:r>
              <a:rPr lang="en-US" sz="2200" b="1" dirty="0">
                <a:latin typeface="Arial" panose="020B0604020202020204" pitchFamily="34" charset="0"/>
                <a:cs typeface="Arial" panose="020B0604020202020204" pitchFamily="34" charset="0"/>
              </a:rPr>
              <a:t>University Email:</a:t>
            </a:r>
            <a:r>
              <a:rPr lang="en-US" sz="2200" dirty="0">
                <a:latin typeface="Arial" panose="020B0604020202020204" pitchFamily="34" charset="0"/>
                <a:cs typeface="Arial" panose="020B0604020202020204" pitchFamily="34" charset="0"/>
              </a:rPr>
              <a:t> Recruitment emails will be send to all eligible students through the university's official email system. </a:t>
            </a:r>
          </a:p>
          <a:p>
            <a:pPr marL="342900" indent="-342900">
              <a:lnSpc>
                <a:spcPct val="150000"/>
              </a:lnSpc>
              <a:buFont typeface="Arial" panose="020B0604020202020204" pitchFamily="34" charset="0"/>
              <a:buChar char="•"/>
            </a:pPr>
            <a:r>
              <a:rPr lang="en-US" sz="2200" b="1" dirty="0">
                <a:latin typeface="Arial" panose="020B0604020202020204" pitchFamily="34" charset="0"/>
                <a:cs typeface="Arial" panose="020B0604020202020204" pitchFamily="34" charset="0"/>
              </a:rPr>
              <a:t>Classroom Announcements: </a:t>
            </a:r>
            <a:r>
              <a:rPr lang="en-US" sz="2200" dirty="0">
                <a:latin typeface="Arial" panose="020B0604020202020204" pitchFamily="34" charset="0"/>
                <a:cs typeface="Arial" panose="020B0604020202020204" pitchFamily="34" charset="0"/>
              </a:rPr>
              <a:t>Brief will be announcement in undergraduate classes, informing students about the study and how to participate. </a:t>
            </a:r>
          </a:p>
          <a:p>
            <a:pPr marL="342900" indent="-342900">
              <a:lnSpc>
                <a:spcPct val="150000"/>
              </a:lnSpc>
              <a:buFont typeface="Arial" panose="020B0604020202020204" pitchFamily="34" charset="0"/>
              <a:buChar char="•"/>
            </a:pPr>
            <a:r>
              <a:rPr lang="en-US" sz="2200" b="1" dirty="0">
                <a:latin typeface="Arial" panose="020B0604020202020204" pitchFamily="34" charset="0"/>
                <a:cs typeface="Arial" panose="020B0604020202020204" pitchFamily="34" charset="0"/>
              </a:rPr>
              <a:t>Social Media: </a:t>
            </a:r>
            <a:r>
              <a:rPr lang="en-US" sz="2200" dirty="0">
                <a:latin typeface="Arial" panose="020B0604020202020204" pitchFamily="34" charset="0"/>
                <a:cs typeface="Arial" panose="020B0604020202020204" pitchFamily="34" charset="0"/>
              </a:rPr>
              <a:t>Official university social media accounts will be used to share information about the study and provide links to the survey. </a:t>
            </a:r>
          </a:p>
          <a:p>
            <a:pPr marL="342900" indent="-342900">
              <a:lnSpc>
                <a:spcPct val="150000"/>
              </a:lnSpc>
              <a:buFont typeface="Arial" panose="020B0604020202020204" pitchFamily="34" charset="0"/>
              <a:buChar char="•"/>
            </a:pPr>
            <a:r>
              <a:rPr lang="en-US" sz="2200" b="1" dirty="0">
                <a:latin typeface="Arial" panose="020B0604020202020204" pitchFamily="34" charset="0"/>
                <a:cs typeface="Arial" panose="020B0604020202020204" pitchFamily="34" charset="0"/>
              </a:rPr>
              <a:t>Student Organizations:</a:t>
            </a:r>
            <a:r>
              <a:rPr lang="en-US" sz="2200" dirty="0">
                <a:latin typeface="Arial" panose="020B0604020202020204" pitchFamily="34" charset="0"/>
                <a:cs typeface="Arial" panose="020B0604020202020204" pitchFamily="34" charset="0"/>
              </a:rPr>
              <a:t> student organizations or clubs will help to promote the study and encourage participation. </a:t>
            </a:r>
          </a:p>
          <a:p>
            <a:pPr marL="342900" indent="-342900">
              <a:lnSpc>
                <a:spcPct val="150000"/>
              </a:lnSpc>
              <a:buFont typeface="Arial" panose="020B0604020202020204" pitchFamily="34" charset="0"/>
              <a:buChar char="•"/>
            </a:pPr>
            <a:r>
              <a:rPr lang="en-US" sz="2200" b="1" dirty="0">
                <a:latin typeface="Arial" panose="020B0604020202020204" pitchFamily="34" charset="0"/>
                <a:cs typeface="Arial" panose="020B0604020202020204" pitchFamily="34" charset="0"/>
              </a:rPr>
              <a:t>University Website: </a:t>
            </a:r>
            <a:r>
              <a:rPr lang="en-US" sz="2200" dirty="0">
                <a:latin typeface="Arial" panose="020B0604020202020204" pitchFamily="34" charset="0"/>
                <a:cs typeface="Arial" panose="020B0604020202020204" pitchFamily="34" charset="0"/>
              </a:rPr>
              <a:t>Dedicated page will be uploaded on the university website with information about the study and a link to the survey.</a:t>
            </a:r>
            <a:endParaRPr lang="en-IN" sz="2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E641FF4-4A89-77D3-E707-89FC9D67174A}"/>
              </a:ext>
            </a:extLst>
          </p:cNvPr>
          <p:cNvSpPr txBox="1"/>
          <p:nvPr/>
        </p:nvSpPr>
        <p:spPr>
          <a:xfrm flipH="1">
            <a:off x="10039739" y="6427766"/>
            <a:ext cx="2152260"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Roberts, 1997</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862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4566169" y="326558"/>
            <a:ext cx="3059663"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Sampling</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634482" y="1315025"/>
            <a:ext cx="10627567" cy="4804970"/>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Sampling method: </a:t>
            </a:r>
            <a:r>
              <a:rPr lang="en-US" sz="2300" dirty="0">
                <a:latin typeface="Arial" panose="020B0604020202020204" pitchFamily="34" charset="0"/>
                <a:cs typeface="Arial" panose="020B0604020202020204" pitchFamily="34" charset="0"/>
              </a:rPr>
              <a:t>Simple Random Sampling</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Participants will be chosen at random using a random number generator or comparable technique from each stratum.</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Simple random sampling offers representativeness, reducing bias with equal chances for every member. Statistical inference is reliable, and it's easy to implement, promoting transparency in research.</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However, It can be challenging and time-consuming when working with very large populations, and it might not be the best solution when a particular sample size is needed to reach a particular degree of statistical power.</a:t>
            </a:r>
            <a:endParaRPr lang="en-IN" sz="23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1C22C91-74F3-8005-385A-0D2F9A329BA5}"/>
              </a:ext>
            </a:extLst>
          </p:cNvPr>
          <p:cNvSpPr txBox="1"/>
          <p:nvPr/>
        </p:nvSpPr>
        <p:spPr>
          <a:xfrm flipH="1">
            <a:off x="10429333" y="6409104"/>
            <a:ext cx="2005263"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Singh, 2003</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6750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222338" y="326558"/>
            <a:ext cx="7747324"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Data Collection Methods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17875" y="1194287"/>
            <a:ext cx="9993668" cy="4651979"/>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To measure levels of physical activity</a:t>
            </a:r>
            <a:r>
              <a:rPr lang="en-IN" sz="2000" dirty="0">
                <a:latin typeface="Arial" panose="020B0604020202020204" pitchFamily="34" charset="0"/>
                <a:cs typeface="Arial" panose="020B0604020202020204" pitchFamily="34" charset="0"/>
              </a:rPr>
              <a:t>, International Physical Activity Questionnaire (IPAQ) will be used in this research.</a:t>
            </a:r>
          </a:p>
          <a:p>
            <a:pPr marL="457200" indent="-457200">
              <a:lnSpc>
                <a:spcPct val="150000"/>
              </a:lnSpc>
              <a:buFont typeface="Arial" panose="020B0604020202020204" pitchFamily="34" charset="0"/>
              <a:buChar char="•"/>
            </a:pPr>
            <a:r>
              <a:rPr lang="en-IN" sz="2000" b="1" dirty="0">
                <a:latin typeface="Arial" panose="020B0604020202020204" pitchFamily="34" charset="0"/>
                <a:cs typeface="Arial" panose="020B0604020202020204" pitchFamily="34" charset="0"/>
              </a:rPr>
              <a:t>International Physical Activity Questionnaire (IPAQ):</a:t>
            </a:r>
          </a:p>
          <a:p>
            <a:pPr marL="914400" lvl="1" indent="-457200">
              <a:lnSpc>
                <a:spcPct val="150000"/>
              </a:lnSpc>
              <a:buFont typeface="Arial" panose="020B0604020202020204" pitchFamily="34" charset="0"/>
              <a:buChar char="•"/>
            </a:pPr>
            <a:r>
              <a:rPr lang="en-US" sz="2000" b="0" i="0" dirty="0">
                <a:effectLst/>
                <a:latin typeface="Arial" panose="020B0604020202020204" pitchFamily="34" charset="0"/>
                <a:cs typeface="Arial" panose="020B0604020202020204" pitchFamily="34" charset="0"/>
              </a:rPr>
              <a:t>The International Physical Activity Questionnaire (IPAQ) is a widely used and internationally recognized self-report tool designed to assess an individual's physical activity levels and patterns. </a:t>
            </a:r>
          </a:p>
          <a:p>
            <a:pPr marL="914400" lvl="1" indent="-457200">
              <a:lnSpc>
                <a:spcPct val="150000"/>
              </a:lnSpc>
              <a:buFont typeface="Arial" panose="020B0604020202020204" pitchFamily="34" charset="0"/>
              <a:buChar char="•"/>
            </a:pPr>
            <a:r>
              <a:rPr lang="en-US" sz="2000" b="0" i="0" dirty="0">
                <a:effectLst/>
                <a:latin typeface="Arial" panose="020B0604020202020204" pitchFamily="34" charset="0"/>
                <a:cs typeface="Arial" panose="020B0604020202020204" pitchFamily="34" charset="0"/>
              </a:rPr>
              <a:t>It was developed by an international consortium of researchers to provide a standardized way of collecting data on physical activity across diverse populations. The IPAQ has several versions, including the long form, short form, and a recent 7-day short form (</a:t>
            </a:r>
            <a:r>
              <a:rPr lang="en-US" sz="2000" dirty="0" err="1">
                <a:latin typeface="Arial" panose="020B0604020202020204" pitchFamily="34" charset="0"/>
                <a:cs typeface="Arial" panose="020B0604020202020204" pitchFamily="34" charset="0"/>
              </a:rPr>
              <a:t>H</a:t>
            </a:r>
            <a:r>
              <a:rPr lang="en-US" sz="2000" b="0" i="0" dirty="0" err="1">
                <a:effectLst/>
                <a:latin typeface="Arial" panose="020B0604020202020204" pitchFamily="34" charset="0"/>
                <a:cs typeface="Arial" panose="020B0604020202020204" pitchFamily="34" charset="0"/>
              </a:rPr>
              <a:t>allal</a:t>
            </a:r>
            <a:r>
              <a:rPr lang="en-US" sz="2000" b="0" i="0" dirty="0">
                <a:effectLst/>
                <a:latin typeface="Arial" panose="020B0604020202020204" pitchFamily="34" charset="0"/>
                <a:cs typeface="Arial" panose="020B0604020202020204" pitchFamily="34" charset="0"/>
              </a:rPr>
              <a:t> et al., 2004).</a:t>
            </a:r>
            <a:endParaRPr lang="en-IN"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7870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222338" y="326558"/>
            <a:ext cx="7747324"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Data Collection Methods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17875" y="1194287"/>
            <a:ext cx="9993668" cy="3743141"/>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IN" sz="2300" dirty="0">
                <a:latin typeface="Arial" panose="020B0604020202020204" pitchFamily="34" charset="0"/>
                <a:cs typeface="Arial" panose="020B0604020202020204" pitchFamily="34" charset="0"/>
              </a:rPr>
              <a:t>Data will be collected either by Questionnaires or self reports. In that participants self report their physical activity levels by answering the questionnaires honestly.</a:t>
            </a:r>
          </a:p>
          <a:p>
            <a:pPr marL="457200" indent="-457200">
              <a:lnSpc>
                <a:spcPct val="150000"/>
              </a:lnSpc>
              <a:buFont typeface="Arial" panose="020B0604020202020204" pitchFamily="34" charset="0"/>
              <a:buChar char="•"/>
            </a:pPr>
            <a:r>
              <a:rPr lang="en-IN" sz="2300" dirty="0">
                <a:latin typeface="Arial" panose="020B0604020202020204" pitchFamily="34" charset="0"/>
                <a:cs typeface="Arial" panose="020B0604020202020204" pitchFamily="34" charset="0"/>
              </a:rPr>
              <a:t>Data will be collected in various locations, such as on campus, in class room, common rooms, information booths and online via a secure survey platforms.</a:t>
            </a:r>
          </a:p>
          <a:p>
            <a:pPr marL="457200" indent="-457200">
              <a:lnSpc>
                <a:spcPct val="150000"/>
              </a:lnSpc>
              <a:buFont typeface="Arial" panose="020B0604020202020204" pitchFamily="34" charset="0"/>
              <a:buChar char="•"/>
            </a:pPr>
            <a:r>
              <a:rPr lang="en-IN" sz="2300" dirty="0">
                <a:latin typeface="Arial" panose="020B0604020202020204" pitchFamily="34" charset="0"/>
                <a:cs typeface="Arial" panose="020B0604020202020204" pitchFamily="34" charset="0"/>
              </a:rPr>
              <a:t>Data will be stored safely to maintain participants confidentiality.</a:t>
            </a:r>
          </a:p>
        </p:txBody>
      </p:sp>
      <p:sp>
        <p:nvSpPr>
          <p:cNvPr id="4" name="TextBox 3">
            <a:extLst>
              <a:ext uri="{FF2B5EF4-FFF2-40B4-BE49-F238E27FC236}">
                <a16:creationId xmlns:a16="http://schemas.microsoft.com/office/drawing/2014/main" id="{1F7CAFF3-BEC7-1D93-F2D7-61E5C9AFA8BB}"/>
              </a:ext>
            </a:extLst>
          </p:cNvPr>
          <p:cNvSpPr txBox="1"/>
          <p:nvPr/>
        </p:nvSpPr>
        <p:spPr>
          <a:xfrm flipH="1">
            <a:off x="10216414" y="6427766"/>
            <a:ext cx="2296428"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Thomas, 2022</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0646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222338" y="326558"/>
            <a:ext cx="7747324"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Data Analysis Techniques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1099166" y="1177137"/>
            <a:ext cx="9993668" cy="3789307"/>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IN" sz="2300" dirty="0">
                <a:latin typeface="Arial" panose="020B0604020202020204" pitchFamily="34" charset="0"/>
                <a:cs typeface="Arial" panose="020B0604020202020204" pitchFamily="34" charset="0"/>
              </a:rPr>
              <a:t>To analyse the data  and draw the conclusion, </a:t>
            </a:r>
            <a:r>
              <a:rPr lang="en-US" sz="2400" b="0" i="0" dirty="0">
                <a:solidFill>
                  <a:srgbClr val="111111"/>
                </a:solidFill>
                <a:effectLst/>
                <a:latin typeface="Roboto" panose="02000000000000000000" pitchFamily="2" charset="0"/>
              </a:rPr>
              <a:t>Statistical Package For The Social Sciences (</a:t>
            </a:r>
            <a:r>
              <a:rPr lang="en-IN" sz="2300" dirty="0">
                <a:latin typeface="Arial" panose="020B0604020202020204" pitchFamily="34" charset="0"/>
                <a:cs typeface="Arial" panose="020B0604020202020204" pitchFamily="34" charset="0"/>
              </a:rPr>
              <a:t>SPSS) software will be used. </a:t>
            </a:r>
          </a:p>
          <a:p>
            <a:pPr marL="457200" indent="-4572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Descriptive Statistics: </a:t>
            </a:r>
            <a:r>
              <a:rPr lang="en-US" sz="2300" dirty="0">
                <a:latin typeface="Arial" panose="020B0604020202020204" pitchFamily="34" charset="0"/>
                <a:cs typeface="Arial" panose="020B0604020202020204" pitchFamily="34" charset="0"/>
              </a:rPr>
              <a:t>Calculate descriptive statistics such as means, standard deviations, and frequencies to summarize and describe data, including the prevalence of physical activity. </a:t>
            </a:r>
          </a:p>
          <a:p>
            <a:pPr marL="457200" indent="-4572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Chi-Square Test: </a:t>
            </a:r>
            <a:r>
              <a:rPr lang="en-US" sz="2300" dirty="0">
                <a:latin typeface="Arial" panose="020B0604020202020204" pitchFamily="34" charset="0"/>
                <a:cs typeface="Arial" panose="020B0604020202020204" pitchFamily="34" charset="0"/>
              </a:rPr>
              <a:t>To analyze relationships between categorical variables the chi-square test will be used.</a:t>
            </a:r>
          </a:p>
        </p:txBody>
      </p:sp>
      <p:sp>
        <p:nvSpPr>
          <p:cNvPr id="4" name="TextBox 3">
            <a:extLst>
              <a:ext uri="{FF2B5EF4-FFF2-40B4-BE49-F238E27FC236}">
                <a16:creationId xmlns:a16="http://schemas.microsoft.com/office/drawing/2014/main" id="{AFCBF8A1-03D8-48B8-CFAE-834347101CEB}"/>
              </a:ext>
            </a:extLst>
          </p:cNvPr>
          <p:cNvSpPr txBox="1"/>
          <p:nvPr/>
        </p:nvSpPr>
        <p:spPr>
          <a:xfrm flipH="1">
            <a:off x="10216414" y="6427766"/>
            <a:ext cx="2296428"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Thomas, 2022</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4682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222338" y="326558"/>
            <a:ext cx="7747324"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Data Analysis Techniques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1099166" y="1177137"/>
            <a:ext cx="9993668" cy="3212226"/>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T-Tests:</a:t>
            </a:r>
            <a:r>
              <a:rPr lang="en-US" sz="2300" dirty="0">
                <a:latin typeface="Arial" panose="020B0604020202020204" pitchFamily="34" charset="0"/>
                <a:cs typeface="Arial" panose="020B0604020202020204" pitchFamily="34" charset="0"/>
              </a:rPr>
              <a:t> T-tests will be conducted (independent or paired) to compare means between two groups. For instance, physical activity levels will be compared between different age groups or between males and females. </a:t>
            </a:r>
          </a:p>
          <a:p>
            <a:pPr marL="457200" indent="-4572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Analysis of Variance (ANOVA): </a:t>
            </a:r>
            <a:r>
              <a:rPr lang="en-US" sz="2300" dirty="0">
                <a:latin typeface="Arial" panose="020B0604020202020204" pitchFamily="34" charset="0"/>
                <a:cs typeface="Arial" panose="020B0604020202020204" pitchFamily="34" charset="0"/>
              </a:rPr>
              <a:t>To compare (e.g., physical activity levels among students from different academic years), ANOVA can be used to test for significant differences.</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60562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753820" y="130613"/>
            <a:ext cx="6684360"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Ethical Consideration</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1116945"/>
            <a:ext cx="11367018" cy="4804970"/>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Ethical Approval:</a:t>
            </a:r>
            <a:r>
              <a:rPr lang="en-US" sz="2300" dirty="0">
                <a:latin typeface="Arial" panose="020B0604020202020204" pitchFamily="34" charset="0"/>
                <a:cs typeface="Arial" panose="020B0604020202020204" pitchFamily="34" charset="0"/>
              </a:rPr>
              <a:t> Before recruitment</a:t>
            </a:r>
            <a:r>
              <a:rPr lang="en-US" sz="2300">
                <a:latin typeface="Arial" panose="020B0604020202020204" pitchFamily="34" charset="0"/>
                <a:cs typeface="Arial" panose="020B0604020202020204" pitchFamily="34" charset="0"/>
              </a:rPr>
              <a:t>, the institutional review board (IRB) of the university will be consulted for ethical approval. </a:t>
            </a:r>
            <a:r>
              <a:rPr lang="en-US" sz="2300" dirty="0">
                <a:latin typeface="Arial" panose="020B0604020202020204" pitchFamily="34" charset="0"/>
                <a:cs typeface="Arial" panose="020B0604020202020204" pitchFamily="34" charset="0"/>
              </a:rPr>
              <a:t>It will be Ensured that research adheres to ethical guidelines and principles. </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Participant Information:</a:t>
            </a:r>
            <a:r>
              <a:rPr lang="en-US" sz="2300" dirty="0">
                <a:latin typeface="Arial" panose="020B0604020202020204" pitchFamily="34" charset="0"/>
                <a:cs typeface="Arial" panose="020B0604020202020204" pitchFamily="34" charset="0"/>
              </a:rPr>
              <a:t> Clear and concise participant information sheets will be prepared to explain the purpose of the study, the nature of participation, and the rights of participants.</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Informed Consent:</a:t>
            </a:r>
            <a:r>
              <a:rPr lang="en-US" sz="2300" dirty="0">
                <a:latin typeface="Arial" panose="020B0604020202020204" pitchFamily="34" charset="0"/>
                <a:cs typeface="Arial" panose="020B0604020202020204" pitchFamily="34" charset="0"/>
              </a:rPr>
              <a:t> Participants will be provided informed written consent to participate in the study. Their right to withdraw will be Clearly explained at any point without consequences. </a:t>
            </a:r>
          </a:p>
        </p:txBody>
      </p:sp>
      <p:sp>
        <p:nvSpPr>
          <p:cNvPr id="4" name="TextBox 3">
            <a:extLst>
              <a:ext uri="{FF2B5EF4-FFF2-40B4-BE49-F238E27FC236}">
                <a16:creationId xmlns:a16="http://schemas.microsoft.com/office/drawing/2014/main" id="{6C58A975-ED8F-FEB1-A975-06C4519E3306}"/>
              </a:ext>
            </a:extLst>
          </p:cNvPr>
          <p:cNvSpPr txBox="1"/>
          <p:nvPr/>
        </p:nvSpPr>
        <p:spPr>
          <a:xfrm flipH="1">
            <a:off x="10216414" y="6427766"/>
            <a:ext cx="2296428"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Thomas, 2022</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0596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753820" y="130613"/>
            <a:ext cx="6684360"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Ethical Consideration</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1116945"/>
            <a:ext cx="11367018" cy="5866799"/>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Anonymity and Confidentiality:</a:t>
            </a:r>
            <a:r>
              <a:rPr lang="en-US" sz="2300" dirty="0">
                <a:latin typeface="Arial" panose="020B0604020202020204" pitchFamily="34" charset="0"/>
                <a:cs typeface="Arial" panose="020B0604020202020204" pitchFamily="34" charset="0"/>
              </a:rPr>
              <a:t> Data collected will be kept confidential. Any identifying information will be removed from the collected data, and it will be stored securely. When reporting findings, pseudonyms or codes will be used to protect participants identities. </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Potential Harm: </a:t>
            </a:r>
            <a:r>
              <a:rPr lang="en-US" sz="2300" dirty="0">
                <a:latin typeface="Arial" panose="020B0604020202020204" pitchFamily="34" charset="0"/>
                <a:cs typeface="Arial" panose="020B0604020202020204" pitchFamily="34" charset="0"/>
              </a:rPr>
              <a:t>Any physical activity or assessments will be safe, and provided with clear instruction and proper techniques.</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Respect and cultural sensitivity: </a:t>
            </a:r>
            <a:r>
              <a:rPr lang="en-US" sz="2300" dirty="0">
                <a:latin typeface="Arial" panose="020B0604020202020204" pitchFamily="34" charset="0"/>
                <a:cs typeface="Arial" panose="020B0604020202020204" pitchFamily="34" charset="0"/>
              </a:rPr>
              <a:t>The research will be respectful of cultural norms and sensitivities.</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Feedback and Reporting:</a:t>
            </a:r>
            <a:r>
              <a:rPr lang="en-US" sz="2300" dirty="0">
                <a:latin typeface="Arial" panose="020B0604020202020204" pitchFamily="34" charset="0"/>
                <a:cs typeface="Arial" panose="020B0604020202020204" pitchFamily="34" charset="0"/>
              </a:rPr>
              <a:t> Any concern will be addressed appropriately and, if necessary, it will be communicated to the relevant authorities for improvements.</a:t>
            </a:r>
          </a:p>
          <a:p>
            <a:pPr marL="342900" indent="-342900">
              <a:lnSpc>
                <a:spcPct val="150000"/>
              </a:lnSpc>
              <a:buFont typeface="Arial" panose="020B0604020202020204" pitchFamily="34" charset="0"/>
              <a:buChar char="•"/>
            </a:pPr>
            <a:endParaRPr lang="en-US" sz="23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ED78FC7-4451-917A-160A-40130BEE38E9}"/>
              </a:ext>
            </a:extLst>
          </p:cNvPr>
          <p:cNvSpPr txBox="1"/>
          <p:nvPr/>
        </p:nvSpPr>
        <p:spPr>
          <a:xfrm flipH="1">
            <a:off x="10216414" y="6427766"/>
            <a:ext cx="2296428"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Thomas, 2022</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94495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3A2E53-0B81-8DB0-212D-25FEA74BA259}"/>
              </a:ext>
            </a:extLst>
          </p:cNvPr>
          <p:cNvSpPr txBox="1"/>
          <p:nvPr/>
        </p:nvSpPr>
        <p:spPr>
          <a:xfrm>
            <a:off x="412491" y="1116945"/>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Understanding physical activity prevalence among university students has diverse implications, encompassing health promotion and potential interventions.</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It could positively impact academic performance, mental health, and stress management.</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Additionally, it can guide university policies, influence curriculum development, foster public health, inform societal trends, and provide a foundation for future research.</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These insights may guide public policy, generate economic benefits, improve quality of life and happiness, and address equity and inclusion concerns within the student community.</a:t>
            </a:r>
          </a:p>
        </p:txBody>
      </p:sp>
      <p:sp>
        <p:nvSpPr>
          <p:cNvPr id="4" name="TextBox 3">
            <a:extLst>
              <a:ext uri="{FF2B5EF4-FFF2-40B4-BE49-F238E27FC236}">
                <a16:creationId xmlns:a16="http://schemas.microsoft.com/office/drawing/2014/main" id="{88596ACD-05E1-E7A3-13BB-93301BEC9842}"/>
              </a:ext>
            </a:extLst>
          </p:cNvPr>
          <p:cNvSpPr txBox="1"/>
          <p:nvPr/>
        </p:nvSpPr>
        <p:spPr>
          <a:xfrm>
            <a:off x="2261937" y="130613"/>
            <a:ext cx="7176243"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Implication of Research</a:t>
            </a:r>
          </a:p>
        </p:txBody>
      </p:sp>
      <p:sp>
        <p:nvSpPr>
          <p:cNvPr id="2" name="TextBox 1">
            <a:extLst>
              <a:ext uri="{FF2B5EF4-FFF2-40B4-BE49-F238E27FC236}">
                <a16:creationId xmlns:a16="http://schemas.microsoft.com/office/drawing/2014/main" id="{25DF9164-9A54-3356-78AE-6B03F99DAE9F}"/>
              </a:ext>
            </a:extLst>
          </p:cNvPr>
          <p:cNvSpPr txBox="1"/>
          <p:nvPr/>
        </p:nvSpPr>
        <p:spPr>
          <a:xfrm flipH="1">
            <a:off x="10216414" y="6427766"/>
            <a:ext cx="2296428"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Ferrara, 2009</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6724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96ACD-05E1-E7A3-13BB-93301BEC9842}"/>
              </a:ext>
            </a:extLst>
          </p:cNvPr>
          <p:cNvSpPr txBox="1"/>
          <p:nvPr/>
        </p:nvSpPr>
        <p:spPr>
          <a:xfrm>
            <a:off x="1271501" y="130613"/>
            <a:ext cx="9648999"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Plan of Work and Time Schedule</a:t>
            </a:r>
          </a:p>
        </p:txBody>
      </p:sp>
      <p:pic>
        <p:nvPicPr>
          <p:cNvPr id="7" name="Picture 6">
            <a:extLst>
              <a:ext uri="{FF2B5EF4-FFF2-40B4-BE49-F238E27FC236}">
                <a16:creationId xmlns:a16="http://schemas.microsoft.com/office/drawing/2014/main" id="{A4EF52F7-2712-8F08-9BFE-28DC5F5B9AEB}"/>
              </a:ext>
            </a:extLst>
          </p:cNvPr>
          <p:cNvPicPr>
            <a:picLocks noChangeAspect="1"/>
          </p:cNvPicPr>
          <p:nvPr/>
        </p:nvPicPr>
        <p:blipFill>
          <a:blip r:embed="rId2"/>
          <a:stretch>
            <a:fillRect/>
          </a:stretch>
        </p:blipFill>
        <p:spPr>
          <a:xfrm>
            <a:off x="83971" y="886409"/>
            <a:ext cx="12005387" cy="5840978"/>
          </a:xfrm>
          <a:prstGeom prst="rect">
            <a:avLst/>
          </a:prstGeom>
        </p:spPr>
      </p:pic>
    </p:spTree>
    <p:extLst>
      <p:ext uri="{BB962C8B-B14F-4D97-AF65-F5344CB8AC3E}">
        <p14:creationId xmlns:p14="http://schemas.microsoft.com/office/powerpoint/2010/main" val="26979872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3A2E53-0B81-8DB0-212D-25FEA74BA259}"/>
              </a:ext>
            </a:extLst>
          </p:cNvPr>
          <p:cNvSpPr txBox="1"/>
          <p:nvPr/>
        </p:nvSpPr>
        <p:spPr>
          <a:xfrm>
            <a:off x="412491" y="844229"/>
            <a:ext cx="11367018" cy="6206892"/>
          </a:xfrm>
          <a:prstGeom prst="rect">
            <a:avLst/>
          </a:prstGeom>
          <a:noFill/>
        </p:spPr>
        <p:txBody>
          <a:bodyPr wrap="square">
            <a:spAutoFit/>
          </a:bodyPr>
          <a:lstStyle/>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Bailey, R., 2006. Physical education and sport in schools: A review of benefits and outcomes.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school health</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76</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(8), pp.397-401.</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Booth, S.L., Sallis, J.F.,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Ritenbaugh</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 Hill, J.O., Birch, L.L., Frank, L.D., Glanz, K.,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Himmelgreen</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D.A., Mudd, M., Popkin, B.M. and Rickard, K.A., 2001. Environmental and societal factors affect food choice and physical activity: rationale, influences, and leverage points.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Nutrition reviews</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59</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pp.S21-S36.</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Corseuil</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M.W., Schneider, I.J.C., Silva, D.A.S., Costa, F.F., Silva, K.S., Borges, L.J. and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d'Orsi</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 2011. Perception of environmental obstacles to commuting physical activity in Brazilian elderly.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Preventive medicine</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53</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(4-5), pp.289-292.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Estabrooks</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P.A., Lee, R.E. and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Gyurcsik</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N.C., 2003. Resources for physical activity participation: does availability and accessibility differ by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neighborhood</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socioeconomic status?.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Annals of </a:t>
            </a:r>
            <a:r>
              <a:rPr lang="en-IN" sz="1800" i="1"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behavioral</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medicine</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25</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 pp.100-104.</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Ferrara, C.M., 2009. THE COLLEGE EXPERIENCE: PHYSICAL ACTIVITY, NUTRITION, AND IMPLICATIONS FOR INTERVENTION AND FUTURE RESEARCH.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Exercise Physiology Online</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12</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Godin, G., 2011. The Godin-Shephard leisure-time physical activity questionnaire.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Health &amp; Fitness Journal of Canada</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pp.18-22.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Hallal</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P.C. and Victora, C.G., 2004. Reliability and validity of the international physical activity questionnaire (IPAQ).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Med Sci Sports </a:t>
            </a:r>
            <a:r>
              <a:rPr lang="en-IN" sz="1800" i="1"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Exerc</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36</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p.556.</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US"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8596ACD-05E1-E7A3-13BB-93301BEC9842}"/>
              </a:ext>
            </a:extLst>
          </p:cNvPr>
          <p:cNvSpPr txBox="1"/>
          <p:nvPr/>
        </p:nvSpPr>
        <p:spPr>
          <a:xfrm>
            <a:off x="4348475" y="15508"/>
            <a:ext cx="3495051"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772650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3A2E53-0B81-8DB0-212D-25FEA74BA259}"/>
              </a:ext>
            </a:extLst>
          </p:cNvPr>
          <p:cNvSpPr txBox="1"/>
          <p:nvPr/>
        </p:nvSpPr>
        <p:spPr>
          <a:xfrm>
            <a:off x="412491" y="844229"/>
            <a:ext cx="11367018" cy="6123536"/>
          </a:xfrm>
          <a:prstGeom prst="rect">
            <a:avLst/>
          </a:prstGeom>
          <a:noFill/>
        </p:spPr>
        <p:txBody>
          <a:bodyPr wrap="square">
            <a:spAutoFit/>
          </a:bodyPr>
          <a:lstStyle/>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Hudd, S.S., Dumlao, J., Erdmann-Sager, D., Murray, D., Phan, E.,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Soukas</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 and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Yokozuka</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 2000. Stress at college: effects on health habits, health status and self-esteem.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College student journal</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34</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Kahn, E.B., Ramsey, L.T., Brownson, R.C., Heath, G.W.,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Howze</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E.H., Powell, K.E., Stone, E.J., Rajab, M.W. and Corso, P., 2002. The effectiveness of interventions to increase physical activity: a systematic review.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American journal of preventive medicine</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22</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 pp.73-107.</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Kesmodel</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U.S., 2018. Cross</a:t>
            </a:r>
            <a:r>
              <a:rPr lang="en-IN" sz="1800" kern="100" dirty="0">
                <a:solidFill>
                  <a:srgbClr val="222222"/>
                </a:solidFill>
                <a:effectLst/>
                <a:latin typeface="Cambria Math" panose="02040503050406030204" pitchFamily="18" charset="0"/>
                <a:ea typeface="Calibri" panose="020F0502020204030204" pitchFamily="34" charset="0"/>
                <a:cs typeface="Cambria Math" panose="02040503050406030204" pitchFamily="18" charset="0"/>
              </a:rPr>
              <a:t>‐</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sectional studies–what are they good for?.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Acta </a:t>
            </a:r>
            <a:r>
              <a:rPr lang="en-IN" sz="1800" i="1"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obstetricia</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et </a:t>
            </a:r>
            <a:r>
              <a:rPr lang="en-IN" sz="1800" i="1"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gynecologica</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Scandinavica</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97</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 pp.388-393.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Pan, S.Y., Cameron, C.,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DesMeules</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Morrison, H., Craig, C.L. and Jiang, X., 2009. Individual, social, environmental, and physical environmental correlates with physical activity among Canadians: a cross-sectional study.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BMC public health</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9</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pp.1-12.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Pate, R.R.,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Freedson</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P.S., Sallis, J.F., Taylor, W.C.,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Sirard</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Trost</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S.G. and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Dowda</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2002. Compliance with physical activity guidelines: prevalence in a population of children and youth.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Annals of epidemiology</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12</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 pp.303-308.</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Penedo</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F.J. and Dahn, J.R., 2005. Exercise and well-being: a review of mental and physical health benefits associated with physical activity.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Current opinion in psychiatry</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18</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 pp.189-193.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Perry, R.P.,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Hladkyj</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Pekrun</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R.H. and Pelletier, S.T., 2001. Academic control and action control in the achievement of college students: A longitudinal field study.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educational psychology</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93</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 p.776.</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8596ACD-05E1-E7A3-13BB-93301BEC9842}"/>
              </a:ext>
            </a:extLst>
          </p:cNvPr>
          <p:cNvSpPr txBox="1"/>
          <p:nvPr/>
        </p:nvSpPr>
        <p:spPr>
          <a:xfrm>
            <a:off x="4348475" y="15508"/>
            <a:ext cx="3495051"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030840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3A2E53-0B81-8DB0-212D-25FEA74BA259}"/>
              </a:ext>
            </a:extLst>
          </p:cNvPr>
          <p:cNvSpPr txBox="1"/>
          <p:nvPr/>
        </p:nvSpPr>
        <p:spPr>
          <a:xfrm>
            <a:off x="412491" y="844229"/>
            <a:ext cx="11367018" cy="5537350"/>
          </a:xfrm>
          <a:prstGeom prst="rect">
            <a:avLst/>
          </a:prstGeom>
          <a:noFill/>
        </p:spPr>
        <p:txBody>
          <a:bodyPr wrap="square">
            <a:spAutoFit/>
          </a:bodyPr>
          <a:lstStyle/>
          <a:p>
            <a:pPr>
              <a:lnSpc>
                <a:spcPct val="107000"/>
              </a:lnSpc>
              <a:spcAft>
                <a:spcPts val="800"/>
              </a:spcAft>
            </a:pPr>
            <a:r>
              <a:rPr lang="en-US" b="0" i="0" dirty="0">
                <a:effectLst/>
                <a:latin typeface="Arial" panose="020B0604020202020204" pitchFamily="34" charset="0"/>
                <a:cs typeface="Arial" panose="020B0604020202020204" pitchFamily="34" charset="0"/>
              </a:rPr>
              <a:t>Ramona, S.E., 2011. Advantages and disadvantages of quantitative and qualitative information risk approaches. </a:t>
            </a:r>
            <a:r>
              <a:rPr lang="en-US" b="0" i="1" dirty="0">
                <a:effectLst/>
                <a:latin typeface="Arial" panose="020B0604020202020204" pitchFamily="34" charset="0"/>
                <a:cs typeface="Arial" panose="020B0604020202020204" pitchFamily="34" charset="0"/>
              </a:rPr>
              <a:t>Chinese Business Review</a:t>
            </a:r>
            <a:r>
              <a:rPr lang="en-US" b="0" i="0" dirty="0">
                <a:effectLst/>
                <a:latin typeface="Arial" panose="020B0604020202020204" pitchFamily="34" charset="0"/>
                <a:cs typeface="Arial" panose="020B0604020202020204" pitchFamily="34" charset="0"/>
              </a:rPr>
              <a:t>, </a:t>
            </a:r>
            <a:r>
              <a:rPr lang="en-US" b="0" i="1" dirty="0">
                <a:effectLst/>
                <a:latin typeface="Arial" panose="020B0604020202020204" pitchFamily="34" charset="0"/>
                <a:cs typeface="Arial" panose="020B0604020202020204" pitchFamily="34" charset="0"/>
              </a:rPr>
              <a:t>10</a:t>
            </a:r>
            <a:r>
              <a:rPr lang="en-US" b="0" i="0" dirty="0">
                <a:effectLst/>
                <a:latin typeface="Arial" panose="020B0604020202020204" pitchFamily="34" charset="0"/>
                <a:cs typeface="Arial" panose="020B0604020202020204" pitchFamily="34" charset="0"/>
              </a:rPr>
              <a:t>(12).</a:t>
            </a:r>
            <a:endParaRPr lang="en-IN"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Roberts, G., 1997.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Recruitment and selection</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CIPD publishing.</a:t>
            </a:r>
          </a:p>
          <a:p>
            <a:pPr>
              <a:lnSpc>
                <a:spcPct val="107000"/>
              </a:lnSpc>
              <a:spcAft>
                <a:spcPts val="800"/>
              </a:spcAft>
            </a:pPr>
            <a:r>
              <a:rPr lang="en-US" b="0" i="0" dirty="0">
                <a:solidFill>
                  <a:srgbClr val="222222"/>
                </a:solidFill>
                <a:effectLst/>
                <a:latin typeface="Arial" panose="020B0604020202020204" pitchFamily="34" charset="0"/>
              </a:rPr>
              <a:t>Seymour, T. and Hussein, S., 2014. The history of project management. </a:t>
            </a:r>
            <a:r>
              <a:rPr lang="en-US" b="0" i="1" dirty="0">
                <a:solidFill>
                  <a:srgbClr val="222222"/>
                </a:solidFill>
                <a:effectLst/>
                <a:latin typeface="Arial" panose="020B0604020202020204" pitchFamily="34" charset="0"/>
              </a:rPr>
              <a:t>International Journal of Management &amp; Information Systems (IJMIS)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18</a:t>
            </a:r>
            <a:r>
              <a:rPr lang="en-US" b="0" i="0" dirty="0">
                <a:solidFill>
                  <a:srgbClr val="222222"/>
                </a:solidFill>
                <a:effectLst/>
                <a:latin typeface="Arial" panose="020B0604020202020204" pitchFamily="34" charset="0"/>
              </a:rPr>
              <a:t>(4), pp.233-240.</a:t>
            </a:r>
            <a:endParaRPr lang="en-IN" b="0" i="0" kern="100" dirty="0">
              <a:solidFill>
                <a:srgbClr val="222222"/>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Singh, S. and Singh, S., 2003. Simple random sampling.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Advanced Sampling Theory with Applications: How Michael ‘</a:t>
            </a:r>
            <a:r>
              <a:rPr lang="en-IN" sz="1800" i="1"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selected’Amy</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Volume I</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pp.71-136.</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Trost</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S.G., 2007. Active education: Physical education, physical activity and academic performance.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Vissers, M., van den Berg-</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Emons</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R.J.,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Sluis</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T.A., Bergen, M.P., Stam, H.J. and Bussmann, J.B., 2008. Barriers to and facilitators of everyday physical activity in persons with a spinal cord injury after discharge from the rehabilitation centre.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rehabilitation medicine</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40</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(6), pp.461-467.</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Warburton, D.E., Nicol, C.W. and Bredin, S.S., 2006. Health benefits of physical activity: the evidence. </a:t>
            </a:r>
            <a:r>
              <a:rPr lang="en-IN" sz="1800" i="1"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Cmaj</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174</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(6), pp.801-809.</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Wilson, O.W., </a:t>
            </a:r>
            <a:r>
              <a:rPr lang="en-IN"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Panza</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M.J., Evans, M.B. and Bopp, M., 2021. A scoping review on college student physical activity: how do researchers measure activity and examine inequities?.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Physical Activity and Health</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18</a:t>
            </a:r>
            <a:r>
              <a:rPr lang="en-IN"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(6), pp.728-736.</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8596ACD-05E1-E7A3-13BB-93301BEC9842}"/>
              </a:ext>
            </a:extLst>
          </p:cNvPr>
          <p:cNvSpPr txBox="1"/>
          <p:nvPr/>
        </p:nvSpPr>
        <p:spPr>
          <a:xfrm>
            <a:off x="4348475" y="15508"/>
            <a:ext cx="3495051"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110655354"/>
      </p:ext>
    </p:extLst>
  </p:cSld>
  <p:clrMapOvr>
    <a:masterClrMapping/>
  </p:clrMapOvr>
</p:sld>
</file>

<file path=ppt/theme/theme1.xml><?xml version="1.0" encoding="utf-8"?>
<a:theme xmlns:a="http://schemas.openxmlformats.org/drawingml/2006/main" name="Office Theme">
  <a:themeElements>
    <a:clrScheme name="Custom 30">
      <a:dk1>
        <a:srgbClr val="000000"/>
      </a:dk1>
      <a:lt1>
        <a:srgbClr val="FFFFFF"/>
      </a:lt1>
      <a:dk2>
        <a:srgbClr val="264653"/>
      </a:dk2>
      <a:lt2>
        <a:srgbClr val="E7E6E6"/>
      </a:lt2>
      <a:accent1>
        <a:srgbClr val="F3EBE8"/>
      </a:accent1>
      <a:accent2>
        <a:srgbClr val="E9C369"/>
      </a:accent2>
      <a:accent3>
        <a:srgbClr val="2A9D8F"/>
      </a:accent3>
      <a:accent4>
        <a:srgbClr val="F3D6CD"/>
      </a:accent4>
      <a:accent5>
        <a:srgbClr val="F3EBE8"/>
      </a:accent5>
      <a:accent6>
        <a:srgbClr val="60717C"/>
      </a:accent6>
      <a:hlink>
        <a:srgbClr val="828683"/>
      </a:hlink>
      <a:folHlink>
        <a:srgbClr val="D08A55"/>
      </a:folHlink>
    </a:clrScheme>
    <a:fontScheme name="Custom 28">
      <a:majorFont>
        <a:latin typeface="Century Gothic"/>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ern-Angles_Win32_CP_v11" id="{557BB2FF-F1F4-4776-80DE-DC11FC14475E}" vid="{E0321167-E0D5-4285-8F17-B2BAD920F1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D9A46C-D3F3-4D45-B248-B831C6B5FC8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A7D90517-43A3-4BC6-B197-5C7B7D3DBC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FA78568-A730-4D3B-A489-FD854E91254A}">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{C2D2E421-A3EB-4F4D-8361-FCFD60C1640F}tf11429527_win32</Template>
  <TotalTime>545</TotalTime>
  <Words>2887</Words>
  <Application>Microsoft Office PowerPoint</Application>
  <PresentationFormat>Widescreen</PresentationFormat>
  <Paragraphs>137</Paragraphs>
  <Slides>25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Calibri</vt:lpstr>
      <vt:lpstr>Cambria Math</vt:lpstr>
      <vt:lpstr>Century Gothic</vt:lpstr>
      <vt:lpstr>Karla</vt:lpstr>
      <vt:lpstr>Roboto</vt:lpstr>
      <vt:lpstr>Univers Condensed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Malhar Patel</dc:creator>
  <cp:lastModifiedBy>Malhar Patel</cp:lastModifiedBy>
  <cp:revision>1</cp:revision>
  <dcterms:created xsi:type="dcterms:W3CDTF">2023-09-29T17:32:44Z</dcterms:created>
  <dcterms:modified xsi:type="dcterms:W3CDTF">2023-10-18T09:28:31Z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