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713" autoAdjust="0"/>
  </p:normalViewPr>
  <p:slideViewPr>
    <p:cSldViewPr snapToGrid="0">
      <p:cViewPr varScale="1">
        <p:scale>
          <a:sx n="120" d="100"/>
          <a:sy n="120" d="100"/>
        </p:scale>
        <p:origin x="370" y="77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29cde7aaf08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29cde7aaf08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29cde7aaf08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29cde7aaf08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29cde7aaf08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29cde7aaf08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29cde7aaf08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" name="Google Shape;79;g29cde7aaf08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29cde7aaf08_0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29cde7aaf08_0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29cde7aaf08_0_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29cde7aaf08_0_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29cde7aaf08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Google Shape;100;g29cde7aaf08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g29cde7aaf08_0_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" name="Google Shape;107;g29cde7aaf08_0_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29cde7aaf08_0_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29cde7aaf08_0_4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g29cde7aaf08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" name="Google Shape;121;g29cde7aaf08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g29cde7aaf08_0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" name="Google Shape;128;g29cde7aaf08_0_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g29cde7aaf08_0_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4" name="Google Shape;134;g29cde7aaf08_0_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blipFill>
          <a:blip r:embed="rId13">
            <a:alphaModFix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ctrTitle"/>
          </p:nvPr>
        </p:nvSpPr>
        <p:spPr>
          <a:xfrm>
            <a:off x="311700" y="744574"/>
            <a:ext cx="8533850" cy="207482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 fontScale="90000"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 b="1" dirty="0">
                <a:latin typeface="Times New Roman"/>
                <a:ea typeface="Times New Roman"/>
                <a:cs typeface="Times New Roman"/>
                <a:sym typeface="Times New Roman"/>
              </a:rPr>
              <a:t>Assessment Component 2: Presentation</a:t>
            </a:r>
            <a:br>
              <a:rPr lang="en" sz="1800" b="1" dirty="0"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" sz="1800" b="1" dirty="0">
                <a:latin typeface="Times New Roman"/>
                <a:ea typeface="Times New Roman"/>
                <a:cs typeface="Times New Roman"/>
                <a:sym typeface="Times New Roman"/>
              </a:rPr>
              <a:t>BA Business Management</a:t>
            </a:r>
            <a:br>
              <a:rPr lang="en" sz="1800" b="1" dirty="0"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" sz="1800" b="1" dirty="0">
                <a:latin typeface="Times New Roman"/>
                <a:ea typeface="Times New Roman"/>
                <a:cs typeface="Times New Roman"/>
                <a:sym typeface="Times New Roman"/>
              </a:rPr>
              <a:t>Module Code: LCBB5001</a:t>
            </a:r>
            <a:br>
              <a:rPr lang="en" sz="1800" b="1" dirty="0"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" sz="1800" b="1" dirty="0">
                <a:latin typeface="Times New Roman"/>
                <a:ea typeface="Times New Roman"/>
                <a:cs typeface="Times New Roman"/>
                <a:sym typeface="Times New Roman"/>
              </a:rPr>
              <a:t>Lecturer:  Essa Bah</a:t>
            </a:r>
            <a:br>
              <a:rPr lang="en" sz="1800" b="1" dirty="0"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" sz="1800" b="1" dirty="0">
                <a:latin typeface="Times New Roman"/>
                <a:ea typeface="Times New Roman"/>
                <a:cs typeface="Times New Roman"/>
                <a:sym typeface="Times New Roman"/>
              </a:rPr>
              <a:t>Student name: Georgeta Orosanu</a:t>
            </a:r>
            <a:endParaRPr dirty="0"/>
          </a:p>
        </p:txBody>
      </p:sp>
      <p:pic>
        <p:nvPicPr>
          <p:cNvPr id="2" name="Google Shape;62;p14">
            <a:extLst>
              <a:ext uri="{FF2B5EF4-FFF2-40B4-BE49-F238E27FC236}">
                <a16:creationId xmlns:a16="http://schemas.microsoft.com/office/drawing/2014/main" id="{39C94996-60DF-B0F2-775E-E5AAE178F387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432551" y="3403601"/>
            <a:ext cx="2711450" cy="1739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400" b="1">
                <a:latin typeface="Times New Roman"/>
                <a:ea typeface="Times New Roman"/>
                <a:cs typeface="Times New Roman"/>
                <a:sym typeface="Times New Roman"/>
              </a:rPr>
              <a:t>Introduction</a:t>
            </a:r>
            <a:endParaRPr sz="2400"/>
          </a:p>
        </p:txBody>
      </p:sp>
      <p:sp>
        <p:nvSpPr>
          <p:cNvPr id="61" name="Google Shape;61;p1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47142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lang="en" sz="1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With its revolutionary smartwatch that has a holographic projection mechanism, HoloTime is redefining the wearable technology industry.</a:t>
            </a:r>
            <a:endParaRPr sz="14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lang="en" sz="1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Through displaying 3D information, diagrams, photos, and video conversations above the wrist, this cutting-edge gadget goes above expectations and provides users with an immersive and unmatched experience. </a:t>
            </a:r>
            <a:endParaRPr sz="2000"/>
          </a:p>
        </p:txBody>
      </p:sp>
      <p:pic>
        <p:nvPicPr>
          <p:cNvPr id="62" name="Google Shape;62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25902" y="1564025"/>
            <a:ext cx="3918127" cy="25932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800" b="1">
                <a:latin typeface="Times New Roman"/>
                <a:ea typeface="Times New Roman"/>
                <a:cs typeface="Times New Roman"/>
                <a:sym typeface="Times New Roman"/>
              </a:rPr>
              <a:t>Overview</a:t>
            </a:r>
            <a:endParaRPr sz="1800"/>
          </a:p>
        </p:txBody>
      </p:sp>
      <p:sp>
        <p:nvSpPr>
          <p:cNvPr id="68" name="Google Shape;68;p1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lang="en" sz="1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HoloTime presents a cutting-edge smartwatch that goes beyond conventional wearables by integrating a holographic projection mechanism.</a:t>
            </a:r>
            <a:endParaRPr sz="14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lang="en" sz="1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users of the product will be able to enjoy an experience as it projects photos as well as video calls over 3D across their rest (Polys </a:t>
            </a:r>
            <a:r>
              <a:rPr lang="en" sz="14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al., </a:t>
            </a:r>
            <a:r>
              <a:rPr lang="en" sz="1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2022). </a:t>
            </a:r>
            <a:endParaRPr sz="2000"/>
          </a:p>
        </p:txBody>
      </p:sp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039575" y="2812275"/>
            <a:ext cx="3675849" cy="2067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800" b="1">
                <a:latin typeface="Times New Roman"/>
                <a:ea typeface="Times New Roman"/>
                <a:cs typeface="Times New Roman"/>
                <a:sym typeface="Times New Roman"/>
              </a:rPr>
              <a:t>Ownership, Legal format </a:t>
            </a:r>
            <a:endParaRPr sz="1800"/>
          </a:p>
        </p:txBody>
      </p:sp>
      <p:sp>
        <p:nvSpPr>
          <p:cNvPr id="75" name="Google Shape;75;p1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lang="en" sz="1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HoloTime functions under a limited liability corporation, a clever legal structure that shields members' private assets. </a:t>
            </a:r>
            <a:endParaRPr sz="14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lang="en" sz="1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arrangement ensures financial security by protecting individual assets from debts or legal demands. </a:t>
            </a:r>
            <a:endParaRPr sz="14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81366A-7DA9-B69B-E5E2-FCB606EDCD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2428" y="2860675"/>
            <a:ext cx="3979143" cy="223756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 b="1">
                <a:latin typeface="Times New Roman"/>
                <a:ea typeface="Times New Roman"/>
                <a:cs typeface="Times New Roman"/>
                <a:sym typeface="Times New Roman"/>
              </a:rPr>
              <a:t>Management of the company </a:t>
            </a:r>
            <a:endParaRPr sz="1800"/>
          </a:p>
        </p:txBody>
      </p:sp>
      <p:sp>
        <p:nvSpPr>
          <p:cNvPr id="82" name="Google Shape;82;p1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With a plethora of wearable technology experience under its belt, HoloTime's leadership, headed by:</a:t>
            </a: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CMO, skilled in brand building and marketing</a:t>
            </a: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CEO,the chief executive officer,  ensures smart decision-making and a sharp awareness of the market. </a:t>
            </a: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 the ever-changing digital industry, the CTO is essential, supervising the development and research process to maintain HoloTime's competitiveness and innovation (Hermundsdottir and Aspelund, 2021). </a:t>
            </a:r>
            <a:endParaRPr sz="2000" dirty="0"/>
          </a:p>
        </p:txBody>
      </p:sp>
      <p:pic>
        <p:nvPicPr>
          <p:cNvPr id="83" name="Google Shape;83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543299" y="2997200"/>
            <a:ext cx="2355851" cy="2019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 b="1">
                <a:latin typeface="Times New Roman"/>
                <a:ea typeface="Times New Roman"/>
                <a:cs typeface="Times New Roman"/>
                <a:sym typeface="Times New Roman"/>
              </a:rPr>
              <a:t>SWOT analysis</a:t>
            </a:r>
            <a:endParaRPr sz="1800"/>
          </a:p>
        </p:txBody>
      </p:sp>
      <p:sp>
        <p:nvSpPr>
          <p:cNvPr id="89" name="Google Shape;89;p1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4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Strengths</a:t>
            </a:r>
            <a:endParaRPr sz="14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lang="en" sz="1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With a number of advantages, HoloTime is positioned as a leader in wearable technology. </a:t>
            </a:r>
            <a:endParaRPr sz="14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lang="en" sz="1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integration of a photorealistic projection technique inside a smartwatch, which provides an unmatched 3D viewing experience for information, diagrams, photos, and video calls, is its unique selling proposition.</a:t>
            </a:r>
            <a:endParaRPr sz="1400"/>
          </a:p>
        </p:txBody>
      </p:sp>
      <p:pic>
        <p:nvPicPr>
          <p:cNvPr id="90" name="Google Shape;90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434543" y="2848368"/>
            <a:ext cx="3897901" cy="1786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 b="1">
                <a:latin typeface="Times New Roman"/>
                <a:ea typeface="Times New Roman"/>
                <a:cs typeface="Times New Roman"/>
                <a:sym typeface="Times New Roman"/>
              </a:rPr>
              <a:t>Weaknesses</a:t>
            </a:r>
            <a:endParaRPr sz="1800"/>
          </a:p>
        </p:txBody>
      </p:sp>
      <p:sp>
        <p:nvSpPr>
          <p:cNvPr id="96" name="Google Shape;96;p19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47484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lang="en" sz="1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One of the main obstacles that HoloTime must overcome is the enormous upfront costs of developing this cutting-edge holographic technology (Ramlie </a:t>
            </a:r>
            <a:r>
              <a:rPr lang="en" sz="14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al., </a:t>
            </a:r>
            <a:r>
              <a:rPr lang="en" sz="1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2022).</a:t>
            </a:r>
            <a:endParaRPr sz="14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lang="en" sz="1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The product's innovative character necessitates a large initial expenditure, which affects profitability.</a:t>
            </a:r>
            <a:endParaRPr sz="1400"/>
          </a:p>
        </p:txBody>
      </p:sp>
      <p:pic>
        <p:nvPicPr>
          <p:cNvPr id="97" name="Google Shape;97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39278" y="1385300"/>
            <a:ext cx="3008622" cy="3416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800" b="1">
                <a:latin typeface="Times New Roman"/>
                <a:ea typeface="Times New Roman"/>
                <a:cs typeface="Times New Roman"/>
                <a:sym typeface="Times New Roman"/>
              </a:rPr>
              <a:t>Opportunities</a:t>
            </a:r>
            <a:endParaRPr sz="1800"/>
          </a:p>
        </p:txBody>
      </p:sp>
      <p:sp>
        <p:nvSpPr>
          <p:cNvPr id="103" name="Google Shape;103;p20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lang="en" sz="1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HoloTime is positioned to benefit from the increasing customer appetite for smartwatches by providing a distinctive product that suits the interaction, recreation, and fitness needs of its customers. </a:t>
            </a:r>
            <a:endParaRPr sz="14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lang="en" sz="1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Forming strategic collaborations with large tech companies offers a means of broadening the brand's market reach and improving its reputation.</a:t>
            </a:r>
            <a:endParaRPr sz="2000"/>
          </a:p>
        </p:txBody>
      </p:sp>
      <p:pic>
        <p:nvPicPr>
          <p:cNvPr id="104" name="Google Shape;104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733250" y="2502575"/>
            <a:ext cx="3263225" cy="21723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2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800" b="1">
                <a:latin typeface="Times New Roman"/>
                <a:ea typeface="Times New Roman"/>
                <a:cs typeface="Times New Roman"/>
                <a:sym typeface="Times New Roman"/>
              </a:rPr>
              <a:t>Threats</a:t>
            </a:r>
            <a:endParaRPr sz="1800"/>
          </a:p>
        </p:txBody>
      </p:sp>
      <p:sp>
        <p:nvSpPr>
          <p:cNvPr id="110" name="Google Shape;110;p2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47598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lang="en" sz="1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possibility of rivalry from large tech companies is a serious risk to HoloTime. Market leaders in other industries with large expenditures may challenge HoloTime's market dominance in the holographic wearables space (Moldoveanu and Narayandas, 2019). </a:t>
            </a:r>
            <a:endParaRPr sz="14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lang="en" sz="1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fast-paced IT business carries an inherent danger of rapid technology obsolescence, which makes constant innovation essential for product relevance. </a:t>
            </a:r>
            <a:endParaRPr sz="1400"/>
          </a:p>
        </p:txBody>
      </p:sp>
      <p:pic>
        <p:nvPicPr>
          <p:cNvPr id="111" name="Google Shape;111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39371" y="1396700"/>
            <a:ext cx="3292925" cy="24677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800" b="1">
                <a:latin typeface="Times New Roman"/>
                <a:ea typeface="Times New Roman"/>
                <a:cs typeface="Times New Roman"/>
                <a:sym typeface="Times New Roman"/>
              </a:rPr>
              <a:t>Cash Flow forecast</a:t>
            </a:r>
            <a:endParaRPr sz="1800"/>
          </a:p>
        </p:txBody>
      </p:sp>
      <p:sp>
        <p:nvSpPr>
          <p:cNvPr id="117" name="Google Shape;117;p22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51594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lang="en" sz="1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HoloTime's cash flow prediction for the first year strives for financial viability within a £100,000 startup investment cap. </a:t>
            </a:r>
            <a:endParaRPr sz="14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lang="en" sz="1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ten thousand pounds research and development expense for the first month is indicative of the dedication to  technology (Kim, 2021).</a:t>
            </a:r>
            <a:endParaRPr sz="2000"/>
          </a:p>
        </p:txBody>
      </p:sp>
      <p:pic>
        <p:nvPicPr>
          <p:cNvPr id="118" name="Google Shape;118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89250" y="2208950"/>
            <a:ext cx="3368102" cy="19185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23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800" b="1">
                <a:latin typeface="Times New Roman"/>
                <a:ea typeface="Times New Roman"/>
                <a:cs typeface="Times New Roman"/>
                <a:sym typeface="Times New Roman"/>
              </a:rPr>
              <a:t>Conclusion</a:t>
            </a:r>
            <a:endParaRPr sz="1800"/>
          </a:p>
        </p:txBody>
      </p:sp>
      <p:sp>
        <p:nvSpPr>
          <p:cNvPr id="124" name="Google Shape;124;p23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With its innovative holographic smartwatch, HoloTime establishes itself as a serious player in the wearable technology market. </a:t>
            </a:r>
            <a:endParaRPr sz="14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400"/>
              <a:buFont typeface="Times New Roman"/>
              <a:buChar char="●"/>
            </a:pPr>
            <a:r>
              <a:rPr lang="en" sz="1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creative product navigates the market under the strategic framework of an LTD, overseen by a knowledgeable staff. </a:t>
            </a:r>
            <a:endParaRPr sz="2000" dirty="0"/>
          </a:p>
        </p:txBody>
      </p:sp>
      <p:pic>
        <p:nvPicPr>
          <p:cNvPr id="125" name="Google Shape;125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062402" y="2355625"/>
            <a:ext cx="3915123" cy="25913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2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800" b="1">
                <a:latin typeface="Times New Roman"/>
                <a:ea typeface="Times New Roman"/>
                <a:cs typeface="Times New Roman"/>
                <a:sym typeface="Times New Roman"/>
              </a:rPr>
              <a:t>References</a:t>
            </a:r>
            <a:endParaRPr sz="1800"/>
          </a:p>
        </p:txBody>
      </p:sp>
      <p:sp>
        <p:nvSpPr>
          <p:cNvPr id="131" name="Google Shape;131;p2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1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Polys, N., Roshan, S., Newton, E., Narula, M. and Thai, B.T., 2022, November. Designing for Social Interactions in a Virtual Art Gallery. In </a:t>
            </a:r>
            <a:r>
              <a:rPr lang="en" sz="11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Proceedings of the 27th International Conference on 3D Web Technology</a:t>
            </a:r>
            <a:r>
              <a:rPr lang="en" sz="11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(pp. 1-9).</a:t>
            </a:r>
            <a:endParaRPr sz="1100">
              <a:solidFill>
                <a:srgbClr val="222222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1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Hermundsdottir, F. and Aspelund, A., 2021. Sustainability innovations and firm competitiveness: A review. </a:t>
            </a:r>
            <a:r>
              <a:rPr lang="en" sz="11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Journal of Cleaner Production</a:t>
            </a:r>
            <a:r>
              <a:rPr lang="en" sz="11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11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280</a:t>
            </a:r>
            <a:r>
              <a:rPr lang="en" sz="11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, p.124715.</a:t>
            </a:r>
            <a:endParaRPr sz="1100">
              <a:solidFill>
                <a:srgbClr val="222222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1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Ramlie, M.K., Aziz, M.N.A., Hisham, N. and Ibrahim, F.K., 2022. Hologram Tutor: The 3D Visualization Technology Revolution in Education.</a:t>
            </a:r>
            <a:endParaRPr sz="1100">
              <a:solidFill>
                <a:srgbClr val="222222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1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Moldoveanu, M. and Narayandas, D., 2019. The future of leadership development. </a:t>
            </a:r>
            <a:r>
              <a:rPr lang="en" sz="11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Harvard business review</a:t>
            </a:r>
            <a:r>
              <a:rPr lang="en" sz="11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11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97</a:t>
            </a:r>
            <a:r>
              <a:rPr lang="en" sz="11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(2), pp.40-48.</a:t>
            </a:r>
            <a:endParaRPr sz="1100">
              <a:solidFill>
                <a:srgbClr val="222222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1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Kim, J.S., 2021. National culture and the cyclical behavior of research-and-development expenditure. </a:t>
            </a:r>
            <a:r>
              <a:rPr lang="en" sz="11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Journal of International Marketing</a:t>
            </a:r>
            <a:r>
              <a:rPr lang="en" sz="11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11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29</a:t>
            </a:r>
            <a:r>
              <a:rPr lang="en" sz="11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(2), pp.81-102.</a:t>
            </a:r>
            <a:endParaRPr sz="11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2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Google Shape;137;p2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endParaRPr/>
          </a:p>
        </p:txBody>
      </p:sp>
      <p:pic>
        <p:nvPicPr>
          <p:cNvPr id="138" name="Google Shape;138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57500" y="857250"/>
            <a:ext cx="3429000" cy="3429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722</Words>
  <Application>Microsoft Office PowerPoint</Application>
  <PresentationFormat>On-screen Show (16:9)</PresentationFormat>
  <Paragraphs>40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Times New Roman</vt:lpstr>
      <vt:lpstr>Simple Light</vt:lpstr>
      <vt:lpstr>Assessment Component 2: Presentation BA Business Management Module Code: LCBB5001 Lecturer:  Essa Bah Student name: Georgeta Orosanu</vt:lpstr>
      <vt:lpstr>Introduction</vt:lpstr>
      <vt:lpstr>Overview</vt:lpstr>
      <vt:lpstr>Ownership, Legal format </vt:lpstr>
      <vt:lpstr>Management of the company </vt:lpstr>
      <vt:lpstr>SWOT analysis</vt:lpstr>
      <vt:lpstr>Weaknesses</vt:lpstr>
      <vt:lpstr>Opportunities</vt:lpstr>
      <vt:lpstr>Threats</vt:lpstr>
      <vt:lpstr>Cash Flow forecast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Component 2: Presentation BA Business Management Module Code: LCBB5001 Lecturer:  Essa Bah Student name: Georgeta Orosanu</dc:title>
  <dc:creator>georgeta denisa orosanu</dc:creator>
  <cp:lastModifiedBy>georgeta denisa orosanu</cp:lastModifiedBy>
  <cp:revision>5</cp:revision>
  <dcterms:modified xsi:type="dcterms:W3CDTF">2023-11-19T11:49:35Z</dcterms:modified>
</cp:coreProperties>
</file>