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8" r:id="rId5"/>
    <p:sldId id="286" r:id="rId6"/>
    <p:sldId id="287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285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704" autoAdjust="0"/>
  </p:normalViewPr>
  <p:slideViewPr>
    <p:cSldViewPr>
      <p:cViewPr varScale="1">
        <p:scale>
          <a:sx n="80" d="100"/>
          <a:sy n="80" d="100"/>
        </p:scale>
        <p:origin x="25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nimator.Rebind.html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https://docs.unity3d.com/ScriptReference/Animator.Rebind.html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Rebind method: rebinds</a:t>
            </a:r>
            <a:r>
              <a:rPr lang="en-GB" baseline="0" dirty="0" smtClean="0"/>
              <a:t> all animated properties and mesh data with the Animator.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60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nimator.Rebind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UnityEvents.html" TargetMode="External"/><Relationship Id="rId2" Type="http://schemas.openxmlformats.org/officeDocument/2006/relationships/hyperlink" Target="https://docs.unity3d.com/ScriptReference/Events.UnityEvent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Unity Events Revisited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9</a:t>
            </a:r>
            <a:r>
              <a:rPr lang="en-GB" dirty="0" smtClean="0"/>
              <a:t>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02-Mar-2020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Unity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a couple of problems with the AI character’s weapon use.</a:t>
            </a:r>
          </a:p>
          <a:p>
            <a:r>
              <a:rPr lang="en-GB" dirty="0" smtClean="0"/>
              <a:t>If you set the AI character to use the same weapon as the player and then change weapons, you may notice that:</a:t>
            </a:r>
          </a:p>
          <a:p>
            <a:pPr lvl="1"/>
            <a:r>
              <a:rPr lang="en-GB" dirty="0" smtClean="0"/>
              <a:t>Even though the weapon has changed, it is still playing the animations for the old weapon.</a:t>
            </a:r>
          </a:p>
          <a:p>
            <a:pPr lvl="1"/>
            <a:r>
              <a:rPr lang="en-GB" dirty="0" smtClean="0"/>
              <a:t>The attack range may need to change depending on the weapon type.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09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Still </a:t>
            </a:r>
            <a:r>
              <a:rPr lang="en-GB" dirty="0"/>
              <a:t>P</a:t>
            </a:r>
            <a:r>
              <a:rPr lang="en-GB" dirty="0" smtClean="0"/>
              <a:t>laying Old Weapon Animations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fix the problem of still playing the old weapon animations is a simple fix.</a:t>
            </a:r>
          </a:p>
          <a:p>
            <a:r>
              <a:rPr lang="en-GB" dirty="0" smtClean="0"/>
              <a:t>You simply </a:t>
            </a:r>
            <a:r>
              <a:rPr lang="en-GB" dirty="0" smtClean="0">
                <a:hlinkClick r:id="rId3"/>
              </a:rPr>
              <a:t>rebind</a:t>
            </a:r>
            <a:r>
              <a:rPr lang="en-GB" dirty="0" smtClean="0"/>
              <a:t> the animator before changing the weapon.</a:t>
            </a:r>
          </a:p>
          <a:p>
            <a:pPr lvl="1"/>
            <a:r>
              <a:rPr lang="en-GB" dirty="0"/>
              <a:t>Open up the </a:t>
            </a:r>
            <a:r>
              <a:rPr lang="en-GB" b="1" dirty="0" err="1"/>
              <a:t>BaseWeaponChanger</a:t>
            </a:r>
            <a:r>
              <a:rPr lang="en-GB" dirty="0"/>
              <a:t> script.</a:t>
            </a:r>
          </a:p>
          <a:p>
            <a:pPr lvl="1"/>
            <a:r>
              <a:rPr lang="en-GB" dirty="0"/>
              <a:t>Locate the </a:t>
            </a:r>
            <a:r>
              <a:rPr lang="en-GB" b="1" i="1" dirty="0"/>
              <a:t>Change Weapon method</a:t>
            </a:r>
            <a:r>
              <a:rPr lang="en-GB" dirty="0"/>
              <a:t> and make the following </a:t>
            </a:r>
            <a:r>
              <a:rPr lang="en-GB" dirty="0" smtClean="0"/>
              <a:t>highlighted change</a:t>
            </a:r>
            <a:r>
              <a:rPr lang="en-GB" dirty="0"/>
              <a:t>.</a:t>
            </a:r>
          </a:p>
          <a:p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9671" y="4894645"/>
            <a:ext cx="5700369" cy="1702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68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Fixing Attack Range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fix the attack range, the AI character will need to be notified when the weapon changes.</a:t>
            </a:r>
          </a:p>
          <a:p>
            <a:r>
              <a:rPr lang="en-GB" dirty="0" smtClean="0"/>
              <a:t>The weapon change happens in the weapon script.</a:t>
            </a:r>
          </a:p>
          <a:p>
            <a:r>
              <a:rPr lang="en-GB" dirty="0" smtClean="0"/>
              <a:t>Thus, the </a:t>
            </a:r>
            <a:r>
              <a:rPr lang="en-GB" dirty="0" err="1" smtClean="0"/>
              <a:t>BaseWeaponChanger</a:t>
            </a:r>
            <a:r>
              <a:rPr lang="en-GB" dirty="0" smtClean="0"/>
              <a:t> script will need to:</a:t>
            </a:r>
          </a:p>
          <a:p>
            <a:pPr lvl="1"/>
            <a:r>
              <a:rPr lang="en-GB" dirty="0" smtClean="0"/>
              <a:t>Broadcast a notification event whenever the weapon is changed.</a:t>
            </a:r>
          </a:p>
          <a:p>
            <a:pPr lvl="1"/>
            <a:r>
              <a:rPr lang="en-GB" dirty="0" smtClean="0"/>
              <a:t>The notification event will need to include the details of the new weapon.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8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Unity provides a </a:t>
            </a:r>
            <a:r>
              <a:rPr lang="en-GB" b="1" dirty="0" err="1">
                <a:hlinkClick r:id="rId2"/>
              </a:rPr>
              <a:t>UnityEvent</a:t>
            </a:r>
            <a:r>
              <a:rPr lang="en-GB" dirty="0"/>
              <a:t> class for you to:</a:t>
            </a:r>
          </a:p>
          <a:p>
            <a:pPr lvl="1"/>
            <a:r>
              <a:rPr lang="en-GB" dirty="0"/>
              <a:t>Define events for your game </a:t>
            </a:r>
            <a:r>
              <a:rPr lang="en-GB" dirty="0" smtClean="0"/>
              <a:t>objects.</a:t>
            </a:r>
            <a:endParaRPr lang="en-GB" dirty="0"/>
          </a:p>
          <a:p>
            <a:pPr lvl="1"/>
            <a:r>
              <a:rPr lang="en-GB" dirty="0"/>
              <a:t>Create methods that can respond to the </a:t>
            </a:r>
            <a:r>
              <a:rPr lang="en-GB" dirty="0" smtClean="0"/>
              <a:t>event.</a:t>
            </a:r>
            <a:endParaRPr lang="en-GB" dirty="0"/>
          </a:p>
          <a:p>
            <a:pPr lvl="2"/>
            <a:r>
              <a:rPr lang="en-GB" dirty="0" smtClean="0"/>
              <a:t>That is, receive event notifications.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methods that respond to the event are known as </a:t>
            </a:r>
            <a:r>
              <a:rPr lang="en-GB" b="1" dirty="0"/>
              <a:t>Event Listeners</a:t>
            </a:r>
            <a:r>
              <a:rPr lang="en-GB" dirty="0"/>
              <a:t>.</a:t>
            </a:r>
          </a:p>
          <a:p>
            <a:r>
              <a:rPr lang="en-GB" dirty="0"/>
              <a:t>Unity provides this functionality via </a:t>
            </a:r>
            <a:r>
              <a:rPr lang="en-GB" dirty="0" err="1">
                <a:hlinkClick r:id="rId3"/>
              </a:rPr>
              <a:t>UnityEvents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905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Events: The Subject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Subject (aka Publisher) is the game object the event is happening to.</a:t>
            </a:r>
          </a:p>
          <a:p>
            <a:r>
              <a:rPr lang="en-GB" dirty="0" smtClean="0"/>
              <a:t>It publishes an event that observers can subscribe to.</a:t>
            </a:r>
          </a:p>
          <a:p>
            <a:pPr lvl="1"/>
            <a:r>
              <a:rPr lang="en-GB" dirty="0" smtClean="0"/>
              <a:t>Interested observers subscribe to this event so that they can receive notifications whenever the event happens.</a:t>
            </a:r>
          </a:p>
          <a:p>
            <a:r>
              <a:rPr lang="en-GB" dirty="0" smtClean="0"/>
              <a:t>It maintains </a:t>
            </a:r>
            <a:r>
              <a:rPr lang="en-GB" dirty="0"/>
              <a:t>a list of </a:t>
            </a:r>
            <a:r>
              <a:rPr lang="en-GB" dirty="0" smtClean="0"/>
              <a:t>all registered observers.</a:t>
            </a:r>
            <a:endParaRPr lang="en-GB" dirty="0"/>
          </a:p>
          <a:p>
            <a:pPr lvl="1"/>
            <a:r>
              <a:rPr lang="en-GB" dirty="0"/>
              <a:t>When the </a:t>
            </a:r>
            <a:r>
              <a:rPr lang="en-GB" dirty="0" smtClean="0"/>
              <a:t>Subject’s event happens, </a:t>
            </a:r>
            <a:r>
              <a:rPr lang="en-GB" dirty="0"/>
              <a:t>all registered observers are notified and updated automatically.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50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Events: The </a:t>
            </a:r>
            <a:r>
              <a:rPr lang="en-GB" dirty="0" smtClean="0"/>
              <a:t>Observers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Observer (aka event listener) register (and unregister) themselves as an observer of a subject’s event(s).</a:t>
            </a:r>
          </a:p>
          <a:p>
            <a:r>
              <a:rPr lang="en-GB" dirty="0" smtClean="0"/>
              <a:t>The observer creates a public method to receive the event notification when it happens.</a:t>
            </a:r>
          </a:p>
          <a:p>
            <a:r>
              <a:rPr lang="en-GB" dirty="0"/>
              <a:t>Notification by the subject allows the observer to update their state too (i.e. be in-sync with subject).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75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Defining the Event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have to create an event type before you can use it.</a:t>
            </a:r>
          </a:p>
          <a:p>
            <a:pPr lvl="1"/>
            <a:r>
              <a:rPr lang="en-GB" dirty="0" smtClean="0"/>
              <a:t>I tend to define all custom events in the same script class – easier to find them.</a:t>
            </a:r>
          </a:p>
          <a:p>
            <a:r>
              <a:rPr lang="en-GB" dirty="0" smtClean="0"/>
              <a:t>Create a script class.</a:t>
            </a:r>
          </a:p>
          <a:p>
            <a:r>
              <a:rPr lang="en-GB" dirty="0" smtClean="0"/>
              <a:t>Delete the default content</a:t>
            </a:r>
          </a:p>
          <a:p>
            <a:r>
              <a:rPr lang="en-GB" dirty="0" smtClean="0"/>
              <a:t>Import the Unity Events library: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UnityEngine.Events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3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Defining the Event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Two types of events:</a:t>
            </a:r>
          </a:p>
          <a:p>
            <a:r>
              <a:rPr lang="en-GB" dirty="0" smtClean="0"/>
              <a:t>An event without parameters:</a:t>
            </a:r>
          </a:p>
          <a:p>
            <a:pPr lvl="1"/>
            <a:r>
              <a:rPr lang="en-GB" dirty="0" smtClean="0"/>
              <a:t>You can simply use the default </a:t>
            </a:r>
            <a:r>
              <a:rPr lang="en-GB" dirty="0" err="1" smtClean="0"/>
              <a:t>UnityEvent</a:t>
            </a:r>
            <a:r>
              <a:rPr lang="en-GB" dirty="0" smtClean="0"/>
              <a:t> type.</a:t>
            </a:r>
          </a:p>
          <a:p>
            <a:pPr lvl="1"/>
            <a:r>
              <a:rPr lang="en-GB" dirty="0" smtClean="0"/>
              <a:t>Or define your own using the following syntax: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System.Serializable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 err="1">
                <a:solidFill>
                  <a:srgbClr val="2B91AF"/>
                </a:solidFill>
                <a:latin typeface="Consolas" panose="020B0609020204030204" pitchFamily="49" charset="0"/>
              </a:rPr>
              <a:t>MyEvent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{ };</a:t>
            </a:r>
            <a:endParaRPr lang="en-GB" dirty="0" smtClean="0"/>
          </a:p>
          <a:p>
            <a:r>
              <a:rPr lang="en-GB" dirty="0" smtClean="0"/>
              <a:t>An event with parameters (used to send extra information when broadcasting the event):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System.Serializable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 err="1">
                <a:solidFill>
                  <a:srgbClr val="2B91AF"/>
                </a:solidFill>
                <a:latin typeface="Consolas" panose="020B0609020204030204" pitchFamily="49" charset="0"/>
              </a:rPr>
              <a:t>MyEvent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23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300" b="1" dirty="0" err="1" smtClean="0">
                <a:solidFill>
                  <a:schemeClr val="accent3"/>
                </a:solidFill>
                <a:latin typeface="Consolas" panose="020B0609020204030204" pitchFamily="49" charset="0"/>
              </a:rPr>
              <a:t>parameterType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&gt; { };</a:t>
            </a: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081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Defining the </a:t>
            </a:r>
            <a:r>
              <a:rPr lang="en-GB" dirty="0" smtClean="0"/>
              <a:t>Event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event without parameters:</a:t>
            </a:r>
          </a:p>
          <a:p>
            <a:pPr lvl="1"/>
            <a:r>
              <a:rPr lang="en-GB" dirty="0" smtClean="0"/>
              <a:t>Say, you wanted to broadcast when the player dies.</a:t>
            </a:r>
          </a:p>
          <a:p>
            <a:pPr lvl="1"/>
            <a:r>
              <a:rPr lang="en-GB" dirty="0" smtClean="0"/>
              <a:t>You do not need to send any extra information.</a:t>
            </a:r>
          </a:p>
          <a:p>
            <a:r>
              <a:rPr lang="en-GB" dirty="0" smtClean="0"/>
              <a:t>You can use the following event definition.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System.Serializable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PlayerDiesEvent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sz="1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722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Defining the </a:t>
            </a:r>
            <a:r>
              <a:rPr lang="en-GB" dirty="0" smtClean="0"/>
              <a:t>Event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</a:t>
            </a:r>
            <a:r>
              <a:rPr lang="en-GB" dirty="0"/>
              <a:t>event </a:t>
            </a:r>
            <a:r>
              <a:rPr lang="en-GB" dirty="0" smtClean="0"/>
              <a:t>with </a:t>
            </a:r>
            <a:r>
              <a:rPr lang="en-GB" dirty="0"/>
              <a:t>parameters:</a:t>
            </a:r>
          </a:p>
          <a:p>
            <a:pPr lvl="1"/>
            <a:r>
              <a:rPr lang="en-GB" dirty="0" smtClean="0"/>
              <a:t>Say, you wanted to broadcast when the player’s health changes.</a:t>
            </a:r>
          </a:p>
          <a:p>
            <a:pPr lvl="1"/>
            <a:r>
              <a:rPr lang="en-GB" dirty="0" smtClean="0"/>
              <a:t>You also need to broadcast the </a:t>
            </a:r>
            <a:r>
              <a:rPr lang="en-GB" i="1" dirty="0" smtClean="0"/>
              <a:t>new health value </a:t>
            </a:r>
            <a:r>
              <a:rPr lang="en-GB" dirty="0" smtClean="0"/>
              <a:t>with the event.</a:t>
            </a:r>
          </a:p>
          <a:p>
            <a:pPr lvl="1"/>
            <a:r>
              <a:rPr lang="en-GB" dirty="0" smtClean="0"/>
              <a:t>The health value is stored in a </a:t>
            </a:r>
            <a:r>
              <a:rPr lang="en-GB" b="1" dirty="0" smtClean="0"/>
              <a:t>float</a:t>
            </a:r>
            <a:r>
              <a:rPr lang="en-GB" dirty="0" smtClean="0"/>
              <a:t> variable.</a:t>
            </a:r>
          </a:p>
          <a:p>
            <a:r>
              <a:rPr lang="en-GB" dirty="0" smtClean="0"/>
              <a:t>You </a:t>
            </a:r>
            <a:r>
              <a:rPr lang="en-GB" dirty="0"/>
              <a:t>can use the following event definition.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System.Serializable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1051560" lvl="3" indent="0">
              <a:buNone/>
            </a:pP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HealthChangedEvent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3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300" b="1" dirty="0" smtClean="0">
                <a:solidFill>
                  <a:schemeClr val="accent3"/>
                </a:solidFill>
                <a:latin typeface="Consolas" panose="020B0609020204030204" pitchFamily="49" charset="0"/>
              </a:rPr>
              <a:t>float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{ };</a:t>
            </a:r>
            <a:endParaRPr lang="en-GB" dirty="0"/>
          </a:p>
          <a:p>
            <a:pPr marL="685800" lvl="2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12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2: Using the Event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use the event in the script class that needs to broadcast the event when it happens.</a:t>
            </a:r>
          </a:p>
          <a:p>
            <a:r>
              <a:rPr lang="en-GB" dirty="0" smtClean="0"/>
              <a:t>For example, the two example events on the previous slides may be used as follows:</a:t>
            </a:r>
          </a:p>
          <a:p>
            <a:pPr lvl="1"/>
            <a:r>
              <a:rPr lang="en-GB" dirty="0" smtClean="0"/>
              <a:t>Player Dies Event in a Player script.</a:t>
            </a:r>
          </a:p>
          <a:p>
            <a:pPr lvl="1"/>
            <a:r>
              <a:rPr lang="en-GB" dirty="0" smtClean="0"/>
              <a:t>Health Change Event in a Health script.</a:t>
            </a:r>
          </a:p>
          <a:p>
            <a:r>
              <a:rPr lang="en-GB" dirty="0" smtClean="0"/>
              <a:t>The first step is to declare a variable to indicate that you want to use the event type.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87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2: Using the Event Type</a:t>
            </a:r>
            <a:br>
              <a:rPr lang="en-GB" dirty="0" smtClean="0"/>
            </a:br>
            <a:r>
              <a:rPr lang="en-GB" sz="3100" dirty="0" smtClean="0"/>
              <a:t>Declaring the Event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Open the script where the event will be broadcast from and add a variable declaration for the event.</a:t>
            </a:r>
          </a:p>
          <a:p>
            <a:r>
              <a:rPr lang="en-GB" dirty="0" smtClean="0"/>
              <a:t>Example: </a:t>
            </a:r>
            <a:r>
              <a:rPr lang="en-GB" b="1" dirty="0" smtClean="0"/>
              <a:t>declaring the player dies event</a:t>
            </a:r>
            <a:r>
              <a:rPr lang="en-GB" dirty="0" smtClean="0"/>
              <a:t>: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r>
              <a:rPr lang="en-GB" dirty="0" smtClean="0"/>
              <a:t>Example: </a:t>
            </a:r>
            <a:r>
              <a:rPr lang="en-GB" b="1" dirty="0" smtClean="0"/>
              <a:t>declaring the health change event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91348" y="3573016"/>
            <a:ext cx="74029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an event to broadcast when the player dies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SerializeField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Header(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"Register to know when I die."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PlayerDiesEvent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playerDies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91348" y="5457998"/>
            <a:ext cx="87959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an event to broadcast when the health changes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SerializeField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Header(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"Register to know when my health changes."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HealthChangeEvent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healthChanges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759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Step 3</a:t>
            </a:r>
            <a:r>
              <a:rPr lang="en-GB" dirty="0"/>
              <a:t>: Broadcasting the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script logic will determine when to broadcast the event.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/>
              <a:t>Player Dies </a:t>
            </a:r>
            <a:r>
              <a:rPr lang="en-GB" dirty="0" smtClean="0"/>
              <a:t>Event: when health value equals zero.</a:t>
            </a:r>
          </a:p>
          <a:p>
            <a:pPr lvl="2"/>
            <a:r>
              <a:rPr lang="en-GB" dirty="0"/>
              <a:t>The player’s health is only going to reduce on receiving damage (player is hurt</a:t>
            </a:r>
            <a:r>
              <a:rPr lang="en-GB" dirty="0" smtClean="0"/>
              <a:t>).</a:t>
            </a:r>
          </a:p>
          <a:p>
            <a:pPr lvl="1"/>
            <a:r>
              <a:rPr lang="en-GB" dirty="0"/>
              <a:t>Health Change </a:t>
            </a:r>
            <a:r>
              <a:rPr lang="en-GB" dirty="0" smtClean="0"/>
              <a:t>Event: any time the health value changes.</a:t>
            </a:r>
          </a:p>
          <a:p>
            <a:pPr lvl="2"/>
            <a:r>
              <a:rPr lang="en-GB" dirty="0" smtClean="0"/>
              <a:t>Character is hurt</a:t>
            </a:r>
          </a:p>
          <a:p>
            <a:pPr lvl="2"/>
            <a:r>
              <a:rPr lang="en-GB" dirty="0" smtClean="0"/>
              <a:t>Character gains bonus health (life)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3: Broadcasting the </a:t>
            </a:r>
            <a:r>
              <a:rPr lang="en-GB" dirty="0" smtClean="0"/>
              <a:t>Event</a:t>
            </a:r>
            <a:br>
              <a:rPr lang="en-GB" dirty="0" smtClean="0"/>
            </a:br>
            <a:r>
              <a:rPr lang="en-GB" sz="3100" dirty="0" smtClean="0"/>
              <a:t>Player Dies Event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28800"/>
            <a:ext cx="8153400" cy="4495800"/>
          </a:xfrm>
        </p:spPr>
        <p:txBody>
          <a:bodyPr/>
          <a:lstStyle/>
          <a:p>
            <a:r>
              <a:rPr lang="en-GB" dirty="0" smtClean="0"/>
              <a:t>Say, you have a method in your player script called </a:t>
            </a:r>
            <a:r>
              <a:rPr lang="en-GB" dirty="0" err="1" smtClean="0"/>
              <a:t>HurtPlayer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Apply the damage (hurt)</a:t>
            </a:r>
          </a:p>
          <a:p>
            <a:pPr lvl="1"/>
            <a:r>
              <a:rPr lang="en-GB" dirty="0" smtClean="0"/>
              <a:t>Check if the health value has been depleted.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2252645" y="3645024"/>
            <a:ext cx="3816424" cy="3024336"/>
            <a:chOff x="2252645" y="3645024"/>
            <a:chExt cx="3816424" cy="3024336"/>
          </a:xfrm>
        </p:grpSpPr>
        <p:sp>
          <p:nvSpPr>
            <p:cNvPr id="4" name="Flowchart: Process 3"/>
            <p:cNvSpPr/>
            <p:nvPr/>
          </p:nvSpPr>
          <p:spPr>
            <a:xfrm>
              <a:off x="2252645" y="3645024"/>
              <a:ext cx="3816424" cy="576064"/>
            </a:xfrm>
            <a:prstGeom prst="flowChartProcess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Health = Health - damage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2679708" y="4462165"/>
              <a:ext cx="2962298" cy="983059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1600" dirty="0" smtClean="0"/>
                <a:t>Health = 0?</a:t>
              </a:r>
              <a:endParaRPr lang="en-GB" sz="1600" baseline="30000" dirty="0"/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2252645" y="5846805"/>
              <a:ext cx="3816424" cy="822555"/>
            </a:xfrm>
            <a:prstGeom prst="flowChartProcess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// Broadcast the Player Dies event</a:t>
              </a:r>
            </a:p>
            <a:p>
              <a:r>
                <a:rPr lang="en-GB" sz="1600" dirty="0" smtClean="0">
                  <a:solidFill>
                    <a:srgbClr val="0000FF"/>
                  </a:solidFill>
                  <a:latin typeface="Consolas" panose="020B0609020204030204" pitchFamily="49" charset="0"/>
                </a:rPr>
                <a:t>if</a:t>
              </a:r>
              <a:r>
                <a:rPr lang="en-GB" sz="1600" dirty="0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 (</a:t>
              </a:r>
              <a:r>
                <a:rPr lang="en-GB" sz="1600" dirty="0" err="1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playerDies</a:t>
              </a:r>
              <a:r>
                <a:rPr lang="en-GB" sz="1600" dirty="0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 </a:t>
              </a:r>
              <a:r>
                <a:rPr lang="en-GB" sz="1600" dirty="0">
                  <a:solidFill>
                    <a:srgbClr val="000000"/>
                  </a:solidFill>
                  <a:latin typeface="Consolas" panose="020B0609020204030204" pitchFamily="49" charset="0"/>
                </a:rPr>
                <a:t>!= </a:t>
              </a:r>
              <a:r>
                <a:rPr lang="en-GB" sz="1600" dirty="0">
                  <a:solidFill>
                    <a:srgbClr val="0000FF"/>
                  </a:solidFill>
                  <a:latin typeface="Consolas" panose="020B0609020204030204" pitchFamily="49" charset="0"/>
                </a:rPr>
                <a:t>null</a:t>
              </a:r>
              <a:r>
                <a:rPr lang="en-GB" sz="1600" dirty="0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)                	</a:t>
              </a:r>
              <a:r>
                <a:rPr lang="en-GB" sz="1600" b="1" dirty="0" err="1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playerDies.Invoke</a:t>
              </a:r>
              <a:r>
                <a:rPr lang="en-GB" sz="1600" dirty="0" smtClean="0">
                  <a:solidFill>
                    <a:srgbClr val="000000"/>
                  </a:solidFill>
                  <a:latin typeface="Consolas" panose="020B0609020204030204" pitchFamily="49" charset="0"/>
                </a:rPr>
                <a:t>();</a:t>
              </a:r>
              <a:endParaRPr lang="en-GB" sz="1600" dirty="0" smtClean="0"/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160857" y="4221088"/>
              <a:ext cx="0" cy="24107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5" idx="2"/>
              <a:endCxn id="6" idx="0"/>
            </p:cNvCxnSpPr>
            <p:nvPr/>
          </p:nvCxnSpPr>
          <p:spPr>
            <a:xfrm>
              <a:off x="4160857" y="5445224"/>
              <a:ext cx="0" cy="40158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4160857" y="5435932"/>
              <a:ext cx="5314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Yes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1981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3: Broadcasting the Event</a:t>
            </a:r>
            <a:br>
              <a:rPr lang="en-GB" dirty="0"/>
            </a:br>
            <a:r>
              <a:rPr lang="en-GB" sz="3100" dirty="0" smtClean="0"/>
              <a:t>Health Change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Say you have a property in your script to get and set the health value (stored in a field).</a:t>
            </a:r>
          </a:p>
          <a:p>
            <a:r>
              <a:rPr lang="en-GB" dirty="0" smtClean="0"/>
              <a:t>Every time you set the value, broadcast the event with the new health value.</a:t>
            </a:r>
            <a:endParaRPr lang="en-GB" dirty="0"/>
          </a:p>
        </p:txBody>
      </p:sp>
      <p:pic>
        <p:nvPicPr>
          <p:cNvPr id="2052" name="Picture 4" descr="C:\Users\sc-ka\AppData\Local\Temp\SNAGHTML124535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29000"/>
            <a:ext cx="4973599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517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4: Receiving the Event Notification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="1" i="1" dirty="0" smtClean="0"/>
              <a:t>script that wishes to be notified of the event must declare a </a:t>
            </a:r>
            <a:r>
              <a:rPr lang="en-GB" b="1" i="1" u="sng" dirty="0" smtClean="0"/>
              <a:t>public method to receive the event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If the event being received is an event </a:t>
            </a:r>
            <a:r>
              <a:rPr lang="en-GB" dirty="0" smtClean="0"/>
              <a:t>broadcast with </a:t>
            </a:r>
            <a:r>
              <a:rPr lang="en-GB" dirty="0" smtClean="0"/>
              <a:t>parameters, the method must also have parameters of the same type.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70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4: Receiving the Event </a:t>
            </a:r>
            <a:r>
              <a:rPr lang="en-GB" dirty="0" smtClean="0"/>
              <a:t>Notification: Player </a:t>
            </a:r>
            <a:r>
              <a:rPr lang="en-GB" dirty="0"/>
              <a:t>Dies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Say, a Game Manager script receives notifications of when the player dies so it can end the game.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PlayerDies</a:t>
            </a:r>
            <a:r>
              <a:rPr lang="en-GB" dirty="0" smtClean="0"/>
              <a:t> event </a:t>
            </a:r>
            <a:r>
              <a:rPr lang="en-GB" b="1" dirty="0" smtClean="0"/>
              <a:t>has no parameters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smtClean="0"/>
              <a:t>public</a:t>
            </a:r>
            <a:r>
              <a:rPr lang="en-GB" dirty="0" smtClean="0"/>
              <a:t> method in the game manager script to receive the event:</a:t>
            </a:r>
          </a:p>
          <a:p>
            <a:pPr lvl="2"/>
            <a:r>
              <a:rPr lang="en-GB" dirty="0" smtClean="0"/>
              <a:t>Return type: void</a:t>
            </a:r>
          </a:p>
          <a:p>
            <a:pPr lvl="2"/>
            <a:r>
              <a:rPr lang="en-GB" dirty="0" smtClean="0"/>
              <a:t>No parameters.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OnPlayerDies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097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4: Receiving the Event </a:t>
            </a:r>
            <a:r>
              <a:rPr lang="en-GB" dirty="0" smtClean="0"/>
              <a:t>Notification: Health Change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Say, a HUD script receives notifications of when the health changes so it can update the display.</a:t>
            </a:r>
          </a:p>
          <a:p>
            <a:r>
              <a:rPr lang="en-GB" dirty="0" smtClean="0"/>
              <a:t>The Health Change event </a:t>
            </a:r>
            <a:r>
              <a:rPr lang="en-GB" b="1" dirty="0" smtClean="0"/>
              <a:t>has one </a:t>
            </a:r>
            <a:r>
              <a:rPr lang="en-GB" b="1" u="sng" dirty="0" smtClean="0"/>
              <a:t>float</a:t>
            </a:r>
            <a:r>
              <a:rPr lang="en-GB" b="1" dirty="0" smtClean="0"/>
              <a:t> parameter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smtClean="0"/>
              <a:t>public</a:t>
            </a:r>
            <a:r>
              <a:rPr lang="en-GB" dirty="0" smtClean="0"/>
              <a:t> method in the game manager script to receive the event:</a:t>
            </a:r>
          </a:p>
          <a:p>
            <a:pPr lvl="2"/>
            <a:r>
              <a:rPr lang="en-GB" dirty="0" smtClean="0"/>
              <a:t>Return type: void</a:t>
            </a:r>
          </a:p>
          <a:p>
            <a:pPr lvl="2"/>
            <a:r>
              <a:rPr lang="en-GB" dirty="0" smtClean="0"/>
              <a:t>No parameters.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OnPlayerHealthChanges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newHealth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63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20046</TotalTime>
  <Words>1204</Words>
  <Application>Microsoft Office PowerPoint</Application>
  <PresentationFormat>On-screen Show (4:3)</PresentationFormat>
  <Paragraphs>142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Cambria</vt:lpstr>
      <vt:lpstr>Consolas</vt:lpstr>
      <vt:lpstr>Wingdings</vt:lpstr>
      <vt:lpstr>Wingdings 2</vt:lpstr>
      <vt:lpstr>Median</vt:lpstr>
      <vt:lpstr>Unity Events Revisited</vt:lpstr>
      <vt:lpstr>Today’s Lecture</vt:lpstr>
      <vt:lpstr>Current Problems</vt:lpstr>
      <vt:lpstr>Still Playing Old Weapon Animations</vt:lpstr>
      <vt:lpstr>Fixing Attack Range</vt:lpstr>
      <vt:lpstr>Unity Events</vt:lpstr>
      <vt:lpstr>Unity Events: The Subject</vt:lpstr>
      <vt:lpstr>Unity Events: The Observers</vt:lpstr>
      <vt:lpstr>Step 1: Defining the Event Type</vt:lpstr>
      <vt:lpstr>Step 1: Defining the Event Type</vt:lpstr>
      <vt:lpstr>Step 1: Defining the Event Type</vt:lpstr>
      <vt:lpstr>Step 1: Defining the Event Type</vt:lpstr>
      <vt:lpstr>Step 2: Using the Event Type</vt:lpstr>
      <vt:lpstr>Step 2: Using the Event Type Declaring the Event</vt:lpstr>
      <vt:lpstr>Step 3: Broadcasting the Event</vt:lpstr>
      <vt:lpstr>Step 3: Broadcasting the Event Player Dies Event</vt:lpstr>
      <vt:lpstr>Step 3: Broadcasting the Event Health Change Event</vt:lpstr>
      <vt:lpstr>Step 4: Receiving the Event Notification</vt:lpstr>
      <vt:lpstr>Step 4: Receiving the Event Notification: Player Dies Event</vt:lpstr>
      <vt:lpstr>Step 4: Receiving the Event Notification: Health Change Event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1833</cp:revision>
  <cp:lastPrinted>2014-09-29T16:21:25Z</cp:lastPrinted>
  <dcterms:created xsi:type="dcterms:W3CDTF">2013-09-18T07:00:31Z</dcterms:created>
  <dcterms:modified xsi:type="dcterms:W3CDTF">2020-03-12T07:11:49Z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