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0" r:id="rId1"/>
  </p:sldMasterIdLst>
  <p:notesMasterIdLst>
    <p:notesMasterId r:id="rId28"/>
  </p:notesMasterIdLst>
  <p:handoutMasterIdLst>
    <p:handoutMasterId r:id="rId29"/>
  </p:handoutMasterIdLst>
  <p:sldIdLst>
    <p:sldId id="256" r:id="rId2"/>
    <p:sldId id="285" r:id="rId3"/>
    <p:sldId id="286" r:id="rId4"/>
    <p:sldId id="266" r:id="rId5"/>
    <p:sldId id="267" r:id="rId6"/>
    <p:sldId id="268" r:id="rId7"/>
    <p:sldId id="269" r:id="rId8"/>
    <p:sldId id="258" r:id="rId9"/>
    <p:sldId id="259" r:id="rId10"/>
    <p:sldId id="260" r:id="rId11"/>
    <p:sldId id="261" r:id="rId12"/>
    <p:sldId id="263" r:id="rId13"/>
    <p:sldId id="262"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4" r:id="rId2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F20CA-08AA-4CD3-AEC1-387D998DB47D}" v="7" dt="2026-01-13T17:17:20.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02" autoAdjust="0"/>
    <p:restoredTop sz="75488" autoAdjust="0"/>
  </p:normalViewPr>
  <p:slideViewPr>
    <p:cSldViewPr snapToGrid="0">
      <p:cViewPr>
        <p:scale>
          <a:sx n="68" d="100"/>
          <a:sy n="68" d="100"/>
        </p:scale>
        <p:origin x="717" y="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6-01-13T17:17:20.701" v="7"/>
      <pc:docMkLst>
        <pc:docMk/>
      </pc:docMkLst>
      <pc:sldChg chg="addSp modSp">
        <pc:chgData name="Natasha Davies (IMH)" userId="f8d816cd-2c21-46a2-8815-9450f2bd6f78" providerId="ADAL" clId="{4383C101-9562-4D0C-8C6E-D656113FA33B}" dt="2026-01-13T16:48:42.714" v="0"/>
        <pc:sldMkLst>
          <pc:docMk/>
          <pc:sldMk cId="3059316376" sldId="256"/>
        </pc:sldMkLst>
        <pc:picChg chg="add mod">
          <ac:chgData name="Natasha Davies (IMH)" userId="f8d816cd-2c21-46a2-8815-9450f2bd6f78" providerId="ADAL" clId="{4383C101-9562-4D0C-8C6E-D656113FA33B}" dt="2026-01-13T16:48:42.714" v="0"/>
          <ac:picMkLst>
            <pc:docMk/>
            <pc:sldMk cId="3059316376" sldId="256"/>
            <ac:picMk id="6" creationId="{437F564D-5332-7540-D30F-20A738E782C6}"/>
          </ac:picMkLst>
        </pc:picChg>
      </pc:sldChg>
      <pc:sldChg chg="addSp modSp">
        <pc:chgData name="Natasha Davies (IMH)" userId="f8d816cd-2c21-46a2-8815-9450f2bd6f78" providerId="ADAL" clId="{4383C101-9562-4D0C-8C6E-D656113FA33B}" dt="2026-01-13T16:57:37.292" v="5"/>
        <pc:sldMkLst>
          <pc:docMk/>
          <pc:sldMk cId="2488823983" sldId="258"/>
        </pc:sldMkLst>
        <pc:picChg chg="add mod">
          <ac:chgData name="Natasha Davies (IMH)" userId="f8d816cd-2c21-46a2-8815-9450f2bd6f78" providerId="ADAL" clId="{4383C101-9562-4D0C-8C6E-D656113FA33B}" dt="2026-01-13T16:57:37.292" v="5"/>
          <ac:picMkLst>
            <pc:docMk/>
            <pc:sldMk cId="2488823983" sldId="258"/>
            <ac:picMk id="9" creationId="{E4752246-BDE9-88C9-D7AC-0FE210551CD7}"/>
          </ac:picMkLst>
        </pc:picChg>
      </pc:sldChg>
      <pc:sldChg chg="addSp modSp">
        <pc:chgData name="Natasha Davies (IMH)" userId="f8d816cd-2c21-46a2-8815-9450f2bd6f78" providerId="ADAL" clId="{4383C101-9562-4D0C-8C6E-D656113FA33B}" dt="2026-01-13T16:57:37.292" v="5"/>
        <pc:sldMkLst>
          <pc:docMk/>
          <pc:sldMk cId="1307021231" sldId="259"/>
        </pc:sldMkLst>
        <pc:picChg chg="add mod">
          <ac:chgData name="Natasha Davies (IMH)" userId="f8d816cd-2c21-46a2-8815-9450f2bd6f78" providerId="ADAL" clId="{4383C101-9562-4D0C-8C6E-D656113FA33B}" dt="2026-01-13T16:57:37.292" v="5"/>
          <ac:picMkLst>
            <pc:docMk/>
            <pc:sldMk cId="1307021231" sldId="259"/>
            <ac:picMk id="7" creationId="{48464554-1A3B-9AAD-78F1-7ABF2CEDD528}"/>
          </ac:picMkLst>
        </pc:picChg>
      </pc:sldChg>
      <pc:sldChg chg="addSp modSp">
        <pc:chgData name="Natasha Davies (IMH)" userId="f8d816cd-2c21-46a2-8815-9450f2bd6f78" providerId="ADAL" clId="{4383C101-9562-4D0C-8C6E-D656113FA33B}" dt="2026-01-13T16:57:37.292" v="5"/>
        <pc:sldMkLst>
          <pc:docMk/>
          <pc:sldMk cId="1740424814" sldId="260"/>
        </pc:sldMkLst>
        <pc:picChg chg="add mod">
          <ac:chgData name="Natasha Davies (IMH)" userId="f8d816cd-2c21-46a2-8815-9450f2bd6f78" providerId="ADAL" clId="{4383C101-9562-4D0C-8C6E-D656113FA33B}" dt="2026-01-13T16:57:37.292" v="5"/>
          <ac:picMkLst>
            <pc:docMk/>
            <pc:sldMk cId="1740424814" sldId="260"/>
            <ac:picMk id="6" creationId="{AD5422A4-BCD7-D5CA-BB13-2DA591E2FFAD}"/>
          </ac:picMkLst>
        </pc:picChg>
      </pc:sldChg>
      <pc:sldChg chg="addSp delSp modSp modTransition modAnim">
        <pc:chgData name="Natasha Davies (IMH)" userId="f8d816cd-2c21-46a2-8815-9450f2bd6f78" providerId="ADAL" clId="{4383C101-9562-4D0C-8C6E-D656113FA33B}" dt="2026-01-13T17:17:20.701" v="7"/>
        <pc:sldMkLst>
          <pc:docMk/>
          <pc:sldMk cId="3298142605" sldId="261"/>
        </pc:sldMkLst>
        <pc:picChg chg="add del mod">
          <ac:chgData name="Natasha Davies (IMH)" userId="f8d816cd-2c21-46a2-8815-9450f2bd6f78" providerId="ADAL" clId="{4383C101-9562-4D0C-8C6E-D656113FA33B}" dt="2026-01-13T16:58:21.557" v="6"/>
          <ac:picMkLst>
            <pc:docMk/>
            <pc:sldMk cId="3298142605" sldId="261"/>
            <ac:picMk id="5" creationId="{6C735369-02B4-90BE-7948-FD489B0B543E}"/>
          </ac:picMkLst>
        </pc:picChg>
        <pc:picChg chg="add mod">
          <ac:chgData name="Natasha Davies (IMH)" userId="f8d816cd-2c21-46a2-8815-9450f2bd6f78" providerId="ADAL" clId="{4383C101-9562-4D0C-8C6E-D656113FA33B}" dt="2026-01-13T17:17:20.701" v="7"/>
          <ac:picMkLst>
            <pc:docMk/>
            <pc:sldMk cId="3298142605" sldId="261"/>
            <ac:picMk id="10" creationId="{2D2C4860-3224-C5E5-1B50-4020B75750C7}"/>
          </ac:picMkLst>
        </pc:picChg>
      </pc:sldChg>
      <pc:sldChg chg="addSp modSp">
        <pc:chgData name="Natasha Davies (IMH)" userId="f8d816cd-2c21-46a2-8815-9450f2bd6f78" providerId="ADAL" clId="{4383C101-9562-4D0C-8C6E-D656113FA33B}" dt="2026-01-13T17:17:20.701" v="7"/>
        <pc:sldMkLst>
          <pc:docMk/>
          <pc:sldMk cId="389605320" sldId="262"/>
        </pc:sldMkLst>
        <pc:picChg chg="add mod">
          <ac:chgData name="Natasha Davies (IMH)" userId="f8d816cd-2c21-46a2-8815-9450f2bd6f78" providerId="ADAL" clId="{4383C101-9562-4D0C-8C6E-D656113FA33B}" dt="2026-01-13T17:17:20.701" v="7"/>
          <ac:picMkLst>
            <pc:docMk/>
            <pc:sldMk cId="389605320" sldId="262"/>
            <ac:picMk id="8" creationId="{6E6005EB-CBB7-8A1F-0FF3-70FE63D1DC70}"/>
          </ac:picMkLst>
        </pc:picChg>
      </pc:sldChg>
      <pc:sldChg chg="addSp modSp">
        <pc:chgData name="Natasha Davies (IMH)" userId="f8d816cd-2c21-46a2-8815-9450f2bd6f78" providerId="ADAL" clId="{4383C101-9562-4D0C-8C6E-D656113FA33B}" dt="2026-01-13T17:17:20.701" v="7"/>
        <pc:sldMkLst>
          <pc:docMk/>
          <pc:sldMk cId="1241922822" sldId="263"/>
        </pc:sldMkLst>
        <pc:picChg chg="add mod">
          <ac:chgData name="Natasha Davies (IMH)" userId="f8d816cd-2c21-46a2-8815-9450f2bd6f78" providerId="ADAL" clId="{4383C101-9562-4D0C-8C6E-D656113FA33B}" dt="2026-01-13T17:17:20.701" v="7"/>
          <ac:picMkLst>
            <pc:docMk/>
            <pc:sldMk cId="1241922822" sldId="263"/>
            <ac:picMk id="10" creationId="{DE63AADB-5050-65BA-48EB-D3CB18019DAC}"/>
          </ac:picMkLst>
        </pc:picChg>
      </pc:sldChg>
      <pc:sldChg chg="addSp modSp">
        <pc:chgData name="Natasha Davies (IMH)" userId="f8d816cd-2c21-46a2-8815-9450f2bd6f78" providerId="ADAL" clId="{4383C101-9562-4D0C-8C6E-D656113FA33B}" dt="2026-01-13T16:48:42.714" v="0"/>
        <pc:sldMkLst>
          <pc:docMk/>
          <pc:sldMk cId="2648792192" sldId="266"/>
        </pc:sldMkLst>
        <pc:picChg chg="add mod">
          <ac:chgData name="Natasha Davies (IMH)" userId="f8d816cd-2c21-46a2-8815-9450f2bd6f78" providerId="ADAL" clId="{4383C101-9562-4D0C-8C6E-D656113FA33B}" dt="2026-01-13T16:48:42.714" v="0"/>
          <ac:picMkLst>
            <pc:docMk/>
            <pc:sldMk cId="2648792192" sldId="266"/>
            <ac:picMk id="7" creationId="{FC3A0570-46E3-0882-45C3-D3357DB23D23}"/>
          </ac:picMkLst>
        </pc:picChg>
      </pc:sldChg>
      <pc:sldChg chg="addSp modSp">
        <pc:chgData name="Natasha Davies (IMH)" userId="f8d816cd-2c21-46a2-8815-9450f2bd6f78" providerId="ADAL" clId="{4383C101-9562-4D0C-8C6E-D656113FA33B}" dt="2026-01-13T16:48:42.714" v="0"/>
        <pc:sldMkLst>
          <pc:docMk/>
          <pc:sldMk cId="3482314495" sldId="267"/>
        </pc:sldMkLst>
        <pc:picChg chg="add mod">
          <ac:chgData name="Natasha Davies (IMH)" userId="f8d816cd-2c21-46a2-8815-9450f2bd6f78" providerId="ADAL" clId="{4383C101-9562-4D0C-8C6E-D656113FA33B}" dt="2026-01-13T16:48:42.714" v="0"/>
          <ac:picMkLst>
            <pc:docMk/>
            <pc:sldMk cId="3482314495" sldId="267"/>
            <ac:picMk id="6" creationId="{654E36F5-4368-6E25-0FDE-7BF2EA57E06E}"/>
          </ac:picMkLst>
        </pc:picChg>
      </pc:sldChg>
      <pc:sldChg chg="addSp delSp modSp mod modTransition modAnim">
        <pc:chgData name="Natasha Davies (IMH)" userId="f8d816cd-2c21-46a2-8815-9450f2bd6f78" providerId="ADAL" clId="{4383C101-9562-4D0C-8C6E-D656113FA33B}" dt="2026-01-13T16:49:55.725" v="3"/>
        <pc:sldMkLst>
          <pc:docMk/>
          <pc:sldMk cId="1361409079" sldId="268"/>
        </pc:sldMkLst>
        <pc:picChg chg="add del mod">
          <ac:chgData name="Natasha Davies (IMH)" userId="f8d816cd-2c21-46a2-8815-9450f2bd6f78" providerId="ADAL" clId="{4383C101-9562-4D0C-8C6E-D656113FA33B}" dt="2026-01-13T16:48:45.767" v="2"/>
          <ac:picMkLst>
            <pc:docMk/>
            <pc:sldMk cId="1361409079" sldId="268"/>
            <ac:picMk id="6" creationId="{0A4A350C-CA9A-861D-2CD1-8E6003FB6492}"/>
          </ac:picMkLst>
        </pc:picChg>
        <pc:picChg chg="add del mod ord">
          <ac:chgData name="Natasha Davies (IMH)" userId="f8d816cd-2c21-46a2-8815-9450f2bd6f78" providerId="ADAL" clId="{4383C101-9562-4D0C-8C6E-D656113FA33B}" dt="2026-01-13T16:49:55.725" v="3"/>
          <ac:picMkLst>
            <pc:docMk/>
            <pc:sldMk cId="1361409079" sldId="268"/>
            <ac:picMk id="9" creationId="{C9B3A909-2A0F-B391-8253-19A3846B0721}"/>
          </ac:picMkLst>
        </pc:picChg>
        <pc:picChg chg="add mod">
          <ac:chgData name="Natasha Davies (IMH)" userId="f8d816cd-2c21-46a2-8815-9450f2bd6f78" providerId="ADAL" clId="{4383C101-9562-4D0C-8C6E-D656113FA33B}" dt="2026-01-13T16:49:55.725" v="3"/>
          <ac:picMkLst>
            <pc:docMk/>
            <pc:sldMk cId="1361409079" sldId="268"/>
            <ac:picMk id="10" creationId="{738F8341-5784-741E-1A0D-E1394733CDF4}"/>
          </ac:picMkLst>
        </pc:picChg>
      </pc:sldChg>
      <pc:sldChg chg="addSp modSp">
        <pc:chgData name="Natasha Davies (IMH)" userId="f8d816cd-2c21-46a2-8815-9450f2bd6f78" providerId="ADAL" clId="{4383C101-9562-4D0C-8C6E-D656113FA33B}" dt="2026-01-13T16:51:38.959" v="4"/>
        <pc:sldMkLst>
          <pc:docMk/>
          <pc:sldMk cId="3622772424" sldId="269"/>
        </pc:sldMkLst>
        <pc:picChg chg="add mod">
          <ac:chgData name="Natasha Davies (IMH)" userId="f8d816cd-2c21-46a2-8815-9450f2bd6f78" providerId="ADAL" clId="{4383C101-9562-4D0C-8C6E-D656113FA33B}" dt="2026-01-13T16:51:38.959" v="4"/>
          <ac:picMkLst>
            <pc:docMk/>
            <pc:sldMk cId="3622772424" sldId="269"/>
            <ac:picMk id="14" creationId="{D3EA93C0-9E1C-CE7C-560D-9210AE46A160}"/>
          </ac:picMkLst>
        </pc:picChg>
      </pc:sldChg>
      <pc:sldChg chg="addSp modSp">
        <pc:chgData name="Natasha Davies (IMH)" userId="f8d816cd-2c21-46a2-8815-9450f2bd6f78" providerId="ADAL" clId="{4383C101-9562-4D0C-8C6E-D656113FA33B}" dt="2026-01-13T17:17:20.701" v="7"/>
        <pc:sldMkLst>
          <pc:docMk/>
          <pc:sldMk cId="3883752015" sldId="271"/>
        </pc:sldMkLst>
        <pc:picChg chg="add mod">
          <ac:chgData name="Natasha Davies (IMH)" userId="f8d816cd-2c21-46a2-8815-9450f2bd6f78" providerId="ADAL" clId="{4383C101-9562-4D0C-8C6E-D656113FA33B}" dt="2026-01-13T17:17:20.701" v="7"/>
          <ac:picMkLst>
            <pc:docMk/>
            <pc:sldMk cId="3883752015" sldId="271"/>
            <ac:picMk id="7" creationId="{8CA00B65-5471-F1DF-A40F-1E4A5F73187B}"/>
          </ac:picMkLst>
        </pc:picChg>
      </pc:sldChg>
      <pc:sldChg chg="addSp modSp">
        <pc:chgData name="Natasha Davies (IMH)" userId="f8d816cd-2c21-46a2-8815-9450f2bd6f78" providerId="ADAL" clId="{4383C101-9562-4D0C-8C6E-D656113FA33B}" dt="2026-01-13T17:17:20.701" v="7"/>
        <pc:sldMkLst>
          <pc:docMk/>
          <pc:sldMk cId="1355199224" sldId="272"/>
        </pc:sldMkLst>
        <pc:picChg chg="add mod">
          <ac:chgData name="Natasha Davies (IMH)" userId="f8d816cd-2c21-46a2-8815-9450f2bd6f78" providerId="ADAL" clId="{4383C101-9562-4D0C-8C6E-D656113FA33B}" dt="2026-01-13T17:17:20.701" v="7"/>
          <ac:picMkLst>
            <pc:docMk/>
            <pc:sldMk cId="1355199224" sldId="272"/>
            <ac:picMk id="6" creationId="{E8748587-C212-0ADB-BD25-F94AE5BC776A}"/>
          </ac:picMkLst>
        </pc:picChg>
      </pc:sldChg>
      <pc:sldChg chg="addSp modSp">
        <pc:chgData name="Natasha Davies (IMH)" userId="f8d816cd-2c21-46a2-8815-9450f2bd6f78" providerId="ADAL" clId="{4383C101-9562-4D0C-8C6E-D656113FA33B}" dt="2026-01-13T17:17:20.701" v="7"/>
        <pc:sldMkLst>
          <pc:docMk/>
          <pc:sldMk cId="2488971183" sldId="273"/>
        </pc:sldMkLst>
        <pc:picChg chg="add mod">
          <ac:chgData name="Natasha Davies (IMH)" userId="f8d816cd-2c21-46a2-8815-9450f2bd6f78" providerId="ADAL" clId="{4383C101-9562-4D0C-8C6E-D656113FA33B}" dt="2026-01-13T17:17:20.701" v="7"/>
          <ac:picMkLst>
            <pc:docMk/>
            <pc:sldMk cId="2488971183" sldId="273"/>
            <ac:picMk id="7" creationId="{F8551ECD-9A80-9D19-7660-E1247F33E5D3}"/>
          </ac:picMkLst>
        </pc:picChg>
      </pc:sldChg>
      <pc:sldChg chg="addSp modSp">
        <pc:chgData name="Natasha Davies (IMH)" userId="f8d816cd-2c21-46a2-8815-9450f2bd6f78" providerId="ADAL" clId="{4383C101-9562-4D0C-8C6E-D656113FA33B}" dt="2026-01-13T17:17:20.701" v="7"/>
        <pc:sldMkLst>
          <pc:docMk/>
          <pc:sldMk cId="579823765" sldId="274"/>
        </pc:sldMkLst>
        <pc:picChg chg="add mod">
          <ac:chgData name="Natasha Davies (IMH)" userId="f8d816cd-2c21-46a2-8815-9450f2bd6f78" providerId="ADAL" clId="{4383C101-9562-4D0C-8C6E-D656113FA33B}" dt="2026-01-13T17:17:20.701" v="7"/>
          <ac:picMkLst>
            <pc:docMk/>
            <pc:sldMk cId="579823765" sldId="274"/>
            <ac:picMk id="6" creationId="{7B814E95-5D8E-57AD-BF12-C889ACFF5A3A}"/>
          </ac:picMkLst>
        </pc:picChg>
      </pc:sldChg>
      <pc:sldChg chg="addSp modSp">
        <pc:chgData name="Natasha Davies (IMH)" userId="f8d816cd-2c21-46a2-8815-9450f2bd6f78" providerId="ADAL" clId="{4383C101-9562-4D0C-8C6E-D656113FA33B}" dt="2026-01-13T17:17:20.701" v="7"/>
        <pc:sldMkLst>
          <pc:docMk/>
          <pc:sldMk cId="4071986124" sldId="275"/>
        </pc:sldMkLst>
        <pc:picChg chg="add mod">
          <ac:chgData name="Natasha Davies (IMH)" userId="f8d816cd-2c21-46a2-8815-9450f2bd6f78" providerId="ADAL" clId="{4383C101-9562-4D0C-8C6E-D656113FA33B}" dt="2026-01-13T17:17:20.701" v="7"/>
          <ac:picMkLst>
            <pc:docMk/>
            <pc:sldMk cId="4071986124" sldId="275"/>
            <ac:picMk id="7" creationId="{E79A7061-15FC-92BE-A721-9578085124A2}"/>
          </ac:picMkLst>
        </pc:picChg>
      </pc:sldChg>
      <pc:sldChg chg="addSp modSp">
        <pc:chgData name="Natasha Davies (IMH)" userId="f8d816cd-2c21-46a2-8815-9450f2bd6f78" providerId="ADAL" clId="{4383C101-9562-4D0C-8C6E-D656113FA33B}" dt="2026-01-13T17:17:20.701" v="7"/>
        <pc:sldMkLst>
          <pc:docMk/>
          <pc:sldMk cId="991840678" sldId="276"/>
        </pc:sldMkLst>
        <pc:picChg chg="add mod">
          <ac:chgData name="Natasha Davies (IMH)" userId="f8d816cd-2c21-46a2-8815-9450f2bd6f78" providerId="ADAL" clId="{4383C101-9562-4D0C-8C6E-D656113FA33B}" dt="2026-01-13T17:17:20.701" v="7"/>
          <ac:picMkLst>
            <pc:docMk/>
            <pc:sldMk cId="991840678" sldId="276"/>
            <ac:picMk id="6" creationId="{79C72FBF-A00D-C35E-7BCE-E3B9019BC847}"/>
          </ac:picMkLst>
        </pc:picChg>
      </pc:sldChg>
      <pc:sldChg chg="addSp modSp">
        <pc:chgData name="Natasha Davies (IMH)" userId="f8d816cd-2c21-46a2-8815-9450f2bd6f78" providerId="ADAL" clId="{4383C101-9562-4D0C-8C6E-D656113FA33B}" dt="2026-01-13T17:17:20.701" v="7"/>
        <pc:sldMkLst>
          <pc:docMk/>
          <pc:sldMk cId="2972319990" sldId="277"/>
        </pc:sldMkLst>
        <pc:picChg chg="add mod">
          <ac:chgData name="Natasha Davies (IMH)" userId="f8d816cd-2c21-46a2-8815-9450f2bd6f78" providerId="ADAL" clId="{4383C101-9562-4D0C-8C6E-D656113FA33B}" dt="2026-01-13T17:17:20.701" v="7"/>
          <ac:picMkLst>
            <pc:docMk/>
            <pc:sldMk cId="2972319990" sldId="277"/>
            <ac:picMk id="6" creationId="{75D0002D-1AF9-857D-FBCF-D84BA40AEBA3}"/>
          </ac:picMkLst>
        </pc:picChg>
      </pc:sldChg>
      <pc:sldChg chg="addSp modSp">
        <pc:chgData name="Natasha Davies (IMH)" userId="f8d816cd-2c21-46a2-8815-9450f2bd6f78" providerId="ADAL" clId="{4383C101-9562-4D0C-8C6E-D656113FA33B}" dt="2026-01-13T17:17:20.701" v="7"/>
        <pc:sldMkLst>
          <pc:docMk/>
          <pc:sldMk cId="2025884211" sldId="278"/>
        </pc:sldMkLst>
        <pc:picChg chg="add mod">
          <ac:chgData name="Natasha Davies (IMH)" userId="f8d816cd-2c21-46a2-8815-9450f2bd6f78" providerId="ADAL" clId="{4383C101-9562-4D0C-8C6E-D656113FA33B}" dt="2026-01-13T17:17:20.701" v="7"/>
          <ac:picMkLst>
            <pc:docMk/>
            <pc:sldMk cId="2025884211" sldId="278"/>
            <ac:picMk id="7" creationId="{C7713AAF-DD9E-57B9-83E5-EE13B3A22099}"/>
          </ac:picMkLst>
        </pc:picChg>
      </pc:sldChg>
      <pc:sldChg chg="addSp modSp">
        <pc:chgData name="Natasha Davies (IMH)" userId="f8d816cd-2c21-46a2-8815-9450f2bd6f78" providerId="ADAL" clId="{4383C101-9562-4D0C-8C6E-D656113FA33B}" dt="2026-01-13T17:17:20.701" v="7"/>
        <pc:sldMkLst>
          <pc:docMk/>
          <pc:sldMk cId="366340631" sldId="279"/>
        </pc:sldMkLst>
        <pc:picChg chg="add mod">
          <ac:chgData name="Natasha Davies (IMH)" userId="f8d816cd-2c21-46a2-8815-9450f2bd6f78" providerId="ADAL" clId="{4383C101-9562-4D0C-8C6E-D656113FA33B}" dt="2026-01-13T17:17:20.701" v="7"/>
          <ac:picMkLst>
            <pc:docMk/>
            <pc:sldMk cId="366340631" sldId="279"/>
            <ac:picMk id="7" creationId="{89A6B60A-8EAF-BD89-5E82-41BBCC47EDC5}"/>
          </ac:picMkLst>
        </pc:picChg>
      </pc:sldChg>
      <pc:sldChg chg="addSp modSp">
        <pc:chgData name="Natasha Davies (IMH)" userId="f8d816cd-2c21-46a2-8815-9450f2bd6f78" providerId="ADAL" clId="{4383C101-9562-4D0C-8C6E-D656113FA33B}" dt="2026-01-13T17:17:20.701" v="7"/>
        <pc:sldMkLst>
          <pc:docMk/>
          <pc:sldMk cId="2944987959" sldId="280"/>
        </pc:sldMkLst>
        <pc:picChg chg="add mod">
          <ac:chgData name="Natasha Davies (IMH)" userId="f8d816cd-2c21-46a2-8815-9450f2bd6f78" providerId="ADAL" clId="{4383C101-9562-4D0C-8C6E-D656113FA33B}" dt="2026-01-13T17:17:20.701" v="7"/>
          <ac:picMkLst>
            <pc:docMk/>
            <pc:sldMk cId="2944987959" sldId="280"/>
            <ac:picMk id="6" creationId="{50EC172F-7A32-EB37-6709-A233148E248D}"/>
          </ac:picMkLst>
        </pc:picChg>
      </pc:sldChg>
      <pc:sldChg chg="addSp modSp">
        <pc:chgData name="Natasha Davies (IMH)" userId="f8d816cd-2c21-46a2-8815-9450f2bd6f78" providerId="ADAL" clId="{4383C101-9562-4D0C-8C6E-D656113FA33B}" dt="2026-01-13T17:17:20.701" v="7"/>
        <pc:sldMkLst>
          <pc:docMk/>
          <pc:sldMk cId="1964427094" sldId="281"/>
        </pc:sldMkLst>
        <pc:picChg chg="add mod">
          <ac:chgData name="Natasha Davies (IMH)" userId="f8d816cd-2c21-46a2-8815-9450f2bd6f78" providerId="ADAL" clId="{4383C101-9562-4D0C-8C6E-D656113FA33B}" dt="2026-01-13T17:17:20.701" v="7"/>
          <ac:picMkLst>
            <pc:docMk/>
            <pc:sldMk cId="1964427094" sldId="281"/>
            <ac:picMk id="7" creationId="{AD7C9797-AF52-1E1E-FE7F-225E6E5AA594}"/>
          </ac:picMkLst>
        </pc:picChg>
      </pc:sldChg>
      <pc:sldChg chg="addSp modSp">
        <pc:chgData name="Natasha Davies (IMH)" userId="f8d816cd-2c21-46a2-8815-9450f2bd6f78" providerId="ADAL" clId="{4383C101-9562-4D0C-8C6E-D656113FA33B}" dt="2026-01-13T17:17:20.701" v="7"/>
        <pc:sldMkLst>
          <pc:docMk/>
          <pc:sldMk cId="759736266" sldId="282"/>
        </pc:sldMkLst>
        <pc:picChg chg="add mod">
          <ac:chgData name="Natasha Davies (IMH)" userId="f8d816cd-2c21-46a2-8815-9450f2bd6f78" providerId="ADAL" clId="{4383C101-9562-4D0C-8C6E-D656113FA33B}" dt="2026-01-13T17:17:20.701" v="7"/>
          <ac:picMkLst>
            <pc:docMk/>
            <pc:sldMk cId="759736266" sldId="282"/>
            <ac:picMk id="6" creationId="{3B760468-D3ED-D0F2-112D-00362D316894}"/>
          </ac:picMkLst>
        </pc:picChg>
      </pc:sldChg>
      <pc:sldChg chg="addSp modSp">
        <pc:chgData name="Natasha Davies (IMH)" userId="f8d816cd-2c21-46a2-8815-9450f2bd6f78" providerId="ADAL" clId="{4383C101-9562-4D0C-8C6E-D656113FA33B}" dt="2026-01-13T17:17:20.701" v="7"/>
        <pc:sldMkLst>
          <pc:docMk/>
          <pc:sldMk cId="1473173348" sldId="284"/>
        </pc:sldMkLst>
        <pc:picChg chg="add mod">
          <ac:chgData name="Natasha Davies (IMH)" userId="f8d816cd-2c21-46a2-8815-9450f2bd6f78" providerId="ADAL" clId="{4383C101-9562-4D0C-8C6E-D656113FA33B}" dt="2026-01-13T17:17:20.701" v="7"/>
          <ac:picMkLst>
            <pc:docMk/>
            <pc:sldMk cId="1473173348" sldId="284"/>
            <ac:picMk id="6" creationId="{2C858DFB-DCAF-D7ED-3C00-1E380DE1FE2C}"/>
          </ac:picMkLst>
        </pc:picChg>
      </pc:sldChg>
      <pc:sldChg chg="addSp modSp">
        <pc:chgData name="Natasha Davies (IMH)" userId="f8d816cd-2c21-46a2-8815-9450f2bd6f78" providerId="ADAL" clId="{4383C101-9562-4D0C-8C6E-D656113FA33B}" dt="2026-01-13T16:48:42.714" v="0"/>
        <pc:sldMkLst>
          <pc:docMk/>
          <pc:sldMk cId="321915414" sldId="285"/>
        </pc:sldMkLst>
        <pc:picChg chg="add mod">
          <ac:chgData name="Natasha Davies (IMH)" userId="f8d816cd-2c21-46a2-8815-9450f2bd6f78" providerId="ADAL" clId="{4383C101-9562-4D0C-8C6E-D656113FA33B}" dt="2026-01-13T16:48:42.714" v="0"/>
          <ac:picMkLst>
            <pc:docMk/>
            <pc:sldMk cId="321915414" sldId="285"/>
            <ac:picMk id="8" creationId="{753FCBE5-A49D-310A-5BF6-C50CB92C1A27}"/>
          </ac:picMkLst>
        </pc:picChg>
      </pc:sldChg>
      <pc:sldChg chg="addSp modSp">
        <pc:chgData name="Natasha Davies (IMH)" userId="f8d816cd-2c21-46a2-8815-9450f2bd6f78" providerId="ADAL" clId="{4383C101-9562-4D0C-8C6E-D656113FA33B}" dt="2026-01-13T16:48:42.714" v="0"/>
        <pc:sldMkLst>
          <pc:docMk/>
          <pc:sldMk cId="1116732566" sldId="286"/>
        </pc:sldMkLst>
        <pc:picChg chg="add mod">
          <ac:chgData name="Natasha Davies (IMH)" userId="f8d816cd-2c21-46a2-8815-9450f2bd6f78" providerId="ADAL" clId="{4383C101-9562-4D0C-8C6E-D656113FA33B}" dt="2026-01-13T16:48:42.714" v="0"/>
          <ac:picMkLst>
            <pc:docMk/>
            <pc:sldMk cId="1116732566" sldId="286"/>
            <ac:picMk id="6" creationId="{38C3F4D5-48E0-C579-43B0-97D916F487C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A094CD-7BCC-441C-B674-A7B7ADFB260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3E0EDB-9FFC-4802-83B3-0815FC473C81}">
      <dgm:prSet/>
      <dgm:spPr/>
      <dgm:t>
        <a:bodyPr/>
        <a:lstStyle/>
        <a:p>
          <a:pPr>
            <a:defRPr cap="all"/>
          </a:pPr>
          <a:r>
            <a:rPr lang="en-GB"/>
            <a:t>Can be used as transitions or a time to "clear the mind" (Boatman, 1991)</a:t>
          </a:r>
          <a:endParaRPr lang="en-US"/>
        </a:p>
      </dgm:t>
    </dgm:pt>
    <dgm:pt modelId="{DACC1F87-701B-4190-8D92-6BE46AF32AA7}" type="parTrans" cxnId="{2080865B-80BA-4A8D-9E6E-C478016C4A79}">
      <dgm:prSet/>
      <dgm:spPr/>
      <dgm:t>
        <a:bodyPr/>
        <a:lstStyle/>
        <a:p>
          <a:endParaRPr lang="en-US"/>
        </a:p>
      </dgm:t>
    </dgm:pt>
    <dgm:pt modelId="{2D8888D5-60B3-487D-B87C-10BB2DFC2A3B}" type="sibTrans" cxnId="{2080865B-80BA-4A8D-9E6E-C478016C4A79}">
      <dgm:prSet/>
      <dgm:spPr/>
      <dgm:t>
        <a:bodyPr/>
        <a:lstStyle/>
        <a:p>
          <a:endParaRPr lang="en-US"/>
        </a:p>
      </dgm:t>
    </dgm:pt>
    <dgm:pt modelId="{C47EC42D-2C8A-4556-BE7A-08421811CDC4}">
      <dgm:prSet/>
      <dgm:spPr/>
      <dgm:t>
        <a:bodyPr/>
        <a:lstStyle/>
        <a:p>
          <a:pPr>
            <a:defRPr cap="all"/>
          </a:pPr>
          <a:r>
            <a:rPr lang="en-GB"/>
            <a:t>Enhance enthusiasm and communication </a:t>
          </a:r>
          <a:endParaRPr lang="en-US"/>
        </a:p>
      </dgm:t>
    </dgm:pt>
    <dgm:pt modelId="{6797985C-67CF-4E8C-A817-4C0CDE0DD9A7}" type="parTrans" cxnId="{219DE155-E732-4EF6-8953-F75C6599F6E0}">
      <dgm:prSet/>
      <dgm:spPr/>
      <dgm:t>
        <a:bodyPr/>
        <a:lstStyle/>
        <a:p>
          <a:endParaRPr lang="en-US"/>
        </a:p>
      </dgm:t>
    </dgm:pt>
    <dgm:pt modelId="{8E442A5C-3890-43CB-A7BA-78B81C7C4DD1}" type="sibTrans" cxnId="{219DE155-E732-4EF6-8953-F75C6599F6E0}">
      <dgm:prSet/>
      <dgm:spPr/>
      <dgm:t>
        <a:bodyPr/>
        <a:lstStyle/>
        <a:p>
          <a:endParaRPr lang="en-US"/>
        </a:p>
      </dgm:t>
    </dgm:pt>
    <dgm:pt modelId="{CE244FC9-50B5-4936-8AB5-A3ED7CF2007F}">
      <dgm:prSet/>
      <dgm:spPr/>
      <dgm:t>
        <a:bodyPr/>
        <a:lstStyle/>
        <a:p>
          <a:pPr>
            <a:defRPr cap="all"/>
          </a:pPr>
          <a:r>
            <a:rPr lang="en-GB"/>
            <a:t>Increase energy levels</a:t>
          </a:r>
          <a:endParaRPr lang="en-US"/>
        </a:p>
      </dgm:t>
    </dgm:pt>
    <dgm:pt modelId="{F8446880-9EF7-4505-8FA2-AF0BBA06F81D}" type="parTrans" cxnId="{E52A0696-EF61-4F32-9AF8-E6CCB67701C3}">
      <dgm:prSet/>
      <dgm:spPr/>
      <dgm:t>
        <a:bodyPr/>
        <a:lstStyle/>
        <a:p>
          <a:endParaRPr lang="en-US"/>
        </a:p>
      </dgm:t>
    </dgm:pt>
    <dgm:pt modelId="{1E1C799D-695B-49CB-883A-FC63CB0639FA}" type="sibTrans" cxnId="{E52A0696-EF61-4F32-9AF8-E6CCB67701C3}">
      <dgm:prSet/>
      <dgm:spPr/>
      <dgm:t>
        <a:bodyPr/>
        <a:lstStyle/>
        <a:p>
          <a:endParaRPr lang="en-US"/>
        </a:p>
      </dgm:t>
    </dgm:pt>
    <dgm:pt modelId="{6BECB4C1-58D8-4E29-9B35-855CE84353A7}">
      <dgm:prSet/>
      <dgm:spPr/>
      <dgm:t>
        <a:bodyPr/>
        <a:lstStyle/>
        <a:p>
          <a:pPr>
            <a:defRPr cap="all"/>
          </a:pPr>
          <a:r>
            <a:rPr lang="en-GB"/>
            <a:t>Increase trust and psychological safety (Pham &amp; Bartels, 2021) </a:t>
          </a:r>
          <a:endParaRPr lang="en-US"/>
        </a:p>
      </dgm:t>
    </dgm:pt>
    <dgm:pt modelId="{8FE01179-76F4-472D-A2CC-EA7A6B45AF0F}" type="parTrans" cxnId="{2E34385F-D768-4129-81C8-FA4306AC9988}">
      <dgm:prSet/>
      <dgm:spPr/>
      <dgm:t>
        <a:bodyPr/>
        <a:lstStyle/>
        <a:p>
          <a:endParaRPr lang="en-US"/>
        </a:p>
      </dgm:t>
    </dgm:pt>
    <dgm:pt modelId="{C0546C9D-59CD-40FC-BC32-67A95D14C916}" type="sibTrans" cxnId="{2E34385F-D768-4129-81C8-FA4306AC9988}">
      <dgm:prSet/>
      <dgm:spPr/>
      <dgm:t>
        <a:bodyPr/>
        <a:lstStyle/>
        <a:p>
          <a:endParaRPr lang="en-US"/>
        </a:p>
      </dgm:t>
    </dgm:pt>
    <dgm:pt modelId="{D47507E9-5629-445D-B512-7253F0307416}">
      <dgm:prSet/>
      <dgm:spPr/>
      <dgm:t>
        <a:bodyPr/>
        <a:lstStyle/>
        <a:p>
          <a:pPr>
            <a:defRPr cap="all"/>
          </a:pPr>
          <a:r>
            <a:rPr lang="en-GB"/>
            <a:t>What is your experience of engergizers? </a:t>
          </a:r>
          <a:endParaRPr lang="en-US"/>
        </a:p>
      </dgm:t>
    </dgm:pt>
    <dgm:pt modelId="{87C883BC-E6BD-4291-B4D0-A7FE558ED04C}" type="parTrans" cxnId="{DC3B2DF2-7178-4B00-9458-01BA90A813F7}">
      <dgm:prSet/>
      <dgm:spPr/>
      <dgm:t>
        <a:bodyPr/>
        <a:lstStyle/>
        <a:p>
          <a:endParaRPr lang="en-US"/>
        </a:p>
      </dgm:t>
    </dgm:pt>
    <dgm:pt modelId="{7DA00BDC-E1C7-4CB8-8792-75A23B5CDEDB}" type="sibTrans" cxnId="{DC3B2DF2-7178-4B00-9458-01BA90A813F7}">
      <dgm:prSet/>
      <dgm:spPr/>
      <dgm:t>
        <a:bodyPr/>
        <a:lstStyle/>
        <a:p>
          <a:endParaRPr lang="en-US"/>
        </a:p>
      </dgm:t>
    </dgm:pt>
    <dgm:pt modelId="{51329B20-570C-4CE1-B843-6D97A883BA13}" type="pres">
      <dgm:prSet presAssocID="{13A094CD-7BCC-441C-B674-A7B7ADFB2608}" presName="root" presStyleCnt="0">
        <dgm:presLayoutVars>
          <dgm:dir/>
          <dgm:resizeHandles val="exact"/>
        </dgm:presLayoutVars>
      </dgm:prSet>
      <dgm:spPr/>
    </dgm:pt>
    <dgm:pt modelId="{91F9A03F-04AA-4D09-BFAE-EEA613466718}" type="pres">
      <dgm:prSet presAssocID="{F53E0EDB-9FFC-4802-83B3-0815FC473C81}" presName="compNode" presStyleCnt="0"/>
      <dgm:spPr/>
    </dgm:pt>
    <dgm:pt modelId="{0FC90387-3F7E-475D-AC00-E59921320734}" type="pres">
      <dgm:prSet presAssocID="{F53E0EDB-9FFC-4802-83B3-0815FC473C81}" presName="iconBgRect" presStyleLbl="bgShp" presStyleIdx="0" presStyleCnt="5"/>
      <dgm:spPr/>
    </dgm:pt>
    <dgm:pt modelId="{5C864935-111D-45B9-BDD3-5EB79E7CB936}" type="pres">
      <dgm:prSet presAssocID="{F53E0EDB-9FFC-4802-83B3-0815FC473C8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5344D6EB-1FFF-410F-957B-38FC51110ACC}" type="pres">
      <dgm:prSet presAssocID="{F53E0EDB-9FFC-4802-83B3-0815FC473C81}" presName="spaceRect" presStyleCnt="0"/>
      <dgm:spPr/>
    </dgm:pt>
    <dgm:pt modelId="{91A5EBE8-BAA4-4711-AD85-C29CBBCB3A8F}" type="pres">
      <dgm:prSet presAssocID="{F53E0EDB-9FFC-4802-83B3-0815FC473C81}" presName="textRect" presStyleLbl="revTx" presStyleIdx="0" presStyleCnt="5">
        <dgm:presLayoutVars>
          <dgm:chMax val="1"/>
          <dgm:chPref val="1"/>
        </dgm:presLayoutVars>
      </dgm:prSet>
      <dgm:spPr/>
    </dgm:pt>
    <dgm:pt modelId="{FC53DE1C-AB6B-4D21-AA08-73C7962D9502}" type="pres">
      <dgm:prSet presAssocID="{2D8888D5-60B3-487D-B87C-10BB2DFC2A3B}" presName="sibTrans" presStyleCnt="0"/>
      <dgm:spPr/>
    </dgm:pt>
    <dgm:pt modelId="{CC3E9C32-7732-4424-93CD-921197BBBBB6}" type="pres">
      <dgm:prSet presAssocID="{C47EC42D-2C8A-4556-BE7A-08421811CDC4}" presName="compNode" presStyleCnt="0"/>
      <dgm:spPr/>
    </dgm:pt>
    <dgm:pt modelId="{247E1483-D4FE-4CA4-92B9-63098FE6ECD1}" type="pres">
      <dgm:prSet presAssocID="{C47EC42D-2C8A-4556-BE7A-08421811CDC4}" presName="iconBgRect" presStyleLbl="bgShp" presStyleIdx="1" presStyleCnt="5"/>
      <dgm:spPr/>
    </dgm:pt>
    <dgm:pt modelId="{AE2B7BD4-49C9-48A9-872F-31C4A3DE12A8}" type="pres">
      <dgm:prSet presAssocID="{C47EC42D-2C8A-4556-BE7A-08421811CDC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6B76D46-8458-40A5-9EBA-98CE51D96D19}" type="pres">
      <dgm:prSet presAssocID="{C47EC42D-2C8A-4556-BE7A-08421811CDC4}" presName="spaceRect" presStyleCnt="0"/>
      <dgm:spPr/>
    </dgm:pt>
    <dgm:pt modelId="{295B464D-A50D-43C9-BEC4-7BA553A72A07}" type="pres">
      <dgm:prSet presAssocID="{C47EC42D-2C8A-4556-BE7A-08421811CDC4}" presName="textRect" presStyleLbl="revTx" presStyleIdx="1" presStyleCnt="5">
        <dgm:presLayoutVars>
          <dgm:chMax val="1"/>
          <dgm:chPref val="1"/>
        </dgm:presLayoutVars>
      </dgm:prSet>
      <dgm:spPr/>
    </dgm:pt>
    <dgm:pt modelId="{2766B402-BD16-4974-8351-0F0021712466}" type="pres">
      <dgm:prSet presAssocID="{8E442A5C-3890-43CB-A7BA-78B81C7C4DD1}" presName="sibTrans" presStyleCnt="0"/>
      <dgm:spPr/>
    </dgm:pt>
    <dgm:pt modelId="{D2B6E578-8C21-42D9-A35C-A3B1D6E2CF57}" type="pres">
      <dgm:prSet presAssocID="{CE244FC9-50B5-4936-8AB5-A3ED7CF2007F}" presName="compNode" presStyleCnt="0"/>
      <dgm:spPr/>
    </dgm:pt>
    <dgm:pt modelId="{F8DF57E7-151F-4823-AE8B-94A824B531C2}" type="pres">
      <dgm:prSet presAssocID="{CE244FC9-50B5-4936-8AB5-A3ED7CF2007F}" presName="iconBgRect" presStyleLbl="bgShp" presStyleIdx="2" presStyleCnt="5"/>
      <dgm:spPr/>
    </dgm:pt>
    <dgm:pt modelId="{A27DAF02-65FA-4E19-89F2-592AB78BA2FE}" type="pres">
      <dgm:prSet presAssocID="{CE244FC9-50B5-4936-8AB5-A3ED7CF2007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6D454C6A-029C-4EB7-BC50-1FFEFFF1297D}" type="pres">
      <dgm:prSet presAssocID="{CE244FC9-50B5-4936-8AB5-A3ED7CF2007F}" presName="spaceRect" presStyleCnt="0"/>
      <dgm:spPr/>
    </dgm:pt>
    <dgm:pt modelId="{DBC068CF-D91B-453D-A921-9F080531FCB5}" type="pres">
      <dgm:prSet presAssocID="{CE244FC9-50B5-4936-8AB5-A3ED7CF2007F}" presName="textRect" presStyleLbl="revTx" presStyleIdx="2" presStyleCnt="5">
        <dgm:presLayoutVars>
          <dgm:chMax val="1"/>
          <dgm:chPref val="1"/>
        </dgm:presLayoutVars>
      </dgm:prSet>
      <dgm:spPr/>
    </dgm:pt>
    <dgm:pt modelId="{D7F230DF-4DA7-43ED-B426-E9CE6E24D452}" type="pres">
      <dgm:prSet presAssocID="{1E1C799D-695B-49CB-883A-FC63CB0639FA}" presName="sibTrans" presStyleCnt="0"/>
      <dgm:spPr/>
    </dgm:pt>
    <dgm:pt modelId="{B757ACD0-EE19-444D-BC5F-E20FE26C137E}" type="pres">
      <dgm:prSet presAssocID="{6BECB4C1-58D8-4E29-9B35-855CE84353A7}" presName="compNode" presStyleCnt="0"/>
      <dgm:spPr/>
    </dgm:pt>
    <dgm:pt modelId="{F02BE10D-9B92-440C-A5DC-9D90E81E214B}" type="pres">
      <dgm:prSet presAssocID="{6BECB4C1-58D8-4E29-9B35-855CE84353A7}" presName="iconBgRect" presStyleLbl="bgShp" presStyleIdx="3" presStyleCnt="5"/>
      <dgm:spPr/>
    </dgm:pt>
    <dgm:pt modelId="{8376EC95-EAA7-4D97-B7E4-92EF940BB28B}" type="pres">
      <dgm:prSet presAssocID="{6BECB4C1-58D8-4E29-9B35-855CE84353A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plosion"/>
        </a:ext>
      </dgm:extLst>
    </dgm:pt>
    <dgm:pt modelId="{6BF831D1-4E72-42BD-8ECB-1EE16B5B878D}" type="pres">
      <dgm:prSet presAssocID="{6BECB4C1-58D8-4E29-9B35-855CE84353A7}" presName="spaceRect" presStyleCnt="0"/>
      <dgm:spPr/>
    </dgm:pt>
    <dgm:pt modelId="{A4970CA0-893D-4784-AC93-9E75B760B187}" type="pres">
      <dgm:prSet presAssocID="{6BECB4C1-58D8-4E29-9B35-855CE84353A7}" presName="textRect" presStyleLbl="revTx" presStyleIdx="3" presStyleCnt="5">
        <dgm:presLayoutVars>
          <dgm:chMax val="1"/>
          <dgm:chPref val="1"/>
        </dgm:presLayoutVars>
      </dgm:prSet>
      <dgm:spPr/>
    </dgm:pt>
    <dgm:pt modelId="{614DB256-D8E5-4674-AC4C-F7B5D75B3B9B}" type="pres">
      <dgm:prSet presAssocID="{C0546C9D-59CD-40FC-BC32-67A95D14C916}" presName="sibTrans" presStyleCnt="0"/>
      <dgm:spPr/>
    </dgm:pt>
    <dgm:pt modelId="{C4DFC767-F53B-4113-BF23-A22027BDFF1B}" type="pres">
      <dgm:prSet presAssocID="{D47507E9-5629-445D-B512-7253F0307416}" presName="compNode" presStyleCnt="0"/>
      <dgm:spPr/>
    </dgm:pt>
    <dgm:pt modelId="{AA19CAD3-7EE4-4135-A3D0-6BD1D967765D}" type="pres">
      <dgm:prSet presAssocID="{D47507E9-5629-445D-B512-7253F0307416}" presName="iconBgRect" presStyleLbl="bgShp" presStyleIdx="4" presStyleCnt="5"/>
      <dgm:spPr/>
    </dgm:pt>
    <dgm:pt modelId="{10AC5C83-965A-4506-B1D8-89348DEB9F88}" type="pres">
      <dgm:prSet presAssocID="{D47507E9-5629-445D-B512-7253F03074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CEE06290-7146-46D7-B5D2-58322ACD59FD}" type="pres">
      <dgm:prSet presAssocID="{D47507E9-5629-445D-B512-7253F0307416}" presName="spaceRect" presStyleCnt="0"/>
      <dgm:spPr/>
    </dgm:pt>
    <dgm:pt modelId="{63E830D8-BEA5-4FAF-B63C-B96C4E1D9D6A}" type="pres">
      <dgm:prSet presAssocID="{D47507E9-5629-445D-B512-7253F0307416}" presName="textRect" presStyleLbl="revTx" presStyleIdx="4" presStyleCnt="5">
        <dgm:presLayoutVars>
          <dgm:chMax val="1"/>
          <dgm:chPref val="1"/>
        </dgm:presLayoutVars>
      </dgm:prSet>
      <dgm:spPr/>
    </dgm:pt>
  </dgm:ptLst>
  <dgm:cxnLst>
    <dgm:cxn modelId="{2080865B-80BA-4A8D-9E6E-C478016C4A79}" srcId="{13A094CD-7BCC-441C-B674-A7B7ADFB2608}" destId="{F53E0EDB-9FFC-4802-83B3-0815FC473C81}" srcOrd="0" destOrd="0" parTransId="{DACC1F87-701B-4190-8D92-6BE46AF32AA7}" sibTransId="{2D8888D5-60B3-487D-B87C-10BB2DFC2A3B}"/>
    <dgm:cxn modelId="{2E34385F-D768-4129-81C8-FA4306AC9988}" srcId="{13A094CD-7BCC-441C-B674-A7B7ADFB2608}" destId="{6BECB4C1-58D8-4E29-9B35-855CE84353A7}" srcOrd="3" destOrd="0" parTransId="{8FE01179-76F4-472D-A2CC-EA7A6B45AF0F}" sibTransId="{C0546C9D-59CD-40FC-BC32-67A95D14C916}"/>
    <dgm:cxn modelId="{F57D636B-3679-45DC-8B52-2E9CE4A90057}" type="presOf" srcId="{D47507E9-5629-445D-B512-7253F0307416}" destId="{63E830D8-BEA5-4FAF-B63C-B96C4E1D9D6A}" srcOrd="0" destOrd="0" presId="urn:microsoft.com/office/officeart/2018/5/layout/IconCircleLabelList"/>
    <dgm:cxn modelId="{219DE155-E732-4EF6-8953-F75C6599F6E0}" srcId="{13A094CD-7BCC-441C-B674-A7B7ADFB2608}" destId="{C47EC42D-2C8A-4556-BE7A-08421811CDC4}" srcOrd="1" destOrd="0" parTransId="{6797985C-67CF-4E8C-A817-4C0CDE0DD9A7}" sibTransId="{8E442A5C-3890-43CB-A7BA-78B81C7C4DD1}"/>
    <dgm:cxn modelId="{5C5BB191-2B79-421B-BD22-B0FD3D7C7F70}" type="presOf" srcId="{C47EC42D-2C8A-4556-BE7A-08421811CDC4}" destId="{295B464D-A50D-43C9-BEC4-7BA553A72A07}" srcOrd="0" destOrd="0" presId="urn:microsoft.com/office/officeart/2018/5/layout/IconCircleLabelList"/>
    <dgm:cxn modelId="{0B52A594-BD9F-4AC0-8296-829A3B84BADF}" type="presOf" srcId="{6BECB4C1-58D8-4E29-9B35-855CE84353A7}" destId="{A4970CA0-893D-4784-AC93-9E75B760B187}" srcOrd="0" destOrd="0" presId="urn:microsoft.com/office/officeart/2018/5/layout/IconCircleLabelList"/>
    <dgm:cxn modelId="{E52A0696-EF61-4F32-9AF8-E6CCB67701C3}" srcId="{13A094CD-7BCC-441C-B674-A7B7ADFB2608}" destId="{CE244FC9-50B5-4936-8AB5-A3ED7CF2007F}" srcOrd="2" destOrd="0" parTransId="{F8446880-9EF7-4505-8FA2-AF0BBA06F81D}" sibTransId="{1E1C799D-695B-49CB-883A-FC63CB0639FA}"/>
    <dgm:cxn modelId="{8EDFFBCB-0444-47EE-A5F1-2176D3B65B83}" type="presOf" srcId="{F53E0EDB-9FFC-4802-83B3-0815FC473C81}" destId="{91A5EBE8-BAA4-4711-AD85-C29CBBCB3A8F}" srcOrd="0" destOrd="0" presId="urn:microsoft.com/office/officeart/2018/5/layout/IconCircleLabelList"/>
    <dgm:cxn modelId="{38449BCF-E645-41A2-9423-C9B1836CBB6D}" type="presOf" srcId="{CE244FC9-50B5-4936-8AB5-A3ED7CF2007F}" destId="{DBC068CF-D91B-453D-A921-9F080531FCB5}" srcOrd="0" destOrd="0" presId="urn:microsoft.com/office/officeart/2018/5/layout/IconCircleLabelList"/>
    <dgm:cxn modelId="{DC3B2DF2-7178-4B00-9458-01BA90A813F7}" srcId="{13A094CD-7BCC-441C-B674-A7B7ADFB2608}" destId="{D47507E9-5629-445D-B512-7253F0307416}" srcOrd="4" destOrd="0" parTransId="{87C883BC-E6BD-4291-B4D0-A7FE558ED04C}" sibTransId="{7DA00BDC-E1C7-4CB8-8792-75A23B5CDEDB}"/>
    <dgm:cxn modelId="{BA5BCDF4-3B84-49A3-B994-A5EFCD9628B5}" type="presOf" srcId="{13A094CD-7BCC-441C-B674-A7B7ADFB2608}" destId="{51329B20-570C-4CE1-B843-6D97A883BA13}" srcOrd="0" destOrd="0" presId="urn:microsoft.com/office/officeart/2018/5/layout/IconCircleLabelList"/>
    <dgm:cxn modelId="{EEB01219-3BA4-4C18-BDE9-AC06261D51AB}" type="presParOf" srcId="{51329B20-570C-4CE1-B843-6D97A883BA13}" destId="{91F9A03F-04AA-4D09-BFAE-EEA613466718}" srcOrd="0" destOrd="0" presId="urn:microsoft.com/office/officeart/2018/5/layout/IconCircleLabelList"/>
    <dgm:cxn modelId="{4B8EFE1D-28F3-4339-B304-20D5024118DD}" type="presParOf" srcId="{91F9A03F-04AA-4D09-BFAE-EEA613466718}" destId="{0FC90387-3F7E-475D-AC00-E59921320734}" srcOrd="0" destOrd="0" presId="urn:microsoft.com/office/officeart/2018/5/layout/IconCircleLabelList"/>
    <dgm:cxn modelId="{C8BFDA86-664D-4F82-9923-94AF981AA4AF}" type="presParOf" srcId="{91F9A03F-04AA-4D09-BFAE-EEA613466718}" destId="{5C864935-111D-45B9-BDD3-5EB79E7CB936}" srcOrd="1" destOrd="0" presId="urn:microsoft.com/office/officeart/2018/5/layout/IconCircleLabelList"/>
    <dgm:cxn modelId="{701D2087-049C-4D4D-A536-D50262E9CFEE}" type="presParOf" srcId="{91F9A03F-04AA-4D09-BFAE-EEA613466718}" destId="{5344D6EB-1FFF-410F-957B-38FC51110ACC}" srcOrd="2" destOrd="0" presId="urn:microsoft.com/office/officeart/2018/5/layout/IconCircleLabelList"/>
    <dgm:cxn modelId="{4E612CB1-68C1-40CA-B7BC-EF9106237669}" type="presParOf" srcId="{91F9A03F-04AA-4D09-BFAE-EEA613466718}" destId="{91A5EBE8-BAA4-4711-AD85-C29CBBCB3A8F}" srcOrd="3" destOrd="0" presId="urn:microsoft.com/office/officeart/2018/5/layout/IconCircleLabelList"/>
    <dgm:cxn modelId="{21FAB3B8-3C2D-46E1-8D35-C9C9BFE58E38}" type="presParOf" srcId="{51329B20-570C-4CE1-B843-6D97A883BA13}" destId="{FC53DE1C-AB6B-4D21-AA08-73C7962D9502}" srcOrd="1" destOrd="0" presId="urn:microsoft.com/office/officeart/2018/5/layout/IconCircleLabelList"/>
    <dgm:cxn modelId="{EBCB2195-F88C-465F-B35D-E614F7CC25E2}" type="presParOf" srcId="{51329B20-570C-4CE1-B843-6D97A883BA13}" destId="{CC3E9C32-7732-4424-93CD-921197BBBBB6}" srcOrd="2" destOrd="0" presId="urn:microsoft.com/office/officeart/2018/5/layout/IconCircleLabelList"/>
    <dgm:cxn modelId="{E360B410-1889-45B4-9BF9-B33920C31FB7}" type="presParOf" srcId="{CC3E9C32-7732-4424-93CD-921197BBBBB6}" destId="{247E1483-D4FE-4CA4-92B9-63098FE6ECD1}" srcOrd="0" destOrd="0" presId="urn:microsoft.com/office/officeart/2018/5/layout/IconCircleLabelList"/>
    <dgm:cxn modelId="{47DB8A4B-C08E-40DD-8F42-DE62250CB366}" type="presParOf" srcId="{CC3E9C32-7732-4424-93CD-921197BBBBB6}" destId="{AE2B7BD4-49C9-48A9-872F-31C4A3DE12A8}" srcOrd="1" destOrd="0" presId="urn:microsoft.com/office/officeart/2018/5/layout/IconCircleLabelList"/>
    <dgm:cxn modelId="{0FCE0DDB-53F3-4D5D-9317-8F07C807EC88}" type="presParOf" srcId="{CC3E9C32-7732-4424-93CD-921197BBBBB6}" destId="{86B76D46-8458-40A5-9EBA-98CE51D96D19}" srcOrd="2" destOrd="0" presId="urn:microsoft.com/office/officeart/2018/5/layout/IconCircleLabelList"/>
    <dgm:cxn modelId="{8D741435-DC1C-4E56-8EA5-B8C2F258F9D3}" type="presParOf" srcId="{CC3E9C32-7732-4424-93CD-921197BBBBB6}" destId="{295B464D-A50D-43C9-BEC4-7BA553A72A07}" srcOrd="3" destOrd="0" presId="urn:microsoft.com/office/officeart/2018/5/layout/IconCircleLabelList"/>
    <dgm:cxn modelId="{566A032E-7C55-4DB2-9C03-86EC6AEA39AC}" type="presParOf" srcId="{51329B20-570C-4CE1-B843-6D97A883BA13}" destId="{2766B402-BD16-4974-8351-0F0021712466}" srcOrd="3" destOrd="0" presId="urn:microsoft.com/office/officeart/2018/5/layout/IconCircleLabelList"/>
    <dgm:cxn modelId="{6719BC72-8B60-490A-8438-70B8102EF9C7}" type="presParOf" srcId="{51329B20-570C-4CE1-B843-6D97A883BA13}" destId="{D2B6E578-8C21-42D9-A35C-A3B1D6E2CF57}" srcOrd="4" destOrd="0" presId="urn:microsoft.com/office/officeart/2018/5/layout/IconCircleLabelList"/>
    <dgm:cxn modelId="{1F89E757-3843-41C9-A243-DEFFD1DB264E}" type="presParOf" srcId="{D2B6E578-8C21-42D9-A35C-A3B1D6E2CF57}" destId="{F8DF57E7-151F-4823-AE8B-94A824B531C2}" srcOrd="0" destOrd="0" presId="urn:microsoft.com/office/officeart/2018/5/layout/IconCircleLabelList"/>
    <dgm:cxn modelId="{E1AE1297-8867-4F41-9FA0-EB4EAACB0485}" type="presParOf" srcId="{D2B6E578-8C21-42D9-A35C-A3B1D6E2CF57}" destId="{A27DAF02-65FA-4E19-89F2-592AB78BA2FE}" srcOrd="1" destOrd="0" presId="urn:microsoft.com/office/officeart/2018/5/layout/IconCircleLabelList"/>
    <dgm:cxn modelId="{C24EF9E4-5ECC-4446-8DA2-5BCC1BC93FEA}" type="presParOf" srcId="{D2B6E578-8C21-42D9-A35C-A3B1D6E2CF57}" destId="{6D454C6A-029C-4EB7-BC50-1FFEFFF1297D}" srcOrd="2" destOrd="0" presId="urn:microsoft.com/office/officeart/2018/5/layout/IconCircleLabelList"/>
    <dgm:cxn modelId="{E2F7E441-C9BA-411A-96C8-2C3491A7F1E2}" type="presParOf" srcId="{D2B6E578-8C21-42D9-A35C-A3B1D6E2CF57}" destId="{DBC068CF-D91B-453D-A921-9F080531FCB5}" srcOrd="3" destOrd="0" presId="urn:microsoft.com/office/officeart/2018/5/layout/IconCircleLabelList"/>
    <dgm:cxn modelId="{DB04F8E1-4B75-4679-A7D7-B34A2B0AFBD4}" type="presParOf" srcId="{51329B20-570C-4CE1-B843-6D97A883BA13}" destId="{D7F230DF-4DA7-43ED-B426-E9CE6E24D452}" srcOrd="5" destOrd="0" presId="urn:microsoft.com/office/officeart/2018/5/layout/IconCircleLabelList"/>
    <dgm:cxn modelId="{034A51E0-DEAB-40CD-B328-46F56A35FB15}" type="presParOf" srcId="{51329B20-570C-4CE1-B843-6D97A883BA13}" destId="{B757ACD0-EE19-444D-BC5F-E20FE26C137E}" srcOrd="6" destOrd="0" presId="urn:microsoft.com/office/officeart/2018/5/layout/IconCircleLabelList"/>
    <dgm:cxn modelId="{53A3776B-2DE4-4B4F-B650-DFD0EC0A5219}" type="presParOf" srcId="{B757ACD0-EE19-444D-BC5F-E20FE26C137E}" destId="{F02BE10D-9B92-440C-A5DC-9D90E81E214B}" srcOrd="0" destOrd="0" presId="urn:microsoft.com/office/officeart/2018/5/layout/IconCircleLabelList"/>
    <dgm:cxn modelId="{42332C00-5354-48AA-927C-A86087210CD3}" type="presParOf" srcId="{B757ACD0-EE19-444D-BC5F-E20FE26C137E}" destId="{8376EC95-EAA7-4D97-B7E4-92EF940BB28B}" srcOrd="1" destOrd="0" presId="urn:microsoft.com/office/officeart/2018/5/layout/IconCircleLabelList"/>
    <dgm:cxn modelId="{69DDFF66-6B6E-43B7-AC44-220939449054}" type="presParOf" srcId="{B757ACD0-EE19-444D-BC5F-E20FE26C137E}" destId="{6BF831D1-4E72-42BD-8ECB-1EE16B5B878D}" srcOrd="2" destOrd="0" presId="urn:microsoft.com/office/officeart/2018/5/layout/IconCircleLabelList"/>
    <dgm:cxn modelId="{88A4D5DE-93FF-48C3-B226-38F03FB85EBF}" type="presParOf" srcId="{B757ACD0-EE19-444D-BC5F-E20FE26C137E}" destId="{A4970CA0-893D-4784-AC93-9E75B760B187}" srcOrd="3" destOrd="0" presId="urn:microsoft.com/office/officeart/2018/5/layout/IconCircleLabelList"/>
    <dgm:cxn modelId="{24FF8F90-F6A9-4F1C-9CA7-16A55B6D1E83}" type="presParOf" srcId="{51329B20-570C-4CE1-B843-6D97A883BA13}" destId="{614DB256-D8E5-4674-AC4C-F7B5D75B3B9B}" srcOrd="7" destOrd="0" presId="urn:microsoft.com/office/officeart/2018/5/layout/IconCircleLabelList"/>
    <dgm:cxn modelId="{7EBDA180-41C4-4664-83D8-C95729D60BA0}" type="presParOf" srcId="{51329B20-570C-4CE1-B843-6D97A883BA13}" destId="{C4DFC767-F53B-4113-BF23-A22027BDFF1B}" srcOrd="8" destOrd="0" presId="urn:microsoft.com/office/officeart/2018/5/layout/IconCircleLabelList"/>
    <dgm:cxn modelId="{11C40818-8449-463B-8F60-3BE70B933385}" type="presParOf" srcId="{C4DFC767-F53B-4113-BF23-A22027BDFF1B}" destId="{AA19CAD3-7EE4-4135-A3D0-6BD1D967765D}" srcOrd="0" destOrd="0" presId="urn:microsoft.com/office/officeart/2018/5/layout/IconCircleLabelList"/>
    <dgm:cxn modelId="{2CD5AC1E-6B8B-4C5B-8DEA-5510CB5AFDD1}" type="presParOf" srcId="{C4DFC767-F53B-4113-BF23-A22027BDFF1B}" destId="{10AC5C83-965A-4506-B1D8-89348DEB9F88}" srcOrd="1" destOrd="0" presId="urn:microsoft.com/office/officeart/2018/5/layout/IconCircleLabelList"/>
    <dgm:cxn modelId="{C8C4FA58-024C-4C60-A98F-66FC1406AFE0}" type="presParOf" srcId="{C4DFC767-F53B-4113-BF23-A22027BDFF1B}" destId="{CEE06290-7146-46D7-B5D2-58322ACD59FD}" srcOrd="2" destOrd="0" presId="urn:microsoft.com/office/officeart/2018/5/layout/IconCircleLabelList"/>
    <dgm:cxn modelId="{53566D40-E004-4133-B957-1B8CA4A8B41D}" type="presParOf" srcId="{C4DFC767-F53B-4113-BF23-A22027BDFF1B}" destId="{63E830D8-BEA5-4FAF-B63C-B96C4E1D9D6A}"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B06E93-9FBB-4FFF-9395-E51130F7516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482116-99CB-43B8-B714-C48FD63D2606}">
      <dgm:prSet/>
      <dgm:spPr/>
      <dgm:t>
        <a:bodyPr/>
        <a:lstStyle/>
        <a:p>
          <a:r>
            <a:rPr lang="en-GB"/>
            <a:t>Conditional upon effective learning needs analysis</a:t>
          </a:r>
          <a:endParaRPr lang="en-US"/>
        </a:p>
      </dgm:t>
    </dgm:pt>
    <dgm:pt modelId="{55EFEB0B-F2D0-4A7C-AFC6-C04428F6B566}" type="parTrans" cxnId="{C2F051B8-33A2-4BB8-8B7D-5E5E56FAB52A}">
      <dgm:prSet/>
      <dgm:spPr/>
      <dgm:t>
        <a:bodyPr/>
        <a:lstStyle/>
        <a:p>
          <a:endParaRPr lang="en-US"/>
        </a:p>
      </dgm:t>
    </dgm:pt>
    <dgm:pt modelId="{E6CD2671-5A86-4210-9218-843D2FF5ABE4}" type="sibTrans" cxnId="{C2F051B8-33A2-4BB8-8B7D-5E5E56FAB52A}">
      <dgm:prSet/>
      <dgm:spPr/>
      <dgm:t>
        <a:bodyPr/>
        <a:lstStyle/>
        <a:p>
          <a:endParaRPr lang="en-US"/>
        </a:p>
      </dgm:t>
    </dgm:pt>
    <dgm:pt modelId="{D8DAE6AD-A077-4FBA-AFA5-5F4AB6471B31}">
      <dgm:prSet/>
      <dgm:spPr/>
      <dgm:t>
        <a:bodyPr/>
        <a:lstStyle/>
        <a:p>
          <a:r>
            <a:rPr lang="en-GB"/>
            <a:t>The trainer needs to increase motivation and encourage learning transfer, promote a "can-do" and "will-do" attitude as well as relevance. </a:t>
          </a:r>
          <a:endParaRPr lang="en-US"/>
        </a:p>
      </dgm:t>
    </dgm:pt>
    <dgm:pt modelId="{E8A99C86-DEBF-4645-849E-401E72202C47}" type="parTrans" cxnId="{CE8FE66F-653E-4F19-8D8D-E8C28765DE44}">
      <dgm:prSet/>
      <dgm:spPr/>
      <dgm:t>
        <a:bodyPr/>
        <a:lstStyle/>
        <a:p>
          <a:endParaRPr lang="en-US"/>
        </a:p>
      </dgm:t>
    </dgm:pt>
    <dgm:pt modelId="{5F665348-12C9-4F3B-9B40-2A54A4F1455C}" type="sibTrans" cxnId="{CE8FE66F-653E-4F19-8D8D-E8C28765DE44}">
      <dgm:prSet/>
      <dgm:spPr/>
      <dgm:t>
        <a:bodyPr/>
        <a:lstStyle/>
        <a:p>
          <a:endParaRPr lang="en-US"/>
        </a:p>
      </dgm:t>
    </dgm:pt>
    <dgm:pt modelId="{73982A33-16AE-4996-9B31-032A2DF4E647}">
      <dgm:prSet/>
      <dgm:spPr/>
      <dgm:t>
        <a:bodyPr/>
        <a:lstStyle/>
        <a:p>
          <a:r>
            <a:rPr lang="en-GB"/>
            <a:t>Evaluation of training</a:t>
          </a:r>
          <a:endParaRPr lang="en-US"/>
        </a:p>
      </dgm:t>
    </dgm:pt>
    <dgm:pt modelId="{0793C4CD-957A-4CFA-AA10-727FD1BE0E57}" type="parTrans" cxnId="{50825E0F-8DE7-4690-A8CA-7CF498B1EAC1}">
      <dgm:prSet/>
      <dgm:spPr/>
      <dgm:t>
        <a:bodyPr/>
        <a:lstStyle/>
        <a:p>
          <a:endParaRPr lang="en-US"/>
        </a:p>
      </dgm:t>
    </dgm:pt>
    <dgm:pt modelId="{C7EFE790-1B3A-4AC7-B07A-DEE891D802BA}" type="sibTrans" cxnId="{50825E0F-8DE7-4690-A8CA-7CF498B1EAC1}">
      <dgm:prSet/>
      <dgm:spPr/>
      <dgm:t>
        <a:bodyPr/>
        <a:lstStyle/>
        <a:p>
          <a:endParaRPr lang="en-US"/>
        </a:p>
      </dgm:t>
    </dgm:pt>
    <dgm:pt modelId="{FA46F71F-9724-412C-B569-216872DC4ED5}" type="pres">
      <dgm:prSet presAssocID="{E7B06E93-9FBB-4FFF-9395-E51130F7516E}" presName="root" presStyleCnt="0">
        <dgm:presLayoutVars>
          <dgm:dir/>
          <dgm:resizeHandles val="exact"/>
        </dgm:presLayoutVars>
      </dgm:prSet>
      <dgm:spPr/>
    </dgm:pt>
    <dgm:pt modelId="{70A553CB-9803-49EA-8432-BC71E1FA4FDC}" type="pres">
      <dgm:prSet presAssocID="{0D482116-99CB-43B8-B714-C48FD63D2606}" presName="compNode" presStyleCnt="0"/>
      <dgm:spPr/>
    </dgm:pt>
    <dgm:pt modelId="{852D8DC7-5026-4D60-9328-75FCB5B95448}" type="pres">
      <dgm:prSet presAssocID="{0D482116-99CB-43B8-B714-C48FD63D26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F806933-FF5B-4C06-9417-4BCD90630C37}" type="pres">
      <dgm:prSet presAssocID="{0D482116-99CB-43B8-B714-C48FD63D2606}" presName="spaceRect" presStyleCnt="0"/>
      <dgm:spPr/>
    </dgm:pt>
    <dgm:pt modelId="{62A333CB-4D33-4F4B-9E2D-CA2082338C90}" type="pres">
      <dgm:prSet presAssocID="{0D482116-99CB-43B8-B714-C48FD63D2606}" presName="textRect" presStyleLbl="revTx" presStyleIdx="0" presStyleCnt="3">
        <dgm:presLayoutVars>
          <dgm:chMax val="1"/>
          <dgm:chPref val="1"/>
        </dgm:presLayoutVars>
      </dgm:prSet>
      <dgm:spPr/>
    </dgm:pt>
    <dgm:pt modelId="{13717ED7-DD40-4C68-81DA-B4A57EC30DF3}" type="pres">
      <dgm:prSet presAssocID="{E6CD2671-5A86-4210-9218-843D2FF5ABE4}" presName="sibTrans" presStyleCnt="0"/>
      <dgm:spPr/>
    </dgm:pt>
    <dgm:pt modelId="{FEB4D58D-B22B-48E8-A4B9-2D86C71977F7}" type="pres">
      <dgm:prSet presAssocID="{D8DAE6AD-A077-4FBA-AFA5-5F4AB6471B31}" presName="compNode" presStyleCnt="0"/>
      <dgm:spPr/>
    </dgm:pt>
    <dgm:pt modelId="{CB4D6BD3-F0E0-41E1-947F-923BADA8799F}" type="pres">
      <dgm:prSet presAssocID="{D8DAE6AD-A077-4FBA-AFA5-5F4AB6471B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E738CA95-65B4-4A68-B082-D6F9C519323B}" type="pres">
      <dgm:prSet presAssocID="{D8DAE6AD-A077-4FBA-AFA5-5F4AB6471B31}" presName="spaceRect" presStyleCnt="0"/>
      <dgm:spPr/>
    </dgm:pt>
    <dgm:pt modelId="{3A23BE14-26D6-4AB4-A401-C3C71E5E9E3C}" type="pres">
      <dgm:prSet presAssocID="{D8DAE6AD-A077-4FBA-AFA5-5F4AB6471B31}" presName="textRect" presStyleLbl="revTx" presStyleIdx="1" presStyleCnt="3">
        <dgm:presLayoutVars>
          <dgm:chMax val="1"/>
          <dgm:chPref val="1"/>
        </dgm:presLayoutVars>
      </dgm:prSet>
      <dgm:spPr/>
    </dgm:pt>
    <dgm:pt modelId="{AE5BD132-D101-4F7D-8A55-9F3A5C510987}" type="pres">
      <dgm:prSet presAssocID="{5F665348-12C9-4F3B-9B40-2A54A4F1455C}" presName="sibTrans" presStyleCnt="0"/>
      <dgm:spPr/>
    </dgm:pt>
    <dgm:pt modelId="{25DA3A59-2DE2-48A6-8A46-88F8BE1C3725}" type="pres">
      <dgm:prSet presAssocID="{73982A33-16AE-4996-9B31-032A2DF4E647}" presName="compNode" presStyleCnt="0"/>
      <dgm:spPr/>
    </dgm:pt>
    <dgm:pt modelId="{FB0AC131-1F03-459D-8BC8-61CCF3444652}" type="pres">
      <dgm:prSet presAssocID="{73982A33-16AE-4996-9B31-032A2DF4E6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5A8FA342-4651-4EE8-8382-0A8514BCBFF3}" type="pres">
      <dgm:prSet presAssocID="{73982A33-16AE-4996-9B31-032A2DF4E647}" presName="spaceRect" presStyleCnt="0"/>
      <dgm:spPr/>
    </dgm:pt>
    <dgm:pt modelId="{C77C8018-F7CA-4E2D-B03C-5AF2AB3455F3}" type="pres">
      <dgm:prSet presAssocID="{73982A33-16AE-4996-9B31-032A2DF4E647}" presName="textRect" presStyleLbl="revTx" presStyleIdx="2" presStyleCnt="3">
        <dgm:presLayoutVars>
          <dgm:chMax val="1"/>
          <dgm:chPref val="1"/>
        </dgm:presLayoutVars>
      </dgm:prSet>
      <dgm:spPr/>
    </dgm:pt>
  </dgm:ptLst>
  <dgm:cxnLst>
    <dgm:cxn modelId="{50825E0F-8DE7-4690-A8CA-7CF498B1EAC1}" srcId="{E7B06E93-9FBB-4FFF-9395-E51130F7516E}" destId="{73982A33-16AE-4996-9B31-032A2DF4E647}" srcOrd="2" destOrd="0" parTransId="{0793C4CD-957A-4CFA-AA10-727FD1BE0E57}" sibTransId="{C7EFE790-1B3A-4AC7-B07A-DEE891D802BA}"/>
    <dgm:cxn modelId="{E1284639-85E7-4E01-AEEA-8876D219F153}" type="presOf" srcId="{D8DAE6AD-A077-4FBA-AFA5-5F4AB6471B31}" destId="{3A23BE14-26D6-4AB4-A401-C3C71E5E9E3C}" srcOrd="0" destOrd="0" presId="urn:microsoft.com/office/officeart/2018/2/layout/IconLabelList"/>
    <dgm:cxn modelId="{CE8FE66F-653E-4F19-8D8D-E8C28765DE44}" srcId="{E7B06E93-9FBB-4FFF-9395-E51130F7516E}" destId="{D8DAE6AD-A077-4FBA-AFA5-5F4AB6471B31}" srcOrd="1" destOrd="0" parTransId="{E8A99C86-DEBF-4645-849E-401E72202C47}" sibTransId="{5F665348-12C9-4F3B-9B40-2A54A4F1455C}"/>
    <dgm:cxn modelId="{1A55ED80-4672-4D13-B16D-4D0F06F46B04}" type="presOf" srcId="{E7B06E93-9FBB-4FFF-9395-E51130F7516E}" destId="{FA46F71F-9724-412C-B569-216872DC4ED5}" srcOrd="0" destOrd="0" presId="urn:microsoft.com/office/officeart/2018/2/layout/IconLabelList"/>
    <dgm:cxn modelId="{A0CD1F97-E894-4FA3-8E8C-70749F5E2DFA}" type="presOf" srcId="{73982A33-16AE-4996-9B31-032A2DF4E647}" destId="{C77C8018-F7CA-4E2D-B03C-5AF2AB3455F3}" srcOrd="0" destOrd="0" presId="urn:microsoft.com/office/officeart/2018/2/layout/IconLabelList"/>
    <dgm:cxn modelId="{B880CAA8-0994-45B4-ACD7-1C225DE9C72D}" type="presOf" srcId="{0D482116-99CB-43B8-B714-C48FD63D2606}" destId="{62A333CB-4D33-4F4B-9E2D-CA2082338C90}" srcOrd="0" destOrd="0" presId="urn:microsoft.com/office/officeart/2018/2/layout/IconLabelList"/>
    <dgm:cxn modelId="{C2F051B8-33A2-4BB8-8B7D-5E5E56FAB52A}" srcId="{E7B06E93-9FBB-4FFF-9395-E51130F7516E}" destId="{0D482116-99CB-43B8-B714-C48FD63D2606}" srcOrd="0" destOrd="0" parTransId="{55EFEB0B-F2D0-4A7C-AFC6-C04428F6B566}" sibTransId="{E6CD2671-5A86-4210-9218-843D2FF5ABE4}"/>
    <dgm:cxn modelId="{E2960EA6-00D2-4ACE-A77E-F1D1D9CF1EA8}" type="presParOf" srcId="{FA46F71F-9724-412C-B569-216872DC4ED5}" destId="{70A553CB-9803-49EA-8432-BC71E1FA4FDC}" srcOrd="0" destOrd="0" presId="urn:microsoft.com/office/officeart/2018/2/layout/IconLabelList"/>
    <dgm:cxn modelId="{24238DEF-AB1C-444E-8885-1B9421BE8306}" type="presParOf" srcId="{70A553CB-9803-49EA-8432-BC71E1FA4FDC}" destId="{852D8DC7-5026-4D60-9328-75FCB5B95448}" srcOrd="0" destOrd="0" presId="urn:microsoft.com/office/officeart/2018/2/layout/IconLabelList"/>
    <dgm:cxn modelId="{BCDCC7B7-A452-41AE-ACBD-A05A47CA86BA}" type="presParOf" srcId="{70A553CB-9803-49EA-8432-BC71E1FA4FDC}" destId="{9F806933-FF5B-4C06-9417-4BCD90630C37}" srcOrd="1" destOrd="0" presId="urn:microsoft.com/office/officeart/2018/2/layout/IconLabelList"/>
    <dgm:cxn modelId="{93884CDF-020B-42E2-B7EF-138720DAD7A4}" type="presParOf" srcId="{70A553CB-9803-49EA-8432-BC71E1FA4FDC}" destId="{62A333CB-4D33-4F4B-9E2D-CA2082338C90}" srcOrd="2" destOrd="0" presId="urn:microsoft.com/office/officeart/2018/2/layout/IconLabelList"/>
    <dgm:cxn modelId="{2C983021-A8A7-4062-AE3E-4C8D6D6A85B5}" type="presParOf" srcId="{FA46F71F-9724-412C-B569-216872DC4ED5}" destId="{13717ED7-DD40-4C68-81DA-B4A57EC30DF3}" srcOrd="1" destOrd="0" presId="urn:microsoft.com/office/officeart/2018/2/layout/IconLabelList"/>
    <dgm:cxn modelId="{268A12E7-F1EE-4A33-AA90-8C389F24C8CB}" type="presParOf" srcId="{FA46F71F-9724-412C-B569-216872DC4ED5}" destId="{FEB4D58D-B22B-48E8-A4B9-2D86C71977F7}" srcOrd="2" destOrd="0" presId="urn:microsoft.com/office/officeart/2018/2/layout/IconLabelList"/>
    <dgm:cxn modelId="{136679E6-BBB3-47C9-95D9-D540F4C3CA3D}" type="presParOf" srcId="{FEB4D58D-B22B-48E8-A4B9-2D86C71977F7}" destId="{CB4D6BD3-F0E0-41E1-947F-923BADA8799F}" srcOrd="0" destOrd="0" presId="urn:microsoft.com/office/officeart/2018/2/layout/IconLabelList"/>
    <dgm:cxn modelId="{B7A9BCB8-7716-490F-9C47-3714C2218306}" type="presParOf" srcId="{FEB4D58D-B22B-48E8-A4B9-2D86C71977F7}" destId="{E738CA95-65B4-4A68-B082-D6F9C519323B}" srcOrd="1" destOrd="0" presId="urn:microsoft.com/office/officeart/2018/2/layout/IconLabelList"/>
    <dgm:cxn modelId="{4FE151E5-641B-45CA-99BB-C0925BFE509E}" type="presParOf" srcId="{FEB4D58D-B22B-48E8-A4B9-2D86C71977F7}" destId="{3A23BE14-26D6-4AB4-A401-C3C71E5E9E3C}" srcOrd="2" destOrd="0" presId="urn:microsoft.com/office/officeart/2018/2/layout/IconLabelList"/>
    <dgm:cxn modelId="{365C4719-0372-4C36-B70A-271F2DC3A74E}" type="presParOf" srcId="{FA46F71F-9724-412C-B569-216872DC4ED5}" destId="{AE5BD132-D101-4F7D-8A55-9F3A5C510987}" srcOrd="3" destOrd="0" presId="urn:microsoft.com/office/officeart/2018/2/layout/IconLabelList"/>
    <dgm:cxn modelId="{CAA117E2-C81B-42C0-ABFF-E6D1A7310F54}" type="presParOf" srcId="{FA46F71F-9724-412C-B569-216872DC4ED5}" destId="{25DA3A59-2DE2-48A6-8A46-88F8BE1C3725}" srcOrd="4" destOrd="0" presId="urn:microsoft.com/office/officeart/2018/2/layout/IconLabelList"/>
    <dgm:cxn modelId="{09A0C440-2ADC-46BB-9174-0AAD093BAE00}" type="presParOf" srcId="{25DA3A59-2DE2-48A6-8A46-88F8BE1C3725}" destId="{FB0AC131-1F03-459D-8BC8-61CCF3444652}" srcOrd="0" destOrd="0" presId="urn:microsoft.com/office/officeart/2018/2/layout/IconLabelList"/>
    <dgm:cxn modelId="{B51B9165-7F4A-4346-A0EB-B67A390244F1}" type="presParOf" srcId="{25DA3A59-2DE2-48A6-8A46-88F8BE1C3725}" destId="{5A8FA342-4651-4EE8-8382-0A8514BCBFF3}" srcOrd="1" destOrd="0" presId="urn:microsoft.com/office/officeart/2018/2/layout/IconLabelList"/>
    <dgm:cxn modelId="{3FE7C6F3-BB27-4F81-A75E-F15906336E9A}" type="presParOf" srcId="{25DA3A59-2DE2-48A6-8A46-88F8BE1C3725}" destId="{C77C8018-F7CA-4E2D-B03C-5AF2AB3455F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0387-3F7E-475D-AC00-E59921320734}">
      <dsp:nvSpPr>
        <dsp:cNvPr id="0" name=""/>
        <dsp:cNvSpPr/>
      </dsp:nvSpPr>
      <dsp:spPr>
        <a:xfrm>
          <a:off x="802260" y="1450"/>
          <a:ext cx="1090494" cy="10904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64935-111D-45B9-BDD3-5EB79E7CB936}">
      <dsp:nvSpPr>
        <dsp:cNvPr id="0" name=""/>
        <dsp:cNvSpPr/>
      </dsp:nvSpPr>
      <dsp:spPr>
        <a:xfrm>
          <a:off x="1034660" y="233850"/>
          <a:ext cx="625693" cy="625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5EBE8-BAA4-4711-AD85-C29CBBCB3A8F}">
      <dsp:nvSpPr>
        <dsp:cNvPr id="0" name=""/>
        <dsp:cNvSpPr/>
      </dsp:nvSpPr>
      <dsp:spPr>
        <a:xfrm>
          <a:off x="453659"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Can be used as transitions or a time to "clear the mind" (Boatman, 1991)</a:t>
          </a:r>
          <a:endParaRPr lang="en-US" sz="1200" kern="1200"/>
        </a:p>
      </dsp:txBody>
      <dsp:txXfrm>
        <a:off x="453659" y="1431606"/>
        <a:ext cx="1787695" cy="715078"/>
      </dsp:txXfrm>
    </dsp:sp>
    <dsp:sp modelId="{247E1483-D4FE-4CA4-92B9-63098FE6ECD1}">
      <dsp:nvSpPr>
        <dsp:cNvPr id="0" name=""/>
        <dsp:cNvSpPr/>
      </dsp:nvSpPr>
      <dsp:spPr>
        <a:xfrm>
          <a:off x="2902802" y="1450"/>
          <a:ext cx="1090494" cy="10904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2B7BD4-49C9-48A9-872F-31C4A3DE12A8}">
      <dsp:nvSpPr>
        <dsp:cNvPr id="0" name=""/>
        <dsp:cNvSpPr/>
      </dsp:nvSpPr>
      <dsp:spPr>
        <a:xfrm>
          <a:off x="3135202" y="233850"/>
          <a:ext cx="625693" cy="625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B464D-A50D-43C9-BEC4-7BA553A72A07}">
      <dsp:nvSpPr>
        <dsp:cNvPr id="0" name=""/>
        <dsp:cNvSpPr/>
      </dsp:nvSpPr>
      <dsp:spPr>
        <a:xfrm>
          <a:off x="2554201"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Enhance enthusiasm and communication </a:t>
          </a:r>
          <a:endParaRPr lang="en-US" sz="1200" kern="1200"/>
        </a:p>
      </dsp:txBody>
      <dsp:txXfrm>
        <a:off x="2554201" y="1431606"/>
        <a:ext cx="1787695" cy="715078"/>
      </dsp:txXfrm>
    </dsp:sp>
    <dsp:sp modelId="{F8DF57E7-151F-4823-AE8B-94A824B531C2}">
      <dsp:nvSpPr>
        <dsp:cNvPr id="0" name=""/>
        <dsp:cNvSpPr/>
      </dsp:nvSpPr>
      <dsp:spPr>
        <a:xfrm>
          <a:off x="5003344" y="1450"/>
          <a:ext cx="1090494" cy="10904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7DAF02-65FA-4E19-89F2-592AB78BA2FE}">
      <dsp:nvSpPr>
        <dsp:cNvPr id="0" name=""/>
        <dsp:cNvSpPr/>
      </dsp:nvSpPr>
      <dsp:spPr>
        <a:xfrm>
          <a:off x="5235744" y="233850"/>
          <a:ext cx="625693" cy="625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C068CF-D91B-453D-A921-9F080531FCB5}">
      <dsp:nvSpPr>
        <dsp:cNvPr id="0" name=""/>
        <dsp:cNvSpPr/>
      </dsp:nvSpPr>
      <dsp:spPr>
        <a:xfrm>
          <a:off x="4654743"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Increase energy levels</a:t>
          </a:r>
          <a:endParaRPr lang="en-US" sz="1200" kern="1200"/>
        </a:p>
      </dsp:txBody>
      <dsp:txXfrm>
        <a:off x="4654743" y="1431606"/>
        <a:ext cx="1787695" cy="715078"/>
      </dsp:txXfrm>
    </dsp:sp>
    <dsp:sp modelId="{F02BE10D-9B92-440C-A5DC-9D90E81E214B}">
      <dsp:nvSpPr>
        <dsp:cNvPr id="0" name=""/>
        <dsp:cNvSpPr/>
      </dsp:nvSpPr>
      <dsp:spPr>
        <a:xfrm>
          <a:off x="1852531" y="2593608"/>
          <a:ext cx="1090494" cy="10904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6EC95-EAA7-4D97-B7E4-92EF940BB28B}">
      <dsp:nvSpPr>
        <dsp:cNvPr id="0" name=""/>
        <dsp:cNvSpPr/>
      </dsp:nvSpPr>
      <dsp:spPr>
        <a:xfrm>
          <a:off x="2084931" y="2826008"/>
          <a:ext cx="625693" cy="625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70CA0-893D-4784-AC93-9E75B760B187}">
      <dsp:nvSpPr>
        <dsp:cNvPr id="0" name=""/>
        <dsp:cNvSpPr/>
      </dsp:nvSpPr>
      <dsp:spPr>
        <a:xfrm>
          <a:off x="1503930" y="4023764"/>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Increase trust and psychological safety (Pham &amp; Bartels, 2021) </a:t>
          </a:r>
          <a:endParaRPr lang="en-US" sz="1200" kern="1200"/>
        </a:p>
      </dsp:txBody>
      <dsp:txXfrm>
        <a:off x="1503930" y="4023764"/>
        <a:ext cx="1787695" cy="715078"/>
      </dsp:txXfrm>
    </dsp:sp>
    <dsp:sp modelId="{AA19CAD3-7EE4-4135-A3D0-6BD1D967765D}">
      <dsp:nvSpPr>
        <dsp:cNvPr id="0" name=""/>
        <dsp:cNvSpPr/>
      </dsp:nvSpPr>
      <dsp:spPr>
        <a:xfrm>
          <a:off x="3953073" y="2593608"/>
          <a:ext cx="1090494" cy="10904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C5C83-965A-4506-B1D8-89348DEB9F88}">
      <dsp:nvSpPr>
        <dsp:cNvPr id="0" name=""/>
        <dsp:cNvSpPr/>
      </dsp:nvSpPr>
      <dsp:spPr>
        <a:xfrm>
          <a:off x="4185473" y="2826008"/>
          <a:ext cx="625693" cy="625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830D8-BEA5-4FAF-B63C-B96C4E1D9D6A}">
      <dsp:nvSpPr>
        <dsp:cNvPr id="0" name=""/>
        <dsp:cNvSpPr/>
      </dsp:nvSpPr>
      <dsp:spPr>
        <a:xfrm>
          <a:off x="3604472" y="4023764"/>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is your experience of engergizers? </a:t>
          </a:r>
          <a:endParaRPr lang="en-US" sz="1200" kern="1200"/>
        </a:p>
      </dsp:txBody>
      <dsp:txXfrm>
        <a:off x="3604472" y="4023764"/>
        <a:ext cx="1787695" cy="715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D8DC7-5026-4D60-9328-75FCB5B95448}">
      <dsp:nvSpPr>
        <dsp:cNvPr id="0" name=""/>
        <dsp:cNvSpPr/>
      </dsp:nvSpPr>
      <dsp:spPr>
        <a:xfrm>
          <a:off x="938418" y="548832"/>
          <a:ext cx="1449604" cy="14496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333CB-4D33-4F4B-9E2D-CA2082338C90}">
      <dsp:nvSpPr>
        <dsp:cNvPr id="0" name=""/>
        <dsp:cNvSpPr/>
      </dsp:nvSpPr>
      <dsp:spPr>
        <a:xfrm>
          <a:off x="52549"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Conditional upon effective learning needs analysis</a:t>
          </a:r>
          <a:endParaRPr lang="en-US" sz="1200" kern="1200"/>
        </a:p>
      </dsp:txBody>
      <dsp:txXfrm>
        <a:off x="52549" y="2381509"/>
        <a:ext cx="3221343" cy="720000"/>
      </dsp:txXfrm>
    </dsp:sp>
    <dsp:sp modelId="{CB4D6BD3-F0E0-41E1-947F-923BADA8799F}">
      <dsp:nvSpPr>
        <dsp:cNvPr id="0" name=""/>
        <dsp:cNvSpPr/>
      </dsp:nvSpPr>
      <dsp:spPr>
        <a:xfrm>
          <a:off x="4723497" y="548832"/>
          <a:ext cx="1449604" cy="14496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3BE14-26D6-4AB4-A401-C3C71E5E9E3C}">
      <dsp:nvSpPr>
        <dsp:cNvPr id="0" name=""/>
        <dsp:cNvSpPr/>
      </dsp:nvSpPr>
      <dsp:spPr>
        <a:xfrm>
          <a:off x="3837628"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The trainer needs to increase motivation and encourage learning transfer, promote a "can-do" and "will-do" attitude as well as relevance. </a:t>
          </a:r>
          <a:endParaRPr lang="en-US" sz="1200" kern="1200"/>
        </a:p>
      </dsp:txBody>
      <dsp:txXfrm>
        <a:off x="3837628" y="2381509"/>
        <a:ext cx="3221343" cy="720000"/>
      </dsp:txXfrm>
    </dsp:sp>
    <dsp:sp modelId="{FB0AC131-1F03-459D-8BC8-61CCF3444652}">
      <dsp:nvSpPr>
        <dsp:cNvPr id="0" name=""/>
        <dsp:cNvSpPr/>
      </dsp:nvSpPr>
      <dsp:spPr>
        <a:xfrm>
          <a:off x="8508576" y="548832"/>
          <a:ext cx="1449604" cy="14496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C8018-F7CA-4E2D-B03C-5AF2AB3455F3}">
      <dsp:nvSpPr>
        <dsp:cNvPr id="0" name=""/>
        <dsp:cNvSpPr/>
      </dsp:nvSpPr>
      <dsp:spPr>
        <a:xfrm>
          <a:off x="7622707"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Evaluation of training</a:t>
          </a:r>
          <a:endParaRPr lang="en-US" sz="1200" kern="1200"/>
        </a:p>
      </dsp:txBody>
      <dsp:txXfrm>
        <a:off x="7622707" y="2381509"/>
        <a:ext cx="3221343"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13/01/2026</a:t>
            </a:fld>
            <a:endParaRPr lang="en-GB" dirty="0"/>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13/01/2026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This session is all about designing learning interventions in the context of the modern workplace:</a:t>
            </a:r>
          </a:p>
          <a:p>
            <a:r>
              <a:rPr lang="en-GB" b="1" dirty="0"/>
              <a:t>Learning involves the organisation, the learner and the trainers.</a:t>
            </a:r>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2024 was a year of recalibration for learning and development (L&amp;D), characterized by rapid technological advancements, economic challenges, and evolving workforce demands</a:t>
            </a:r>
            <a:endParaRPr lang="en-GB" b="0" i="0" u="none" strike="noStrike" dirty="0">
              <a:effectLst/>
              <a:latin typeface="var(--font-berkeley-mono)"/>
            </a:endParaRPr>
          </a:p>
          <a:p>
            <a:pPr algn="l">
              <a:buFont typeface="+mj-lt"/>
              <a:buNone/>
            </a:pPr>
            <a:endParaRPr lang="en-GB" b="0" i="0" dirty="0">
              <a:effectLst/>
              <a:latin typeface="__fkGroteskNeue_598ab8"/>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2</a:t>
            </a:fld>
            <a:endParaRPr lang="en-GB" noProof="0"/>
          </a:p>
        </p:txBody>
      </p:sp>
    </p:spTree>
    <p:extLst>
      <p:ext uri="{BB962C8B-B14F-4D97-AF65-F5344CB8AC3E}">
        <p14:creationId xmlns:p14="http://schemas.microsoft.com/office/powerpoint/2010/main" val="3987461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endParaRPr lang="en-GB" b="0" i="0" dirty="0">
              <a:effectLst/>
              <a:latin typeface="__fkGroteskNeue_598ab8"/>
            </a:endParaRPr>
          </a:p>
          <a:p>
            <a:pPr algn="l"/>
            <a:r>
              <a:rPr lang="en-GB" b="0" i="0" dirty="0">
                <a:effectLst/>
                <a:latin typeface="__fkGroteskNeue_598ab8"/>
              </a:rPr>
              <a:t>Key themes for 2026 include innovation, adaptability, and inclusivity, with L&amp;D functions needing to be data-led and prove their impact.</a:t>
            </a:r>
            <a:endParaRPr lang="en-GB" dirty="0"/>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3</a:t>
            </a:fld>
            <a:endParaRPr lang="en-GB" noProof="0"/>
          </a:p>
        </p:txBody>
      </p:sp>
    </p:spTree>
    <p:extLst>
      <p:ext uri="{BB962C8B-B14F-4D97-AF65-F5344CB8AC3E}">
        <p14:creationId xmlns:p14="http://schemas.microsoft.com/office/powerpoint/2010/main" val="1435425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7</a:t>
            </a:fld>
            <a:endParaRPr lang="en-GB" noProof="0"/>
          </a:p>
        </p:txBody>
      </p:sp>
    </p:spTree>
    <p:extLst>
      <p:ext uri="{BB962C8B-B14F-4D97-AF65-F5344CB8AC3E}">
        <p14:creationId xmlns:p14="http://schemas.microsoft.com/office/powerpoint/2010/main" val="1564281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13</a:t>
            </a:fld>
            <a:endParaRPr lang="en-GB" noProof="0"/>
          </a:p>
        </p:txBody>
      </p:sp>
    </p:spTree>
    <p:extLst>
      <p:ext uri="{BB962C8B-B14F-4D97-AF65-F5344CB8AC3E}">
        <p14:creationId xmlns:p14="http://schemas.microsoft.com/office/powerpoint/2010/main" val="47235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Cross, N. (2023) </a:t>
            </a:r>
            <a:r>
              <a:rPr lang="en-GB" i="1" dirty="0"/>
              <a:t>Design thinking : understanding how designers think and work</a:t>
            </a:r>
            <a:r>
              <a:rPr lang="en-GB" dirty="0"/>
              <a:t>. Second edition. London: Bloomsbury Visual Arts.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design thinking in the world of AI- addressing key ethical challenges such as bias, privacy, fairness, future-proofing, and more</a:t>
            </a:r>
            <a:endParaRPr lang="en-GB" dirty="0"/>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14</a:t>
            </a:fld>
            <a:endParaRPr lang="en-GB" noProof="0"/>
          </a:p>
        </p:txBody>
      </p:sp>
    </p:spTree>
    <p:extLst>
      <p:ext uri="{BB962C8B-B14F-4D97-AF65-F5344CB8AC3E}">
        <p14:creationId xmlns:p14="http://schemas.microsoft.com/office/powerpoint/2010/main" val="2279219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15</a:t>
            </a:fld>
            <a:endParaRPr lang="en-GB" noProof="0"/>
          </a:p>
        </p:txBody>
      </p:sp>
    </p:spTree>
    <p:extLst>
      <p:ext uri="{BB962C8B-B14F-4D97-AF65-F5344CB8AC3E}">
        <p14:creationId xmlns:p14="http://schemas.microsoft.com/office/powerpoint/2010/main" val="104696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23</a:t>
            </a:fld>
            <a:endParaRPr lang="en-GB" noProof="0"/>
          </a:p>
        </p:txBody>
      </p:sp>
    </p:spTree>
    <p:extLst>
      <p:ext uri="{BB962C8B-B14F-4D97-AF65-F5344CB8AC3E}">
        <p14:creationId xmlns:p14="http://schemas.microsoft.com/office/powerpoint/2010/main" val="26729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26</a:t>
            </a:fld>
            <a:endParaRPr lang="en-GB" noProof="0"/>
          </a:p>
        </p:txBody>
      </p:sp>
    </p:spTree>
    <p:extLst>
      <p:ext uri="{BB962C8B-B14F-4D97-AF65-F5344CB8AC3E}">
        <p14:creationId xmlns:p14="http://schemas.microsoft.com/office/powerpoint/2010/main" val="422869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4612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480162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73560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5979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7073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132998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3833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5767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66438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10331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5342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1/13/2026</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094247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23" r:id="rId6"/>
    <p:sldLayoutId id="2147483919" r:id="rId7"/>
    <p:sldLayoutId id="2147483920" r:id="rId8"/>
    <p:sldLayoutId id="2147483921" r:id="rId9"/>
    <p:sldLayoutId id="2147483922" r:id="rId10"/>
    <p:sldLayoutId id="2147483924"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peoplemanagement.co.uk/article/1901036/lies-ahead-l-d-profession-2025" TargetMode="Externa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2.jpe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2.png"/><Relationship Id="rId2" Type="http://schemas.microsoft.com/office/2007/relationships/media" Target="../media/media15.m4a"/><Relationship Id="rId1" Type="http://schemas.openxmlformats.org/officeDocument/2006/relationships/video" Target="https://www.youtube.com/embed/ILHb4rL1p-o?feature=oembed" TargetMode="External"/><Relationship Id="rId6" Type="http://schemas.openxmlformats.org/officeDocument/2006/relationships/image" Target="../media/image23.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video" Target="https://www.youtube.com/embed/xufy_DzpTks?feature=oembed" TargetMode="External"/><Relationship Id="rId6" Type="http://schemas.openxmlformats.org/officeDocument/2006/relationships/image" Target="../media/image2.png"/><Relationship Id="rId5" Type="http://schemas.openxmlformats.org/officeDocument/2006/relationships/image" Target="../media/image28.jpe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peoplemanagement.co.uk/article/1901036/lies-ahead-l-d-profession-2025"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www.interaction-design.org/literature/topics/design-thinking" TargetMode="External"/><Relationship Id="rId5" Type="http://schemas.openxmlformats.org/officeDocument/2006/relationships/hyperlink" Target="https://www.cipd.org/uk/knowledge/guides/learning-and-development/" TargetMode="External"/><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3E635EF-2C19-6A00-A5F0-CD7A258CA9D0}"/>
              </a:ext>
            </a:extLst>
          </p:cNvPr>
          <p:cNvPicPr>
            <a:picLocks noChangeAspect="1"/>
          </p:cNvPicPr>
          <p:nvPr/>
        </p:nvPicPr>
        <p:blipFill rotWithShape="1">
          <a:blip r:embed="rId5"/>
          <a:srcRect r="-2" b="21256"/>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8640" y="3928770"/>
            <a:ext cx="5127674" cy="2129129"/>
          </a:xfrm>
        </p:spPr>
        <p:txBody>
          <a:bodyPr rtlCol="0" anchor="b">
            <a:normAutofit/>
          </a:bodyPr>
          <a:lstStyle/>
          <a:p>
            <a:r>
              <a:rPr lang="en-GB" sz="5400">
                <a:solidFill>
                  <a:srgbClr val="FFFFFF"/>
                </a:solidFill>
              </a:rPr>
              <a:t>Designing Learning</a:t>
            </a:r>
          </a:p>
        </p:txBody>
      </p:sp>
      <p:sp>
        <p:nvSpPr>
          <p:cNvPr id="3" name="Subtitle 2"/>
          <p:cNvSpPr>
            <a:spLocks noGrp="1"/>
          </p:cNvSpPr>
          <p:nvPr>
            <p:ph type="subTitle" idx="1"/>
          </p:nvPr>
        </p:nvSpPr>
        <p:spPr>
          <a:xfrm>
            <a:off x="567186" y="952506"/>
            <a:ext cx="5127674" cy="1338358"/>
          </a:xfrm>
        </p:spPr>
        <p:txBody>
          <a:bodyPr rtlCol="0" anchor="t">
            <a:normAutofit/>
          </a:bodyPr>
          <a:lstStyle/>
          <a:p>
            <a:r>
              <a:rPr lang="en-GB" dirty="0">
                <a:solidFill>
                  <a:srgbClr val="FFFFFF"/>
                </a:solidFill>
              </a:rPr>
              <a:t>13th January 2026</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437F564D-5332-7540-D30F-20A738E782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9316376"/>
      </p:ext>
    </p:extLst>
  </p:cSld>
  <p:clrMapOvr>
    <a:masterClrMapping/>
  </p:clrMapOvr>
  <mc:AlternateContent xmlns:mc="http://schemas.openxmlformats.org/markup-compatibility/2006">
    <mc:Choice xmlns:p14="http://schemas.microsoft.com/office/powerpoint/2010/main" Requires="p14">
      <p:transition spd="slow" p14:dur="2000" advTm="30175"/>
    </mc:Choice>
    <mc:Fallback>
      <p:transition spd="slow" advTm="30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A2FA-E2B5-5FB9-FB01-DF2AF305F270}"/>
              </a:ext>
            </a:extLst>
          </p:cNvPr>
          <p:cNvSpPr>
            <a:spLocks noGrp="1"/>
          </p:cNvSpPr>
          <p:nvPr>
            <p:ph type="title"/>
          </p:nvPr>
        </p:nvSpPr>
        <p:spPr/>
        <p:txBody>
          <a:bodyPr/>
          <a:lstStyle/>
          <a:p>
            <a:r>
              <a:rPr lang="en-GB" dirty="0"/>
              <a:t>What’s next for the L&amp;D profession? (CIPD, 2025) </a:t>
            </a:r>
          </a:p>
        </p:txBody>
      </p:sp>
      <p:sp>
        <p:nvSpPr>
          <p:cNvPr id="3" name="Content Placeholder 2">
            <a:extLst>
              <a:ext uri="{FF2B5EF4-FFF2-40B4-BE49-F238E27FC236}">
                <a16:creationId xmlns:a16="http://schemas.microsoft.com/office/drawing/2014/main" id="{B0A2C7E2-6335-31A5-852E-50AB4FECB3C3}"/>
              </a:ext>
            </a:extLst>
          </p:cNvPr>
          <p:cNvSpPr>
            <a:spLocks noGrp="1"/>
          </p:cNvSpPr>
          <p:nvPr>
            <p:ph idx="1"/>
          </p:nvPr>
        </p:nvSpPr>
        <p:spPr/>
        <p:txBody>
          <a:bodyPr/>
          <a:lstStyle/>
          <a:p>
            <a:pPr marL="0" indent="0" algn="l">
              <a:buNone/>
            </a:pPr>
            <a:r>
              <a:rPr lang="en-GB" b="0" i="0" dirty="0">
                <a:effectLst/>
                <a:latin typeface="__fkGroteskNeue_598ab8"/>
              </a:rPr>
              <a:t>Key takeaways from 2025 include:</a:t>
            </a:r>
          </a:p>
          <a:p>
            <a:r>
              <a:rPr lang="en-GB" b="0" i="0" dirty="0">
                <a:effectLst/>
                <a:latin typeface="__fkGroteskNeue_598ab8"/>
              </a:rPr>
              <a:t>AI's transformative impact on L&amp;D, creating new expectations and challenges</a:t>
            </a:r>
          </a:p>
          <a:p>
            <a:r>
              <a:rPr lang="en-GB" b="0" i="0" dirty="0">
                <a:effectLst/>
                <a:latin typeface="__fkGroteskNeue_598ab8"/>
              </a:rPr>
              <a:t>Increased focus on reskilling and upskilling due to automation and AI integration</a:t>
            </a:r>
          </a:p>
          <a:p>
            <a:r>
              <a:rPr lang="en-GB" b="0" i="0" dirty="0">
                <a:effectLst/>
                <a:latin typeface="__fkGroteskNeue_598ab8"/>
              </a:rPr>
              <a:t>Tightened budgets leading to a "do more with less" approach</a:t>
            </a:r>
          </a:p>
          <a:p>
            <a:r>
              <a:rPr lang="en-GB" b="0" i="0" dirty="0">
                <a:effectLst/>
                <a:latin typeface="__fkGroteskNeue_598ab8"/>
              </a:rPr>
              <a:t>Pressure on equity, diversity, and inclusion (EDI) progress</a:t>
            </a:r>
            <a:endParaRPr lang="en-GB" b="0" i="0" u="none" strike="noStrike" dirty="0">
              <a:effectLst/>
              <a:latin typeface="var(--font-berkeley-mono)"/>
              <a:hlinkClick r:id="rId5"/>
            </a:endParaRPr>
          </a:p>
          <a:p>
            <a:r>
              <a:rPr lang="en-GB" b="0" i="0" dirty="0">
                <a:effectLst/>
                <a:latin typeface="__fkGroteskNeue_598ab8"/>
              </a:rPr>
              <a:t>Emphasis on internal career development due to a stagnant job market</a:t>
            </a:r>
            <a:endParaRPr lang="en-GB" b="0" i="0" u="none" strike="noStrike" dirty="0">
              <a:effectLst/>
              <a:latin typeface="var(--font-berkeley-mono)"/>
            </a:endParaRPr>
          </a:p>
          <a:p>
            <a:endParaRPr lang="en-GB" dirty="0"/>
          </a:p>
        </p:txBody>
      </p:sp>
      <p:pic>
        <p:nvPicPr>
          <p:cNvPr id="8" name="Audio 7">
            <a:hlinkClick r:id="" action="ppaction://media"/>
            <a:extLst>
              <a:ext uri="{FF2B5EF4-FFF2-40B4-BE49-F238E27FC236}">
                <a16:creationId xmlns:a16="http://schemas.microsoft.com/office/drawing/2014/main" id="{753FCBE5-A49D-310A-5BF6-C50CB92C1A2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915414"/>
      </p:ext>
    </p:extLst>
  </p:cSld>
  <p:clrMapOvr>
    <a:masterClrMapping/>
  </p:clrMapOvr>
  <mc:AlternateContent xmlns:mc="http://schemas.openxmlformats.org/markup-compatibility/2006">
    <mc:Choice xmlns:p14="http://schemas.microsoft.com/office/powerpoint/2010/main" Requires="p14">
      <p:transition spd="slow" p14:dur="2000" advTm="176044"/>
    </mc:Choice>
    <mc:Fallback>
      <p:transition spd="slow" advTm="176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D783-05E1-28CC-CFA3-BD32A4849753}"/>
              </a:ext>
            </a:extLst>
          </p:cNvPr>
          <p:cNvSpPr>
            <a:spLocks noGrp="1"/>
          </p:cNvSpPr>
          <p:nvPr>
            <p:ph type="title"/>
          </p:nvPr>
        </p:nvSpPr>
        <p:spPr/>
        <p:txBody>
          <a:bodyPr/>
          <a:lstStyle/>
          <a:p>
            <a:r>
              <a:rPr lang="en-GB" dirty="0"/>
              <a:t>What’s next for the L&amp;D profession? (CIPD, 2025) </a:t>
            </a:r>
          </a:p>
        </p:txBody>
      </p:sp>
      <p:sp>
        <p:nvSpPr>
          <p:cNvPr id="3" name="Content Placeholder 2">
            <a:extLst>
              <a:ext uri="{FF2B5EF4-FFF2-40B4-BE49-F238E27FC236}">
                <a16:creationId xmlns:a16="http://schemas.microsoft.com/office/drawing/2014/main" id="{A10A3365-D5F0-900A-A06E-CB9EF9443B73}"/>
              </a:ext>
            </a:extLst>
          </p:cNvPr>
          <p:cNvSpPr>
            <a:spLocks noGrp="1"/>
          </p:cNvSpPr>
          <p:nvPr>
            <p:ph idx="1"/>
          </p:nvPr>
        </p:nvSpPr>
        <p:spPr/>
        <p:txBody>
          <a:bodyPr/>
          <a:lstStyle/>
          <a:p>
            <a:pPr algn="l">
              <a:buFont typeface="+mj-lt"/>
              <a:buNone/>
            </a:pPr>
            <a:r>
              <a:rPr lang="en-GB" b="0" i="0" dirty="0">
                <a:effectLst/>
                <a:latin typeface="__fkGroteskNeue_598ab8"/>
              </a:rPr>
              <a:t>Looking ahead to 2026: How  to create effective L&amp;D:</a:t>
            </a:r>
          </a:p>
          <a:p>
            <a:r>
              <a:rPr lang="en-GB" dirty="0"/>
              <a:t>creating a learning strategy </a:t>
            </a:r>
          </a:p>
          <a:p>
            <a:r>
              <a:rPr lang="en-GB" dirty="0"/>
              <a:t>undertaking a learning needs analysis </a:t>
            </a:r>
          </a:p>
          <a:p>
            <a:r>
              <a:rPr lang="en-GB" dirty="0"/>
              <a:t>designing learning interventions that support organisational, team and individual performance </a:t>
            </a:r>
          </a:p>
          <a:p>
            <a:r>
              <a:rPr lang="en-GB" dirty="0"/>
              <a:t>exploring the range of options for learning delivery </a:t>
            </a:r>
          </a:p>
          <a:p>
            <a:r>
              <a:rPr lang="en-GB" dirty="0"/>
              <a:t>evaluation approaches to measure the impact of learning</a:t>
            </a:r>
          </a:p>
          <a:p>
            <a:pPr marL="0" indent="0">
              <a:buNone/>
            </a:pPr>
            <a:endParaRPr lang="en-GB" dirty="0"/>
          </a:p>
        </p:txBody>
      </p:sp>
      <p:pic>
        <p:nvPicPr>
          <p:cNvPr id="6" name="Audio 5">
            <a:hlinkClick r:id="" action="ppaction://media"/>
            <a:extLst>
              <a:ext uri="{FF2B5EF4-FFF2-40B4-BE49-F238E27FC236}">
                <a16:creationId xmlns:a16="http://schemas.microsoft.com/office/drawing/2014/main" id="{38C3F4D5-48E0-C579-43B0-97D916F487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6732566"/>
      </p:ext>
    </p:extLst>
  </p:cSld>
  <p:clrMapOvr>
    <a:masterClrMapping/>
  </p:clrMapOvr>
  <mc:AlternateContent xmlns:mc="http://schemas.openxmlformats.org/markup-compatibility/2006">
    <mc:Choice xmlns:p14="http://schemas.microsoft.com/office/powerpoint/2010/main" Requires="p14">
      <p:transition spd="slow" p14:dur="2000" advTm="130147"/>
    </mc:Choice>
    <mc:Fallback>
      <p:transition spd="slow" advTm="130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011A86-DB53-41C7-94D9-9B8BF9DF1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5258B9E-C015-412F-9B81-E40D361E9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otebook with scribbles">
            <a:extLst>
              <a:ext uri="{FF2B5EF4-FFF2-40B4-BE49-F238E27FC236}">
                <a16:creationId xmlns:a16="http://schemas.microsoft.com/office/drawing/2014/main" id="{F0BDD858-BD57-8B58-D9EF-B0FF1F116C94}"/>
              </a:ext>
            </a:extLst>
          </p:cNvPr>
          <p:cNvPicPr>
            <a:picLocks noChangeAspect="1"/>
          </p:cNvPicPr>
          <p:nvPr/>
        </p:nvPicPr>
        <p:blipFill>
          <a:blip r:embed="rId4">
            <a:alphaModFix amt="50000"/>
          </a:blip>
          <a:srcRect t="15722" b="8"/>
          <a:stretch/>
        </p:blipFill>
        <p:spPr>
          <a:xfrm>
            <a:off x="-1" y="1"/>
            <a:ext cx="12192000" cy="6858000"/>
          </a:xfrm>
          <a:prstGeom prst="rect">
            <a:avLst/>
          </a:prstGeom>
        </p:spPr>
      </p:pic>
      <p:sp>
        <p:nvSpPr>
          <p:cNvPr id="2" name="Title 1">
            <a:extLst>
              <a:ext uri="{FF2B5EF4-FFF2-40B4-BE49-F238E27FC236}">
                <a16:creationId xmlns:a16="http://schemas.microsoft.com/office/drawing/2014/main" id="{5530AC21-843E-B83C-79BC-B04895407D94}"/>
              </a:ext>
            </a:extLst>
          </p:cNvPr>
          <p:cNvSpPr>
            <a:spLocks noGrp="1"/>
          </p:cNvSpPr>
          <p:nvPr>
            <p:ph type="title"/>
          </p:nvPr>
        </p:nvSpPr>
        <p:spPr>
          <a:xfrm>
            <a:off x="548640" y="952500"/>
            <a:ext cx="4804105" cy="1828793"/>
          </a:xfrm>
        </p:spPr>
        <p:txBody>
          <a:bodyPr>
            <a:normAutofit/>
          </a:bodyPr>
          <a:lstStyle/>
          <a:p>
            <a:r>
              <a:rPr lang="en-GB">
                <a:solidFill>
                  <a:srgbClr val="FFFFFF"/>
                </a:solidFill>
              </a:rPr>
              <a:t>Agenda</a:t>
            </a:r>
          </a:p>
        </p:txBody>
      </p:sp>
      <p:cxnSp>
        <p:nvCxnSpPr>
          <p:cNvPr id="13" name="Straight Connector 12">
            <a:extLst>
              <a:ext uri="{FF2B5EF4-FFF2-40B4-BE49-F238E27FC236}">
                <a16:creationId xmlns:a16="http://schemas.microsoft.com/office/drawing/2014/main" id="{814332FE-82B3-4EC0-8568-D876314402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7700" y="677785"/>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872CF6-6B9A-EB2A-3312-7CFFC00AD529}"/>
              </a:ext>
            </a:extLst>
          </p:cNvPr>
          <p:cNvSpPr>
            <a:spLocks noGrp="1"/>
          </p:cNvSpPr>
          <p:nvPr>
            <p:ph idx="1"/>
          </p:nvPr>
        </p:nvSpPr>
        <p:spPr>
          <a:xfrm>
            <a:off x="548640" y="2895600"/>
            <a:ext cx="4804104" cy="3162300"/>
          </a:xfrm>
        </p:spPr>
        <p:txBody>
          <a:bodyPr vert="horz" lIns="91440" tIns="45720" rIns="91440" bIns="45720" rtlCol="0">
            <a:normAutofit/>
          </a:bodyPr>
          <a:lstStyle/>
          <a:p>
            <a:pPr marL="0" indent="0">
              <a:buNone/>
            </a:pPr>
            <a:r>
              <a:rPr lang="en-GB">
                <a:solidFill>
                  <a:srgbClr val="FFFFFF"/>
                </a:solidFill>
              </a:rPr>
              <a:t>Designing Learning </a:t>
            </a:r>
          </a:p>
          <a:p>
            <a:pPr lvl="1">
              <a:buFont typeface="Courier New" panose="020B0604020202020204" pitchFamily="34" charset="0"/>
              <a:buChar char="o"/>
            </a:pPr>
            <a:r>
              <a:rPr lang="en-GB">
                <a:solidFill>
                  <a:srgbClr val="FFFFFF"/>
                </a:solidFill>
              </a:rPr>
              <a:t>The theory of ice-breakers and energizers</a:t>
            </a:r>
          </a:p>
          <a:p>
            <a:pPr lvl="1">
              <a:buFont typeface="Courier New" panose="020B0604020202020204" pitchFamily="34" charset="0"/>
              <a:buChar char="o"/>
            </a:pPr>
            <a:r>
              <a:rPr lang="en-GB">
                <a:solidFill>
                  <a:srgbClr val="FFFFFF"/>
                </a:solidFill>
              </a:rPr>
              <a:t>Designing Learning Activities</a:t>
            </a:r>
          </a:p>
          <a:p>
            <a:pPr lvl="1">
              <a:buFont typeface="Courier New" panose="020B0604020202020204" pitchFamily="34" charset="0"/>
              <a:buChar char="o"/>
            </a:pPr>
            <a:r>
              <a:rPr lang="en-GB">
                <a:solidFill>
                  <a:srgbClr val="FFFFFF"/>
                </a:solidFill>
              </a:rPr>
              <a:t>Design Thinking</a:t>
            </a:r>
          </a:p>
          <a:p>
            <a:pPr lvl="1">
              <a:buFont typeface="Courier New" panose="020B0604020202020204" pitchFamily="34" charset="0"/>
              <a:buChar char="o"/>
            </a:pPr>
            <a:endParaRPr lang="en-GB">
              <a:solidFill>
                <a:srgbClr val="FFFFFF"/>
              </a:solidFill>
            </a:endParaRPr>
          </a:p>
        </p:txBody>
      </p:sp>
      <p:cxnSp>
        <p:nvCxnSpPr>
          <p:cNvPr id="15" name="Straight Connector 14">
            <a:extLst>
              <a:ext uri="{FF2B5EF4-FFF2-40B4-BE49-F238E27FC236}">
                <a16:creationId xmlns:a16="http://schemas.microsoft.com/office/drawing/2014/main" id="{7B5E59FA-8FDE-43F6-BEAF-F8D715BA55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7633"/>
            <a:ext cx="10905066"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FC3A0570-46E3-0882-45C3-D3357DB23D2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8792192"/>
      </p:ext>
    </p:extLst>
  </p:cSld>
  <p:clrMapOvr>
    <a:masterClrMapping/>
  </p:clrMapOvr>
  <mc:AlternateContent xmlns:mc="http://schemas.openxmlformats.org/markup-compatibility/2006">
    <mc:Choice xmlns:p14="http://schemas.microsoft.com/office/powerpoint/2010/main" Requires="p14">
      <p:transition spd="slow" p14:dur="2000" advTm="13965"/>
    </mc:Choice>
    <mc:Fallback>
      <p:transition spd="slow" advTm="1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B1BA-40EA-D8B1-76C1-A496416241BC}"/>
              </a:ext>
            </a:extLst>
          </p:cNvPr>
          <p:cNvSpPr>
            <a:spLocks noGrp="1"/>
          </p:cNvSpPr>
          <p:nvPr>
            <p:ph type="title"/>
          </p:nvPr>
        </p:nvSpPr>
        <p:spPr>
          <a:xfrm>
            <a:off x="548641" y="2895600"/>
            <a:ext cx="3342529" cy="3162299"/>
          </a:xfrm>
        </p:spPr>
        <p:txBody>
          <a:bodyPr anchor="b">
            <a:normAutofit/>
          </a:bodyPr>
          <a:lstStyle/>
          <a:p>
            <a:r>
              <a:rPr lang="en-GB" sz="2800"/>
              <a:t>Icebreakers &amp; energizers</a:t>
            </a:r>
          </a:p>
        </p:txBody>
      </p:sp>
      <p:sp>
        <p:nvSpPr>
          <p:cNvPr id="3" name="Content Placeholder 2">
            <a:extLst>
              <a:ext uri="{FF2B5EF4-FFF2-40B4-BE49-F238E27FC236}">
                <a16:creationId xmlns:a16="http://schemas.microsoft.com/office/drawing/2014/main" id="{E888FF87-5703-C3E6-D115-BB111D29B896}"/>
              </a:ext>
            </a:extLst>
          </p:cNvPr>
          <p:cNvSpPr>
            <a:spLocks noGrp="1"/>
          </p:cNvSpPr>
          <p:nvPr>
            <p:ph idx="1"/>
          </p:nvPr>
        </p:nvSpPr>
        <p:spPr>
          <a:xfrm>
            <a:off x="4648200" y="952500"/>
            <a:ext cx="6880608" cy="5087184"/>
          </a:xfrm>
        </p:spPr>
        <p:txBody>
          <a:bodyPr vert="horz" lIns="91440" tIns="45720" rIns="91440" bIns="45720" rtlCol="0">
            <a:normAutofit/>
          </a:bodyPr>
          <a:lstStyle/>
          <a:p>
            <a:r>
              <a:rPr lang="en-GB" dirty="0"/>
              <a:t>Benefits:</a:t>
            </a:r>
            <a:endParaRPr lang="en-US" dirty="0"/>
          </a:p>
          <a:p>
            <a:pPr lvl="1">
              <a:buFont typeface="Courier New" panose="020B0604020202020204" pitchFamily="34" charset="0"/>
              <a:buChar char="o"/>
            </a:pPr>
            <a:r>
              <a:rPr lang="en-GB" dirty="0"/>
              <a:t>Creates a safe learning environment by relieving tension</a:t>
            </a:r>
          </a:p>
          <a:p>
            <a:pPr lvl="1">
              <a:buFont typeface="Courier New" panose="020B0604020202020204" pitchFamily="34" charset="0"/>
              <a:buChar char="o"/>
            </a:pPr>
            <a:r>
              <a:rPr lang="en-GB" dirty="0"/>
              <a:t>Group Bonding </a:t>
            </a:r>
          </a:p>
          <a:p>
            <a:pPr lvl="1">
              <a:buFont typeface="Courier New" panose="020B0604020202020204" pitchFamily="34" charset="0"/>
              <a:buChar char="o"/>
            </a:pPr>
            <a:r>
              <a:rPr lang="en-GB" dirty="0"/>
              <a:t>Bonding between learner and facilitator</a:t>
            </a:r>
          </a:p>
          <a:p>
            <a:pPr lvl="1">
              <a:buFont typeface="Courier New" panose="020B0604020202020204" pitchFamily="34" charset="0"/>
              <a:buChar char="o"/>
            </a:pPr>
            <a:r>
              <a:rPr lang="en-GB" dirty="0"/>
              <a:t>Fosters readiness and prepares for learning</a:t>
            </a:r>
          </a:p>
          <a:p>
            <a:pPr lvl="1">
              <a:buFont typeface="Courier New" panose="020B0604020202020204" pitchFamily="34" charset="0"/>
              <a:buChar char="o"/>
            </a:pPr>
            <a:r>
              <a:rPr lang="en-GB" dirty="0"/>
              <a:t>May reveal group dynamics</a:t>
            </a:r>
          </a:p>
          <a:p>
            <a:pPr lvl="1">
              <a:buFont typeface="Courier New" panose="020B0604020202020204" pitchFamily="34" charset="0"/>
              <a:buChar char="o"/>
            </a:pPr>
            <a:r>
              <a:rPr lang="en-GB" dirty="0"/>
              <a:t>May reveal level of experience and knowledge</a:t>
            </a:r>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5</a:t>
            </a:fld>
            <a:endParaRPr lang="en-US"/>
          </a:p>
        </p:txBody>
      </p:sp>
      <p:pic>
        <p:nvPicPr>
          <p:cNvPr id="6" name="Audio 5">
            <a:hlinkClick r:id="" action="ppaction://media"/>
            <a:extLst>
              <a:ext uri="{FF2B5EF4-FFF2-40B4-BE49-F238E27FC236}">
                <a16:creationId xmlns:a16="http://schemas.microsoft.com/office/drawing/2014/main" id="{654E36F5-4368-6E25-0FDE-7BF2EA57E06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2314495"/>
      </p:ext>
    </p:extLst>
  </p:cSld>
  <p:clrMapOvr>
    <a:masterClrMapping/>
  </p:clrMapOvr>
  <mc:AlternateContent xmlns:mc="http://schemas.openxmlformats.org/markup-compatibility/2006">
    <mc:Choice xmlns:p14="http://schemas.microsoft.com/office/powerpoint/2010/main" Requires="p14">
      <p:transition spd="slow" p14:dur="2000" advTm="118674"/>
    </mc:Choice>
    <mc:Fallback>
      <p:transition spd="slow" advTm="118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E783B-3C58-78BF-312D-F7A6C8928A56}"/>
              </a:ext>
            </a:extLst>
          </p:cNvPr>
          <p:cNvSpPr>
            <a:spLocks noGrp="1"/>
          </p:cNvSpPr>
          <p:nvPr>
            <p:ph type="title"/>
          </p:nvPr>
        </p:nvSpPr>
        <p:spPr/>
        <p:txBody>
          <a:bodyPr/>
          <a:lstStyle/>
          <a:p>
            <a:r>
              <a:rPr lang="en-GB"/>
              <a:t>Types of icebreakers</a:t>
            </a:r>
            <a:endParaRPr lang="en-GB" dirty="0"/>
          </a:p>
        </p:txBody>
      </p:sp>
      <p:sp>
        <p:nvSpPr>
          <p:cNvPr id="3" name="Content Placeholder 2">
            <a:extLst>
              <a:ext uri="{FF2B5EF4-FFF2-40B4-BE49-F238E27FC236}">
                <a16:creationId xmlns:a16="http://schemas.microsoft.com/office/drawing/2014/main" id="{81ED24B6-B62B-22E0-0969-FE18922C050E}"/>
              </a:ext>
            </a:extLst>
          </p:cNvPr>
          <p:cNvSpPr>
            <a:spLocks noGrp="1"/>
          </p:cNvSpPr>
          <p:nvPr>
            <p:ph idx="1"/>
          </p:nvPr>
        </p:nvSpPr>
        <p:spPr/>
        <p:txBody>
          <a:bodyPr vert="horz" lIns="91440" tIns="45720" rIns="91440" bIns="45720" rtlCol="0" anchor="t">
            <a:normAutofit lnSpcReduction="10000"/>
          </a:bodyPr>
          <a:lstStyle/>
          <a:p>
            <a:r>
              <a:rPr lang="en-GB" dirty="0"/>
              <a:t>Introductory icebreakers.</a:t>
            </a:r>
            <a:endParaRPr lang="en-US" dirty="0"/>
          </a:p>
          <a:p>
            <a:r>
              <a:rPr lang="en-GB" dirty="0"/>
              <a:t>Teambuilding icebreakers.</a:t>
            </a:r>
          </a:p>
          <a:p>
            <a:r>
              <a:rPr lang="en-GB" dirty="0"/>
              <a:t>Topic exploration icebreakers.</a:t>
            </a:r>
          </a:p>
          <a:p>
            <a:r>
              <a:rPr lang="en-GB" dirty="0"/>
              <a:t>Activity exploration.</a:t>
            </a:r>
          </a:p>
          <a:p>
            <a:r>
              <a:rPr lang="en-GB" dirty="0"/>
              <a:t>In pairs, discuss your experience of icebreakers and share what you have found to be most effective. </a:t>
            </a:r>
          </a:p>
          <a:p>
            <a:r>
              <a:rPr lang="en-GB" dirty="0"/>
              <a:t>Pre-meeting small talk can have beneficial impact for meeting outcomes</a:t>
            </a:r>
          </a:p>
          <a:p>
            <a:pPr lvl="1">
              <a:buFont typeface="Courier New" panose="020B0604020202020204" pitchFamily="34" charset="0"/>
              <a:buChar char="o"/>
            </a:pPr>
            <a:r>
              <a:rPr lang="en-GB" dirty="0"/>
              <a:t>What about the virtual environment?</a:t>
            </a:r>
          </a:p>
          <a:p>
            <a:pPr lvl="1">
              <a:buFont typeface="Courier New" panose="020B0604020202020204" pitchFamily="34" charset="0"/>
              <a:buChar char="o"/>
            </a:pPr>
            <a:r>
              <a:rPr lang="en-GB" dirty="0"/>
              <a:t>Worth designing relevant and specific icebreakers </a:t>
            </a:r>
          </a:p>
          <a:p>
            <a:pPr marL="274320" lvl="1" indent="0">
              <a:buNone/>
            </a:pPr>
            <a:endParaRPr lang="en-GB" dirty="0"/>
          </a:p>
        </p:txBody>
      </p:sp>
      <p:pic>
        <p:nvPicPr>
          <p:cNvPr id="10" name="Audio 9">
            <a:hlinkClick r:id="" action="ppaction://media"/>
            <a:extLst>
              <a:ext uri="{FF2B5EF4-FFF2-40B4-BE49-F238E27FC236}">
                <a16:creationId xmlns:a16="http://schemas.microsoft.com/office/drawing/2014/main" id="{738F8341-5784-741E-1A0D-E1394733CD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1409079"/>
      </p:ext>
    </p:extLst>
  </p:cSld>
  <p:clrMapOvr>
    <a:masterClrMapping/>
  </p:clrMapOvr>
  <mc:AlternateContent xmlns:mc="http://schemas.openxmlformats.org/markup-compatibility/2006">
    <mc:Choice xmlns:p14="http://schemas.microsoft.com/office/powerpoint/2010/main" Requires="p14">
      <p:transition spd="slow" p14:dur="2000" advTm="66546"/>
    </mc:Choice>
    <mc:Fallback>
      <p:transition spd="slow" advTm="66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9BCC7-EDB3-527E-221E-EE91E07E50A4}"/>
              </a:ext>
            </a:extLst>
          </p:cNvPr>
          <p:cNvSpPr>
            <a:spLocks noGrp="1"/>
          </p:cNvSpPr>
          <p:nvPr>
            <p:ph type="title"/>
          </p:nvPr>
        </p:nvSpPr>
        <p:spPr>
          <a:xfrm>
            <a:off x="548640" y="952499"/>
            <a:ext cx="3099231" cy="2476501"/>
          </a:xfrm>
        </p:spPr>
        <p:txBody>
          <a:bodyPr>
            <a:normAutofit/>
          </a:bodyPr>
          <a:lstStyle/>
          <a:p>
            <a:r>
              <a:rPr lang="en-GB" sz="2800"/>
              <a:t>Energizers</a:t>
            </a:r>
          </a:p>
        </p:txBody>
      </p:sp>
      <p:cxnSp>
        <p:nvCxnSpPr>
          <p:cNvPr id="11" name="Straight Connector 10">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4519D7-C50E-224B-B957-648D7C133D61}"/>
              </a:ext>
            </a:extLst>
          </p:cNvPr>
          <p:cNvGraphicFramePr>
            <a:graphicFrameLocks noGrp="1"/>
          </p:cNvGraphicFramePr>
          <p:nvPr>
            <p:ph idx="1"/>
            <p:extLst>
              <p:ext uri="{D42A27DB-BD31-4B8C-83A1-F6EECF244321}">
                <p14:modId xmlns:p14="http://schemas.microsoft.com/office/powerpoint/2010/main" val="2143606736"/>
              </p:ext>
            </p:extLst>
          </p:nvPr>
        </p:nvGraphicFramePr>
        <p:xfrm>
          <a:off x="4648200" y="1108953"/>
          <a:ext cx="6896099" cy="47402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D3EA93C0-9E1C-CE7C-560D-9210AE46A16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2772424"/>
      </p:ext>
    </p:extLst>
  </p:cSld>
  <p:clrMapOvr>
    <a:masterClrMapping/>
  </p:clrMapOvr>
  <mc:AlternateContent xmlns:mc="http://schemas.openxmlformats.org/markup-compatibility/2006">
    <mc:Choice xmlns:p14="http://schemas.microsoft.com/office/powerpoint/2010/main" Requires="p14">
      <p:transition spd="slow" p14:dur="2000" advTm="96513"/>
    </mc:Choice>
    <mc:Fallback>
      <p:transition spd="slow" advTm="96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46031-A4EA-77A4-FA59-652B92302A89}"/>
              </a:ext>
            </a:extLst>
          </p:cNvPr>
          <p:cNvSpPr>
            <a:spLocks noGrp="1"/>
          </p:cNvSpPr>
          <p:nvPr>
            <p:ph type="title"/>
          </p:nvPr>
        </p:nvSpPr>
        <p:spPr>
          <a:xfrm>
            <a:off x="548641" y="2895600"/>
            <a:ext cx="3342529" cy="3162299"/>
          </a:xfrm>
        </p:spPr>
        <p:txBody>
          <a:bodyPr anchor="b">
            <a:normAutofit/>
          </a:bodyPr>
          <a:lstStyle/>
          <a:p>
            <a:r>
              <a:rPr lang="en-GB" sz="2800"/>
              <a:t>What is learning?</a:t>
            </a:r>
          </a:p>
        </p:txBody>
      </p:sp>
      <p:sp>
        <p:nvSpPr>
          <p:cNvPr id="14"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normAutofit/>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20E15386-D22A-9422-379F-7F503A661F75}"/>
              </a:ext>
            </a:extLst>
          </p:cNvPr>
          <p:cNvSpPr>
            <a:spLocks noGrp="1"/>
          </p:cNvSpPr>
          <p:nvPr>
            <p:ph idx="1"/>
          </p:nvPr>
        </p:nvSpPr>
        <p:spPr>
          <a:xfrm>
            <a:off x="4648200" y="952500"/>
            <a:ext cx="6880608" cy="5087184"/>
          </a:xfrm>
        </p:spPr>
        <p:txBody>
          <a:bodyPr vert="horz" lIns="91440" tIns="45720" rIns="91440" bIns="45720" rtlCol="0">
            <a:normAutofit/>
          </a:bodyPr>
          <a:lstStyle/>
          <a:p>
            <a:r>
              <a:rPr lang="en-GB" dirty="0"/>
              <a:t>Terms education, training and learning often used interchangeably</a:t>
            </a:r>
          </a:p>
          <a:p>
            <a:pPr lvl="1">
              <a:buFont typeface="Courier New" panose="020B0604020202020204" pitchFamily="34" charset="0"/>
              <a:buChar char="o"/>
            </a:pPr>
            <a:r>
              <a:rPr lang="en-GB" dirty="0"/>
              <a:t>Education: refers to a change in knowledge (Mayo and Lank, 1994)</a:t>
            </a:r>
          </a:p>
          <a:p>
            <a:pPr lvl="1">
              <a:buFont typeface="Courier New" panose="020B0604020202020204" pitchFamily="34" charset="0"/>
              <a:buChar char="o"/>
            </a:pPr>
            <a:r>
              <a:rPr lang="en-GB" dirty="0"/>
              <a:t>Training: refers to a change in skills (Mayo and Lank, 1994)</a:t>
            </a:r>
          </a:p>
          <a:p>
            <a:pPr lvl="1">
              <a:buFont typeface="Courier New" panose="020B0604020202020204" pitchFamily="34" charset="0"/>
              <a:buChar char="o"/>
            </a:pPr>
            <a:r>
              <a:rPr lang="en-GB" dirty="0"/>
              <a:t>Learning: a process of acquiring new skills and/or knowledge to enhance performance (Rosenberg 2001)</a:t>
            </a:r>
          </a:p>
          <a:p>
            <a:pPr marL="274320" lvl="1" indent="0">
              <a:buNone/>
            </a:pPr>
            <a:r>
              <a:rPr lang="en-GB" dirty="0"/>
              <a:t>CIPD: "training is an instructor-led, content-based intervention, leading to changes in behaviour"</a:t>
            </a:r>
          </a:p>
        </p:txBody>
      </p:sp>
      <p:sp>
        <p:nvSpPr>
          <p:cNvPr id="16"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pPr>
                <a:spcAft>
                  <a:spcPts val="600"/>
                </a:spcAft>
              </a:pPr>
              <a:t>8</a:t>
            </a:fld>
            <a:endParaRPr lang="en-US"/>
          </a:p>
        </p:txBody>
      </p:sp>
      <p:pic>
        <p:nvPicPr>
          <p:cNvPr id="9" name="Audio 8">
            <a:hlinkClick r:id="" action="ppaction://media"/>
            <a:extLst>
              <a:ext uri="{FF2B5EF4-FFF2-40B4-BE49-F238E27FC236}">
                <a16:creationId xmlns:a16="http://schemas.microsoft.com/office/drawing/2014/main" id="{E4752246-BDE9-88C9-D7AC-0FE210551CD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8823983"/>
      </p:ext>
    </p:extLst>
  </p:cSld>
  <p:clrMapOvr>
    <a:masterClrMapping/>
  </p:clrMapOvr>
  <mc:AlternateContent xmlns:mc="http://schemas.openxmlformats.org/markup-compatibility/2006">
    <mc:Choice xmlns:p14="http://schemas.microsoft.com/office/powerpoint/2010/main" Requires="p14">
      <p:transition spd="slow" p14:dur="2000" advTm="103995"/>
    </mc:Choice>
    <mc:Fallback>
      <p:transition spd="slow" advTm="103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Red toy person in front of two lines of white figures">
            <a:extLst>
              <a:ext uri="{FF2B5EF4-FFF2-40B4-BE49-F238E27FC236}">
                <a16:creationId xmlns:a16="http://schemas.microsoft.com/office/drawing/2014/main" id="{82DE39CB-100E-95FA-FC66-4C8D604B6E4B}"/>
              </a:ext>
            </a:extLst>
          </p:cNvPr>
          <p:cNvPicPr>
            <a:picLocks noChangeAspect="1"/>
          </p:cNvPicPr>
          <p:nvPr/>
        </p:nvPicPr>
        <p:blipFill rotWithShape="1">
          <a:blip r:embed="rId4">
            <a:alphaModFix amt="50000"/>
          </a:blip>
          <a:srcRect t="14604" r="-2" b="-2"/>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9524DD21-9224-0B14-FC83-AC0EF8097B3C}"/>
              </a:ext>
            </a:extLst>
          </p:cNvPr>
          <p:cNvSpPr>
            <a:spLocks noGrp="1"/>
          </p:cNvSpPr>
          <p:nvPr>
            <p:ph type="title"/>
          </p:nvPr>
        </p:nvSpPr>
        <p:spPr>
          <a:xfrm>
            <a:off x="548640" y="952501"/>
            <a:ext cx="5547360" cy="2476499"/>
          </a:xfrm>
        </p:spPr>
        <p:txBody>
          <a:bodyPr>
            <a:normAutofit/>
          </a:bodyPr>
          <a:lstStyle/>
          <a:p>
            <a:r>
              <a:rPr lang="en-GB" sz="4400" dirty="0">
                <a:solidFill>
                  <a:schemeClr val="tx1"/>
                </a:solidFill>
              </a:rPr>
              <a:t>Organisational Perspective</a:t>
            </a:r>
          </a:p>
        </p:txBody>
      </p:sp>
      <p:sp>
        <p:nvSpPr>
          <p:cNvPr id="23"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F705B40F-B826-F810-1CB7-EFD5D4639455}"/>
              </a:ext>
            </a:extLst>
          </p:cNvPr>
          <p:cNvSpPr>
            <a:spLocks noGrp="1"/>
          </p:cNvSpPr>
          <p:nvPr>
            <p:ph idx="1"/>
          </p:nvPr>
        </p:nvSpPr>
        <p:spPr>
          <a:xfrm>
            <a:off x="8115300" y="952499"/>
            <a:ext cx="3433232" cy="5079811"/>
          </a:xfrm>
        </p:spPr>
        <p:txBody>
          <a:bodyPr vert="horz" lIns="91440" tIns="45720" rIns="91440" bIns="45720" rtlCol="0" anchor="t">
            <a:normAutofit/>
          </a:bodyPr>
          <a:lstStyle/>
          <a:p>
            <a:r>
              <a:rPr lang="en-GB" dirty="0"/>
              <a:t>Culture and context of the organisation</a:t>
            </a:r>
          </a:p>
          <a:p>
            <a:r>
              <a:rPr lang="en-GB" dirty="0"/>
              <a:t>Organisational purpose</a:t>
            </a:r>
          </a:p>
          <a:p>
            <a:r>
              <a:rPr lang="en-GB" dirty="0"/>
              <a:t>Training objectives</a:t>
            </a:r>
          </a:p>
          <a:p>
            <a:r>
              <a:rPr lang="en-GB" dirty="0"/>
              <a:t>Costs and resources</a:t>
            </a:r>
          </a:p>
          <a:p>
            <a:r>
              <a:rPr lang="en-GB" dirty="0"/>
              <a:t>Stakeholder expectation</a:t>
            </a:r>
          </a:p>
        </p:txBody>
      </p:sp>
      <p:sp>
        <p:nvSpPr>
          <p:cNvPr id="25"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a:solidFill>
                <a:srgbClr val="FFFFFF"/>
              </a:solidFill>
              <a:effectLst>
                <a:outerShdw blurRad="38100" dist="38100" dir="2700000" algn="tl">
                  <a:srgbClr val="000000">
                    <a:alpha val="43137"/>
                  </a:srgbClr>
                </a:outerShdw>
              </a:effectLst>
            </a:endParaRPr>
          </a:p>
        </p:txBody>
      </p:sp>
      <p:pic>
        <p:nvPicPr>
          <p:cNvPr id="7" name="Audio 6">
            <a:hlinkClick r:id="" action="ppaction://media"/>
            <a:extLst>
              <a:ext uri="{FF2B5EF4-FFF2-40B4-BE49-F238E27FC236}">
                <a16:creationId xmlns:a16="http://schemas.microsoft.com/office/drawing/2014/main" id="{48464554-1A3B-9AAD-78F1-7ABF2CEDD52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7021231"/>
      </p:ext>
    </p:extLst>
  </p:cSld>
  <p:clrMapOvr>
    <a:masterClrMapping/>
  </p:clrMapOvr>
  <mc:AlternateContent xmlns:mc="http://schemas.openxmlformats.org/markup-compatibility/2006">
    <mc:Choice xmlns:p14="http://schemas.microsoft.com/office/powerpoint/2010/main" Requires="p14">
      <p:transition spd="slow" p14:dur="2000" advTm="91828"/>
    </mc:Choice>
    <mc:Fallback>
      <p:transition spd="slow" advTm="9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9766-9E61-BFD3-BDF4-96CF5FF70D39}"/>
              </a:ext>
            </a:extLst>
          </p:cNvPr>
          <p:cNvSpPr>
            <a:spLocks noGrp="1"/>
          </p:cNvSpPr>
          <p:nvPr>
            <p:ph type="title"/>
          </p:nvPr>
        </p:nvSpPr>
        <p:spPr>
          <a:xfrm>
            <a:off x="548641" y="2895600"/>
            <a:ext cx="3342529" cy="3162299"/>
          </a:xfrm>
        </p:spPr>
        <p:txBody>
          <a:bodyPr anchor="b">
            <a:normAutofit/>
          </a:bodyPr>
          <a:lstStyle/>
          <a:p>
            <a:r>
              <a:rPr lang="en-GB" sz="2800"/>
              <a:t>The Learners' Perspective</a:t>
            </a:r>
            <a:br>
              <a:rPr lang="en-GB" sz="2800"/>
            </a:br>
            <a:endParaRPr lang="en-GB" sz="2800"/>
          </a:p>
        </p:txBody>
      </p:sp>
      <p:sp>
        <p:nvSpPr>
          <p:cNvPr id="8"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39A99B96-D19D-7676-FC7A-AC9038FE027E}"/>
              </a:ext>
            </a:extLst>
          </p:cNvPr>
          <p:cNvSpPr>
            <a:spLocks noGrp="1"/>
          </p:cNvSpPr>
          <p:nvPr>
            <p:ph idx="1"/>
          </p:nvPr>
        </p:nvSpPr>
        <p:spPr>
          <a:xfrm>
            <a:off x="4648200" y="952500"/>
            <a:ext cx="6880608" cy="5087184"/>
          </a:xfrm>
        </p:spPr>
        <p:txBody>
          <a:bodyPr vert="horz" lIns="91440" tIns="45720" rIns="91440" bIns="45720" rtlCol="0">
            <a:normAutofit/>
          </a:bodyPr>
          <a:lstStyle/>
          <a:p>
            <a:pPr>
              <a:lnSpc>
                <a:spcPct val="110000"/>
              </a:lnSpc>
            </a:pPr>
            <a:r>
              <a:rPr lang="en-GB" dirty="0"/>
              <a:t>"The illiterate of the 21st century will not be those who cannot read and write, but those who cannot learn, unlearn and relearn" </a:t>
            </a:r>
            <a:r>
              <a:rPr lang="en-GB" b="1" dirty="0"/>
              <a:t>Alvin Toffler</a:t>
            </a:r>
            <a:endParaRPr lang="en-GB" b="1"/>
          </a:p>
          <a:p>
            <a:pPr>
              <a:lnSpc>
                <a:spcPct val="110000"/>
              </a:lnSpc>
            </a:pPr>
            <a:r>
              <a:rPr lang="en-GB" b="1" dirty="0"/>
              <a:t>Andragogy "the art and science of helping adults learn" Knowles.  Basic components:</a:t>
            </a:r>
            <a:endParaRPr lang="en-GB" b="1"/>
          </a:p>
          <a:p>
            <a:pPr lvl="1">
              <a:lnSpc>
                <a:spcPct val="110000"/>
              </a:lnSpc>
              <a:buFont typeface="Courier New" panose="020B0604020202020204" pitchFamily="34" charset="0"/>
              <a:buChar char="o"/>
            </a:pPr>
            <a:r>
              <a:rPr lang="en-GB" b="1" dirty="0"/>
              <a:t>Relevance and practicality</a:t>
            </a:r>
            <a:endParaRPr lang="en-GB" b="1"/>
          </a:p>
          <a:p>
            <a:pPr lvl="1">
              <a:lnSpc>
                <a:spcPct val="110000"/>
              </a:lnSpc>
              <a:buFont typeface="Courier New" panose="020B0604020202020204" pitchFamily="34" charset="0"/>
              <a:buChar char="o"/>
            </a:pPr>
            <a:r>
              <a:rPr lang="en-GB" b="1" dirty="0"/>
              <a:t>Self-image </a:t>
            </a:r>
            <a:endParaRPr lang="en-GB" b="1"/>
          </a:p>
          <a:p>
            <a:pPr lvl="1">
              <a:lnSpc>
                <a:spcPct val="110000"/>
              </a:lnSpc>
              <a:buFont typeface="Courier New" panose="020B0604020202020204" pitchFamily="34" charset="0"/>
              <a:buChar char="o"/>
            </a:pPr>
            <a:r>
              <a:rPr lang="en-GB" b="1" dirty="0"/>
              <a:t>Life experience</a:t>
            </a:r>
            <a:endParaRPr lang="en-GB" b="1"/>
          </a:p>
          <a:p>
            <a:pPr lvl="1">
              <a:lnSpc>
                <a:spcPct val="110000"/>
              </a:lnSpc>
              <a:buFont typeface="Courier New" panose="020B0604020202020204" pitchFamily="34" charset="0"/>
              <a:buChar char="o"/>
            </a:pPr>
            <a:r>
              <a:rPr lang="en-GB" b="1" dirty="0"/>
              <a:t>Preparation</a:t>
            </a:r>
            <a:endParaRPr lang="en-GB" b="1"/>
          </a:p>
          <a:p>
            <a:pPr lvl="1">
              <a:lnSpc>
                <a:spcPct val="110000"/>
              </a:lnSpc>
              <a:buFont typeface="Courier New" panose="020B0604020202020204" pitchFamily="34" charset="0"/>
              <a:buChar char="o"/>
            </a:pPr>
            <a:r>
              <a:rPr lang="en-GB" b="1" dirty="0"/>
              <a:t>Motivation</a:t>
            </a:r>
            <a:endParaRPr lang="en-GB" b="1"/>
          </a:p>
          <a:p>
            <a:pPr lvl="1">
              <a:lnSpc>
                <a:spcPct val="110000"/>
              </a:lnSpc>
              <a:buFont typeface="Courier New" panose="020B0604020202020204" pitchFamily="34" charset="0"/>
              <a:buChar char="o"/>
            </a:pPr>
            <a:endParaRPr lang="en-GB" b="1"/>
          </a:p>
          <a:p>
            <a:pPr lvl="1">
              <a:lnSpc>
                <a:spcPct val="110000"/>
              </a:lnSpc>
              <a:buFont typeface="Courier New" panose="020B0604020202020204" pitchFamily="34" charset="0"/>
              <a:buChar char="o"/>
            </a:pPr>
            <a:r>
              <a:rPr lang="en-GB" b="1" dirty="0"/>
              <a:t>Impact of the generational workforce (relevant here are shared experiences in formative years)</a:t>
            </a:r>
            <a:endParaRPr lang="en-GB" b="1"/>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10</a:t>
            </a:fld>
            <a:endParaRPr lang="en-US"/>
          </a:p>
        </p:txBody>
      </p:sp>
      <p:pic>
        <p:nvPicPr>
          <p:cNvPr id="6" name="Audio 5">
            <a:hlinkClick r:id="" action="ppaction://media"/>
            <a:extLst>
              <a:ext uri="{FF2B5EF4-FFF2-40B4-BE49-F238E27FC236}">
                <a16:creationId xmlns:a16="http://schemas.microsoft.com/office/drawing/2014/main" id="{AD5422A4-BCD7-D5CA-BB13-2DA591E2FF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0424814"/>
      </p:ext>
    </p:extLst>
  </p:cSld>
  <p:clrMapOvr>
    <a:masterClrMapping/>
  </p:clrMapOvr>
  <mc:AlternateContent xmlns:mc="http://schemas.openxmlformats.org/markup-compatibility/2006">
    <mc:Choice xmlns:p14="http://schemas.microsoft.com/office/powerpoint/2010/main" Requires="p14">
      <p:transition spd="slow" p14:dur="2000" advTm="109184"/>
    </mc:Choice>
    <mc:Fallback>
      <p:transition spd="slow" advTm="109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5ECE4-3247-E7CD-A7BF-20F6925C1781}"/>
              </a:ext>
            </a:extLst>
          </p:cNvPr>
          <p:cNvSpPr>
            <a:spLocks noGrp="1"/>
          </p:cNvSpPr>
          <p:nvPr>
            <p:ph type="title"/>
          </p:nvPr>
        </p:nvSpPr>
        <p:spPr>
          <a:xfrm>
            <a:off x="548640" y="952499"/>
            <a:ext cx="7566660" cy="912587"/>
          </a:xfrm>
        </p:spPr>
        <p:txBody>
          <a:bodyPr>
            <a:normAutofit/>
          </a:bodyPr>
          <a:lstStyle/>
          <a:p>
            <a:r>
              <a:rPr lang="en-GB" sz="3200"/>
              <a:t>Designing Learning Interventions</a:t>
            </a:r>
          </a:p>
        </p:txBody>
      </p:sp>
      <p:cxnSp>
        <p:nvCxnSpPr>
          <p:cNvPr id="16" name="Straight Connector 15">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11A977F4-C914-B84F-4C5B-54BB72AB2A06}"/>
              </a:ext>
            </a:extLst>
          </p:cNvPr>
          <p:cNvGraphicFramePr>
            <a:graphicFrameLocks noGrp="1"/>
          </p:cNvGraphicFramePr>
          <p:nvPr>
            <p:ph idx="1"/>
            <p:extLst>
              <p:ext uri="{D42A27DB-BD31-4B8C-83A1-F6EECF244321}">
                <p14:modId xmlns:p14="http://schemas.microsoft.com/office/powerpoint/2010/main" val="3015488434"/>
              </p:ext>
            </p:extLst>
          </p:nvPr>
        </p:nvGraphicFramePr>
        <p:xfrm>
          <a:off x="647700" y="2191657"/>
          <a:ext cx="10896600" cy="3650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2D2C4860-3224-C5E5-1B50-4020B75750C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8142605"/>
      </p:ext>
    </p:extLst>
  </p:cSld>
  <p:clrMapOvr>
    <a:masterClrMapping/>
  </p:clrMapOvr>
  <mc:AlternateContent xmlns:mc="http://schemas.openxmlformats.org/markup-compatibility/2006">
    <mc:Choice xmlns:p14="http://schemas.microsoft.com/office/powerpoint/2010/main" Requires="p14">
      <p:transition spd="slow" p14:dur="2000" advTm="110373"/>
    </mc:Choice>
    <mc:Fallback>
      <p:transition spd="slow" advTm="110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21A0-2394-2ECA-1E70-CAB47AD155E0}"/>
              </a:ext>
            </a:extLst>
          </p:cNvPr>
          <p:cNvSpPr>
            <a:spLocks noGrp="1"/>
          </p:cNvSpPr>
          <p:nvPr>
            <p:ph type="title"/>
          </p:nvPr>
        </p:nvSpPr>
        <p:spPr/>
        <p:txBody>
          <a:bodyPr/>
          <a:lstStyle/>
          <a:p>
            <a:r>
              <a:rPr lang="en-GB" dirty="0"/>
              <a:t>Selecting Training Methods</a:t>
            </a:r>
            <a:endParaRPr lang="en-US" dirty="0"/>
          </a:p>
        </p:txBody>
      </p:sp>
      <p:sp>
        <p:nvSpPr>
          <p:cNvPr id="3" name="Content Placeholder 2">
            <a:extLst>
              <a:ext uri="{FF2B5EF4-FFF2-40B4-BE49-F238E27FC236}">
                <a16:creationId xmlns:a16="http://schemas.microsoft.com/office/drawing/2014/main" id="{C2F6B896-405D-4DBA-F3C3-0A0983917EFA}"/>
              </a:ext>
            </a:extLst>
          </p:cNvPr>
          <p:cNvSpPr>
            <a:spLocks noGrp="1"/>
          </p:cNvSpPr>
          <p:nvPr>
            <p:ph idx="1"/>
          </p:nvPr>
        </p:nvSpPr>
        <p:spPr/>
        <p:txBody>
          <a:bodyPr vert="horz" lIns="91440" tIns="45720" rIns="91440" bIns="45720" rtlCol="0" anchor="t">
            <a:normAutofit/>
          </a:bodyPr>
          <a:lstStyle/>
          <a:p>
            <a:r>
              <a:rPr lang="en-GB" dirty="0"/>
              <a:t>Four characteristics of a thorough learning programme:</a:t>
            </a:r>
          </a:p>
          <a:p>
            <a:pPr lvl="1">
              <a:buFont typeface="Courier New" panose="020B0604020202020204" pitchFamily="34" charset="0"/>
              <a:buChar char="o"/>
            </a:pPr>
            <a:r>
              <a:rPr lang="en-GB" dirty="0"/>
              <a:t>Information (facts, skills, concepts) conveyed</a:t>
            </a:r>
          </a:p>
          <a:p>
            <a:pPr lvl="1">
              <a:buFont typeface="Courier New" panose="020B0604020202020204" pitchFamily="34" charset="0"/>
              <a:buChar char="o"/>
            </a:pPr>
            <a:r>
              <a:rPr lang="en-GB" dirty="0"/>
              <a:t>The desired behaviour and attitude to learning are present and encouraged</a:t>
            </a:r>
          </a:p>
          <a:p>
            <a:pPr lvl="1">
              <a:buFont typeface="Courier New" panose="020B0604020202020204" pitchFamily="34" charset="0"/>
              <a:buChar char="o"/>
            </a:pPr>
            <a:r>
              <a:rPr lang="en-GB" dirty="0"/>
              <a:t>There are opportunities for practising what is learned </a:t>
            </a:r>
          </a:p>
          <a:p>
            <a:pPr lvl="1">
              <a:buFont typeface="Courier New" panose="020B0604020202020204" pitchFamily="34" charset="0"/>
              <a:buChar char="o"/>
            </a:pPr>
            <a:r>
              <a:rPr lang="en-GB" dirty="0"/>
              <a:t>There is feedback </a:t>
            </a:r>
          </a:p>
        </p:txBody>
      </p:sp>
      <p:pic>
        <p:nvPicPr>
          <p:cNvPr id="10" name="Audio 9">
            <a:hlinkClick r:id="" action="ppaction://media"/>
            <a:extLst>
              <a:ext uri="{FF2B5EF4-FFF2-40B4-BE49-F238E27FC236}">
                <a16:creationId xmlns:a16="http://schemas.microsoft.com/office/drawing/2014/main" id="{DE63AADB-5050-65BA-48EB-D3CB18019DA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1922822"/>
      </p:ext>
    </p:extLst>
  </p:cSld>
  <p:clrMapOvr>
    <a:masterClrMapping/>
  </p:clrMapOvr>
  <mc:AlternateContent xmlns:mc="http://schemas.openxmlformats.org/markup-compatibility/2006">
    <mc:Choice xmlns:p14="http://schemas.microsoft.com/office/powerpoint/2010/main" Requires="p14">
      <p:transition spd="slow" p14:dur="2000" advTm="90964"/>
    </mc:Choice>
    <mc:Fallback>
      <p:transition spd="slow" advTm="90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1461CB7-62ED-4795-A634-D387EE9C4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5C64B-E2FD-0A09-3704-2A99585B3828}"/>
              </a:ext>
            </a:extLst>
          </p:cNvPr>
          <p:cNvSpPr>
            <a:spLocks noGrp="1"/>
          </p:cNvSpPr>
          <p:nvPr>
            <p:ph type="title"/>
          </p:nvPr>
        </p:nvSpPr>
        <p:spPr>
          <a:xfrm>
            <a:off x="548639" y="950976"/>
            <a:ext cx="10995659" cy="1077849"/>
          </a:xfrm>
        </p:spPr>
        <p:txBody>
          <a:bodyPr>
            <a:normAutofit/>
          </a:bodyPr>
          <a:lstStyle/>
          <a:p>
            <a:r>
              <a:rPr lang="en-GB" sz="4400"/>
              <a:t>Kirkpatrick Evaluation Model (4 levels)</a:t>
            </a:r>
          </a:p>
        </p:txBody>
      </p:sp>
      <p:cxnSp>
        <p:nvCxnSpPr>
          <p:cNvPr id="19" name="Straight Connector 18">
            <a:extLst>
              <a:ext uri="{FF2B5EF4-FFF2-40B4-BE49-F238E27FC236}">
                <a16:creationId xmlns:a16="http://schemas.microsoft.com/office/drawing/2014/main" id="{5BB41ABC-012E-4DF8-A240-44161B32B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191770-59C6-3B8D-5421-412813B41C3E}"/>
              </a:ext>
            </a:extLst>
          </p:cNvPr>
          <p:cNvSpPr>
            <a:spLocks noGrp="1"/>
          </p:cNvSpPr>
          <p:nvPr>
            <p:ph idx="1"/>
          </p:nvPr>
        </p:nvSpPr>
        <p:spPr>
          <a:xfrm>
            <a:off x="548641" y="2247091"/>
            <a:ext cx="3528060" cy="3825402"/>
          </a:xfrm>
        </p:spPr>
        <p:txBody>
          <a:bodyPr vert="horz" lIns="91440" tIns="45720" rIns="91440" bIns="45720" rtlCol="0">
            <a:normAutofit lnSpcReduction="10000"/>
          </a:bodyPr>
          <a:lstStyle/>
          <a:p>
            <a:pPr>
              <a:lnSpc>
                <a:spcPct val="110000"/>
              </a:lnSpc>
            </a:pPr>
            <a:r>
              <a:rPr lang="en-GB" sz="1700" dirty="0"/>
              <a:t>Level 1: what the trainees thought and felt about the training</a:t>
            </a:r>
          </a:p>
          <a:p>
            <a:pPr>
              <a:lnSpc>
                <a:spcPct val="110000"/>
              </a:lnSpc>
            </a:pPr>
            <a:r>
              <a:rPr lang="en-GB" sz="1700" dirty="0"/>
              <a:t>Level 2: what skills, principles or facts the trainees learned</a:t>
            </a:r>
          </a:p>
          <a:p>
            <a:pPr>
              <a:lnSpc>
                <a:spcPct val="110000"/>
              </a:lnSpc>
            </a:pPr>
            <a:r>
              <a:rPr lang="en-GB" sz="1700" dirty="0"/>
              <a:t>Level 3: the resulting changes in behaviour and capability in the workplace</a:t>
            </a:r>
          </a:p>
          <a:p>
            <a:pPr>
              <a:lnSpc>
                <a:spcPct val="110000"/>
              </a:lnSpc>
            </a:pPr>
            <a:r>
              <a:rPr lang="en-GB" sz="1700" dirty="0"/>
              <a:t>Level 4: the effects on the business or work environment (tangible)</a:t>
            </a:r>
          </a:p>
          <a:p>
            <a:pPr>
              <a:lnSpc>
                <a:spcPct val="110000"/>
              </a:lnSpc>
            </a:pPr>
            <a:r>
              <a:rPr lang="en-GB" sz="1700" dirty="0"/>
              <a:t>(</a:t>
            </a:r>
            <a:r>
              <a:rPr lang="en-GB" sz="1700" dirty="0" err="1"/>
              <a:t>Alsalamah</a:t>
            </a:r>
            <a:r>
              <a:rPr lang="en-GB" sz="1700" dirty="0"/>
              <a:t> and Callinan, 2022)</a:t>
            </a:r>
          </a:p>
        </p:txBody>
      </p:sp>
      <p:pic>
        <p:nvPicPr>
          <p:cNvPr id="7" name="Picture 6">
            <a:extLst>
              <a:ext uri="{FF2B5EF4-FFF2-40B4-BE49-F238E27FC236}">
                <a16:creationId xmlns:a16="http://schemas.microsoft.com/office/drawing/2014/main" id="{F6818C2A-F56D-250A-D05B-1D805C68237B}"/>
              </a:ext>
            </a:extLst>
          </p:cNvPr>
          <p:cNvPicPr>
            <a:picLocks noChangeAspect="1"/>
          </p:cNvPicPr>
          <p:nvPr/>
        </p:nvPicPr>
        <p:blipFill>
          <a:blip r:embed="rId5"/>
          <a:stretch>
            <a:fillRect/>
          </a:stretch>
        </p:blipFill>
        <p:spPr>
          <a:xfrm>
            <a:off x="4781352" y="2266027"/>
            <a:ext cx="6648845" cy="3806463"/>
          </a:xfrm>
          <a:prstGeom prst="rect">
            <a:avLst/>
          </a:prstGeom>
        </p:spPr>
      </p:pic>
      <p:cxnSp>
        <p:nvCxnSpPr>
          <p:cNvPr id="20" name="Straight Connector 19">
            <a:extLst>
              <a:ext uri="{FF2B5EF4-FFF2-40B4-BE49-F238E27FC236}">
                <a16:creationId xmlns:a16="http://schemas.microsoft.com/office/drawing/2014/main" id="{B5854327-44B3-47A2-891B-0580ACB5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AutoShape 2" descr="IMPACTS">
            <a:extLst>
              <a:ext uri="{FF2B5EF4-FFF2-40B4-BE49-F238E27FC236}">
                <a16:creationId xmlns:a16="http://schemas.microsoft.com/office/drawing/2014/main" id="{AB96A0B6-67E0-5A85-0268-F875123B089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Audio 7">
            <a:hlinkClick r:id="" action="ppaction://media"/>
            <a:extLst>
              <a:ext uri="{FF2B5EF4-FFF2-40B4-BE49-F238E27FC236}">
                <a16:creationId xmlns:a16="http://schemas.microsoft.com/office/drawing/2014/main" id="{6E6005EB-CBB7-8A1F-0FF3-70FE63D1DC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605320"/>
      </p:ext>
    </p:extLst>
  </p:cSld>
  <p:clrMapOvr>
    <a:masterClrMapping/>
  </p:clrMapOvr>
  <mc:AlternateContent xmlns:mc="http://schemas.openxmlformats.org/markup-compatibility/2006">
    <mc:Choice xmlns:p14="http://schemas.microsoft.com/office/powerpoint/2010/main" Requires="p14">
      <p:transition spd="slow" p14:dur="2000" advTm="142300"/>
    </mc:Choice>
    <mc:Fallback>
      <p:transition spd="slow" advTm="142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3C18A9-3F84-4083-BC63-C5C44FE28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18DD4-0322-F5D0-5B96-5078B322587C}"/>
              </a:ext>
            </a:extLst>
          </p:cNvPr>
          <p:cNvSpPr>
            <a:spLocks noGrp="1"/>
          </p:cNvSpPr>
          <p:nvPr>
            <p:ph type="title"/>
          </p:nvPr>
        </p:nvSpPr>
        <p:spPr>
          <a:xfrm>
            <a:off x="548640" y="950976"/>
            <a:ext cx="5547360" cy="1828798"/>
          </a:xfrm>
        </p:spPr>
        <p:txBody>
          <a:bodyPr>
            <a:normAutofit/>
          </a:bodyPr>
          <a:lstStyle/>
          <a:p>
            <a:r>
              <a:rPr lang="en-GB"/>
              <a:t>Design Thinking </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cxnSp>
        <p:nvCxnSpPr>
          <p:cNvPr id="20" name="Straight Connector 19">
            <a:extLst>
              <a:ext uri="{FF2B5EF4-FFF2-40B4-BE49-F238E27FC236}">
                <a16:creationId xmlns:a16="http://schemas.microsoft.com/office/drawing/2014/main" id="{13C2E3E6-EA6C-40C1-8196-9E8691274F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1D36C9-9301-CAAC-936D-CCC3C8FD7307}"/>
              </a:ext>
            </a:extLst>
          </p:cNvPr>
          <p:cNvSpPr>
            <a:spLocks noGrp="1"/>
          </p:cNvSpPr>
          <p:nvPr>
            <p:ph idx="1"/>
          </p:nvPr>
        </p:nvSpPr>
        <p:spPr>
          <a:xfrm>
            <a:off x="555136" y="2895600"/>
            <a:ext cx="5547360" cy="3175088"/>
          </a:xfrm>
        </p:spPr>
        <p:txBody>
          <a:bodyPr vert="horz" lIns="91440" tIns="45720" rIns="91440" bIns="45720" rtlCol="0">
            <a:normAutofit lnSpcReduction="10000"/>
          </a:bodyPr>
          <a:lstStyle/>
          <a:p>
            <a:r>
              <a:rPr lang="en-GB" sz="1900" dirty="0"/>
              <a:t>A human-centred approach to problem-solving</a:t>
            </a:r>
          </a:p>
          <a:p>
            <a:r>
              <a:rPr lang="en-GB" sz="1900" dirty="0"/>
              <a:t>It has the power to transform the way you develop products, services, processes and organisations</a:t>
            </a:r>
          </a:p>
          <a:p>
            <a:r>
              <a:rPr lang="en-GB" sz="1900" dirty="0"/>
              <a:t>It helps identify unmet needs, reduce risk of launching new products, generate revolutionary solutions and crucially, learn and iterate faster.</a:t>
            </a:r>
          </a:p>
          <a:p>
            <a:pPr marL="0" indent="0">
              <a:buNone/>
            </a:pPr>
            <a:r>
              <a:rPr lang="en-GB" sz="1900" dirty="0"/>
              <a:t>(Cross, 2023)</a:t>
            </a:r>
          </a:p>
        </p:txBody>
      </p:sp>
      <p:pic>
        <p:nvPicPr>
          <p:cNvPr id="5" name="Picture 4" descr="3D polygons with dots and lines in a white background">
            <a:extLst>
              <a:ext uri="{FF2B5EF4-FFF2-40B4-BE49-F238E27FC236}">
                <a16:creationId xmlns:a16="http://schemas.microsoft.com/office/drawing/2014/main" id="{1A5BF1A2-75ED-DE01-2807-E550EAD633DB}"/>
              </a:ext>
            </a:extLst>
          </p:cNvPr>
          <p:cNvPicPr>
            <a:picLocks noChangeAspect="1"/>
          </p:cNvPicPr>
          <p:nvPr/>
        </p:nvPicPr>
        <p:blipFill rotWithShape="1">
          <a:blip r:embed="rId5"/>
          <a:srcRect r="42038" b="-2"/>
          <a:stretch/>
        </p:blipFill>
        <p:spPr>
          <a:xfrm>
            <a:off x="6747404" y="952500"/>
            <a:ext cx="4804105" cy="5118188"/>
          </a:xfrm>
          <a:prstGeom prst="rect">
            <a:avLst/>
          </a:prstGeom>
          <a:noFill/>
        </p:spPr>
      </p:pic>
      <p:cxnSp>
        <p:nvCxnSpPr>
          <p:cNvPr id="22" name="Straight Connector 21">
            <a:extLst>
              <a:ext uri="{FF2B5EF4-FFF2-40B4-BE49-F238E27FC236}">
                <a16:creationId xmlns:a16="http://schemas.microsoft.com/office/drawing/2014/main" id="{3EE0E5CC-C40E-4EC4-8C9B-0CBB46A7CA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14</a:t>
            </a:fld>
            <a:endParaRPr lang="en-US">
              <a:effectLst>
                <a:outerShdw blurRad="38100" dist="38100" dir="2700000" algn="tl">
                  <a:srgbClr val="000000">
                    <a:alpha val="43137"/>
                  </a:srgbClr>
                </a:outerShdw>
              </a:effectLst>
            </a:endParaRPr>
          </a:p>
        </p:txBody>
      </p:sp>
      <p:pic>
        <p:nvPicPr>
          <p:cNvPr id="7" name="Audio 6">
            <a:hlinkClick r:id="" action="ppaction://media"/>
            <a:extLst>
              <a:ext uri="{FF2B5EF4-FFF2-40B4-BE49-F238E27FC236}">
                <a16:creationId xmlns:a16="http://schemas.microsoft.com/office/drawing/2014/main" id="{8CA00B65-5471-F1DF-A40F-1E4A5F7318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752015"/>
      </p:ext>
    </p:extLst>
  </p:cSld>
  <p:clrMapOvr>
    <a:masterClrMapping/>
  </p:clrMapOvr>
  <mc:AlternateContent xmlns:mc="http://schemas.openxmlformats.org/markup-compatibility/2006">
    <mc:Choice xmlns:p14="http://schemas.microsoft.com/office/powerpoint/2010/main" Requires="p14">
      <p:transition spd="slow" p14:dur="2000" advTm="144524"/>
    </mc:Choice>
    <mc:Fallback>
      <p:transition spd="slow" advTm="144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BE6B-E215-2A42-839B-582AC1E0DE60}"/>
              </a:ext>
            </a:extLst>
          </p:cNvPr>
          <p:cNvSpPr>
            <a:spLocks noGrp="1"/>
          </p:cNvSpPr>
          <p:nvPr>
            <p:ph type="title"/>
          </p:nvPr>
        </p:nvSpPr>
        <p:spPr/>
        <p:txBody>
          <a:bodyPr/>
          <a:lstStyle/>
          <a:p>
            <a:r>
              <a:rPr lang="en-GB" dirty="0"/>
              <a:t>Design Thinking Case Study</a:t>
            </a:r>
          </a:p>
        </p:txBody>
      </p:sp>
      <p:pic>
        <p:nvPicPr>
          <p:cNvPr id="4" name="Online Media 3" title="Designing for Dementia | Lewis Hornby | TEDxLagunaBlancaSchool">
            <a:hlinkClick r:id="" action="ppaction://media"/>
            <a:extLst>
              <a:ext uri="{FF2B5EF4-FFF2-40B4-BE49-F238E27FC236}">
                <a16:creationId xmlns:a16="http://schemas.microsoft.com/office/drawing/2014/main" id="{7B7981DF-50BB-D750-4C8E-44E693817DE0}"/>
              </a:ext>
            </a:extLst>
          </p:cNvPr>
          <p:cNvPicPr>
            <a:picLocks noGrp="1" noRot="1" noChangeAspect="1"/>
          </p:cNvPicPr>
          <p:nvPr>
            <p:ph idx="1"/>
            <a:videoFile r:link="rId1"/>
          </p:nvPr>
        </p:nvPicPr>
        <p:blipFill>
          <a:blip r:embed="rId6"/>
          <a:stretch>
            <a:fillRect/>
          </a:stretch>
        </p:blipFill>
        <p:spPr>
          <a:xfrm>
            <a:off x="2481263" y="2028825"/>
            <a:ext cx="7131050" cy="4029075"/>
          </a:xfrm>
        </p:spPr>
      </p:pic>
      <p:pic>
        <p:nvPicPr>
          <p:cNvPr id="6" name="Audio 5">
            <a:hlinkClick r:id="" action="ppaction://media"/>
            <a:extLst>
              <a:ext uri="{FF2B5EF4-FFF2-40B4-BE49-F238E27FC236}">
                <a16:creationId xmlns:a16="http://schemas.microsoft.com/office/drawing/2014/main" id="{E8748587-C212-0ADB-BD25-F94AE5BC776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5199224"/>
      </p:ext>
    </p:extLst>
  </p:cSld>
  <p:clrMapOvr>
    <a:masterClrMapping/>
  </p:clrMapOvr>
  <mc:AlternateContent xmlns:mc="http://schemas.openxmlformats.org/markup-compatibility/2006">
    <mc:Choice xmlns:p14="http://schemas.microsoft.com/office/powerpoint/2010/main" Requires="p14">
      <p:transition spd="slow" p14:dur="2000" advTm="21590"/>
    </mc:Choice>
    <mc:Fallback>
      <p:transition spd="slow" advTm="21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1461CB7-62ED-4795-A634-D387EE9C4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09E49-D2FE-E4E7-3790-CA48135D8B94}"/>
              </a:ext>
            </a:extLst>
          </p:cNvPr>
          <p:cNvSpPr>
            <a:spLocks noGrp="1"/>
          </p:cNvSpPr>
          <p:nvPr>
            <p:ph type="title"/>
          </p:nvPr>
        </p:nvSpPr>
        <p:spPr>
          <a:xfrm>
            <a:off x="548639" y="950976"/>
            <a:ext cx="10995659" cy="1077849"/>
          </a:xfrm>
        </p:spPr>
        <p:txBody>
          <a:bodyPr vert="horz" lIns="91440" tIns="45720" rIns="91440" bIns="45720" rtlCol="0" anchor="t">
            <a:normAutofit/>
          </a:bodyPr>
          <a:lstStyle/>
          <a:p>
            <a:r>
              <a:rPr lang="en-US" sz="4400" kern="1200">
                <a:solidFill>
                  <a:schemeClr val="accent1"/>
                </a:solidFill>
                <a:latin typeface="+mj-lt"/>
                <a:ea typeface="+mj-ea"/>
                <a:cs typeface="+mj-cs"/>
              </a:rPr>
              <a:t>How it works</a:t>
            </a:r>
          </a:p>
        </p:txBody>
      </p:sp>
      <p:sp>
        <p:nvSpPr>
          <p:cNvPr id="24" name="Footer Placeholder 4">
            <a:extLst>
              <a:ext uri="{FF2B5EF4-FFF2-40B4-BE49-F238E27FC236}">
                <a16:creationId xmlns:a16="http://schemas.microsoft.com/office/drawing/2014/main" id="{B2580D06-6FE4-4119-8751-FC50CB22296C}"/>
              </a:ext>
            </a:extLst>
          </p:cNvPr>
          <p:cNvSpPr>
            <a:spLocks noGrp="1"/>
          </p:cNvSpPr>
          <p:nvPr>
            <p:ph type="ftr" sz="quarter" idx="11"/>
          </p:nvPr>
        </p:nvSpPr>
        <p:spPr>
          <a:xfrm>
            <a:off x="557924" y="173776"/>
            <a:ext cx="4114800" cy="365125"/>
          </a:xfrm>
        </p:spPr>
        <p:txBody>
          <a:bodyPr vert="horz" lIns="91440" tIns="45720" rIns="91440" bIns="45720" rtlCol="0" anchor="b">
            <a:normAutofit/>
          </a:bodyPr>
          <a:lstStyle/>
          <a:p>
            <a:pPr defTabSz="914400">
              <a:spcAft>
                <a:spcPts val="600"/>
              </a:spcAft>
            </a:pPr>
            <a:r>
              <a:rPr lang="en-US" kern="1200">
                <a:solidFill>
                  <a:schemeClr val="tx1"/>
                </a:solidFill>
                <a:latin typeface="+mn-lt"/>
                <a:ea typeface="+mn-ea"/>
                <a:cs typeface="+mn-cs"/>
              </a:rPr>
              <a:t>Sample Footer Text</a:t>
            </a:r>
          </a:p>
        </p:txBody>
      </p:sp>
      <p:cxnSp>
        <p:nvCxnSpPr>
          <p:cNvPr id="33" name="Straight Connector 32">
            <a:extLst>
              <a:ext uri="{FF2B5EF4-FFF2-40B4-BE49-F238E27FC236}">
                <a16:creationId xmlns:a16="http://schemas.microsoft.com/office/drawing/2014/main" id="{5BB41ABC-012E-4DF8-A240-44161B32B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FB77980-3FE8-EAFE-7D5A-9EF443D800A3}"/>
              </a:ext>
            </a:extLst>
          </p:cNvPr>
          <p:cNvSpPr txBox="1"/>
          <p:nvPr/>
        </p:nvSpPr>
        <p:spPr>
          <a:xfrm>
            <a:off x="548640" y="2247091"/>
            <a:ext cx="4124083" cy="3825402"/>
          </a:xfr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10000"/>
              </a:lnSpc>
              <a:spcBef>
                <a:spcPts val="1000"/>
              </a:spcBef>
              <a:buFont typeface="Arial" panose="020B0604020202020204" pitchFamily="34" charset="0"/>
              <a:buChar char="•"/>
            </a:pPr>
            <a:r>
              <a:rPr lang="en-US" sz="1500" dirty="0"/>
              <a:t>Design Thinking is a useful concept for identifying solutions to problems in a systematic way. Over recent decades, it has become crucial to develop and refine skills which allow us to understand and act on rapid changes in our environment and </a:t>
            </a:r>
            <a:r>
              <a:rPr lang="en-US" sz="1500" dirty="0" err="1"/>
              <a:t>behaviour</a:t>
            </a:r>
            <a:r>
              <a:rPr lang="en-US" sz="1500" dirty="0"/>
              <a:t>. The world has become increasingly interconnected and complex, and design thinking offers a means to grapple with all this change in a more human-centric manner (Interaction Design Foundation, 2020)</a:t>
            </a:r>
          </a:p>
          <a:p>
            <a:pPr indent="-228600" defTabSz="914400">
              <a:lnSpc>
                <a:spcPct val="110000"/>
              </a:lnSpc>
              <a:spcBef>
                <a:spcPts val="1000"/>
              </a:spcBef>
              <a:buFont typeface="Arial" panose="020B0604020202020204" pitchFamily="34" charset="0"/>
              <a:buChar char="•"/>
            </a:pPr>
            <a:endParaRPr lang="en-US" sz="1500" dirty="0"/>
          </a:p>
        </p:txBody>
      </p:sp>
      <p:pic>
        <p:nvPicPr>
          <p:cNvPr id="4" name="Content Placeholder 3" descr="A diagram of a process&#10;&#10;Description automatically generated">
            <a:extLst>
              <a:ext uri="{FF2B5EF4-FFF2-40B4-BE49-F238E27FC236}">
                <a16:creationId xmlns:a16="http://schemas.microsoft.com/office/drawing/2014/main" id="{9CD48659-1846-F0E9-CEE8-1AA5A93639C9}"/>
              </a:ext>
            </a:extLst>
          </p:cNvPr>
          <p:cNvPicPr>
            <a:picLocks noGrp="1" noChangeAspect="1"/>
          </p:cNvPicPr>
          <p:nvPr>
            <p:ph idx="1"/>
          </p:nvPr>
        </p:nvPicPr>
        <p:blipFill>
          <a:blip r:embed="rId4"/>
          <a:stretch>
            <a:fillRect/>
          </a:stretch>
        </p:blipFill>
        <p:spPr>
          <a:xfrm>
            <a:off x="5967312" y="2266027"/>
            <a:ext cx="4276925" cy="3806463"/>
          </a:xfrm>
          <a:prstGeom prst="rect">
            <a:avLst/>
          </a:prstGeom>
          <a:noFill/>
        </p:spPr>
      </p:pic>
      <p:cxnSp>
        <p:nvCxnSpPr>
          <p:cNvPr id="35" name="Straight Connector 34">
            <a:extLst>
              <a:ext uri="{FF2B5EF4-FFF2-40B4-BE49-F238E27FC236}">
                <a16:creationId xmlns:a16="http://schemas.microsoft.com/office/drawing/2014/main" id="{B5854327-44B3-47A2-891B-0580ACB5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Date Placeholder 3">
            <a:extLst>
              <a:ext uri="{FF2B5EF4-FFF2-40B4-BE49-F238E27FC236}">
                <a16:creationId xmlns:a16="http://schemas.microsoft.com/office/drawing/2014/main" id="{19625D53-AF20-4FA5-A107-0467640F0DE9}"/>
              </a:ext>
            </a:extLst>
          </p:cNvPr>
          <p:cNvSpPr>
            <a:spLocks noGrp="1"/>
          </p:cNvSpPr>
          <p:nvPr>
            <p:ph type="dt" sz="half" idx="10"/>
          </p:nvPr>
        </p:nvSpPr>
        <p:spPr>
          <a:xfrm>
            <a:off x="588729" y="6449535"/>
            <a:ext cx="2983095" cy="308453"/>
          </a:xfrm>
        </p:spPr>
        <p:txBody>
          <a:bodyPr vert="horz" lIns="91440" tIns="45720" rIns="91440" bIns="45720" rtlCol="0" anchor="t">
            <a:normAutofit/>
          </a:bodyPr>
          <a:lstStyle/>
          <a:p>
            <a:pPr defTabSz="914400">
              <a:spcAft>
                <a:spcPts val="600"/>
              </a:spcAft>
            </a:pPr>
            <a:fld id="{ACFA3A88-BE9B-4766-8AA5-E2A9B5C4BB10}" type="datetime1">
              <a:rPr lang="en-US" smtClean="0"/>
              <a:pPr defTabSz="914400">
                <a:spcAft>
                  <a:spcPts val="600"/>
                </a:spcAft>
              </a:pPr>
              <a:t>1/13/2026</a:t>
            </a:fld>
            <a:endParaRPr lang="en-US"/>
          </a:p>
        </p:txBody>
      </p:sp>
      <p:sp>
        <p:nvSpPr>
          <p:cNvPr id="26" name="Slide Number Placeholder 5">
            <a:extLst>
              <a:ext uri="{FF2B5EF4-FFF2-40B4-BE49-F238E27FC236}">
                <a16:creationId xmlns:a16="http://schemas.microsoft.com/office/drawing/2014/main" id="{BB936915-9740-4DE1-9465-4DC7FD64274F}"/>
              </a:ext>
            </a:extLst>
          </p:cNvPr>
          <p:cNvSpPr>
            <a:spLocks noGrp="1"/>
          </p:cNvSpPr>
          <p:nvPr>
            <p:ph type="sldNum" sz="quarter" idx="12"/>
          </p:nvPr>
        </p:nvSpPr>
        <p:spPr>
          <a:xfrm>
            <a:off x="10710710" y="6449535"/>
            <a:ext cx="932279" cy="308453"/>
          </a:xfrm>
        </p:spPr>
        <p:txBody>
          <a:bodyPr vert="horz" lIns="91440" tIns="45720" rIns="91440" bIns="45720" rtlCol="0" anchor="t">
            <a:normAutofit/>
          </a:bodyPr>
          <a:lstStyle/>
          <a:p>
            <a:pPr defTabSz="914400">
              <a:spcAft>
                <a:spcPts val="600"/>
              </a:spcAft>
            </a:pPr>
            <a:fld id="{3FAE4C1A-77DB-4702-BC27-716D25204027}" type="slidenum">
              <a:rPr lang="en-US" smtClean="0"/>
              <a:pPr defTabSz="914400">
                <a:spcAft>
                  <a:spcPts val="600"/>
                </a:spcAft>
              </a:pPr>
              <a:t>16</a:t>
            </a:fld>
            <a:endParaRPr lang="en-US"/>
          </a:p>
        </p:txBody>
      </p:sp>
      <p:pic>
        <p:nvPicPr>
          <p:cNvPr id="7" name="Audio 6">
            <a:hlinkClick r:id="" action="ppaction://media"/>
            <a:extLst>
              <a:ext uri="{FF2B5EF4-FFF2-40B4-BE49-F238E27FC236}">
                <a16:creationId xmlns:a16="http://schemas.microsoft.com/office/drawing/2014/main" id="{F8551ECD-9A80-9D19-7660-E1247F33E5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8971183"/>
      </p:ext>
    </p:extLst>
  </p:cSld>
  <p:clrMapOvr>
    <a:masterClrMapping/>
  </p:clrMapOvr>
  <mc:AlternateContent xmlns:mc="http://schemas.openxmlformats.org/markup-compatibility/2006">
    <mc:Choice xmlns:p14="http://schemas.microsoft.com/office/powerpoint/2010/main" Requires="p14">
      <p:transition spd="slow" p14:dur="2000" advTm="123585"/>
    </mc:Choice>
    <mc:Fallback>
      <p:transition spd="slow" advTm="123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0C2D-F809-EAB9-4213-1FD8B4188E68}"/>
              </a:ext>
            </a:extLst>
          </p:cNvPr>
          <p:cNvSpPr>
            <a:spLocks noGrp="1"/>
          </p:cNvSpPr>
          <p:nvPr>
            <p:ph type="title"/>
          </p:nvPr>
        </p:nvSpPr>
        <p:spPr/>
        <p:txBody>
          <a:bodyPr/>
          <a:lstStyle/>
          <a:p>
            <a:r>
              <a:rPr lang="en-GB" dirty="0"/>
              <a:t>Empathise – researching user needs</a:t>
            </a:r>
          </a:p>
        </p:txBody>
      </p:sp>
      <p:sp>
        <p:nvSpPr>
          <p:cNvPr id="3" name="Content Placeholder 2">
            <a:extLst>
              <a:ext uri="{FF2B5EF4-FFF2-40B4-BE49-F238E27FC236}">
                <a16:creationId xmlns:a16="http://schemas.microsoft.com/office/drawing/2014/main" id="{5E2E7C1E-DB1E-7E44-9B96-334CC4529DB5}"/>
              </a:ext>
            </a:extLst>
          </p:cNvPr>
          <p:cNvSpPr>
            <a:spLocks noGrp="1"/>
          </p:cNvSpPr>
          <p:nvPr>
            <p:ph idx="1"/>
          </p:nvPr>
        </p:nvSpPr>
        <p:spPr/>
        <p:txBody>
          <a:bodyPr vert="horz" lIns="91440" tIns="45720" rIns="91440" bIns="45720" rtlCol="0" anchor="t">
            <a:normAutofit/>
          </a:bodyPr>
          <a:lstStyle/>
          <a:p>
            <a:r>
              <a:rPr lang="en-GB" dirty="0">
                <a:ea typeface="+mn-lt"/>
                <a:cs typeface="+mn-lt"/>
              </a:rPr>
              <a:t>The first stage of the design thinking process allows you to gain an empathetic understanding of the problem you are trying to solve, typically through user research. </a:t>
            </a:r>
            <a:endParaRPr lang="en-GB" dirty="0"/>
          </a:p>
          <a:p>
            <a:r>
              <a:rPr lang="en-GB" dirty="0">
                <a:ea typeface="+mn-lt"/>
                <a:cs typeface="+mn-lt"/>
              </a:rPr>
              <a:t>Empathy is crucial to a human-centred design process like design thinking because it allows you to set aside your own assumptions about the world and gain real insight into users and their needs.</a:t>
            </a:r>
            <a:endParaRPr lang="en-GB" dirty="0"/>
          </a:p>
          <a:p>
            <a:r>
              <a:rPr lang="en-GB" dirty="0">
                <a:ea typeface="+mn-lt"/>
                <a:cs typeface="+mn-lt"/>
              </a:rPr>
              <a:t>The idea is to gain insights into what they need, what they want, how they behave, feel, and think, and why they demonstrate such behaviours, feelings, and thoughts when interacting with products in a real-world setting. </a:t>
            </a:r>
            <a:endParaRPr lang="en-GB" dirty="0"/>
          </a:p>
          <a:p>
            <a:r>
              <a:rPr lang="en-GB" dirty="0">
                <a:ea typeface="+mn-lt"/>
                <a:cs typeface="+mn-lt"/>
              </a:rPr>
              <a:t>Design Thinking can also help us to overcome cognitive bias</a:t>
            </a:r>
            <a:endParaRPr lang="en-GB" dirty="0"/>
          </a:p>
          <a:p>
            <a:endParaRPr lang="en-GB" dirty="0"/>
          </a:p>
        </p:txBody>
      </p:sp>
      <p:pic>
        <p:nvPicPr>
          <p:cNvPr id="6" name="Audio 5">
            <a:hlinkClick r:id="" action="ppaction://media"/>
            <a:extLst>
              <a:ext uri="{FF2B5EF4-FFF2-40B4-BE49-F238E27FC236}">
                <a16:creationId xmlns:a16="http://schemas.microsoft.com/office/drawing/2014/main" id="{7B814E95-5D8E-57AD-BF12-C889ACFF5A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9823765"/>
      </p:ext>
    </p:extLst>
  </p:cSld>
  <p:clrMapOvr>
    <a:masterClrMapping/>
  </p:clrMapOvr>
  <mc:AlternateContent xmlns:mc="http://schemas.openxmlformats.org/markup-compatibility/2006">
    <mc:Choice xmlns:p14="http://schemas.microsoft.com/office/powerpoint/2010/main" Requires="p14">
      <p:transition spd="slow" p14:dur="2000" advTm="57202"/>
    </mc:Choice>
    <mc:Fallback>
      <p:transition spd="slow" advTm="57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5792640-DCA2-92A7-1A23-3A48BD557372}"/>
              </a:ext>
            </a:extLst>
          </p:cNvPr>
          <p:cNvPicPr>
            <a:picLocks noChangeAspect="1"/>
          </p:cNvPicPr>
          <p:nvPr/>
        </p:nvPicPr>
        <p:blipFill rotWithShape="1">
          <a:blip r:embed="rId4">
            <a:alphaModFix amt="50000"/>
          </a:blip>
          <a:srcRect r="-2" b="15726"/>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0BEAB6F7-0743-AD5B-CC7C-80FABDA36D6D}"/>
              </a:ext>
            </a:extLst>
          </p:cNvPr>
          <p:cNvSpPr>
            <a:spLocks noGrp="1"/>
          </p:cNvSpPr>
          <p:nvPr>
            <p:ph type="title"/>
          </p:nvPr>
        </p:nvSpPr>
        <p:spPr>
          <a:xfrm>
            <a:off x="548640" y="952501"/>
            <a:ext cx="5547360" cy="2476499"/>
          </a:xfrm>
        </p:spPr>
        <p:txBody>
          <a:bodyPr>
            <a:normAutofit/>
          </a:bodyPr>
          <a:lstStyle/>
          <a:p>
            <a:r>
              <a:rPr lang="en-GB" sz="4400">
                <a:solidFill>
                  <a:srgbClr val="FFFFFF"/>
                </a:solidFill>
              </a:rPr>
              <a:t>How could we do this in the context of L&amp;D?</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27B91A72-28ED-2F63-68CE-5DD90E4E824F}"/>
              </a:ext>
            </a:extLst>
          </p:cNvPr>
          <p:cNvSpPr>
            <a:spLocks noGrp="1"/>
          </p:cNvSpPr>
          <p:nvPr>
            <p:ph idx="1"/>
          </p:nvPr>
        </p:nvSpPr>
        <p:spPr>
          <a:xfrm>
            <a:off x="639074" y="2591517"/>
            <a:ext cx="4942855" cy="3440793"/>
          </a:xfrm>
        </p:spPr>
        <p:txBody>
          <a:bodyPr vert="horz" lIns="91440" tIns="45720" rIns="91440" bIns="45720" rtlCol="0" anchor="t">
            <a:normAutofit/>
          </a:bodyPr>
          <a:lstStyle/>
          <a:p>
            <a:r>
              <a:rPr lang="en-GB" dirty="0"/>
              <a:t>En</a:t>
            </a:r>
            <a:r>
              <a:rPr lang="en-GB" dirty="0">
                <a:solidFill>
                  <a:schemeClr val="bg2">
                    <a:lumMod val="10000"/>
                  </a:schemeClr>
                </a:solidFill>
              </a:rPr>
              <a:t>gage: interact with, observe and interview users</a:t>
            </a:r>
            <a:endParaRPr lang="en-US" dirty="0">
              <a:solidFill>
                <a:schemeClr val="bg2">
                  <a:lumMod val="10000"/>
                </a:schemeClr>
              </a:solidFill>
            </a:endParaRPr>
          </a:p>
          <a:p>
            <a:r>
              <a:rPr lang="en-GB" dirty="0">
                <a:solidFill>
                  <a:schemeClr val="bg2">
                    <a:lumMod val="10000"/>
                  </a:schemeClr>
                </a:solidFill>
              </a:rPr>
              <a:t>Immerse: walk in the shoes of the learners, experience what they experience</a:t>
            </a:r>
          </a:p>
          <a:p>
            <a:r>
              <a:rPr lang="en-GB">
                <a:solidFill>
                  <a:schemeClr val="bg2">
                    <a:lumMod val="10000"/>
                  </a:schemeClr>
                </a:solidFill>
              </a:rPr>
              <a:t>Observe: view learners' behaviour in the context of their lives</a:t>
            </a:r>
          </a:p>
        </p:txBody>
      </p:sp>
      <p:sp>
        <p:nvSpPr>
          <p:cNvPr id="11"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966F84F2-8A04-4430-BDD5-201029A017D9}" type="datetime1">
              <a:rPr lang="en-US" smtClean="0">
                <a:solidFill>
                  <a:srgbClr val="FFFFFF"/>
                </a:solidFill>
                <a:effectLst>
                  <a:outerShdw blurRad="38100" dist="38100" dir="2700000" algn="tl">
                    <a:srgbClr val="000000">
                      <a:alpha val="43137"/>
                    </a:srgbClr>
                  </a:outerShdw>
                </a:effectLst>
              </a:rPr>
              <a:pPr>
                <a:spcAft>
                  <a:spcPts val="600"/>
                </a:spcAft>
              </a:pPr>
              <a:t>1/13/2026</a:t>
            </a:fld>
            <a:endParaRPr lang="en-US">
              <a:solidFill>
                <a:srgbClr val="FFFFFF"/>
              </a:solidFill>
              <a:effectLst>
                <a:outerShdw blurRad="38100" dist="38100" dir="2700000" algn="tl">
                  <a:srgbClr val="000000">
                    <a:alpha val="43137"/>
                  </a:srgbClr>
                </a:outerShdw>
              </a:effectLst>
            </a:endParaRPr>
          </a:p>
        </p:txBody>
      </p:sp>
      <p:sp>
        <p:nvSpPr>
          <p:cNvPr id="13"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18</a:t>
            </a:fld>
            <a:endParaRPr lang="en-US">
              <a:solidFill>
                <a:srgbClr val="FFFFFF"/>
              </a:solidFill>
              <a:effectLst>
                <a:outerShdw blurRad="38100" dist="38100" dir="2700000" algn="tl">
                  <a:srgbClr val="000000">
                    <a:alpha val="43137"/>
                  </a:srgbClr>
                </a:outerShdw>
              </a:effectLst>
            </a:endParaRPr>
          </a:p>
        </p:txBody>
      </p:sp>
      <p:pic>
        <p:nvPicPr>
          <p:cNvPr id="7" name="Audio 6">
            <a:hlinkClick r:id="" action="ppaction://media"/>
            <a:extLst>
              <a:ext uri="{FF2B5EF4-FFF2-40B4-BE49-F238E27FC236}">
                <a16:creationId xmlns:a16="http://schemas.microsoft.com/office/drawing/2014/main" id="{E79A7061-15FC-92BE-A721-9578085124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1986124"/>
      </p:ext>
    </p:extLst>
  </p:cSld>
  <p:clrMapOvr>
    <a:masterClrMapping/>
  </p:clrMapOvr>
  <mc:AlternateContent xmlns:mc="http://schemas.openxmlformats.org/markup-compatibility/2006">
    <mc:Choice xmlns:p14="http://schemas.microsoft.com/office/powerpoint/2010/main" Requires="p14">
      <p:transition spd="slow" p14:dur="2000" advTm="73395"/>
    </mc:Choice>
    <mc:Fallback>
      <p:transition spd="slow" advTm="73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9C0D-96C3-3C88-7A5D-46E9D9EB811D}"/>
              </a:ext>
            </a:extLst>
          </p:cNvPr>
          <p:cNvSpPr>
            <a:spLocks noGrp="1"/>
          </p:cNvSpPr>
          <p:nvPr>
            <p:ph type="title"/>
          </p:nvPr>
        </p:nvSpPr>
        <p:spPr/>
        <p:txBody>
          <a:bodyPr/>
          <a:lstStyle/>
          <a:p>
            <a:r>
              <a:rPr lang="en-GB" dirty="0"/>
              <a:t>Define</a:t>
            </a:r>
          </a:p>
        </p:txBody>
      </p:sp>
      <p:sp>
        <p:nvSpPr>
          <p:cNvPr id="3" name="Content Placeholder 2">
            <a:extLst>
              <a:ext uri="{FF2B5EF4-FFF2-40B4-BE49-F238E27FC236}">
                <a16:creationId xmlns:a16="http://schemas.microsoft.com/office/drawing/2014/main" id="{9F53043D-1A69-8A6A-0F50-EA880E2D29C8}"/>
              </a:ext>
            </a:extLst>
          </p:cNvPr>
          <p:cNvSpPr>
            <a:spLocks noGrp="1"/>
          </p:cNvSpPr>
          <p:nvPr>
            <p:ph idx="1"/>
          </p:nvPr>
        </p:nvSpPr>
        <p:spPr/>
        <p:txBody>
          <a:bodyPr vert="horz" lIns="91440" tIns="45720" rIns="91440" bIns="45720" rtlCol="0" anchor="t">
            <a:normAutofit/>
          </a:bodyPr>
          <a:lstStyle/>
          <a:p>
            <a:r>
              <a:rPr lang="en-GB" i="1" dirty="0">
                <a:ea typeface="+mn-lt"/>
                <a:cs typeface="+mn-lt"/>
              </a:rPr>
              <a:t>State Your Users' Needs and Problems</a:t>
            </a:r>
            <a:endParaRPr lang="en-GB" dirty="0"/>
          </a:p>
          <a:p>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GB" dirty="0"/>
          </a:p>
          <a:p>
            <a:r>
              <a:rPr lang="en-GB" dirty="0">
                <a:ea typeface="+mn-lt"/>
                <a:cs typeface="+mn-lt"/>
              </a:rPr>
              <a:t>You should always seek to define the problem statement in a human-centred manner as you do this. </a:t>
            </a:r>
            <a:endParaRPr lang="en-GB" dirty="0"/>
          </a:p>
          <a:p>
            <a:endParaRPr lang="en-GB" dirty="0"/>
          </a:p>
        </p:txBody>
      </p:sp>
      <p:pic>
        <p:nvPicPr>
          <p:cNvPr id="6" name="Audio 5">
            <a:hlinkClick r:id="" action="ppaction://media"/>
            <a:extLst>
              <a:ext uri="{FF2B5EF4-FFF2-40B4-BE49-F238E27FC236}">
                <a16:creationId xmlns:a16="http://schemas.microsoft.com/office/drawing/2014/main" id="{79C72FBF-A00D-C35E-7BCE-E3B9019BC8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1840678"/>
      </p:ext>
    </p:extLst>
  </p:cSld>
  <p:clrMapOvr>
    <a:masterClrMapping/>
  </p:clrMapOvr>
  <mc:AlternateContent xmlns:mc="http://schemas.openxmlformats.org/markup-compatibility/2006">
    <mc:Choice xmlns:p14="http://schemas.microsoft.com/office/powerpoint/2010/main" Requires="p14">
      <p:transition spd="slow" p14:dur="2000" advTm="61182"/>
    </mc:Choice>
    <mc:Fallback>
      <p:transition spd="slow" advTm="61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3D30-7190-46E2-AD9D-B2CBA6C0F371}"/>
              </a:ext>
            </a:extLst>
          </p:cNvPr>
          <p:cNvSpPr>
            <a:spLocks noGrp="1"/>
          </p:cNvSpPr>
          <p:nvPr>
            <p:ph type="title"/>
          </p:nvPr>
        </p:nvSpPr>
        <p:spPr/>
        <p:txBody>
          <a:bodyPr/>
          <a:lstStyle/>
          <a:p>
            <a:r>
              <a:rPr lang="en-GB" dirty="0"/>
              <a:t>Ideate</a:t>
            </a:r>
          </a:p>
        </p:txBody>
      </p:sp>
      <p:sp>
        <p:nvSpPr>
          <p:cNvPr id="3" name="Content Placeholder 2">
            <a:extLst>
              <a:ext uri="{FF2B5EF4-FFF2-40B4-BE49-F238E27FC236}">
                <a16:creationId xmlns:a16="http://schemas.microsoft.com/office/drawing/2014/main" id="{A123A567-1F90-0027-B8EE-BAA90FB03509}"/>
              </a:ext>
            </a:extLst>
          </p:cNvPr>
          <p:cNvSpPr>
            <a:spLocks noGrp="1"/>
          </p:cNvSpPr>
          <p:nvPr>
            <p:ph idx="1"/>
          </p:nvPr>
        </p:nvSpPr>
        <p:spPr/>
        <p:txBody>
          <a:bodyPr vert="horz" lIns="91440" tIns="45720" rIns="91440" bIns="45720" rtlCol="0" anchor="t">
            <a:normAutofit/>
          </a:bodyPr>
          <a:lstStyle/>
          <a:p>
            <a:r>
              <a:rPr lang="en-GB" dirty="0"/>
              <a:t>Challenge assumptions and create ideas</a:t>
            </a:r>
          </a:p>
          <a:p>
            <a:r>
              <a:rPr lang="en-GB" dirty="0"/>
              <a:t>Thinking outside the box – looking for alternative ways to view the problem</a:t>
            </a:r>
          </a:p>
          <a:p>
            <a:r>
              <a:rPr lang="en-GB" dirty="0"/>
              <a:t>Absolutely not about determining a solution</a:t>
            </a:r>
          </a:p>
          <a:p>
            <a:r>
              <a:rPr lang="en-GB" dirty="0"/>
              <a:t>Gather stakeholder perspectives to get a real selection of possible solutions</a:t>
            </a:r>
          </a:p>
        </p:txBody>
      </p:sp>
      <p:pic>
        <p:nvPicPr>
          <p:cNvPr id="6" name="Audio 5">
            <a:hlinkClick r:id="" action="ppaction://media"/>
            <a:extLst>
              <a:ext uri="{FF2B5EF4-FFF2-40B4-BE49-F238E27FC236}">
                <a16:creationId xmlns:a16="http://schemas.microsoft.com/office/drawing/2014/main" id="{75D0002D-1AF9-857D-FBCF-D84BA40AEB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2319990"/>
      </p:ext>
    </p:extLst>
  </p:cSld>
  <p:clrMapOvr>
    <a:masterClrMapping/>
  </p:clrMapOvr>
  <mc:AlternateContent xmlns:mc="http://schemas.openxmlformats.org/markup-compatibility/2006">
    <mc:Choice xmlns:p14="http://schemas.microsoft.com/office/powerpoint/2010/main" Requires="p14">
      <p:transition spd="slow" p14:dur="2000" advTm="41137"/>
    </mc:Choice>
    <mc:Fallback>
      <p:transition spd="slow" advTm="41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9DD6D81E-722C-0258-3B95-422F97F218EA}"/>
              </a:ext>
            </a:extLst>
          </p:cNvPr>
          <p:cNvPicPr>
            <a:picLocks noChangeAspect="1"/>
          </p:cNvPicPr>
          <p:nvPr/>
        </p:nvPicPr>
        <p:blipFill rotWithShape="1">
          <a:blip r:embed="rId4">
            <a:alphaModFix amt="50000"/>
          </a:blip>
          <a:srcRect t="4803" r="-2" b="20195"/>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0F02A87F-566E-BC49-50EC-DED3BD03CF50}"/>
              </a:ext>
            </a:extLst>
          </p:cNvPr>
          <p:cNvSpPr>
            <a:spLocks noGrp="1"/>
          </p:cNvSpPr>
          <p:nvPr>
            <p:ph type="title"/>
          </p:nvPr>
        </p:nvSpPr>
        <p:spPr>
          <a:xfrm>
            <a:off x="548640" y="952500"/>
            <a:ext cx="4804105" cy="1828793"/>
          </a:xfrm>
        </p:spPr>
        <p:txBody>
          <a:bodyPr>
            <a:normAutofit/>
          </a:bodyPr>
          <a:lstStyle/>
          <a:p>
            <a:r>
              <a:rPr lang="en-GB" dirty="0">
                <a:solidFill>
                  <a:srgbClr val="FFFFFF"/>
                </a:solidFill>
              </a:rPr>
              <a:t>Prototype</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2973E07A-8606-FF1E-0C7F-3866683A3613}"/>
              </a:ext>
            </a:extLst>
          </p:cNvPr>
          <p:cNvSpPr>
            <a:spLocks noGrp="1"/>
          </p:cNvSpPr>
          <p:nvPr>
            <p:ph idx="1"/>
          </p:nvPr>
        </p:nvSpPr>
        <p:spPr>
          <a:xfrm>
            <a:off x="548640" y="2895600"/>
            <a:ext cx="4804104" cy="3162300"/>
          </a:xfrm>
        </p:spPr>
        <p:txBody>
          <a:bodyPr vert="horz" lIns="91440" tIns="45720" rIns="91440" bIns="45720" rtlCol="0">
            <a:normAutofit/>
          </a:bodyPr>
          <a:lstStyle/>
          <a:p>
            <a:r>
              <a:rPr lang="en-GB" dirty="0">
                <a:solidFill>
                  <a:srgbClr val="FFFFFF"/>
                </a:solidFill>
              </a:rPr>
              <a:t>Experimental phase</a:t>
            </a:r>
          </a:p>
          <a:p>
            <a:r>
              <a:rPr lang="en-GB" dirty="0">
                <a:solidFill>
                  <a:srgbClr val="FFFFFF"/>
                </a:solidFill>
              </a:rPr>
              <a:t>Create scaled-down versions of the product (perhaps even out of </a:t>
            </a:r>
            <a:r>
              <a:rPr lang="en-GB" dirty="0" err="1">
                <a:solidFill>
                  <a:srgbClr val="FFFFFF"/>
                </a:solidFill>
              </a:rPr>
              <a:t>lego</a:t>
            </a:r>
            <a:r>
              <a:rPr lang="en-GB" dirty="0">
                <a:solidFill>
                  <a:srgbClr val="FFFFFF"/>
                </a:solidFill>
              </a:rPr>
              <a:t>!)</a:t>
            </a:r>
          </a:p>
          <a:p>
            <a:r>
              <a:rPr lang="en-GB" dirty="0">
                <a:solidFill>
                  <a:srgbClr val="FFFFFF"/>
                </a:solidFill>
              </a:rPr>
              <a:t>Sometimes called the </a:t>
            </a:r>
            <a:r>
              <a:rPr lang="en-GB" dirty="0" err="1">
                <a:solidFill>
                  <a:srgbClr val="FFFFFF"/>
                </a:solidFill>
              </a:rPr>
              <a:t>minium</a:t>
            </a:r>
            <a:r>
              <a:rPr lang="en-GB" dirty="0">
                <a:solidFill>
                  <a:srgbClr val="FFFFFF"/>
                </a:solidFill>
              </a:rPr>
              <a:t> viable product (MVP)</a:t>
            </a:r>
          </a:p>
          <a:p>
            <a:pPr marL="0" indent="0">
              <a:buNone/>
            </a:pPr>
            <a:endParaRPr lang="en-GB">
              <a:solidFill>
                <a:srgbClr val="FFFFFF"/>
              </a:solidFill>
            </a:endParaRPr>
          </a:p>
        </p:txBody>
      </p:sp>
      <p:sp>
        <p:nvSpPr>
          <p:cNvPr id="13"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21</a:t>
            </a:fld>
            <a:endParaRPr lang="en-US">
              <a:solidFill>
                <a:srgbClr val="FFFFFF"/>
              </a:solidFill>
              <a:effectLst>
                <a:outerShdw blurRad="38100" dist="38100" dir="2700000" algn="tl">
                  <a:srgbClr val="000000">
                    <a:alpha val="43137"/>
                  </a:srgbClr>
                </a:outerShdw>
              </a:effectLst>
            </a:endParaRPr>
          </a:p>
        </p:txBody>
      </p:sp>
      <p:pic>
        <p:nvPicPr>
          <p:cNvPr id="7" name="Audio 6">
            <a:hlinkClick r:id="" action="ppaction://media"/>
            <a:extLst>
              <a:ext uri="{FF2B5EF4-FFF2-40B4-BE49-F238E27FC236}">
                <a16:creationId xmlns:a16="http://schemas.microsoft.com/office/drawing/2014/main" id="{C7713AAF-DD9E-57B9-83E5-EE13B3A220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5884211"/>
      </p:ext>
    </p:extLst>
  </p:cSld>
  <p:clrMapOvr>
    <a:masterClrMapping/>
  </p:clrMapOvr>
  <mc:AlternateContent xmlns:mc="http://schemas.openxmlformats.org/markup-compatibility/2006">
    <mc:Choice xmlns:p14="http://schemas.microsoft.com/office/powerpoint/2010/main" Requires="p14">
      <p:transition spd="slow" p14:dur="2000" advTm="63421"/>
    </mc:Choice>
    <mc:Fallback>
      <p:transition spd="slow" advTm="6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2CA880-E467-48B7-830F-269212307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5258B9E-C015-412F-9B81-E40D361E9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tri dishe comparison">
            <a:extLst>
              <a:ext uri="{FF2B5EF4-FFF2-40B4-BE49-F238E27FC236}">
                <a16:creationId xmlns:a16="http://schemas.microsoft.com/office/drawing/2014/main" id="{FF88F0CD-BCDA-1580-3F60-D78CE5146776}"/>
              </a:ext>
            </a:extLst>
          </p:cNvPr>
          <p:cNvPicPr>
            <a:picLocks noChangeAspect="1"/>
          </p:cNvPicPr>
          <p:nvPr/>
        </p:nvPicPr>
        <p:blipFill>
          <a:blip r:embed="rId4">
            <a:alphaModFix amt="50000"/>
          </a:blip>
          <a:srcRect t="15730"/>
          <a:stretch/>
        </p:blipFill>
        <p:spPr>
          <a:xfrm>
            <a:off x="20" y="1"/>
            <a:ext cx="12191979" cy="6858000"/>
          </a:xfrm>
          <a:prstGeom prst="rect">
            <a:avLst/>
          </a:prstGeom>
        </p:spPr>
      </p:pic>
      <p:sp>
        <p:nvSpPr>
          <p:cNvPr id="2" name="Title 1">
            <a:extLst>
              <a:ext uri="{FF2B5EF4-FFF2-40B4-BE49-F238E27FC236}">
                <a16:creationId xmlns:a16="http://schemas.microsoft.com/office/drawing/2014/main" id="{1FB83FD4-3C91-7523-5BD6-09BF48E63966}"/>
              </a:ext>
            </a:extLst>
          </p:cNvPr>
          <p:cNvSpPr>
            <a:spLocks noGrp="1"/>
          </p:cNvSpPr>
          <p:nvPr>
            <p:ph type="title"/>
          </p:nvPr>
        </p:nvSpPr>
        <p:spPr>
          <a:xfrm>
            <a:off x="6744425" y="952501"/>
            <a:ext cx="4804105" cy="1943098"/>
          </a:xfrm>
        </p:spPr>
        <p:txBody>
          <a:bodyPr>
            <a:normAutofit/>
          </a:bodyPr>
          <a:lstStyle/>
          <a:p>
            <a:r>
              <a:rPr lang="en-GB">
                <a:solidFill>
                  <a:srgbClr val="FFFFFF"/>
                </a:solidFill>
              </a:rPr>
              <a:t>Test</a:t>
            </a:r>
          </a:p>
        </p:txBody>
      </p:sp>
      <p:cxnSp>
        <p:nvCxnSpPr>
          <p:cNvPr id="13" name="Straight Connector 12">
            <a:extLst>
              <a:ext uri="{FF2B5EF4-FFF2-40B4-BE49-F238E27FC236}">
                <a16:creationId xmlns:a16="http://schemas.microsoft.com/office/drawing/2014/main" id="{814332FE-82B3-4EC0-8568-D876314402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7788"/>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2B84FB-EA80-7C06-8B21-DF1E7143D5FE}"/>
              </a:ext>
            </a:extLst>
          </p:cNvPr>
          <p:cNvSpPr>
            <a:spLocks noGrp="1"/>
          </p:cNvSpPr>
          <p:nvPr>
            <p:ph idx="1"/>
          </p:nvPr>
        </p:nvSpPr>
        <p:spPr>
          <a:xfrm>
            <a:off x="6729984" y="2895600"/>
            <a:ext cx="4804104" cy="3149587"/>
          </a:xfrm>
        </p:spPr>
        <p:txBody>
          <a:bodyPr vert="horz" lIns="91440" tIns="45720" rIns="91440" bIns="45720" rtlCol="0">
            <a:normAutofit/>
          </a:bodyPr>
          <a:lstStyle/>
          <a:p>
            <a:r>
              <a:rPr lang="en-GB">
                <a:solidFill>
                  <a:srgbClr val="FFFFFF"/>
                </a:solidFill>
              </a:rPr>
              <a:t>Exactly what it says on the tin</a:t>
            </a:r>
          </a:p>
          <a:p>
            <a:r>
              <a:rPr lang="en-GB">
                <a:solidFill>
                  <a:srgbClr val="FFFFFF"/>
                </a:solidFill>
              </a:rPr>
              <a:t>May result in going back one or even more steps to make alterations, refinements</a:t>
            </a:r>
          </a:p>
        </p:txBody>
      </p:sp>
      <p:cxnSp>
        <p:nvCxnSpPr>
          <p:cNvPr id="15" name="Straight Connector 14">
            <a:extLst>
              <a:ext uri="{FF2B5EF4-FFF2-40B4-BE49-F238E27FC236}">
                <a16:creationId xmlns:a16="http://schemas.microsoft.com/office/drawing/2014/main" id="{7B5E59FA-8FDE-43F6-BEAF-F8D715BA55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7633"/>
            <a:ext cx="10905066"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89A6B60A-8EAF-BD89-5E82-41BBCC47ED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340631"/>
      </p:ext>
    </p:extLst>
  </p:cSld>
  <p:clrMapOvr>
    <a:masterClrMapping/>
  </p:clrMapOvr>
  <mc:AlternateContent xmlns:mc="http://schemas.openxmlformats.org/markup-compatibility/2006">
    <mc:Choice xmlns:p14="http://schemas.microsoft.com/office/powerpoint/2010/main" Requires="p14">
      <p:transition spd="slow" p14:dur="2000" advTm="54311"/>
    </mc:Choice>
    <mc:Fallback>
      <p:transition spd="slow" advTm="54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6916-E42D-260B-FFD0-30C2227D3761}"/>
              </a:ext>
            </a:extLst>
          </p:cNvPr>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279AFAD7-2C81-5B23-46F0-EDD5089201DF}"/>
              </a:ext>
            </a:extLst>
          </p:cNvPr>
          <p:cNvSpPr>
            <a:spLocks noGrp="1"/>
          </p:cNvSpPr>
          <p:nvPr>
            <p:ph idx="1"/>
          </p:nvPr>
        </p:nvSpPr>
        <p:spPr/>
        <p:txBody>
          <a:bodyPr vert="horz" lIns="91440" tIns="45720" rIns="91440" bIns="45720" rtlCol="0" anchor="t">
            <a:normAutofit/>
          </a:bodyPr>
          <a:lstStyle/>
          <a:p>
            <a:pPr marL="0" indent="0">
              <a:buNone/>
            </a:pPr>
            <a:r>
              <a:rPr lang="en-GB" dirty="0"/>
              <a:t>Design Thinking casts HR in a new role.  It transforms HR from a "process developer" into an "experience architect."  It empowers HR to reimagine every aspect of work: the environment; how people meet and interact; how managers spend their time; and how companies select, train, engage and evaluate people.</a:t>
            </a:r>
          </a:p>
          <a:p>
            <a:pPr marL="0" indent="0">
              <a:buNone/>
            </a:pPr>
            <a:endParaRPr lang="en-GB"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50EC172F-7A32-EB37-6709-A233148E24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4987959"/>
      </p:ext>
    </p:extLst>
  </p:cSld>
  <p:clrMapOvr>
    <a:masterClrMapping/>
  </p:clrMapOvr>
  <mc:AlternateContent xmlns:mc="http://schemas.openxmlformats.org/markup-compatibility/2006">
    <mc:Choice xmlns:p14="http://schemas.microsoft.com/office/powerpoint/2010/main" Requires="p14">
      <p:transition spd="slow" p14:dur="2000" advTm="57771"/>
    </mc:Choice>
    <mc:Fallback>
      <p:transition spd="slow" advTm="57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7CF0-4C48-4C2D-7630-5FE7FEACEA60}"/>
              </a:ext>
            </a:extLst>
          </p:cNvPr>
          <p:cNvSpPr>
            <a:spLocks noGrp="1"/>
          </p:cNvSpPr>
          <p:nvPr>
            <p:ph type="title"/>
          </p:nvPr>
        </p:nvSpPr>
        <p:spPr/>
        <p:txBody>
          <a:bodyPr/>
          <a:lstStyle/>
          <a:p>
            <a:r>
              <a:rPr lang="en-GB" dirty="0"/>
              <a:t>5Di Learning Design Model</a:t>
            </a:r>
          </a:p>
        </p:txBody>
      </p:sp>
      <p:sp>
        <p:nvSpPr>
          <p:cNvPr id="3" name="Content Placeholder 2">
            <a:extLst>
              <a:ext uri="{FF2B5EF4-FFF2-40B4-BE49-F238E27FC236}">
                <a16:creationId xmlns:a16="http://schemas.microsoft.com/office/drawing/2014/main" id="{844C6BFC-3166-1946-B310-31F8FCC091B6}"/>
              </a:ext>
            </a:extLst>
          </p:cNvPr>
          <p:cNvSpPr>
            <a:spLocks noGrp="1"/>
          </p:cNvSpPr>
          <p:nvPr>
            <p:ph idx="1"/>
          </p:nvPr>
        </p:nvSpPr>
        <p:spPr/>
        <p:txBody>
          <a:bodyPr vert="horz" lIns="91440" tIns="45720" rIns="91440" bIns="45720" rtlCol="0" anchor="t">
            <a:normAutofit/>
          </a:bodyPr>
          <a:lstStyle/>
          <a:p>
            <a:pPr marL="0" indent="0">
              <a:buNone/>
            </a:pPr>
            <a:endParaRPr lang="en-GB" dirty="0">
              <a:ea typeface="+mn-lt"/>
              <a:cs typeface="+mn-lt"/>
            </a:endParaRPr>
          </a:p>
          <a:p>
            <a:endParaRPr lang="en-GB" dirty="0"/>
          </a:p>
        </p:txBody>
      </p:sp>
      <p:pic>
        <p:nvPicPr>
          <p:cNvPr id="4" name="Online Media 3" title="5Di Learning Design">
            <a:hlinkClick r:id="" action="ppaction://media"/>
            <a:extLst>
              <a:ext uri="{FF2B5EF4-FFF2-40B4-BE49-F238E27FC236}">
                <a16:creationId xmlns:a16="http://schemas.microsoft.com/office/drawing/2014/main" id="{4F23F2DA-7A2A-0773-1998-7F9AC0F59EAF}"/>
              </a:ext>
            </a:extLst>
          </p:cNvPr>
          <p:cNvPicPr>
            <a:picLocks noRot="1" noChangeAspect="1"/>
          </p:cNvPicPr>
          <p:nvPr>
            <a:videoFile r:link="rId1"/>
          </p:nvPr>
        </p:nvPicPr>
        <p:blipFill>
          <a:blip r:embed="rId5"/>
          <a:stretch>
            <a:fillRect/>
          </a:stretch>
        </p:blipFill>
        <p:spPr>
          <a:xfrm>
            <a:off x="1188671" y="1834661"/>
            <a:ext cx="9710738" cy="4349261"/>
          </a:xfrm>
          <a:prstGeom prst="rect">
            <a:avLst/>
          </a:prstGeom>
        </p:spPr>
      </p:pic>
      <p:pic>
        <p:nvPicPr>
          <p:cNvPr id="7" name="Audio 6">
            <a:hlinkClick r:id="" action="ppaction://media"/>
            <a:extLst>
              <a:ext uri="{FF2B5EF4-FFF2-40B4-BE49-F238E27FC236}">
                <a16:creationId xmlns:a16="http://schemas.microsoft.com/office/drawing/2014/main" id="{AD7C9797-AF52-1E1E-FE7F-225E6E5AA59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4427094"/>
      </p:ext>
    </p:extLst>
  </p:cSld>
  <p:clrMapOvr>
    <a:masterClrMapping/>
  </p:clrMapOvr>
  <mc:AlternateContent xmlns:mc="http://schemas.openxmlformats.org/markup-compatibility/2006">
    <mc:Choice xmlns:p14="http://schemas.microsoft.com/office/powerpoint/2010/main" Requires="p14">
      <p:transition spd="slow" p14:dur="2000" advTm="11085"/>
    </mc:Choice>
    <mc:Fallback>
      <p:transition spd="slow" advTm="11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4E70F-A360-7396-73FA-6FE98F8B5A4B}"/>
              </a:ext>
            </a:extLst>
          </p:cNvPr>
          <p:cNvSpPr>
            <a:spLocks noGrp="1"/>
          </p:cNvSpPr>
          <p:nvPr>
            <p:ph type="title"/>
          </p:nvPr>
        </p:nvSpPr>
        <p:spPr/>
        <p:txBody>
          <a:bodyPr/>
          <a:lstStyle/>
          <a:p>
            <a:r>
              <a:rPr lang="en-GB" dirty="0"/>
              <a:t>5Di</a:t>
            </a:r>
          </a:p>
        </p:txBody>
      </p:sp>
      <p:pic>
        <p:nvPicPr>
          <p:cNvPr id="4" name="Content Placeholder 3" descr="A diagram of a process&#10;&#10;Description automatically generated">
            <a:extLst>
              <a:ext uri="{FF2B5EF4-FFF2-40B4-BE49-F238E27FC236}">
                <a16:creationId xmlns:a16="http://schemas.microsoft.com/office/drawing/2014/main" id="{8628F75D-0BAA-9CA3-2852-DAB7E41D93E3}"/>
              </a:ext>
            </a:extLst>
          </p:cNvPr>
          <p:cNvPicPr>
            <a:picLocks noGrp="1" noChangeAspect="1"/>
          </p:cNvPicPr>
          <p:nvPr>
            <p:ph idx="1"/>
          </p:nvPr>
        </p:nvPicPr>
        <p:blipFill>
          <a:blip r:embed="rId4"/>
          <a:stretch>
            <a:fillRect/>
          </a:stretch>
        </p:blipFill>
        <p:spPr>
          <a:xfrm>
            <a:off x="2104782" y="2028826"/>
            <a:ext cx="7883378" cy="4029074"/>
          </a:xfrm>
        </p:spPr>
      </p:pic>
      <p:pic>
        <p:nvPicPr>
          <p:cNvPr id="6" name="Audio 5">
            <a:hlinkClick r:id="" action="ppaction://media"/>
            <a:extLst>
              <a:ext uri="{FF2B5EF4-FFF2-40B4-BE49-F238E27FC236}">
                <a16:creationId xmlns:a16="http://schemas.microsoft.com/office/drawing/2014/main" id="{3B760468-D3ED-D0F2-112D-00362D3168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9736266"/>
      </p:ext>
    </p:extLst>
  </p:cSld>
  <p:clrMapOvr>
    <a:masterClrMapping/>
  </p:clrMapOvr>
  <mc:AlternateContent xmlns:mc="http://schemas.openxmlformats.org/markup-compatibility/2006">
    <mc:Choice xmlns:p14="http://schemas.microsoft.com/office/powerpoint/2010/main" Requires="p14">
      <p:transition spd="slow" p14:dur="2000" advTm="58605"/>
    </mc:Choice>
    <mc:Fallback>
      <p:transition spd="slow" advTm="58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9567A-F1C5-DD87-A71E-EEE4E612DA00}"/>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AF361C80-70E6-6589-58BA-75A86CB53057}"/>
              </a:ext>
            </a:extLst>
          </p:cNvPr>
          <p:cNvSpPr>
            <a:spLocks noGrp="1"/>
          </p:cNvSpPr>
          <p:nvPr>
            <p:ph idx="1"/>
          </p:nvPr>
        </p:nvSpPr>
        <p:spPr/>
        <p:txBody>
          <a:bodyPr vert="horz" lIns="91440" tIns="45720" rIns="91440" bIns="45720" rtlCol="0" anchor="t">
            <a:normAutofit fontScale="70000" lnSpcReduction="20000"/>
          </a:bodyPr>
          <a:lstStyle/>
          <a:p>
            <a:r>
              <a:rPr lang="en-GB" dirty="0" err="1">
                <a:latin typeface="Arial" panose="020B0604020202020204" pitchFamily="34" charset="0"/>
                <a:cs typeface="Arial" panose="020B0604020202020204" pitchFamily="34" charset="0"/>
              </a:rPr>
              <a:t>Alsalamah</a:t>
            </a:r>
            <a:r>
              <a:rPr lang="en-GB" dirty="0">
                <a:latin typeface="Arial" panose="020B0604020202020204" pitchFamily="34" charset="0"/>
                <a:cs typeface="Arial" panose="020B0604020202020204" pitchFamily="34" charset="0"/>
              </a:rPr>
              <a:t>, A. and Callinan, C. (2022) “The Kirkpatrick model for training evaluation: bibliometric analysis after 60 years (1959–2020),” </a:t>
            </a:r>
            <a:r>
              <a:rPr lang="en-GB" i="1" dirty="0">
                <a:latin typeface="Arial" panose="020B0604020202020204" pitchFamily="34" charset="0"/>
                <a:cs typeface="Arial" panose="020B0604020202020204" pitchFamily="34" charset="0"/>
              </a:rPr>
              <a:t>Industrial and commercial training</a:t>
            </a:r>
            <a:r>
              <a:rPr lang="en-GB" dirty="0">
                <a:latin typeface="Arial" panose="020B0604020202020204" pitchFamily="34" charset="0"/>
                <a:cs typeface="Arial" panose="020B0604020202020204" pitchFamily="34" charset="0"/>
              </a:rPr>
              <a:t>, 54(1), pp. 36–63. Available at: https://doi.org/10.1108/ICT-12-2020-0115.</a:t>
            </a:r>
            <a:endParaRPr lang="en-GB" dirty="0">
              <a:highlight>
                <a:srgbClr val="FFFF00"/>
              </a:highlight>
              <a:latin typeface="Arial" panose="020B0604020202020204" pitchFamily="34" charset="0"/>
              <a:ea typeface="+mn-lt"/>
              <a:cs typeface="Arial" panose="020B0604020202020204" pitchFamily="34" charset="0"/>
            </a:endParaRPr>
          </a:p>
          <a:p>
            <a:r>
              <a:rPr lang="en-GB" dirty="0">
                <a:latin typeface="Arial" panose="020B0604020202020204" pitchFamily="34" charset="0"/>
                <a:ea typeface="+mn-lt"/>
                <a:cs typeface="Arial" panose="020B0604020202020204" pitchFamily="34" charset="0"/>
              </a:rPr>
              <a:t>Brown, T. and Katz, B. (2011) ‘Change by design’. </a:t>
            </a:r>
            <a:r>
              <a:rPr lang="en-GB" i="1" dirty="0">
                <a:latin typeface="Arial" panose="020B0604020202020204" pitchFamily="34" charset="0"/>
                <a:ea typeface="+mn-lt"/>
                <a:cs typeface="Arial" panose="020B0604020202020204" pitchFamily="34" charset="0"/>
              </a:rPr>
              <a:t>Journal of product innovation management</a:t>
            </a:r>
            <a:r>
              <a:rPr lang="en-GB" dirty="0">
                <a:latin typeface="Arial" panose="020B0604020202020204" pitchFamily="34" charset="0"/>
                <a:ea typeface="+mn-lt"/>
                <a:cs typeface="Arial" panose="020B0604020202020204" pitchFamily="34" charset="0"/>
              </a:rPr>
              <a:t>, </a:t>
            </a:r>
            <a:r>
              <a:rPr lang="en-GB" i="1" dirty="0">
                <a:latin typeface="Arial" panose="020B0604020202020204" pitchFamily="34" charset="0"/>
                <a:ea typeface="+mn-lt"/>
                <a:cs typeface="Arial" panose="020B0604020202020204" pitchFamily="34" charset="0"/>
              </a:rPr>
              <a:t>28</a:t>
            </a:r>
            <a:r>
              <a:rPr lang="en-GB" dirty="0">
                <a:latin typeface="Arial" panose="020B0604020202020204" pitchFamily="34" charset="0"/>
                <a:ea typeface="+mn-lt"/>
                <a:cs typeface="Arial" panose="020B0604020202020204" pitchFamily="34" charset="0"/>
              </a:rPr>
              <a:t>(3), pp.381-383.</a:t>
            </a:r>
            <a:r>
              <a:rPr lang="en-GB" b="0" i="0" dirty="0">
                <a:effectLst/>
                <a:latin typeface="Arial" panose="020B0604020202020204" pitchFamily="34" charset="0"/>
                <a:cs typeface="Arial" panose="020B0604020202020204" pitchFamily="34" charset="0"/>
              </a:rPr>
              <a:t> DOI:10.1111/</a:t>
            </a:r>
            <a:r>
              <a:rPr lang="en-GB" b="1" i="0" dirty="0">
                <a:effectLst/>
                <a:latin typeface="Arial" panose="020B0604020202020204" pitchFamily="34" charset="0"/>
                <a:cs typeface="Arial" panose="020B0604020202020204" pitchFamily="34" charset="0"/>
              </a:rPr>
              <a:t>j</a:t>
            </a:r>
            <a:r>
              <a:rPr lang="en-GB" b="0" i="0" dirty="0">
                <a:effectLst/>
                <a:latin typeface="Arial" panose="020B0604020202020204" pitchFamily="34" charset="0"/>
                <a:cs typeface="Arial" panose="020B0604020202020204" pitchFamily="34" charset="0"/>
              </a:rPr>
              <a:t>.1540-5885.2011.00806</a:t>
            </a:r>
          </a:p>
          <a:p>
            <a:r>
              <a:rPr lang="en-GB" dirty="0">
                <a:latin typeface="Arial" panose="020B0604020202020204" pitchFamily="34" charset="0"/>
                <a:cs typeface="Arial" panose="020B0604020202020204" pitchFamily="34" charset="0"/>
              </a:rPr>
              <a:t>CIPD (2025) </a:t>
            </a:r>
            <a:r>
              <a:rPr lang="en-GB" i="1" dirty="0">
                <a:latin typeface="Arial" panose="020B0604020202020204" pitchFamily="34" charset="0"/>
                <a:cs typeface="Arial" panose="020B0604020202020204" pitchFamily="34" charset="0"/>
              </a:rPr>
              <a:t>Learning and development: How to develop and deliver effective learning.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https://www.cipd.org/uk/knowledge/guides/learning-and-development/</a:t>
            </a:r>
            <a:r>
              <a:rPr lang="en-GB" dirty="0">
                <a:latin typeface="Arial" panose="020B0604020202020204" pitchFamily="34" charset="0"/>
                <a:cs typeface="Arial" panose="020B0604020202020204" pitchFamily="34" charset="0"/>
              </a:rPr>
              <a:t> (Accessed: January 2026)</a:t>
            </a:r>
          </a:p>
          <a:p>
            <a:r>
              <a:rPr lang="en-GB" dirty="0">
                <a:latin typeface="Arial" panose="020B0604020202020204" pitchFamily="34" charset="0"/>
                <a:cs typeface="Arial" panose="020B0604020202020204" pitchFamily="34" charset="0"/>
              </a:rPr>
              <a:t>Cross, N. (2023) </a:t>
            </a:r>
            <a:r>
              <a:rPr lang="en-GB" i="1" dirty="0">
                <a:latin typeface="Arial" panose="020B0604020202020204" pitchFamily="34" charset="0"/>
                <a:cs typeface="Arial" panose="020B0604020202020204" pitchFamily="34" charset="0"/>
              </a:rPr>
              <a:t>Design thinking : understanding how designers think and work</a:t>
            </a:r>
            <a:r>
              <a:rPr lang="en-GB" dirty="0">
                <a:latin typeface="Arial" panose="020B0604020202020204" pitchFamily="34" charset="0"/>
                <a:cs typeface="Arial" panose="020B0604020202020204" pitchFamily="34" charset="0"/>
              </a:rPr>
              <a:t>. Second edition. London: Bloomsbury Visual Arts.</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Interaction Design Foundation (2019) </a:t>
            </a:r>
            <a:r>
              <a:rPr lang="en-GB" i="1" dirty="0">
                <a:latin typeface="Arial" panose="020B0604020202020204" pitchFamily="34" charset="0"/>
                <a:ea typeface="+mn-lt"/>
                <a:cs typeface="Arial" panose="020B0604020202020204" pitchFamily="34" charset="0"/>
              </a:rPr>
              <a:t>Design Thinking</a:t>
            </a:r>
            <a:r>
              <a:rPr lang="en-GB" dirty="0">
                <a:latin typeface="Arial" panose="020B0604020202020204" pitchFamily="34" charset="0"/>
                <a:ea typeface="+mn-lt"/>
                <a:cs typeface="Arial" panose="020B0604020202020204" pitchFamily="34" charset="0"/>
              </a:rPr>
              <a:t>. Available at: </a:t>
            </a:r>
            <a:r>
              <a:rPr lang="en-GB" dirty="0">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https://www.interaction-design.org/literature/topics/design-thinking</a:t>
            </a:r>
            <a:r>
              <a:rPr lang="en-GB" dirty="0">
                <a:latin typeface="Arial" panose="020B0604020202020204" pitchFamily="34" charset="0"/>
                <a:ea typeface="+mn-lt"/>
                <a:cs typeface="Arial" panose="020B0604020202020204" pitchFamily="34" charset="0"/>
              </a:rPr>
              <a:t> (Accessed: 10 January 2026).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 Shackleton-Jones, N. (2019). </a:t>
            </a:r>
            <a:r>
              <a:rPr lang="en-GB" i="1" dirty="0">
                <a:latin typeface="Arial" panose="020B0604020202020204" pitchFamily="34" charset="0"/>
                <a:ea typeface="+mn-lt"/>
                <a:cs typeface="Arial" panose="020B0604020202020204" pitchFamily="34" charset="0"/>
              </a:rPr>
              <a:t>How people learn: designing effective training to improve employee performance.</a:t>
            </a:r>
            <a:r>
              <a:rPr lang="en-GB" dirty="0">
                <a:latin typeface="Arial" panose="020B0604020202020204" pitchFamily="34" charset="0"/>
                <a:ea typeface="+mn-lt"/>
                <a:cs typeface="Arial" panose="020B0604020202020204" pitchFamily="34" charset="0"/>
              </a:rPr>
              <a:t> London: CIPD. </a:t>
            </a:r>
          </a:p>
          <a:p>
            <a:r>
              <a:rPr lang="en-GB" dirty="0">
                <a:latin typeface="Arial" panose="020B0604020202020204" pitchFamily="34" charset="0"/>
                <a:ea typeface="+mn-lt"/>
                <a:cs typeface="Arial" panose="020B0604020202020204" pitchFamily="34" charset="0"/>
              </a:rPr>
              <a:t>Jacobs, A. (2024) </a:t>
            </a:r>
            <a:r>
              <a:rPr lang="en-GB" i="1" dirty="0">
                <a:latin typeface="Arial" panose="020B0604020202020204" pitchFamily="34" charset="0"/>
                <a:ea typeface="+mn-lt"/>
                <a:cs typeface="Arial" panose="020B0604020202020204" pitchFamily="34" charset="0"/>
              </a:rPr>
              <a:t>What lies ahead for the L&amp;D profession in 2025? </a:t>
            </a:r>
            <a:r>
              <a:rPr lang="en-GB" dirty="0">
                <a:latin typeface="Arial" panose="020B0604020202020204" pitchFamily="34" charset="0"/>
                <a:ea typeface="+mn-lt"/>
                <a:cs typeface="Arial" panose="020B0604020202020204" pitchFamily="34" charset="0"/>
              </a:rPr>
              <a:t>Available at: </a:t>
            </a:r>
            <a:r>
              <a:rPr lang="en-GB"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What lies ahead for the L&amp;D profession in 2025?</a:t>
            </a:r>
            <a:r>
              <a:rPr lang="en-GB" dirty="0">
                <a:latin typeface="Arial" panose="020B0604020202020204" pitchFamily="34" charset="0"/>
                <a:cs typeface="Arial" panose="020B0604020202020204" pitchFamily="34" charset="0"/>
              </a:rPr>
              <a:t> (Accessed: 10 January 2026).</a:t>
            </a:r>
          </a:p>
          <a:p>
            <a:endParaRPr lang="en-GB" dirty="0"/>
          </a:p>
        </p:txBody>
      </p:sp>
      <p:pic>
        <p:nvPicPr>
          <p:cNvPr id="6" name="Audio 5">
            <a:hlinkClick r:id="" action="ppaction://media"/>
            <a:extLst>
              <a:ext uri="{FF2B5EF4-FFF2-40B4-BE49-F238E27FC236}">
                <a16:creationId xmlns:a16="http://schemas.microsoft.com/office/drawing/2014/main" id="{2C858DFB-DCAF-D7ED-3C00-1E380DE1FE2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3173348"/>
      </p:ext>
    </p:extLst>
  </p:cSld>
  <p:clrMapOvr>
    <a:masterClrMapping/>
  </p:clrMapOvr>
  <mc:AlternateContent xmlns:mc="http://schemas.openxmlformats.org/markup-compatibility/2006">
    <mc:Choice xmlns:p14="http://schemas.microsoft.com/office/powerpoint/2010/main" Requires="p14">
      <p:transition spd="slow" p14:dur="2000" advTm="14624"/>
    </mc:Choice>
    <mc:Fallback>
      <p:transition spd="slow" advTm="14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Tribun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1565</Words>
  <Application>Microsoft Office PowerPoint</Application>
  <PresentationFormat>Widescreen</PresentationFormat>
  <Paragraphs>161</Paragraphs>
  <Slides>26</Slides>
  <Notes>9</Notes>
  <HiddenSlides>0</HiddenSlides>
  <MMClips>28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__fkGroteskNeue_598ab8</vt:lpstr>
      <vt:lpstr>var(--font-berkeley-mono)</vt:lpstr>
      <vt:lpstr>Amasis MT Pro Medium</vt:lpstr>
      <vt:lpstr>Arial</vt:lpstr>
      <vt:lpstr>Calibri</vt:lpstr>
      <vt:lpstr>Courier New</vt:lpstr>
      <vt:lpstr>Univers Light</vt:lpstr>
      <vt:lpstr>TribuneVTI</vt:lpstr>
      <vt:lpstr>Designing Learning</vt:lpstr>
      <vt:lpstr>What’s next for the L&amp;D profession? (CIPD, 2025) </vt:lpstr>
      <vt:lpstr>What’s next for the L&amp;D profession? (CIPD, 2025) </vt:lpstr>
      <vt:lpstr>Agenda</vt:lpstr>
      <vt:lpstr>Icebreakers &amp; energizers</vt:lpstr>
      <vt:lpstr>Types of icebreakers</vt:lpstr>
      <vt:lpstr>Energizers</vt:lpstr>
      <vt:lpstr>What is learning?</vt:lpstr>
      <vt:lpstr>Organisational Perspective</vt:lpstr>
      <vt:lpstr>The Learners' Perspective </vt:lpstr>
      <vt:lpstr>Designing Learning Interventions</vt:lpstr>
      <vt:lpstr>Selecting Training Methods</vt:lpstr>
      <vt:lpstr>Kirkpatrick Evaluation Model (4 levels)</vt:lpstr>
      <vt:lpstr>Design Thinking </vt:lpstr>
      <vt:lpstr>Design Thinking Case Study</vt:lpstr>
      <vt:lpstr>How it works</vt:lpstr>
      <vt:lpstr>Empathise – researching user needs</vt:lpstr>
      <vt:lpstr>How could we do this in the context of L&amp;D?</vt:lpstr>
      <vt:lpstr>Define</vt:lpstr>
      <vt:lpstr>Ideate</vt:lpstr>
      <vt:lpstr>Prototype</vt:lpstr>
      <vt:lpstr>Test</vt:lpstr>
      <vt:lpstr>Summary</vt:lpstr>
      <vt:lpstr>5Di Learning Design Model</vt:lpstr>
      <vt:lpstr>5Di</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552</cp:revision>
  <dcterms:created xsi:type="dcterms:W3CDTF">2024-01-14T14:28:17Z</dcterms:created>
  <dcterms:modified xsi:type="dcterms:W3CDTF">2026-01-13T17:17:23Z</dcterms:modified>
</cp:coreProperties>
</file>