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7" r:id="rId2"/>
    <p:sldId id="283" r:id="rId3"/>
    <p:sldId id="284" r:id="rId4"/>
    <p:sldId id="315" r:id="rId5"/>
    <p:sldId id="285" r:id="rId6"/>
    <p:sldId id="286" r:id="rId7"/>
    <p:sldId id="290" r:id="rId8"/>
    <p:sldId id="287" r:id="rId9"/>
    <p:sldId id="288" r:id="rId10"/>
    <p:sldId id="289" r:id="rId11"/>
    <p:sldId id="303" r:id="rId12"/>
    <p:sldId id="309" r:id="rId13"/>
    <p:sldId id="310" r:id="rId14"/>
    <p:sldId id="292" r:id="rId15"/>
    <p:sldId id="293" r:id="rId16"/>
    <p:sldId id="294" r:id="rId17"/>
    <p:sldId id="295" r:id="rId18"/>
    <p:sldId id="296" r:id="rId19"/>
    <p:sldId id="262" r:id="rId20"/>
    <p:sldId id="260" r:id="rId21"/>
    <p:sldId id="297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</p:showPr>
  <p:clrMru>
    <a:srgbClr val="CC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93B85A0-FF22-4DA2-A9AB-3DE310A2A2FE}" type="datetimeFigureOut">
              <a:rPr lang="en-GB" smtClean="0"/>
              <a:pPr/>
              <a:t>09/06/2011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A907A2F-BF2B-4452-8263-EECF64C1D4F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/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Word_2007_Document1.docx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2.vml"/><Relationship Id="rId4" Type="http://schemas.openxmlformats.org/officeDocument/2006/relationships/package" Target="../embeddings/Word_2007_Document2.docx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Content Placeholder 4" descr="androweather1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70892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0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347864" y="1988840"/>
            <a:ext cx="5616624" cy="41764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Freeform 8"/>
          <p:cNvSpPr/>
          <p:nvPr/>
        </p:nvSpPr>
        <p:spPr>
          <a:xfrm>
            <a:off x="2408837" y="2909455"/>
            <a:ext cx="514472" cy="989946"/>
          </a:xfrm>
          <a:custGeom>
            <a:avLst/>
            <a:gdLst>
              <a:gd name="connsiteX0" fmla="*/ 43418 w 514472"/>
              <a:gd name="connsiteY0" fmla="*/ 27709 h 989946"/>
              <a:gd name="connsiteX1" fmla="*/ 84981 w 514472"/>
              <a:gd name="connsiteY1" fmla="*/ 13854 h 989946"/>
              <a:gd name="connsiteX2" fmla="*/ 209672 w 514472"/>
              <a:gd name="connsiteY2" fmla="*/ 0 h 989946"/>
              <a:gd name="connsiteX3" fmla="*/ 459054 w 514472"/>
              <a:gd name="connsiteY3" fmla="*/ 27709 h 989946"/>
              <a:gd name="connsiteX4" fmla="*/ 486763 w 514472"/>
              <a:gd name="connsiteY4" fmla="*/ 110836 h 989946"/>
              <a:gd name="connsiteX5" fmla="*/ 514472 w 514472"/>
              <a:gd name="connsiteY5" fmla="*/ 332509 h 989946"/>
              <a:gd name="connsiteX6" fmla="*/ 500618 w 514472"/>
              <a:gd name="connsiteY6" fmla="*/ 623454 h 989946"/>
              <a:gd name="connsiteX7" fmla="*/ 486763 w 514472"/>
              <a:gd name="connsiteY7" fmla="*/ 665018 h 989946"/>
              <a:gd name="connsiteX8" fmla="*/ 472908 w 514472"/>
              <a:gd name="connsiteY8" fmla="*/ 775854 h 989946"/>
              <a:gd name="connsiteX9" fmla="*/ 445199 w 514472"/>
              <a:gd name="connsiteY9" fmla="*/ 858981 h 989946"/>
              <a:gd name="connsiteX10" fmla="*/ 431345 w 514472"/>
              <a:gd name="connsiteY10" fmla="*/ 900545 h 989946"/>
              <a:gd name="connsiteX11" fmla="*/ 348218 w 514472"/>
              <a:gd name="connsiteY11" fmla="*/ 942109 h 989946"/>
              <a:gd name="connsiteX12" fmla="*/ 251236 w 514472"/>
              <a:gd name="connsiteY12" fmla="*/ 983672 h 989946"/>
              <a:gd name="connsiteX13" fmla="*/ 154254 w 514472"/>
              <a:gd name="connsiteY13" fmla="*/ 969818 h 989946"/>
              <a:gd name="connsiteX14" fmla="*/ 126545 w 514472"/>
              <a:gd name="connsiteY14" fmla="*/ 928254 h 989946"/>
              <a:gd name="connsiteX15" fmla="*/ 84981 w 514472"/>
              <a:gd name="connsiteY15" fmla="*/ 886690 h 989946"/>
              <a:gd name="connsiteX16" fmla="*/ 71127 w 514472"/>
              <a:gd name="connsiteY16" fmla="*/ 692727 h 989946"/>
              <a:gd name="connsiteX17" fmla="*/ 57272 w 514472"/>
              <a:gd name="connsiteY17" fmla="*/ 651163 h 989946"/>
              <a:gd name="connsiteX18" fmla="*/ 43418 w 514472"/>
              <a:gd name="connsiteY18" fmla="*/ 526472 h 989946"/>
              <a:gd name="connsiteX19" fmla="*/ 29563 w 514472"/>
              <a:gd name="connsiteY19" fmla="*/ 443345 h 989946"/>
              <a:gd name="connsiteX20" fmla="*/ 57272 w 514472"/>
              <a:gd name="connsiteY20" fmla="*/ 124690 h 989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14472" h="989946">
                <a:moveTo>
                  <a:pt x="43418" y="27709"/>
                </a:moveTo>
                <a:cubicBezTo>
                  <a:pt x="57272" y="23091"/>
                  <a:pt x="70576" y="16255"/>
                  <a:pt x="84981" y="13854"/>
                </a:cubicBezTo>
                <a:cubicBezTo>
                  <a:pt x="126231" y="6979"/>
                  <a:pt x="167853" y="0"/>
                  <a:pt x="209672" y="0"/>
                </a:cubicBezTo>
                <a:cubicBezTo>
                  <a:pt x="276924" y="0"/>
                  <a:pt x="386905" y="17402"/>
                  <a:pt x="459054" y="27709"/>
                </a:cubicBezTo>
                <a:cubicBezTo>
                  <a:pt x="468290" y="55418"/>
                  <a:pt x="483537" y="81807"/>
                  <a:pt x="486763" y="110836"/>
                </a:cubicBezTo>
                <a:cubicBezTo>
                  <a:pt x="504224" y="267983"/>
                  <a:pt x="494704" y="194128"/>
                  <a:pt x="514472" y="332509"/>
                </a:cubicBezTo>
                <a:cubicBezTo>
                  <a:pt x="509854" y="429491"/>
                  <a:pt x="508681" y="526698"/>
                  <a:pt x="500618" y="623454"/>
                </a:cubicBezTo>
                <a:cubicBezTo>
                  <a:pt x="499405" y="638008"/>
                  <a:pt x="489376" y="650649"/>
                  <a:pt x="486763" y="665018"/>
                </a:cubicBezTo>
                <a:cubicBezTo>
                  <a:pt x="480102" y="701650"/>
                  <a:pt x="480709" y="739448"/>
                  <a:pt x="472908" y="775854"/>
                </a:cubicBezTo>
                <a:cubicBezTo>
                  <a:pt x="466788" y="804413"/>
                  <a:pt x="454435" y="831272"/>
                  <a:pt x="445199" y="858981"/>
                </a:cubicBezTo>
                <a:cubicBezTo>
                  <a:pt x="440581" y="872836"/>
                  <a:pt x="443496" y="892444"/>
                  <a:pt x="431345" y="900545"/>
                </a:cubicBezTo>
                <a:cubicBezTo>
                  <a:pt x="312227" y="979956"/>
                  <a:pt x="462939" y="884748"/>
                  <a:pt x="348218" y="942109"/>
                </a:cubicBezTo>
                <a:cubicBezTo>
                  <a:pt x="252545" y="989946"/>
                  <a:pt x="366566" y="954840"/>
                  <a:pt x="251236" y="983672"/>
                </a:cubicBezTo>
                <a:cubicBezTo>
                  <a:pt x="218909" y="979054"/>
                  <a:pt x="184095" y="983081"/>
                  <a:pt x="154254" y="969818"/>
                </a:cubicBezTo>
                <a:cubicBezTo>
                  <a:pt x="139038" y="963055"/>
                  <a:pt x="137205" y="941046"/>
                  <a:pt x="126545" y="928254"/>
                </a:cubicBezTo>
                <a:cubicBezTo>
                  <a:pt x="114002" y="913202"/>
                  <a:pt x="98836" y="900545"/>
                  <a:pt x="84981" y="886690"/>
                </a:cubicBezTo>
                <a:cubicBezTo>
                  <a:pt x="80363" y="822036"/>
                  <a:pt x="78701" y="757102"/>
                  <a:pt x="71127" y="692727"/>
                </a:cubicBezTo>
                <a:cubicBezTo>
                  <a:pt x="69421" y="678223"/>
                  <a:pt x="59673" y="665568"/>
                  <a:pt x="57272" y="651163"/>
                </a:cubicBezTo>
                <a:cubicBezTo>
                  <a:pt x="50397" y="609913"/>
                  <a:pt x="48945" y="567925"/>
                  <a:pt x="43418" y="526472"/>
                </a:cubicBezTo>
                <a:cubicBezTo>
                  <a:pt x="39705" y="498627"/>
                  <a:pt x="34181" y="471054"/>
                  <a:pt x="29563" y="443345"/>
                </a:cubicBezTo>
                <a:cubicBezTo>
                  <a:pt x="43909" y="142085"/>
                  <a:pt x="0" y="239243"/>
                  <a:pt x="57272" y="12469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34888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ia_0042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491880" y="1556792"/>
            <a:ext cx="5472608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2549236" y="3040553"/>
            <a:ext cx="378826" cy="547993"/>
          </a:xfrm>
          <a:custGeom>
            <a:avLst/>
            <a:gdLst>
              <a:gd name="connsiteX0" fmla="*/ 27709 w 378826"/>
              <a:gd name="connsiteY0" fmla="*/ 118283 h 547993"/>
              <a:gd name="connsiteX1" fmla="*/ 360219 w 378826"/>
              <a:gd name="connsiteY1" fmla="*/ 90574 h 547993"/>
              <a:gd name="connsiteX2" fmla="*/ 374073 w 378826"/>
              <a:gd name="connsiteY2" fmla="*/ 145992 h 547993"/>
              <a:gd name="connsiteX3" fmla="*/ 360219 w 378826"/>
              <a:gd name="connsiteY3" fmla="*/ 339956 h 547993"/>
              <a:gd name="connsiteX4" fmla="*/ 346364 w 378826"/>
              <a:gd name="connsiteY4" fmla="*/ 381520 h 547993"/>
              <a:gd name="connsiteX5" fmla="*/ 304800 w 378826"/>
              <a:gd name="connsiteY5" fmla="*/ 423083 h 547993"/>
              <a:gd name="connsiteX6" fmla="*/ 221673 w 378826"/>
              <a:gd name="connsiteY6" fmla="*/ 450792 h 547993"/>
              <a:gd name="connsiteX7" fmla="*/ 55419 w 378826"/>
              <a:gd name="connsiteY7" fmla="*/ 478502 h 547993"/>
              <a:gd name="connsiteX8" fmla="*/ 27709 w 378826"/>
              <a:gd name="connsiteY8" fmla="*/ 395374 h 547993"/>
              <a:gd name="connsiteX9" fmla="*/ 0 w 378826"/>
              <a:gd name="connsiteY9" fmla="*/ 353811 h 547993"/>
              <a:gd name="connsiteX10" fmla="*/ 13855 w 378826"/>
              <a:gd name="connsiteY10" fmla="*/ 173702 h 547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8826" h="547993">
                <a:moveTo>
                  <a:pt x="27709" y="118283"/>
                </a:moveTo>
                <a:cubicBezTo>
                  <a:pt x="106568" y="0"/>
                  <a:pt x="70967" y="27694"/>
                  <a:pt x="360219" y="90574"/>
                </a:cubicBezTo>
                <a:cubicBezTo>
                  <a:pt x="378826" y="94619"/>
                  <a:pt x="369455" y="127519"/>
                  <a:pt x="374073" y="145992"/>
                </a:cubicBezTo>
                <a:cubicBezTo>
                  <a:pt x="369455" y="210647"/>
                  <a:pt x="367793" y="275581"/>
                  <a:pt x="360219" y="339956"/>
                </a:cubicBezTo>
                <a:cubicBezTo>
                  <a:pt x="358513" y="354460"/>
                  <a:pt x="354465" y="369369"/>
                  <a:pt x="346364" y="381520"/>
                </a:cubicBezTo>
                <a:cubicBezTo>
                  <a:pt x="335496" y="397822"/>
                  <a:pt x="321928" y="413568"/>
                  <a:pt x="304800" y="423083"/>
                </a:cubicBezTo>
                <a:cubicBezTo>
                  <a:pt x="279268" y="437267"/>
                  <a:pt x="221673" y="450792"/>
                  <a:pt x="221673" y="450792"/>
                </a:cubicBezTo>
                <a:cubicBezTo>
                  <a:pt x="181130" y="511607"/>
                  <a:pt x="174546" y="547993"/>
                  <a:pt x="55419" y="478502"/>
                </a:cubicBezTo>
                <a:cubicBezTo>
                  <a:pt x="30190" y="463785"/>
                  <a:pt x="43911" y="419677"/>
                  <a:pt x="27709" y="395374"/>
                </a:cubicBezTo>
                <a:lnTo>
                  <a:pt x="0" y="353811"/>
                </a:lnTo>
                <a:lnTo>
                  <a:pt x="13855" y="173702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SCF14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3928" y="1772816"/>
            <a:ext cx="4978896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Freeform 8"/>
          <p:cNvSpPr/>
          <p:nvPr/>
        </p:nvSpPr>
        <p:spPr>
          <a:xfrm>
            <a:off x="3072257" y="3310090"/>
            <a:ext cx="402208" cy="432896"/>
          </a:xfrm>
          <a:custGeom>
            <a:avLst/>
            <a:gdLst>
              <a:gd name="connsiteX0" fmla="*/ 3452 w 402208"/>
              <a:gd name="connsiteY0" fmla="*/ 111983 h 432896"/>
              <a:gd name="connsiteX1" fmla="*/ 17307 w 402208"/>
              <a:gd name="connsiteY1" fmla="*/ 42710 h 432896"/>
              <a:gd name="connsiteX2" fmla="*/ 72725 w 402208"/>
              <a:gd name="connsiteY2" fmla="*/ 28855 h 432896"/>
              <a:gd name="connsiteX3" fmla="*/ 197416 w 402208"/>
              <a:gd name="connsiteY3" fmla="*/ 1146 h 432896"/>
              <a:gd name="connsiteX4" fmla="*/ 349816 w 402208"/>
              <a:gd name="connsiteY4" fmla="*/ 15001 h 432896"/>
              <a:gd name="connsiteX5" fmla="*/ 391379 w 402208"/>
              <a:gd name="connsiteY5" fmla="*/ 153546 h 432896"/>
              <a:gd name="connsiteX6" fmla="*/ 349816 w 402208"/>
              <a:gd name="connsiteY6" fmla="*/ 305946 h 432896"/>
              <a:gd name="connsiteX7" fmla="*/ 335961 w 402208"/>
              <a:gd name="connsiteY7" fmla="*/ 347510 h 432896"/>
              <a:gd name="connsiteX8" fmla="*/ 252834 w 402208"/>
              <a:gd name="connsiteY8" fmla="*/ 389074 h 432896"/>
              <a:gd name="connsiteX9" fmla="*/ 3452 w 402208"/>
              <a:gd name="connsiteY9" fmla="*/ 319801 h 432896"/>
              <a:gd name="connsiteX10" fmla="*/ 3452 w 402208"/>
              <a:gd name="connsiteY10" fmla="*/ 195110 h 432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02208" h="432896">
                <a:moveTo>
                  <a:pt x="3452" y="111983"/>
                </a:moveTo>
                <a:cubicBezTo>
                  <a:pt x="8070" y="88892"/>
                  <a:pt x="2232" y="60800"/>
                  <a:pt x="17307" y="42710"/>
                </a:cubicBezTo>
                <a:cubicBezTo>
                  <a:pt x="29497" y="28082"/>
                  <a:pt x="54416" y="34086"/>
                  <a:pt x="72725" y="28855"/>
                </a:cubicBezTo>
                <a:cubicBezTo>
                  <a:pt x="168218" y="1571"/>
                  <a:pt x="47407" y="26148"/>
                  <a:pt x="197416" y="1146"/>
                </a:cubicBezTo>
                <a:cubicBezTo>
                  <a:pt x="248216" y="5764"/>
                  <a:pt x="301062" y="0"/>
                  <a:pt x="349816" y="15001"/>
                </a:cubicBezTo>
                <a:cubicBezTo>
                  <a:pt x="387475" y="26589"/>
                  <a:pt x="391180" y="152155"/>
                  <a:pt x="391379" y="153546"/>
                </a:cubicBezTo>
                <a:cubicBezTo>
                  <a:pt x="366449" y="352999"/>
                  <a:pt x="402208" y="201163"/>
                  <a:pt x="349816" y="305946"/>
                </a:cubicBezTo>
                <a:cubicBezTo>
                  <a:pt x="343285" y="319008"/>
                  <a:pt x="345084" y="336106"/>
                  <a:pt x="335961" y="347510"/>
                </a:cubicBezTo>
                <a:cubicBezTo>
                  <a:pt x="316429" y="371926"/>
                  <a:pt x="280214" y="379947"/>
                  <a:pt x="252834" y="389074"/>
                </a:cubicBezTo>
                <a:cubicBezTo>
                  <a:pt x="162096" y="378399"/>
                  <a:pt x="12877" y="432896"/>
                  <a:pt x="3452" y="319801"/>
                </a:cubicBezTo>
                <a:cubicBezTo>
                  <a:pt x="0" y="278381"/>
                  <a:pt x="3452" y="236674"/>
                  <a:pt x="3452" y="19511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Freeform 11"/>
          <p:cNvSpPr/>
          <p:nvPr/>
        </p:nvSpPr>
        <p:spPr>
          <a:xfrm>
            <a:off x="2313709" y="4565112"/>
            <a:ext cx="498764" cy="491797"/>
          </a:xfrm>
          <a:custGeom>
            <a:avLst/>
            <a:gdLst>
              <a:gd name="connsiteX0" fmla="*/ 0 w 498764"/>
              <a:gd name="connsiteY0" fmla="*/ 48452 h 491797"/>
              <a:gd name="connsiteX1" fmla="*/ 83127 w 498764"/>
              <a:gd name="connsiteY1" fmla="*/ 20743 h 491797"/>
              <a:gd name="connsiteX2" fmla="*/ 124691 w 498764"/>
              <a:gd name="connsiteY2" fmla="*/ 6888 h 491797"/>
              <a:gd name="connsiteX3" fmla="*/ 429491 w 498764"/>
              <a:gd name="connsiteY3" fmla="*/ 20743 h 491797"/>
              <a:gd name="connsiteX4" fmla="*/ 457200 w 498764"/>
              <a:gd name="connsiteY4" fmla="*/ 76161 h 491797"/>
              <a:gd name="connsiteX5" fmla="*/ 484909 w 498764"/>
              <a:gd name="connsiteY5" fmla="*/ 159288 h 491797"/>
              <a:gd name="connsiteX6" fmla="*/ 498764 w 498764"/>
              <a:gd name="connsiteY6" fmla="*/ 200852 h 491797"/>
              <a:gd name="connsiteX7" fmla="*/ 471055 w 498764"/>
              <a:gd name="connsiteY7" fmla="*/ 283979 h 491797"/>
              <a:gd name="connsiteX8" fmla="*/ 457200 w 498764"/>
              <a:gd name="connsiteY8" fmla="*/ 325543 h 491797"/>
              <a:gd name="connsiteX9" fmla="*/ 429491 w 498764"/>
              <a:gd name="connsiteY9" fmla="*/ 367106 h 491797"/>
              <a:gd name="connsiteX10" fmla="*/ 415636 w 498764"/>
              <a:gd name="connsiteY10" fmla="*/ 408670 h 491797"/>
              <a:gd name="connsiteX11" fmla="*/ 374073 w 498764"/>
              <a:gd name="connsiteY11" fmla="*/ 422524 h 491797"/>
              <a:gd name="connsiteX12" fmla="*/ 332509 w 498764"/>
              <a:gd name="connsiteY12" fmla="*/ 450233 h 491797"/>
              <a:gd name="connsiteX13" fmla="*/ 290946 w 498764"/>
              <a:gd name="connsiteY13" fmla="*/ 464088 h 491797"/>
              <a:gd name="connsiteX14" fmla="*/ 263236 w 498764"/>
              <a:gd name="connsiteY14" fmla="*/ 491797 h 491797"/>
              <a:gd name="connsiteX15" fmla="*/ 138546 w 498764"/>
              <a:gd name="connsiteY15" fmla="*/ 477943 h 491797"/>
              <a:gd name="connsiteX16" fmla="*/ 96982 w 498764"/>
              <a:gd name="connsiteY16" fmla="*/ 325543 h 491797"/>
              <a:gd name="connsiteX17" fmla="*/ 41564 w 498764"/>
              <a:gd name="connsiteY17" fmla="*/ 228561 h 491797"/>
              <a:gd name="connsiteX18" fmla="*/ 27709 w 498764"/>
              <a:gd name="connsiteY18" fmla="*/ 131579 h 4917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8764" h="491797">
                <a:moveTo>
                  <a:pt x="0" y="48452"/>
                </a:moveTo>
                <a:lnTo>
                  <a:pt x="83127" y="20743"/>
                </a:lnTo>
                <a:lnTo>
                  <a:pt x="124691" y="6888"/>
                </a:lnTo>
                <a:cubicBezTo>
                  <a:pt x="226291" y="11506"/>
                  <a:pt x="329924" y="0"/>
                  <a:pt x="429491" y="20743"/>
                </a:cubicBezTo>
                <a:cubicBezTo>
                  <a:pt x="449710" y="24955"/>
                  <a:pt x="449530" y="56985"/>
                  <a:pt x="457200" y="76161"/>
                </a:cubicBezTo>
                <a:cubicBezTo>
                  <a:pt x="468048" y="103280"/>
                  <a:pt x="475673" y="131579"/>
                  <a:pt x="484909" y="159288"/>
                </a:cubicBezTo>
                <a:lnTo>
                  <a:pt x="498764" y="200852"/>
                </a:lnTo>
                <a:lnTo>
                  <a:pt x="471055" y="283979"/>
                </a:lnTo>
                <a:cubicBezTo>
                  <a:pt x="466437" y="297834"/>
                  <a:pt x="465301" y="313392"/>
                  <a:pt x="457200" y="325543"/>
                </a:cubicBezTo>
                <a:cubicBezTo>
                  <a:pt x="447964" y="339397"/>
                  <a:pt x="436938" y="352213"/>
                  <a:pt x="429491" y="367106"/>
                </a:cubicBezTo>
                <a:cubicBezTo>
                  <a:pt x="422960" y="380168"/>
                  <a:pt x="425963" y="398343"/>
                  <a:pt x="415636" y="408670"/>
                </a:cubicBezTo>
                <a:cubicBezTo>
                  <a:pt x="405310" y="418996"/>
                  <a:pt x="387927" y="417906"/>
                  <a:pt x="374073" y="422524"/>
                </a:cubicBezTo>
                <a:cubicBezTo>
                  <a:pt x="360218" y="431760"/>
                  <a:pt x="347402" y="442786"/>
                  <a:pt x="332509" y="450233"/>
                </a:cubicBezTo>
                <a:cubicBezTo>
                  <a:pt x="319447" y="456764"/>
                  <a:pt x="303469" y="456574"/>
                  <a:pt x="290946" y="464088"/>
                </a:cubicBezTo>
                <a:cubicBezTo>
                  <a:pt x="279745" y="470809"/>
                  <a:pt x="272473" y="482561"/>
                  <a:pt x="263236" y="491797"/>
                </a:cubicBezTo>
                <a:cubicBezTo>
                  <a:pt x="221673" y="487179"/>
                  <a:pt x="178892" y="488946"/>
                  <a:pt x="138546" y="477943"/>
                </a:cubicBezTo>
                <a:cubicBezTo>
                  <a:pt x="86033" y="463621"/>
                  <a:pt x="97015" y="325686"/>
                  <a:pt x="96982" y="325543"/>
                </a:cubicBezTo>
                <a:cubicBezTo>
                  <a:pt x="90778" y="298657"/>
                  <a:pt x="57389" y="252298"/>
                  <a:pt x="41564" y="228561"/>
                </a:cubicBezTo>
                <a:cubicBezTo>
                  <a:pt x="26950" y="140878"/>
                  <a:pt x="27709" y="173525"/>
                  <a:pt x="27709" y="13157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SCF14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923928" y="1772816"/>
            <a:ext cx="4978896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755576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3075709" y="3962400"/>
            <a:ext cx="443346" cy="473293"/>
          </a:xfrm>
          <a:custGeom>
            <a:avLst/>
            <a:gdLst>
              <a:gd name="connsiteX0" fmla="*/ 0 w 443346"/>
              <a:gd name="connsiteY0" fmla="*/ 27709 h 473293"/>
              <a:gd name="connsiteX1" fmla="*/ 180109 w 443346"/>
              <a:gd name="connsiteY1" fmla="*/ 13855 h 473293"/>
              <a:gd name="connsiteX2" fmla="*/ 290946 w 443346"/>
              <a:gd name="connsiteY2" fmla="*/ 0 h 473293"/>
              <a:gd name="connsiteX3" fmla="*/ 415636 w 443346"/>
              <a:gd name="connsiteY3" fmla="*/ 13855 h 473293"/>
              <a:gd name="connsiteX4" fmla="*/ 443346 w 443346"/>
              <a:gd name="connsiteY4" fmla="*/ 110836 h 473293"/>
              <a:gd name="connsiteX5" fmla="*/ 429491 w 443346"/>
              <a:gd name="connsiteY5" fmla="*/ 290945 h 473293"/>
              <a:gd name="connsiteX6" fmla="*/ 401782 w 443346"/>
              <a:gd name="connsiteY6" fmla="*/ 387927 h 473293"/>
              <a:gd name="connsiteX7" fmla="*/ 360218 w 443346"/>
              <a:gd name="connsiteY7" fmla="*/ 415636 h 473293"/>
              <a:gd name="connsiteX8" fmla="*/ 277091 w 443346"/>
              <a:gd name="connsiteY8" fmla="*/ 471055 h 473293"/>
              <a:gd name="connsiteX9" fmla="*/ 138546 w 443346"/>
              <a:gd name="connsiteY9" fmla="*/ 429491 h 473293"/>
              <a:gd name="connsiteX10" fmla="*/ 96982 w 443346"/>
              <a:gd name="connsiteY10" fmla="*/ 415636 h 473293"/>
              <a:gd name="connsiteX11" fmla="*/ 83127 w 443346"/>
              <a:gd name="connsiteY11" fmla="*/ 374073 h 473293"/>
              <a:gd name="connsiteX12" fmla="*/ 55418 w 443346"/>
              <a:gd name="connsiteY12" fmla="*/ 332509 h 473293"/>
              <a:gd name="connsiteX13" fmla="*/ 41564 w 443346"/>
              <a:gd name="connsiteY13" fmla="*/ 277091 h 473293"/>
              <a:gd name="connsiteX14" fmla="*/ 13855 w 443346"/>
              <a:gd name="connsiteY14" fmla="*/ 152400 h 4732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43346" h="473293">
                <a:moveTo>
                  <a:pt x="0" y="27709"/>
                </a:moveTo>
                <a:lnTo>
                  <a:pt x="180109" y="13855"/>
                </a:lnTo>
                <a:cubicBezTo>
                  <a:pt x="217174" y="10325"/>
                  <a:pt x="253713" y="0"/>
                  <a:pt x="290946" y="0"/>
                </a:cubicBezTo>
                <a:cubicBezTo>
                  <a:pt x="332765" y="0"/>
                  <a:pt x="374073" y="9237"/>
                  <a:pt x="415636" y="13855"/>
                </a:cubicBezTo>
                <a:cubicBezTo>
                  <a:pt x="422170" y="33455"/>
                  <a:pt x="443346" y="93439"/>
                  <a:pt x="443346" y="110836"/>
                </a:cubicBezTo>
                <a:cubicBezTo>
                  <a:pt x="443346" y="171050"/>
                  <a:pt x="436527" y="231144"/>
                  <a:pt x="429491" y="290945"/>
                </a:cubicBezTo>
                <a:cubicBezTo>
                  <a:pt x="429148" y="293861"/>
                  <a:pt x="408578" y="379432"/>
                  <a:pt x="401782" y="387927"/>
                </a:cubicBezTo>
                <a:cubicBezTo>
                  <a:pt x="391380" y="400929"/>
                  <a:pt x="373010" y="404976"/>
                  <a:pt x="360218" y="415636"/>
                </a:cubicBezTo>
                <a:cubicBezTo>
                  <a:pt x="291030" y="473293"/>
                  <a:pt x="350136" y="446706"/>
                  <a:pt x="277091" y="471055"/>
                </a:cubicBezTo>
                <a:cubicBezTo>
                  <a:pt x="193339" y="450116"/>
                  <a:pt x="239734" y="463221"/>
                  <a:pt x="138546" y="429491"/>
                </a:cubicBezTo>
                <a:lnTo>
                  <a:pt x="96982" y="415636"/>
                </a:lnTo>
                <a:cubicBezTo>
                  <a:pt x="92364" y="401782"/>
                  <a:pt x="89658" y="387135"/>
                  <a:pt x="83127" y="374073"/>
                </a:cubicBezTo>
                <a:cubicBezTo>
                  <a:pt x="75680" y="359180"/>
                  <a:pt x="61977" y="347814"/>
                  <a:pt x="55418" y="332509"/>
                </a:cubicBezTo>
                <a:cubicBezTo>
                  <a:pt x="47917" y="315007"/>
                  <a:pt x="47035" y="295329"/>
                  <a:pt x="41564" y="277091"/>
                </a:cubicBezTo>
                <a:cubicBezTo>
                  <a:pt x="9474" y="170122"/>
                  <a:pt x="13855" y="228246"/>
                  <a:pt x="13855" y="15240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SCF1415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419872" y="1628800"/>
            <a:ext cx="5482952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2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2573182" y="3862091"/>
            <a:ext cx="431751" cy="545840"/>
          </a:xfrm>
          <a:custGeom>
            <a:avLst/>
            <a:gdLst>
              <a:gd name="connsiteX0" fmla="*/ 3763 w 431751"/>
              <a:gd name="connsiteY0" fmla="*/ 114164 h 545840"/>
              <a:gd name="connsiteX1" fmla="*/ 377836 w 431751"/>
              <a:gd name="connsiteY1" fmla="*/ 377400 h 545840"/>
              <a:gd name="connsiteX2" fmla="*/ 350127 w 431751"/>
              <a:gd name="connsiteY2" fmla="*/ 418964 h 545840"/>
              <a:gd name="connsiteX3" fmla="*/ 336273 w 431751"/>
              <a:gd name="connsiteY3" fmla="*/ 502091 h 545840"/>
              <a:gd name="connsiteX4" fmla="*/ 253145 w 431751"/>
              <a:gd name="connsiteY4" fmla="*/ 529800 h 545840"/>
              <a:gd name="connsiteX5" fmla="*/ 31473 w 431751"/>
              <a:gd name="connsiteY5" fmla="*/ 488236 h 545840"/>
              <a:gd name="connsiteX6" fmla="*/ 17618 w 431751"/>
              <a:gd name="connsiteY6" fmla="*/ 446673 h 545840"/>
              <a:gd name="connsiteX7" fmla="*/ 3763 w 431751"/>
              <a:gd name="connsiteY7" fmla="*/ 169582 h 5458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751" h="545840">
                <a:moveTo>
                  <a:pt x="3763" y="114164"/>
                </a:moveTo>
                <a:cubicBezTo>
                  <a:pt x="423790" y="129164"/>
                  <a:pt x="431751" y="0"/>
                  <a:pt x="377836" y="377400"/>
                </a:cubicBezTo>
                <a:cubicBezTo>
                  <a:pt x="375481" y="393884"/>
                  <a:pt x="359363" y="405109"/>
                  <a:pt x="350127" y="418964"/>
                </a:cubicBezTo>
                <a:cubicBezTo>
                  <a:pt x="345509" y="446673"/>
                  <a:pt x="354771" y="480950"/>
                  <a:pt x="336273" y="502091"/>
                </a:cubicBezTo>
                <a:cubicBezTo>
                  <a:pt x="317039" y="524072"/>
                  <a:pt x="253145" y="529800"/>
                  <a:pt x="253145" y="529800"/>
                </a:cubicBezTo>
                <a:cubicBezTo>
                  <a:pt x="221264" y="527348"/>
                  <a:pt x="77556" y="545840"/>
                  <a:pt x="31473" y="488236"/>
                </a:cubicBezTo>
                <a:cubicBezTo>
                  <a:pt x="22350" y="476832"/>
                  <a:pt x="22236" y="460527"/>
                  <a:pt x="17618" y="446673"/>
                </a:cubicBezTo>
                <a:cubicBezTo>
                  <a:pt x="0" y="252880"/>
                  <a:pt x="3763" y="345282"/>
                  <a:pt x="3763" y="169582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34888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ia_003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563888" y="1772816"/>
            <a:ext cx="5400600" cy="48965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Freeform 7"/>
          <p:cNvSpPr/>
          <p:nvPr/>
        </p:nvSpPr>
        <p:spPr>
          <a:xfrm>
            <a:off x="1094509" y="4350327"/>
            <a:ext cx="1219630" cy="512618"/>
          </a:xfrm>
          <a:custGeom>
            <a:avLst/>
            <a:gdLst>
              <a:gd name="connsiteX0" fmla="*/ 0 w 1219630"/>
              <a:gd name="connsiteY0" fmla="*/ 69273 h 512618"/>
              <a:gd name="connsiteX1" fmla="*/ 124691 w 1219630"/>
              <a:gd name="connsiteY1" fmla="*/ 13855 h 512618"/>
              <a:gd name="connsiteX2" fmla="*/ 166255 w 1219630"/>
              <a:gd name="connsiteY2" fmla="*/ 0 h 512618"/>
              <a:gd name="connsiteX3" fmla="*/ 304800 w 1219630"/>
              <a:gd name="connsiteY3" fmla="*/ 13855 h 512618"/>
              <a:gd name="connsiteX4" fmla="*/ 346364 w 1219630"/>
              <a:gd name="connsiteY4" fmla="*/ 27709 h 512618"/>
              <a:gd name="connsiteX5" fmla="*/ 1177636 w 1219630"/>
              <a:gd name="connsiteY5" fmla="*/ 41564 h 512618"/>
              <a:gd name="connsiteX6" fmla="*/ 1191491 w 1219630"/>
              <a:gd name="connsiteY6" fmla="*/ 83128 h 512618"/>
              <a:gd name="connsiteX7" fmla="*/ 1191491 w 1219630"/>
              <a:gd name="connsiteY7" fmla="*/ 387928 h 512618"/>
              <a:gd name="connsiteX8" fmla="*/ 1122218 w 1219630"/>
              <a:gd name="connsiteY8" fmla="*/ 498764 h 512618"/>
              <a:gd name="connsiteX9" fmla="*/ 1080655 w 1219630"/>
              <a:gd name="connsiteY9" fmla="*/ 512618 h 512618"/>
              <a:gd name="connsiteX10" fmla="*/ 623455 w 1219630"/>
              <a:gd name="connsiteY10" fmla="*/ 512618 h 512618"/>
              <a:gd name="connsiteX11" fmla="*/ 360218 w 1219630"/>
              <a:gd name="connsiteY11" fmla="*/ 498764 h 512618"/>
              <a:gd name="connsiteX12" fmla="*/ 235527 w 1219630"/>
              <a:gd name="connsiteY12" fmla="*/ 443346 h 512618"/>
              <a:gd name="connsiteX13" fmla="*/ 69273 w 1219630"/>
              <a:gd name="connsiteY13" fmla="*/ 415637 h 512618"/>
              <a:gd name="connsiteX14" fmla="*/ 41564 w 1219630"/>
              <a:gd name="connsiteY14" fmla="*/ 290946 h 512618"/>
              <a:gd name="connsiteX15" fmla="*/ 13855 w 1219630"/>
              <a:gd name="connsiteY15" fmla="*/ 124691 h 512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219630" h="512618">
                <a:moveTo>
                  <a:pt x="0" y="69273"/>
                </a:moveTo>
                <a:cubicBezTo>
                  <a:pt x="65867" y="25362"/>
                  <a:pt x="25767" y="46830"/>
                  <a:pt x="124691" y="13855"/>
                </a:cubicBezTo>
                <a:lnTo>
                  <a:pt x="166255" y="0"/>
                </a:lnTo>
                <a:cubicBezTo>
                  <a:pt x="212437" y="4618"/>
                  <a:pt x="258928" y="6798"/>
                  <a:pt x="304800" y="13855"/>
                </a:cubicBezTo>
                <a:cubicBezTo>
                  <a:pt x="319234" y="16076"/>
                  <a:pt x="331767" y="27246"/>
                  <a:pt x="346364" y="27709"/>
                </a:cubicBezTo>
                <a:cubicBezTo>
                  <a:pt x="623354" y="36502"/>
                  <a:pt x="900545" y="36946"/>
                  <a:pt x="1177636" y="41564"/>
                </a:cubicBezTo>
                <a:cubicBezTo>
                  <a:pt x="1182254" y="55419"/>
                  <a:pt x="1187949" y="68960"/>
                  <a:pt x="1191491" y="83128"/>
                </a:cubicBezTo>
                <a:cubicBezTo>
                  <a:pt x="1219630" y="195679"/>
                  <a:pt x="1210538" y="241906"/>
                  <a:pt x="1191491" y="387928"/>
                </a:cubicBezTo>
                <a:cubicBezTo>
                  <a:pt x="1182675" y="455517"/>
                  <a:pt x="1174312" y="472717"/>
                  <a:pt x="1122218" y="498764"/>
                </a:cubicBezTo>
                <a:cubicBezTo>
                  <a:pt x="1109156" y="505295"/>
                  <a:pt x="1094509" y="508000"/>
                  <a:pt x="1080655" y="512618"/>
                </a:cubicBezTo>
                <a:cubicBezTo>
                  <a:pt x="620775" y="479771"/>
                  <a:pt x="1193081" y="512618"/>
                  <a:pt x="623455" y="512618"/>
                </a:cubicBezTo>
                <a:cubicBezTo>
                  <a:pt x="535588" y="512618"/>
                  <a:pt x="447964" y="503382"/>
                  <a:pt x="360218" y="498764"/>
                </a:cubicBezTo>
                <a:cubicBezTo>
                  <a:pt x="328259" y="482784"/>
                  <a:pt x="268942" y="451208"/>
                  <a:pt x="235527" y="443346"/>
                </a:cubicBezTo>
                <a:cubicBezTo>
                  <a:pt x="180838" y="430478"/>
                  <a:pt x="69273" y="415637"/>
                  <a:pt x="69273" y="415637"/>
                </a:cubicBezTo>
                <a:cubicBezTo>
                  <a:pt x="29635" y="296725"/>
                  <a:pt x="90326" y="485998"/>
                  <a:pt x="41564" y="290946"/>
                </a:cubicBezTo>
                <a:cubicBezTo>
                  <a:pt x="5093" y="145058"/>
                  <a:pt x="13855" y="271627"/>
                  <a:pt x="13855" y="12469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492896"/>
            <a:ext cx="2947087" cy="266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Content Placeholder 5"/>
          <p:cNvGraphicFramePr>
            <a:graphicFrameLocks noChangeAspect="1"/>
          </p:cNvGraphicFramePr>
          <p:nvPr>
            <p:ph sz="half" idx="2"/>
          </p:nvPr>
        </p:nvGraphicFramePr>
        <p:xfrm>
          <a:off x="3563888" y="1700808"/>
          <a:ext cx="5256584" cy="4608512"/>
        </p:xfrm>
        <a:graphic>
          <a:graphicData uri="http://schemas.openxmlformats.org/presentationml/2006/ole">
            <p:oleObj spid="_x0000_s30722" name="Document" r:id="rId4" imgW="6945245" imgH="6285340" progId="Word.Document.12">
              <p:embed/>
            </p:oleObj>
          </a:graphicData>
        </a:graphic>
      </p:graphicFrame>
      <p:sp>
        <p:nvSpPr>
          <p:cNvPr id="8" name="Freeform 7"/>
          <p:cNvSpPr/>
          <p:nvPr/>
        </p:nvSpPr>
        <p:spPr>
          <a:xfrm>
            <a:off x="1119001" y="4494627"/>
            <a:ext cx="514454" cy="519018"/>
          </a:xfrm>
          <a:custGeom>
            <a:avLst/>
            <a:gdLst>
              <a:gd name="connsiteX0" fmla="*/ 3217 w 514454"/>
              <a:gd name="connsiteY0" fmla="*/ 49664 h 519018"/>
              <a:gd name="connsiteX1" fmla="*/ 294163 w 514454"/>
              <a:gd name="connsiteY1" fmla="*/ 35809 h 519018"/>
              <a:gd name="connsiteX2" fmla="*/ 349581 w 514454"/>
              <a:gd name="connsiteY2" fmla="*/ 49664 h 519018"/>
              <a:gd name="connsiteX3" fmla="*/ 488126 w 514454"/>
              <a:gd name="connsiteY3" fmla="*/ 63518 h 519018"/>
              <a:gd name="connsiteX4" fmla="*/ 474272 w 514454"/>
              <a:gd name="connsiteY4" fmla="*/ 174355 h 519018"/>
              <a:gd name="connsiteX5" fmla="*/ 446563 w 514454"/>
              <a:gd name="connsiteY5" fmla="*/ 257482 h 519018"/>
              <a:gd name="connsiteX6" fmla="*/ 404999 w 514454"/>
              <a:gd name="connsiteY6" fmla="*/ 340609 h 519018"/>
              <a:gd name="connsiteX7" fmla="*/ 308017 w 514454"/>
              <a:gd name="connsiteY7" fmla="*/ 409882 h 519018"/>
              <a:gd name="connsiteX8" fmla="*/ 280308 w 514454"/>
              <a:gd name="connsiteY8" fmla="*/ 451446 h 519018"/>
              <a:gd name="connsiteX9" fmla="*/ 238744 w 514454"/>
              <a:gd name="connsiteY9" fmla="*/ 465300 h 519018"/>
              <a:gd name="connsiteX10" fmla="*/ 155617 w 514454"/>
              <a:gd name="connsiteY10" fmla="*/ 506864 h 519018"/>
              <a:gd name="connsiteX11" fmla="*/ 86344 w 514454"/>
              <a:gd name="connsiteY11" fmla="*/ 493009 h 519018"/>
              <a:gd name="connsiteX12" fmla="*/ 72490 w 514454"/>
              <a:gd name="connsiteY12" fmla="*/ 451446 h 519018"/>
              <a:gd name="connsiteX13" fmla="*/ 30926 w 514454"/>
              <a:gd name="connsiteY13" fmla="*/ 409882 h 519018"/>
              <a:gd name="connsiteX14" fmla="*/ 17072 w 514454"/>
              <a:gd name="connsiteY14" fmla="*/ 299046 h 519018"/>
              <a:gd name="connsiteX15" fmla="*/ 3217 w 514454"/>
              <a:gd name="connsiteY15" fmla="*/ 257482 h 519018"/>
              <a:gd name="connsiteX16" fmla="*/ 3217 w 514454"/>
              <a:gd name="connsiteY16" fmla="*/ 160500 h 51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14454" h="519018">
                <a:moveTo>
                  <a:pt x="3217" y="49664"/>
                </a:moveTo>
                <a:cubicBezTo>
                  <a:pt x="152208" y="0"/>
                  <a:pt x="57201" y="20012"/>
                  <a:pt x="294163" y="35809"/>
                </a:cubicBezTo>
                <a:cubicBezTo>
                  <a:pt x="312636" y="40427"/>
                  <a:pt x="330731" y="46971"/>
                  <a:pt x="349581" y="49664"/>
                </a:cubicBezTo>
                <a:cubicBezTo>
                  <a:pt x="395527" y="56228"/>
                  <a:pt x="455308" y="30700"/>
                  <a:pt x="488126" y="63518"/>
                </a:cubicBezTo>
                <a:cubicBezTo>
                  <a:pt x="514454" y="89846"/>
                  <a:pt x="482073" y="137948"/>
                  <a:pt x="474272" y="174355"/>
                </a:cubicBezTo>
                <a:cubicBezTo>
                  <a:pt x="468152" y="202915"/>
                  <a:pt x="455799" y="229773"/>
                  <a:pt x="446563" y="257482"/>
                </a:cubicBezTo>
                <a:cubicBezTo>
                  <a:pt x="435295" y="291287"/>
                  <a:pt x="431856" y="313752"/>
                  <a:pt x="404999" y="340609"/>
                </a:cubicBezTo>
                <a:cubicBezTo>
                  <a:pt x="387811" y="357797"/>
                  <a:pt x="331620" y="394147"/>
                  <a:pt x="308017" y="409882"/>
                </a:cubicBezTo>
                <a:cubicBezTo>
                  <a:pt x="298781" y="423737"/>
                  <a:pt x="293310" y="441044"/>
                  <a:pt x="280308" y="451446"/>
                </a:cubicBezTo>
                <a:cubicBezTo>
                  <a:pt x="268904" y="460569"/>
                  <a:pt x="251806" y="458769"/>
                  <a:pt x="238744" y="465300"/>
                </a:cubicBezTo>
                <a:cubicBezTo>
                  <a:pt x="131306" y="519018"/>
                  <a:pt x="260097" y="472037"/>
                  <a:pt x="155617" y="506864"/>
                </a:cubicBezTo>
                <a:cubicBezTo>
                  <a:pt x="132526" y="502246"/>
                  <a:pt x="105937" y="506071"/>
                  <a:pt x="86344" y="493009"/>
                </a:cubicBezTo>
                <a:cubicBezTo>
                  <a:pt x="74193" y="484908"/>
                  <a:pt x="80591" y="463597"/>
                  <a:pt x="72490" y="451446"/>
                </a:cubicBezTo>
                <a:cubicBezTo>
                  <a:pt x="61622" y="435143"/>
                  <a:pt x="44781" y="423737"/>
                  <a:pt x="30926" y="409882"/>
                </a:cubicBezTo>
                <a:cubicBezTo>
                  <a:pt x="26308" y="372937"/>
                  <a:pt x="23732" y="335678"/>
                  <a:pt x="17072" y="299046"/>
                </a:cubicBezTo>
                <a:cubicBezTo>
                  <a:pt x="14460" y="284677"/>
                  <a:pt x="4670" y="272014"/>
                  <a:pt x="3217" y="257482"/>
                </a:cubicBezTo>
                <a:cubicBezTo>
                  <a:pt x="0" y="225315"/>
                  <a:pt x="3217" y="192827"/>
                  <a:pt x="3217" y="16050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420888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ia_003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491880" y="1916832"/>
            <a:ext cx="5508104" cy="39604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1039091" y="4433455"/>
            <a:ext cx="453505" cy="484909"/>
          </a:xfrm>
          <a:custGeom>
            <a:avLst/>
            <a:gdLst>
              <a:gd name="connsiteX0" fmla="*/ 0 w 453505"/>
              <a:gd name="connsiteY0" fmla="*/ 55418 h 484909"/>
              <a:gd name="connsiteX1" fmla="*/ 83127 w 453505"/>
              <a:gd name="connsiteY1" fmla="*/ 41563 h 484909"/>
              <a:gd name="connsiteX2" fmla="*/ 138545 w 453505"/>
              <a:gd name="connsiteY2" fmla="*/ 13854 h 484909"/>
              <a:gd name="connsiteX3" fmla="*/ 180109 w 453505"/>
              <a:gd name="connsiteY3" fmla="*/ 0 h 484909"/>
              <a:gd name="connsiteX4" fmla="*/ 374073 w 453505"/>
              <a:gd name="connsiteY4" fmla="*/ 27709 h 484909"/>
              <a:gd name="connsiteX5" fmla="*/ 415636 w 453505"/>
              <a:gd name="connsiteY5" fmla="*/ 55418 h 484909"/>
              <a:gd name="connsiteX6" fmla="*/ 443345 w 453505"/>
              <a:gd name="connsiteY6" fmla="*/ 96981 h 484909"/>
              <a:gd name="connsiteX7" fmla="*/ 415636 w 453505"/>
              <a:gd name="connsiteY7" fmla="*/ 304800 h 484909"/>
              <a:gd name="connsiteX8" fmla="*/ 401782 w 453505"/>
              <a:gd name="connsiteY8" fmla="*/ 360218 h 484909"/>
              <a:gd name="connsiteX9" fmla="*/ 387927 w 453505"/>
              <a:gd name="connsiteY9" fmla="*/ 401781 h 484909"/>
              <a:gd name="connsiteX10" fmla="*/ 304800 w 453505"/>
              <a:gd name="connsiteY10" fmla="*/ 457200 h 484909"/>
              <a:gd name="connsiteX11" fmla="*/ 263236 w 453505"/>
              <a:gd name="connsiteY11" fmla="*/ 484909 h 484909"/>
              <a:gd name="connsiteX12" fmla="*/ 96982 w 453505"/>
              <a:gd name="connsiteY12" fmla="*/ 471054 h 484909"/>
              <a:gd name="connsiteX13" fmla="*/ 41564 w 453505"/>
              <a:gd name="connsiteY13" fmla="*/ 401781 h 484909"/>
              <a:gd name="connsiteX14" fmla="*/ 27709 w 453505"/>
              <a:gd name="connsiteY14" fmla="*/ 166254 h 4849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53505" h="484909">
                <a:moveTo>
                  <a:pt x="0" y="55418"/>
                </a:moveTo>
                <a:cubicBezTo>
                  <a:pt x="27709" y="50800"/>
                  <a:pt x="56221" y="49635"/>
                  <a:pt x="83127" y="41563"/>
                </a:cubicBezTo>
                <a:cubicBezTo>
                  <a:pt x="102909" y="35628"/>
                  <a:pt x="119562" y="21990"/>
                  <a:pt x="138545" y="13854"/>
                </a:cubicBezTo>
                <a:cubicBezTo>
                  <a:pt x="151968" y="8101"/>
                  <a:pt x="166254" y="4618"/>
                  <a:pt x="180109" y="0"/>
                </a:cubicBezTo>
                <a:cubicBezTo>
                  <a:pt x="219051" y="3540"/>
                  <a:pt x="320765" y="1054"/>
                  <a:pt x="374073" y="27709"/>
                </a:cubicBezTo>
                <a:cubicBezTo>
                  <a:pt x="388966" y="35156"/>
                  <a:pt x="401782" y="46182"/>
                  <a:pt x="415636" y="55418"/>
                </a:cubicBezTo>
                <a:cubicBezTo>
                  <a:pt x="424872" y="69272"/>
                  <a:pt x="442237" y="80367"/>
                  <a:pt x="443345" y="96981"/>
                </a:cubicBezTo>
                <a:cubicBezTo>
                  <a:pt x="453505" y="249369"/>
                  <a:pt x="440452" y="217943"/>
                  <a:pt x="415636" y="304800"/>
                </a:cubicBezTo>
                <a:cubicBezTo>
                  <a:pt x="410405" y="323109"/>
                  <a:pt x="407013" y="341909"/>
                  <a:pt x="401782" y="360218"/>
                </a:cubicBezTo>
                <a:cubicBezTo>
                  <a:pt x="397770" y="374260"/>
                  <a:pt x="398253" y="391455"/>
                  <a:pt x="387927" y="401781"/>
                </a:cubicBezTo>
                <a:cubicBezTo>
                  <a:pt x="364379" y="425329"/>
                  <a:pt x="332509" y="438727"/>
                  <a:pt x="304800" y="457200"/>
                </a:cubicBezTo>
                <a:lnTo>
                  <a:pt x="263236" y="484909"/>
                </a:lnTo>
                <a:cubicBezTo>
                  <a:pt x="207818" y="480291"/>
                  <a:pt x="151512" y="481960"/>
                  <a:pt x="96982" y="471054"/>
                </a:cubicBezTo>
                <a:cubicBezTo>
                  <a:pt x="55599" y="462777"/>
                  <a:pt x="49867" y="434994"/>
                  <a:pt x="41564" y="401781"/>
                </a:cubicBezTo>
                <a:cubicBezTo>
                  <a:pt x="16840" y="302885"/>
                  <a:pt x="27709" y="297884"/>
                  <a:pt x="27709" y="166254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23528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ia_0037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491880" y="1844824"/>
            <a:ext cx="5472608" cy="417646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1163782" y="4613564"/>
            <a:ext cx="467280" cy="448461"/>
          </a:xfrm>
          <a:custGeom>
            <a:avLst/>
            <a:gdLst>
              <a:gd name="connsiteX0" fmla="*/ 0 w 467280"/>
              <a:gd name="connsiteY0" fmla="*/ 41563 h 448461"/>
              <a:gd name="connsiteX1" fmla="*/ 207818 w 467280"/>
              <a:gd name="connsiteY1" fmla="*/ 27709 h 448461"/>
              <a:gd name="connsiteX2" fmla="*/ 415636 w 467280"/>
              <a:gd name="connsiteY2" fmla="*/ 0 h 448461"/>
              <a:gd name="connsiteX3" fmla="*/ 443345 w 467280"/>
              <a:gd name="connsiteY3" fmla="*/ 41563 h 448461"/>
              <a:gd name="connsiteX4" fmla="*/ 443345 w 467280"/>
              <a:gd name="connsiteY4" fmla="*/ 235527 h 448461"/>
              <a:gd name="connsiteX5" fmla="*/ 387927 w 467280"/>
              <a:gd name="connsiteY5" fmla="*/ 360218 h 448461"/>
              <a:gd name="connsiteX6" fmla="*/ 346363 w 467280"/>
              <a:gd name="connsiteY6" fmla="*/ 387927 h 448461"/>
              <a:gd name="connsiteX7" fmla="*/ 193963 w 467280"/>
              <a:gd name="connsiteY7" fmla="*/ 415636 h 448461"/>
              <a:gd name="connsiteX8" fmla="*/ 41563 w 467280"/>
              <a:gd name="connsiteY8" fmla="*/ 415636 h 448461"/>
              <a:gd name="connsiteX9" fmla="*/ 27709 w 467280"/>
              <a:gd name="connsiteY9" fmla="*/ 374072 h 448461"/>
              <a:gd name="connsiteX10" fmla="*/ 13854 w 467280"/>
              <a:gd name="connsiteY10" fmla="*/ 235527 h 448461"/>
              <a:gd name="connsiteX11" fmla="*/ 0 w 467280"/>
              <a:gd name="connsiteY11" fmla="*/ 193963 h 448461"/>
              <a:gd name="connsiteX12" fmla="*/ 13854 w 467280"/>
              <a:gd name="connsiteY12" fmla="*/ 152400 h 4484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67280" h="448461">
                <a:moveTo>
                  <a:pt x="0" y="41563"/>
                </a:moveTo>
                <a:lnTo>
                  <a:pt x="207818" y="27709"/>
                </a:lnTo>
                <a:cubicBezTo>
                  <a:pt x="365330" y="15593"/>
                  <a:pt x="315902" y="24933"/>
                  <a:pt x="415636" y="0"/>
                </a:cubicBezTo>
                <a:cubicBezTo>
                  <a:pt x="424872" y="13854"/>
                  <a:pt x="437498" y="25972"/>
                  <a:pt x="443345" y="41563"/>
                </a:cubicBezTo>
                <a:cubicBezTo>
                  <a:pt x="467280" y="105389"/>
                  <a:pt x="456465" y="169929"/>
                  <a:pt x="443345" y="235527"/>
                </a:cubicBezTo>
                <a:cubicBezTo>
                  <a:pt x="436486" y="269822"/>
                  <a:pt x="416949" y="331196"/>
                  <a:pt x="387927" y="360218"/>
                </a:cubicBezTo>
                <a:cubicBezTo>
                  <a:pt x="376153" y="371992"/>
                  <a:pt x="361256" y="380480"/>
                  <a:pt x="346363" y="387927"/>
                </a:cubicBezTo>
                <a:cubicBezTo>
                  <a:pt x="303650" y="409283"/>
                  <a:pt x="232165" y="410861"/>
                  <a:pt x="193963" y="415636"/>
                </a:cubicBezTo>
                <a:cubicBezTo>
                  <a:pt x="137267" y="434536"/>
                  <a:pt x="115418" y="448461"/>
                  <a:pt x="41563" y="415636"/>
                </a:cubicBezTo>
                <a:cubicBezTo>
                  <a:pt x="28218" y="409705"/>
                  <a:pt x="32327" y="387927"/>
                  <a:pt x="27709" y="374072"/>
                </a:cubicBezTo>
                <a:cubicBezTo>
                  <a:pt x="23091" y="327890"/>
                  <a:pt x="20911" y="281399"/>
                  <a:pt x="13854" y="235527"/>
                </a:cubicBezTo>
                <a:cubicBezTo>
                  <a:pt x="11633" y="221093"/>
                  <a:pt x="0" y="208567"/>
                  <a:pt x="0" y="193963"/>
                </a:cubicBezTo>
                <a:cubicBezTo>
                  <a:pt x="0" y="179359"/>
                  <a:pt x="13854" y="152400"/>
                  <a:pt x="13854" y="152400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539552" y="2348880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6" name="Content Placeholder 5"/>
          <p:cNvGraphicFramePr>
            <a:graphicFrameLocks noChangeAspect="1"/>
          </p:cNvGraphicFramePr>
          <p:nvPr>
            <p:ph sz="half" idx="2"/>
          </p:nvPr>
        </p:nvGraphicFramePr>
        <p:xfrm>
          <a:off x="3851920" y="1772816"/>
          <a:ext cx="4896544" cy="3960440"/>
        </p:xfrm>
        <a:graphic>
          <a:graphicData uri="http://schemas.openxmlformats.org/presentationml/2006/ole">
            <p:oleObj spid="_x0000_s29698" name="Document" r:id="rId4" imgW="7761275" imgH="5994178" progId="Word.Document.12">
              <p:embed/>
            </p:oleObj>
          </a:graphicData>
        </a:graphic>
      </p:graphicFrame>
      <p:sp>
        <p:nvSpPr>
          <p:cNvPr id="7" name="Freeform 6"/>
          <p:cNvSpPr/>
          <p:nvPr/>
        </p:nvSpPr>
        <p:spPr>
          <a:xfrm>
            <a:off x="755926" y="3782291"/>
            <a:ext cx="366292" cy="443345"/>
          </a:xfrm>
          <a:custGeom>
            <a:avLst/>
            <a:gdLst>
              <a:gd name="connsiteX0" fmla="*/ 19929 w 366292"/>
              <a:gd name="connsiteY0" fmla="*/ 27709 h 443345"/>
              <a:gd name="connsiteX1" fmla="*/ 172329 w 366292"/>
              <a:gd name="connsiteY1" fmla="*/ 0 h 443345"/>
              <a:gd name="connsiteX2" fmla="*/ 283165 w 366292"/>
              <a:gd name="connsiteY2" fmla="*/ 13854 h 443345"/>
              <a:gd name="connsiteX3" fmla="*/ 338583 w 366292"/>
              <a:gd name="connsiteY3" fmla="*/ 83127 h 443345"/>
              <a:gd name="connsiteX4" fmla="*/ 366292 w 366292"/>
              <a:gd name="connsiteY4" fmla="*/ 221673 h 443345"/>
              <a:gd name="connsiteX5" fmla="*/ 352438 w 366292"/>
              <a:gd name="connsiteY5" fmla="*/ 332509 h 443345"/>
              <a:gd name="connsiteX6" fmla="*/ 310874 w 366292"/>
              <a:gd name="connsiteY6" fmla="*/ 374073 h 443345"/>
              <a:gd name="connsiteX7" fmla="*/ 186183 w 366292"/>
              <a:gd name="connsiteY7" fmla="*/ 443345 h 443345"/>
              <a:gd name="connsiteX8" fmla="*/ 89201 w 366292"/>
              <a:gd name="connsiteY8" fmla="*/ 401782 h 443345"/>
              <a:gd name="connsiteX9" fmla="*/ 61492 w 366292"/>
              <a:gd name="connsiteY9" fmla="*/ 318654 h 443345"/>
              <a:gd name="connsiteX10" fmla="*/ 6074 w 366292"/>
              <a:gd name="connsiteY10" fmla="*/ 221673 h 443345"/>
              <a:gd name="connsiteX11" fmla="*/ 6074 w 366292"/>
              <a:gd name="connsiteY11" fmla="*/ 110836 h 443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66292" h="443345">
                <a:moveTo>
                  <a:pt x="19929" y="27709"/>
                </a:moveTo>
                <a:cubicBezTo>
                  <a:pt x="78382" y="8224"/>
                  <a:pt x="93995" y="0"/>
                  <a:pt x="172329" y="0"/>
                </a:cubicBezTo>
                <a:cubicBezTo>
                  <a:pt x="209562" y="0"/>
                  <a:pt x="246220" y="9236"/>
                  <a:pt x="283165" y="13854"/>
                </a:cubicBezTo>
                <a:cubicBezTo>
                  <a:pt x="305509" y="36199"/>
                  <a:pt x="325476" y="52544"/>
                  <a:pt x="338583" y="83127"/>
                </a:cubicBezTo>
                <a:cubicBezTo>
                  <a:pt x="349858" y="109435"/>
                  <a:pt x="363166" y="202914"/>
                  <a:pt x="366292" y="221673"/>
                </a:cubicBezTo>
                <a:cubicBezTo>
                  <a:pt x="361674" y="258618"/>
                  <a:pt x="365162" y="297518"/>
                  <a:pt x="352438" y="332509"/>
                </a:cubicBezTo>
                <a:cubicBezTo>
                  <a:pt x="345742" y="350923"/>
                  <a:pt x="326340" y="362044"/>
                  <a:pt x="310874" y="374073"/>
                </a:cubicBezTo>
                <a:cubicBezTo>
                  <a:pt x="239415" y="429653"/>
                  <a:pt x="248895" y="422442"/>
                  <a:pt x="186183" y="443345"/>
                </a:cubicBezTo>
                <a:cubicBezTo>
                  <a:pt x="159997" y="436799"/>
                  <a:pt x="106919" y="430131"/>
                  <a:pt x="89201" y="401782"/>
                </a:cubicBezTo>
                <a:cubicBezTo>
                  <a:pt x="73721" y="377014"/>
                  <a:pt x="77694" y="342957"/>
                  <a:pt x="61492" y="318654"/>
                </a:cubicBezTo>
                <a:cubicBezTo>
                  <a:pt x="47520" y="297697"/>
                  <a:pt x="9980" y="245111"/>
                  <a:pt x="6074" y="221673"/>
                </a:cubicBezTo>
                <a:cubicBezTo>
                  <a:pt x="0" y="185230"/>
                  <a:pt x="6074" y="147782"/>
                  <a:pt x="6074" y="110836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ia_004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347864" y="1628800"/>
            <a:ext cx="5544616" cy="460851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348880"/>
            <a:ext cx="2952328" cy="2736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400826" y="3823855"/>
            <a:ext cx="1152353" cy="1068996"/>
          </a:xfrm>
          <a:custGeom>
            <a:avLst/>
            <a:gdLst>
              <a:gd name="connsiteX0" fmla="*/ 14810 w 1152353"/>
              <a:gd name="connsiteY0" fmla="*/ 0 h 1068996"/>
              <a:gd name="connsiteX1" fmla="*/ 250338 w 1152353"/>
              <a:gd name="connsiteY1" fmla="*/ 13854 h 1068996"/>
              <a:gd name="connsiteX2" fmla="*/ 305756 w 1152353"/>
              <a:gd name="connsiteY2" fmla="*/ 27709 h 1068996"/>
              <a:gd name="connsiteX3" fmla="*/ 388883 w 1152353"/>
              <a:gd name="connsiteY3" fmla="*/ 55418 h 1068996"/>
              <a:gd name="connsiteX4" fmla="*/ 416592 w 1152353"/>
              <a:gd name="connsiteY4" fmla="*/ 96981 h 1068996"/>
              <a:gd name="connsiteX5" fmla="*/ 430447 w 1152353"/>
              <a:gd name="connsiteY5" fmla="*/ 138545 h 1068996"/>
              <a:gd name="connsiteX6" fmla="*/ 458156 w 1152353"/>
              <a:gd name="connsiteY6" fmla="*/ 277090 h 1068996"/>
              <a:gd name="connsiteX7" fmla="*/ 472010 w 1152353"/>
              <a:gd name="connsiteY7" fmla="*/ 332509 h 1068996"/>
              <a:gd name="connsiteX8" fmla="*/ 485865 w 1152353"/>
              <a:gd name="connsiteY8" fmla="*/ 595745 h 1068996"/>
              <a:gd name="connsiteX9" fmla="*/ 499719 w 1152353"/>
              <a:gd name="connsiteY9" fmla="*/ 637309 h 1068996"/>
              <a:gd name="connsiteX10" fmla="*/ 527429 w 1152353"/>
              <a:gd name="connsiteY10" fmla="*/ 665018 h 1068996"/>
              <a:gd name="connsiteX11" fmla="*/ 610556 w 1152353"/>
              <a:gd name="connsiteY11" fmla="*/ 692727 h 1068996"/>
              <a:gd name="connsiteX12" fmla="*/ 762956 w 1152353"/>
              <a:gd name="connsiteY12" fmla="*/ 678872 h 1068996"/>
              <a:gd name="connsiteX13" fmla="*/ 804519 w 1152353"/>
              <a:gd name="connsiteY13" fmla="*/ 637309 h 1068996"/>
              <a:gd name="connsiteX14" fmla="*/ 915356 w 1152353"/>
              <a:gd name="connsiteY14" fmla="*/ 651163 h 1068996"/>
              <a:gd name="connsiteX15" fmla="*/ 970774 w 1152353"/>
              <a:gd name="connsiteY15" fmla="*/ 623454 h 1068996"/>
              <a:gd name="connsiteX16" fmla="*/ 1053901 w 1152353"/>
              <a:gd name="connsiteY16" fmla="*/ 595745 h 1068996"/>
              <a:gd name="connsiteX17" fmla="*/ 1137029 w 1152353"/>
              <a:gd name="connsiteY17" fmla="*/ 637309 h 1068996"/>
              <a:gd name="connsiteX18" fmla="*/ 1150883 w 1152353"/>
              <a:gd name="connsiteY18" fmla="*/ 678872 h 1068996"/>
              <a:gd name="connsiteX19" fmla="*/ 1137029 w 1152353"/>
              <a:gd name="connsiteY19" fmla="*/ 858981 h 1068996"/>
              <a:gd name="connsiteX20" fmla="*/ 1081610 w 1152353"/>
              <a:gd name="connsiteY20" fmla="*/ 942109 h 1068996"/>
              <a:gd name="connsiteX21" fmla="*/ 1053901 w 1152353"/>
              <a:gd name="connsiteY21" fmla="*/ 983672 h 1068996"/>
              <a:gd name="connsiteX22" fmla="*/ 970774 w 1152353"/>
              <a:gd name="connsiteY22" fmla="*/ 1011381 h 1068996"/>
              <a:gd name="connsiteX23" fmla="*/ 859938 w 1152353"/>
              <a:gd name="connsiteY23" fmla="*/ 1039090 h 1068996"/>
              <a:gd name="connsiteX24" fmla="*/ 721392 w 1152353"/>
              <a:gd name="connsiteY24" fmla="*/ 1025236 h 1068996"/>
              <a:gd name="connsiteX25" fmla="*/ 527429 w 1152353"/>
              <a:gd name="connsiteY25" fmla="*/ 1039090 h 1068996"/>
              <a:gd name="connsiteX26" fmla="*/ 485865 w 1152353"/>
              <a:gd name="connsiteY26" fmla="*/ 1052945 h 1068996"/>
              <a:gd name="connsiteX27" fmla="*/ 278047 w 1152353"/>
              <a:gd name="connsiteY27" fmla="*/ 1066800 h 1068996"/>
              <a:gd name="connsiteX28" fmla="*/ 56374 w 1152353"/>
              <a:gd name="connsiteY28" fmla="*/ 1039090 h 1068996"/>
              <a:gd name="connsiteX29" fmla="*/ 14810 w 1152353"/>
              <a:gd name="connsiteY29" fmla="*/ 1011381 h 1068996"/>
              <a:gd name="connsiteX30" fmla="*/ 956 w 1152353"/>
              <a:gd name="connsiteY30" fmla="*/ 831272 h 1068996"/>
              <a:gd name="connsiteX31" fmla="*/ 28665 w 1152353"/>
              <a:gd name="connsiteY31" fmla="*/ 138545 h 1068996"/>
              <a:gd name="connsiteX32" fmla="*/ 28665 w 1152353"/>
              <a:gd name="connsiteY32" fmla="*/ 96981 h 1068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1152353" h="1068996">
                <a:moveTo>
                  <a:pt x="14810" y="0"/>
                </a:moveTo>
                <a:cubicBezTo>
                  <a:pt x="93319" y="4618"/>
                  <a:pt x="172047" y="6398"/>
                  <a:pt x="250338" y="13854"/>
                </a:cubicBezTo>
                <a:cubicBezTo>
                  <a:pt x="269293" y="15659"/>
                  <a:pt x="287518" y="22237"/>
                  <a:pt x="305756" y="27709"/>
                </a:cubicBezTo>
                <a:cubicBezTo>
                  <a:pt x="333732" y="36102"/>
                  <a:pt x="388883" y="55418"/>
                  <a:pt x="388883" y="55418"/>
                </a:cubicBezTo>
                <a:cubicBezTo>
                  <a:pt x="398119" y="69272"/>
                  <a:pt x="409145" y="82088"/>
                  <a:pt x="416592" y="96981"/>
                </a:cubicBezTo>
                <a:cubicBezTo>
                  <a:pt x="423123" y="110043"/>
                  <a:pt x="427163" y="124315"/>
                  <a:pt x="430447" y="138545"/>
                </a:cubicBezTo>
                <a:cubicBezTo>
                  <a:pt x="441037" y="184435"/>
                  <a:pt x="448920" y="230908"/>
                  <a:pt x="458156" y="277090"/>
                </a:cubicBezTo>
                <a:cubicBezTo>
                  <a:pt x="461890" y="295762"/>
                  <a:pt x="467392" y="314036"/>
                  <a:pt x="472010" y="332509"/>
                </a:cubicBezTo>
                <a:cubicBezTo>
                  <a:pt x="476628" y="420254"/>
                  <a:pt x="477910" y="508239"/>
                  <a:pt x="485865" y="595745"/>
                </a:cubicBezTo>
                <a:cubicBezTo>
                  <a:pt x="487187" y="610289"/>
                  <a:pt x="492205" y="624786"/>
                  <a:pt x="499719" y="637309"/>
                </a:cubicBezTo>
                <a:cubicBezTo>
                  <a:pt x="506440" y="648510"/>
                  <a:pt x="515746" y="659176"/>
                  <a:pt x="527429" y="665018"/>
                </a:cubicBezTo>
                <a:cubicBezTo>
                  <a:pt x="553553" y="678080"/>
                  <a:pt x="610556" y="692727"/>
                  <a:pt x="610556" y="692727"/>
                </a:cubicBezTo>
                <a:cubicBezTo>
                  <a:pt x="661356" y="688109"/>
                  <a:pt x="713909" y="692885"/>
                  <a:pt x="762956" y="678872"/>
                </a:cubicBezTo>
                <a:cubicBezTo>
                  <a:pt x="781795" y="673489"/>
                  <a:pt x="785242" y="640814"/>
                  <a:pt x="804519" y="637309"/>
                </a:cubicBezTo>
                <a:cubicBezTo>
                  <a:pt x="841152" y="630649"/>
                  <a:pt x="878410" y="646545"/>
                  <a:pt x="915356" y="651163"/>
                </a:cubicBezTo>
                <a:cubicBezTo>
                  <a:pt x="933829" y="641927"/>
                  <a:pt x="951598" y="631124"/>
                  <a:pt x="970774" y="623454"/>
                </a:cubicBezTo>
                <a:cubicBezTo>
                  <a:pt x="997893" y="612606"/>
                  <a:pt x="1053901" y="595745"/>
                  <a:pt x="1053901" y="595745"/>
                </a:cubicBezTo>
                <a:cubicBezTo>
                  <a:pt x="1081281" y="604872"/>
                  <a:pt x="1117497" y="612894"/>
                  <a:pt x="1137029" y="637309"/>
                </a:cubicBezTo>
                <a:cubicBezTo>
                  <a:pt x="1146152" y="648713"/>
                  <a:pt x="1146265" y="665018"/>
                  <a:pt x="1150883" y="678872"/>
                </a:cubicBezTo>
                <a:cubicBezTo>
                  <a:pt x="1146265" y="738908"/>
                  <a:pt x="1152353" y="800750"/>
                  <a:pt x="1137029" y="858981"/>
                </a:cubicBezTo>
                <a:cubicBezTo>
                  <a:pt x="1128554" y="891187"/>
                  <a:pt x="1100083" y="914400"/>
                  <a:pt x="1081610" y="942109"/>
                </a:cubicBezTo>
                <a:cubicBezTo>
                  <a:pt x="1072374" y="955963"/>
                  <a:pt x="1069697" y="978407"/>
                  <a:pt x="1053901" y="983672"/>
                </a:cubicBezTo>
                <a:cubicBezTo>
                  <a:pt x="1026192" y="992908"/>
                  <a:pt x="999415" y="1005653"/>
                  <a:pt x="970774" y="1011381"/>
                </a:cubicBezTo>
                <a:cubicBezTo>
                  <a:pt x="887181" y="1028100"/>
                  <a:pt x="923841" y="1017790"/>
                  <a:pt x="859938" y="1039090"/>
                </a:cubicBezTo>
                <a:cubicBezTo>
                  <a:pt x="813756" y="1034472"/>
                  <a:pt x="767804" y="1025236"/>
                  <a:pt x="721392" y="1025236"/>
                </a:cubicBezTo>
                <a:cubicBezTo>
                  <a:pt x="656573" y="1025236"/>
                  <a:pt x="591804" y="1031516"/>
                  <a:pt x="527429" y="1039090"/>
                </a:cubicBezTo>
                <a:cubicBezTo>
                  <a:pt x="512925" y="1040796"/>
                  <a:pt x="500380" y="1051332"/>
                  <a:pt x="485865" y="1052945"/>
                </a:cubicBezTo>
                <a:cubicBezTo>
                  <a:pt x="416863" y="1060612"/>
                  <a:pt x="347320" y="1062182"/>
                  <a:pt x="278047" y="1066800"/>
                </a:cubicBezTo>
                <a:cubicBezTo>
                  <a:pt x="243662" y="1064155"/>
                  <a:pt x="116186" y="1068996"/>
                  <a:pt x="56374" y="1039090"/>
                </a:cubicBezTo>
                <a:cubicBezTo>
                  <a:pt x="41481" y="1031643"/>
                  <a:pt x="28665" y="1020617"/>
                  <a:pt x="14810" y="1011381"/>
                </a:cubicBezTo>
                <a:cubicBezTo>
                  <a:pt x="10192" y="951345"/>
                  <a:pt x="0" y="891478"/>
                  <a:pt x="956" y="831272"/>
                </a:cubicBezTo>
                <a:cubicBezTo>
                  <a:pt x="4624" y="600207"/>
                  <a:pt x="28665" y="369639"/>
                  <a:pt x="28665" y="138545"/>
                </a:cubicBezTo>
                <a:lnTo>
                  <a:pt x="28665" y="96981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ia_004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347864" y="1628800"/>
            <a:ext cx="5616624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348880"/>
            <a:ext cx="2952328" cy="2736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Freeform 7"/>
          <p:cNvSpPr/>
          <p:nvPr/>
        </p:nvSpPr>
        <p:spPr>
          <a:xfrm>
            <a:off x="258411" y="3782291"/>
            <a:ext cx="1346286" cy="1122218"/>
          </a:xfrm>
          <a:custGeom>
            <a:avLst/>
            <a:gdLst>
              <a:gd name="connsiteX0" fmla="*/ 240353 w 1346286"/>
              <a:gd name="connsiteY0" fmla="*/ 55418 h 1122218"/>
              <a:gd name="connsiteX1" fmla="*/ 365044 w 1346286"/>
              <a:gd name="connsiteY1" fmla="*/ 0 h 1122218"/>
              <a:gd name="connsiteX2" fmla="*/ 448171 w 1346286"/>
              <a:gd name="connsiteY2" fmla="*/ 27709 h 1122218"/>
              <a:gd name="connsiteX3" fmla="*/ 545153 w 1346286"/>
              <a:gd name="connsiteY3" fmla="*/ 69273 h 1122218"/>
              <a:gd name="connsiteX4" fmla="*/ 572862 w 1346286"/>
              <a:gd name="connsiteY4" fmla="*/ 221673 h 1122218"/>
              <a:gd name="connsiteX5" fmla="*/ 586716 w 1346286"/>
              <a:gd name="connsiteY5" fmla="*/ 498764 h 1122218"/>
              <a:gd name="connsiteX6" fmla="*/ 586716 w 1346286"/>
              <a:gd name="connsiteY6" fmla="*/ 762000 h 1122218"/>
              <a:gd name="connsiteX7" fmla="*/ 600571 w 1346286"/>
              <a:gd name="connsiteY7" fmla="*/ 803564 h 1122218"/>
              <a:gd name="connsiteX8" fmla="*/ 642134 w 1346286"/>
              <a:gd name="connsiteY8" fmla="*/ 831273 h 1122218"/>
              <a:gd name="connsiteX9" fmla="*/ 780680 w 1346286"/>
              <a:gd name="connsiteY9" fmla="*/ 720436 h 1122218"/>
              <a:gd name="connsiteX10" fmla="*/ 877662 w 1346286"/>
              <a:gd name="connsiteY10" fmla="*/ 692727 h 1122218"/>
              <a:gd name="connsiteX11" fmla="*/ 919225 w 1346286"/>
              <a:gd name="connsiteY11" fmla="*/ 665018 h 1122218"/>
              <a:gd name="connsiteX12" fmla="*/ 974644 w 1346286"/>
              <a:gd name="connsiteY12" fmla="*/ 651164 h 1122218"/>
              <a:gd name="connsiteX13" fmla="*/ 1321007 w 1346286"/>
              <a:gd name="connsiteY13" fmla="*/ 665018 h 1122218"/>
              <a:gd name="connsiteX14" fmla="*/ 1321007 w 1346286"/>
              <a:gd name="connsiteY14" fmla="*/ 831273 h 1122218"/>
              <a:gd name="connsiteX15" fmla="*/ 1307153 w 1346286"/>
              <a:gd name="connsiteY15" fmla="*/ 872836 h 1122218"/>
              <a:gd name="connsiteX16" fmla="*/ 1251734 w 1346286"/>
              <a:gd name="connsiteY16" fmla="*/ 955964 h 1122218"/>
              <a:gd name="connsiteX17" fmla="*/ 1196316 w 1346286"/>
              <a:gd name="connsiteY17" fmla="*/ 1025236 h 1122218"/>
              <a:gd name="connsiteX18" fmla="*/ 1085480 w 1346286"/>
              <a:gd name="connsiteY18" fmla="*/ 1094509 h 1122218"/>
              <a:gd name="connsiteX19" fmla="*/ 946934 w 1346286"/>
              <a:gd name="connsiteY19" fmla="*/ 1122218 h 1122218"/>
              <a:gd name="connsiteX20" fmla="*/ 808389 w 1346286"/>
              <a:gd name="connsiteY20" fmla="*/ 1108364 h 1122218"/>
              <a:gd name="connsiteX21" fmla="*/ 752971 w 1346286"/>
              <a:gd name="connsiteY21" fmla="*/ 1080654 h 1122218"/>
              <a:gd name="connsiteX22" fmla="*/ 475880 w 1346286"/>
              <a:gd name="connsiteY22" fmla="*/ 1094509 h 1122218"/>
              <a:gd name="connsiteX23" fmla="*/ 406607 w 1346286"/>
              <a:gd name="connsiteY23" fmla="*/ 1108364 h 1122218"/>
              <a:gd name="connsiteX24" fmla="*/ 365044 w 1346286"/>
              <a:gd name="connsiteY24" fmla="*/ 1122218 h 1122218"/>
              <a:gd name="connsiteX25" fmla="*/ 212644 w 1346286"/>
              <a:gd name="connsiteY25" fmla="*/ 1108364 h 1122218"/>
              <a:gd name="connsiteX26" fmla="*/ 198789 w 1346286"/>
              <a:gd name="connsiteY26" fmla="*/ 290945 h 1122218"/>
              <a:gd name="connsiteX27" fmla="*/ 226498 w 1346286"/>
              <a:gd name="connsiteY27" fmla="*/ 249382 h 1122218"/>
              <a:gd name="connsiteX28" fmla="*/ 226498 w 1346286"/>
              <a:gd name="connsiteY28" fmla="*/ 180109 h 1122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346286" h="1122218">
                <a:moveTo>
                  <a:pt x="240353" y="55418"/>
                </a:moveTo>
                <a:cubicBezTo>
                  <a:pt x="339277" y="22443"/>
                  <a:pt x="299178" y="43910"/>
                  <a:pt x="365044" y="0"/>
                </a:cubicBezTo>
                <a:cubicBezTo>
                  <a:pt x="392753" y="9236"/>
                  <a:pt x="423869" y="11507"/>
                  <a:pt x="448171" y="27709"/>
                </a:cubicBezTo>
                <a:cubicBezTo>
                  <a:pt x="505577" y="65980"/>
                  <a:pt x="473580" y="51379"/>
                  <a:pt x="545153" y="69273"/>
                </a:cubicBezTo>
                <a:cubicBezTo>
                  <a:pt x="567429" y="136103"/>
                  <a:pt x="565741" y="121983"/>
                  <a:pt x="572862" y="221673"/>
                </a:cubicBezTo>
                <a:cubicBezTo>
                  <a:pt x="579451" y="313917"/>
                  <a:pt x="582098" y="406400"/>
                  <a:pt x="586716" y="498764"/>
                </a:cubicBezTo>
                <a:cubicBezTo>
                  <a:pt x="571402" y="636591"/>
                  <a:pt x="564633" y="618458"/>
                  <a:pt x="586716" y="762000"/>
                </a:cubicBezTo>
                <a:cubicBezTo>
                  <a:pt x="588937" y="776434"/>
                  <a:pt x="591448" y="792160"/>
                  <a:pt x="600571" y="803564"/>
                </a:cubicBezTo>
                <a:cubicBezTo>
                  <a:pt x="610973" y="816566"/>
                  <a:pt x="628280" y="822037"/>
                  <a:pt x="642134" y="831273"/>
                </a:cubicBezTo>
                <a:cubicBezTo>
                  <a:pt x="679968" y="793439"/>
                  <a:pt x="728249" y="737912"/>
                  <a:pt x="780680" y="720436"/>
                </a:cubicBezTo>
                <a:cubicBezTo>
                  <a:pt x="840308" y="700561"/>
                  <a:pt x="808076" y="710124"/>
                  <a:pt x="877662" y="692727"/>
                </a:cubicBezTo>
                <a:cubicBezTo>
                  <a:pt x="891516" y="683491"/>
                  <a:pt x="903920" y="671577"/>
                  <a:pt x="919225" y="665018"/>
                </a:cubicBezTo>
                <a:cubicBezTo>
                  <a:pt x="936727" y="657517"/>
                  <a:pt x="955603" y="651164"/>
                  <a:pt x="974644" y="651164"/>
                </a:cubicBezTo>
                <a:cubicBezTo>
                  <a:pt x="1090191" y="651164"/>
                  <a:pt x="1205553" y="660400"/>
                  <a:pt x="1321007" y="665018"/>
                </a:cubicBezTo>
                <a:cubicBezTo>
                  <a:pt x="1346286" y="740854"/>
                  <a:pt x="1341630" y="707533"/>
                  <a:pt x="1321007" y="831273"/>
                </a:cubicBezTo>
                <a:cubicBezTo>
                  <a:pt x="1318606" y="845678"/>
                  <a:pt x="1314245" y="860070"/>
                  <a:pt x="1307153" y="872836"/>
                </a:cubicBezTo>
                <a:cubicBezTo>
                  <a:pt x="1290980" y="901948"/>
                  <a:pt x="1251734" y="955964"/>
                  <a:pt x="1251734" y="955964"/>
                </a:cubicBezTo>
                <a:cubicBezTo>
                  <a:pt x="1224763" y="1036879"/>
                  <a:pt x="1258983" y="962569"/>
                  <a:pt x="1196316" y="1025236"/>
                </a:cubicBezTo>
                <a:cubicBezTo>
                  <a:pt x="1134360" y="1087192"/>
                  <a:pt x="1216058" y="1068394"/>
                  <a:pt x="1085480" y="1094509"/>
                </a:cubicBezTo>
                <a:lnTo>
                  <a:pt x="946934" y="1122218"/>
                </a:lnTo>
                <a:cubicBezTo>
                  <a:pt x="900752" y="1117600"/>
                  <a:pt x="853771" y="1118089"/>
                  <a:pt x="808389" y="1108364"/>
                </a:cubicBezTo>
                <a:cubicBezTo>
                  <a:pt x="788194" y="1104037"/>
                  <a:pt x="773606" y="1081514"/>
                  <a:pt x="752971" y="1080654"/>
                </a:cubicBezTo>
                <a:lnTo>
                  <a:pt x="475880" y="1094509"/>
                </a:lnTo>
                <a:cubicBezTo>
                  <a:pt x="452789" y="1099127"/>
                  <a:pt x="429452" y="1102653"/>
                  <a:pt x="406607" y="1108364"/>
                </a:cubicBezTo>
                <a:cubicBezTo>
                  <a:pt x="392439" y="1111906"/>
                  <a:pt x="379648" y="1122218"/>
                  <a:pt x="365044" y="1122218"/>
                </a:cubicBezTo>
                <a:cubicBezTo>
                  <a:pt x="314035" y="1122218"/>
                  <a:pt x="263444" y="1112982"/>
                  <a:pt x="212644" y="1108364"/>
                </a:cubicBezTo>
                <a:cubicBezTo>
                  <a:pt x="0" y="895720"/>
                  <a:pt x="159891" y="1068901"/>
                  <a:pt x="198789" y="290945"/>
                </a:cubicBezTo>
                <a:cubicBezTo>
                  <a:pt x="199621" y="274315"/>
                  <a:pt x="222460" y="265536"/>
                  <a:pt x="226498" y="249382"/>
                </a:cubicBezTo>
                <a:cubicBezTo>
                  <a:pt x="232098" y="226980"/>
                  <a:pt x="226498" y="203200"/>
                  <a:pt x="226498" y="1801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6" name="Content Placeholder 5" descr="dia_0046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3347864" y="1700808"/>
            <a:ext cx="5616624" cy="43924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Content Placeholder 4" descr="androweather3.bmp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2348880"/>
            <a:ext cx="2952328" cy="27363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349616" y="3823855"/>
            <a:ext cx="1229802" cy="1106211"/>
          </a:xfrm>
          <a:custGeom>
            <a:avLst/>
            <a:gdLst>
              <a:gd name="connsiteX0" fmla="*/ 107584 w 1229802"/>
              <a:gd name="connsiteY0" fmla="*/ 27709 h 1106211"/>
              <a:gd name="connsiteX1" fmla="*/ 232275 w 1229802"/>
              <a:gd name="connsiteY1" fmla="*/ 13854 h 1106211"/>
              <a:gd name="connsiteX2" fmla="*/ 273839 w 1229802"/>
              <a:gd name="connsiteY2" fmla="*/ 0 h 1106211"/>
              <a:gd name="connsiteX3" fmla="*/ 370820 w 1229802"/>
              <a:gd name="connsiteY3" fmla="*/ 13854 h 1106211"/>
              <a:gd name="connsiteX4" fmla="*/ 412384 w 1229802"/>
              <a:gd name="connsiteY4" fmla="*/ 27709 h 1106211"/>
              <a:gd name="connsiteX5" fmla="*/ 467802 w 1229802"/>
              <a:gd name="connsiteY5" fmla="*/ 13854 h 1106211"/>
              <a:gd name="connsiteX6" fmla="*/ 495511 w 1229802"/>
              <a:gd name="connsiteY6" fmla="*/ 55418 h 1106211"/>
              <a:gd name="connsiteX7" fmla="*/ 495511 w 1229802"/>
              <a:gd name="connsiteY7" fmla="*/ 498763 h 1106211"/>
              <a:gd name="connsiteX8" fmla="*/ 509366 w 1229802"/>
              <a:gd name="connsiteY8" fmla="*/ 595745 h 1106211"/>
              <a:gd name="connsiteX9" fmla="*/ 550929 w 1229802"/>
              <a:gd name="connsiteY9" fmla="*/ 623454 h 1106211"/>
              <a:gd name="connsiteX10" fmla="*/ 592493 w 1229802"/>
              <a:gd name="connsiteY10" fmla="*/ 637309 h 1106211"/>
              <a:gd name="connsiteX11" fmla="*/ 703329 w 1229802"/>
              <a:gd name="connsiteY11" fmla="*/ 678872 h 1106211"/>
              <a:gd name="connsiteX12" fmla="*/ 841875 w 1229802"/>
              <a:gd name="connsiteY12" fmla="*/ 581890 h 1106211"/>
              <a:gd name="connsiteX13" fmla="*/ 925002 w 1229802"/>
              <a:gd name="connsiteY13" fmla="*/ 526472 h 1106211"/>
              <a:gd name="connsiteX14" fmla="*/ 1008129 w 1229802"/>
              <a:gd name="connsiteY14" fmla="*/ 540327 h 1106211"/>
              <a:gd name="connsiteX15" fmla="*/ 1049693 w 1229802"/>
              <a:gd name="connsiteY15" fmla="*/ 554181 h 1106211"/>
              <a:gd name="connsiteX16" fmla="*/ 1160529 w 1229802"/>
              <a:gd name="connsiteY16" fmla="*/ 581890 h 1106211"/>
              <a:gd name="connsiteX17" fmla="*/ 1202093 w 1229802"/>
              <a:gd name="connsiteY17" fmla="*/ 678872 h 1106211"/>
              <a:gd name="connsiteX18" fmla="*/ 1229802 w 1229802"/>
              <a:gd name="connsiteY18" fmla="*/ 762000 h 1106211"/>
              <a:gd name="connsiteX19" fmla="*/ 1215948 w 1229802"/>
              <a:gd name="connsiteY19" fmla="*/ 817418 h 1106211"/>
              <a:gd name="connsiteX20" fmla="*/ 1202093 w 1229802"/>
              <a:gd name="connsiteY20" fmla="*/ 886690 h 1106211"/>
              <a:gd name="connsiteX21" fmla="*/ 1188239 w 1229802"/>
              <a:gd name="connsiteY21" fmla="*/ 928254 h 1106211"/>
              <a:gd name="connsiteX22" fmla="*/ 1146675 w 1229802"/>
              <a:gd name="connsiteY22" fmla="*/ 942109 h 1106211"/>
              <a:gd name="connsiteX23" fmla="*/ 1118966 w 1229802"/>
              <a:gd name="connsiteY23" fmla="*/ 983672 h 1106211"/>
              <a:gd name="connsiteX24" fmla="*/ 1035839 w 1229802"/>
              <a:gd name="connsiteY24" fmla="*/ 1039090 h 1106211"/>
              <a:gd name="connsiteX25" fmla="*/ 758748 w 1229802"/>
              <a:gd name="connsiteY25" fmla="*/ 1025236 h 1106211"/>
              <a:gd name="connsiteX26" fmla="*/ 717184 w 1229802"/>
              <a:gd name="connsiteY26" fmla="*/ 1011381 h 1106211"/>
              <a:gd name="connsiteX27" fmla="*/ 370820 w 1229802"/>
              <a:gd name="connsiteY27" fmla="*/ 1039090 h 1106211"/>
              <a:gd name="connsiteX28" fmla="*/ 329257 w 1229802"/>
              <a:gd name="connsiteY28" fmla="*/ 1052945 h 1106211"/>
              <a:gd name="connsiteX29" fmla="*/ 93729 w 1229802"/>
              <a:gd name="connsiteY29" fmla="*/ 817418 h 1106211"/>
              <a:gd name="connsiteX30" fmla="*/ 121439 w 1229802"/>
              <a:gd name="connsiteY30" fmla="*/ 415636 h 1106211"/>
              <a:gd name="connsiteX31" fmla="*/ 107584 w 1229802"/>
              <a:gd name="connsiteY31" fmla="*/ 304800 h 1106211"/>
              <a:gd name="connsiteX32" fmla="*/ 93729 w 1229802"/>
              <a:gd name="connsiteY32" fmla="*/ 263236 h 1106211"/>
              <a:gd name="connsiteX33" fmla="*/ 93729 w 1229802"/>
              <a:gd name="connsiteY33" fmla="*/ 180109 h 11062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229802" h="1106211">
                <a:moveTo>
                  <a:pt x="107584" y="27709"/>
                </a:moveTo>
                <a:cubicBezTo>
                  <a:pt x="149148" y="23091"/>
                  <a:pt x="191025" y="20729"/>
                  <a:pt x="232275" y="13854"/>
                </a:cubicBezTo>
                <a:cubicBezTo>
                  <a:pt x="246680" y="11453"/>
                  <a:pt x="259235" y="0"/>
                  <a:pt x="273839" y="0"/>
                </a:cubicBezTo>
                <a:cubicBezTo>
                  <a:pt x="306494" y="0"/>
                  <a:pt x="338493" y="9236"/>
                  <a:pt x="370820" y="13854"/>
                </a:cubicBezTo>
                <a:cubicBezTo>
                  <a:pt x="384675" y="18472"/>
                  <a:pt x="397780" y="27709"/>
                  <a:pt x="412384" y="27709"/>
                </a:cubicBezTo>
                <a:cubicBezTo>
                  <a:pt x="431425" y="27709"/>
                  <a:pt x="449738" y="7833"/>
                  <a:pt x="467802" y="13854"/>
                </a:cubicBezTo>
                <a:cubicBezTo>
                  <a:pt x="483599" y="19120"/>
                  <a:pt x="486275" y="41563"/>
                  <a:pt x="495511" y="55418"/>
                </a:cubicBezTo>
                <a:cubicBezTo>
                  <a:pt x="473767" y="272863"/>
                  <a:pt x="474663" y="196466"/>
                  <a:pt x="495511" y="498763"/>
                </a:cubicBezTo>
                <a:cubicBezTo>
                  <a:pt x="497758" y="531341"/>
                  <a:pt x="496103" y="565904"/>
                  <a:pt x="509366" y="595745"/>
                </a:cubicBezTo>
                <a:cubicBezTo>
                  <a:pt x="516129" y="610961"/>
                  <a:pt x="536036" y="616007"/>
                  <a:pt x="550929" y="623454"/>
                </a:cubicBezTo>
                <a:cubicBezTo>
                  <a:pt x="563991" y="629985"/>
                  <a:pt x="579431" y="630778"/>
                  <a:pt x="592493" y="637309"/>
                </a:cubicBezTo>
                <a:cubicBezTo>
                  <a:pt x="687624" y="684875"/>
                  <a:pt x="569684" y="652144"/>
                  <a:pt x="703329" y="678872"/>
                </a:cubicBezTo>
                <a:cubicBezTo>
                  <a:pt x="919125" y="642908"/>
                  <a:pt x="652540" y="708113"/>
                  <a:pt x="841875" y="581890"/>
                </a:cubicBezTo>
                <a:lnTo>
                  <a:pt x="925002" y="526472"/>
                </a:lnTo>
                <a:cubicBezTo>
                  <a:pt x="952711" y="531090"/>
                  <a:pt x="980707" y="534233"/>
                  <a:pt x="1008129" y="540327"/>
                </a:cubicBezTo>
                <a:cubicBezTo>
                  <a:pt x="1022385" y="543495"/>
                  <a:pt x="1035525" y="550639"/>
                  <a:pt x="1049693" y="554181"/>
                </a:cubicBezTo>
                <a:lnTo>
                  <a:pt x="1160529" y="581890"/>
                </a:lnTo>
                <a:cubicBezTo>
                  <a:pt x="1197181" y="728495"/>
                  <a:pt x="1147418" y="555853"/>
                  <a:pt x="1202093" y="678872"/>
                </a:cubicBezTo>
                <a:cubicBezTo>
                  <a:pt x="1213956" y="705563"/>
                  <a:pt x="1229802" y="762000"/>
                  <a:pt x="1229802" y="762000"/>
                </a:cubicBezTo>
                <a:cubicBezTo>
                  <a:pt x="1225184" y="780473"/>
                  <a:pt x="1220079" y="798830"/>
                  <a:pt x="1215948" y="817418"/>
                </a:cubicBezTo>
                <a:cubicBezTo>
                  <a:pt x="1210840" y="840405"/>
                  <a:pt x="1207804" y="863845"/>
                  <a:pt x="1202093" y="886690"/>
                </a:cubicBezTo>
                <a:cubicBezTo>
                  <a:pt x="1198551" y="900858"/>
                  <a:pt x="1198566" y="917927"/>
                  <a:pt x="1188239" y="928254"/>
                </a:cubicBezTo>
                <a:cubicBezTo>
                  <a:pt x="1177912" y="938581"/>
                  <a:pt x="1160530" y="937491"/>
                  <a:pt x="1146675" y="942109"/>
                </a:cubicBezTo>
                <a:cubicBezTo>
                  <a:pt x="1137439" y="955963"/>
                  <a:pt x="1131497" y="972707"/>
                  <a:pt x="1118966" y="983672"/>
                </a:cubicBezTo>
                <a:cubicBezTo>
                  <a:pt x="1093904" y="1005602"/>
                  <a:pt x="1035839" y="1039090"/>
                  <a:pt x="1035839" y="1039090"/>
                </a:cubicBezTo>
                <a:cubicBezTo>
                  <a:pt x="943475" y="1034472"/>
                  <a:pt x="850879" y="1033247"/>
                  <a:pt x="758748" y="1025236"/>
                </a:cubicBezTo>
                <a:cubicBezTo>
                  <a:pt x="744199" y="1023971"/>
                  <a:pt x="731779" y="1010860"/>
                  <a:pt x="717184" y="1011381"/>
                </a:cubicBezTo>
                <a:cubicBezTo>
                  <a:pt x="601434" y="1015515"/>
                  <a:pt x="370820" y="1039090"/>
                  <a:pt x="370820" y="1039090"/>
                </a:cubicBezTo>
                <a:cubicBezTo>
                  <a:pt x="356966" y="1043708"/>
                  <a:pt x="343861" y="1052945"/>
                  <a:pt x="329257" y="1052945"/>
                </a:cubicBezTo>
                <a:cubicBezTo>
                  <a:pt x="0" y="1052945"/>
                  <a:pt x="79977" y="1106211"/>
                  <a:pt x="93729" y="817418"/>
                </a:cubicBezTo>
                <a:cubicBezTo>
                  <a:pt x="112149" y="430596"/>
                  <a:pt x="69098" y="572655"/>
                  <a:pt x="121439" y="415636"/>
                </a:cubicBezTo>
                <a:cubicBezTo>
                  <a:pt x="116821" y="378691"/>
                  <a:pt x="114245" y="341432"/>
                  <a:pt x="107584" y="304800"/>
                </a:cubicBezTo>
                <a:cubicBezTo>
                  <a:pt x="104971" y="290431"/>
                  <a:pt x="95342" y="277751"/>
                  <a:pt x="93729" y="263236"/>
                </a:cubicBezTo>
                <a:cubicBezTo>
                  <a:pt x="90669" y="235696"/>
                  <a:pt x="93729" y="207818"/>
                  <a:pt x="93729" y="180109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4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14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lum bright="-10000" contrast="20000"/>
          </a:blip>
          <a:stretch>
            <a:fillRect/>
          </a:stretch>
        </p:blipFill>
        <p:spPr>
          <a:xfrm>
            <a:off x="3347864" y="1628800"/>
            <a:ext cx="5616624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Freeform 7"/>
          <p:cNvSpPr/>
          <p:nvPr/>
        </p:nvSpPr>
        <p:spPr>
          <a:xfrm>
            <a:off x="332509" y="3961884"/>
            <a:ext cx="1215982" cy="1117405"/>
          </a:xfrm>
          <a:custGeom>
            <a:avLst/>
            <a:gdLst>
              <a:gd name="connsiteX0" fmla="*/ 96982 w 1215982"/>
              <a:gd name="connsiteY0" fmla="*/ 69789 h 1117405"/>
              <a:gd name="connsiteX1" fmla="*/ 124691 w 1215982"/>
              <a:gd name="connsiteY1" fmla="*/ 28225 h 1117405"/>
              <a:gd name="connsiteX2" fmla="*/ 249382 w 1215982"/>
              <a:gd name="connsiteY2" fmla="*/ 28225 h 1117405"/>
              <a:gd name="connsiteX3" fmla="*/ 290946 w 1215982"/>
              <a:gd name="connsiteY3" fmla="*/ 42080 h 1117405"/>
              <a:gd name="connsiteX4" fmla="*/ 346364 w 1215982"/>
              <a:gd name="connsiteY4" fmla="*/ 55934 h 1117405"/>
              <a:gd name="connsiteX5" fmla="*/ 374073 w 1215982"/>
              <a:gd name="connsiteY5" fmla="*/ 97498 h 1117405"/>
              <a:gd name="connsiteX6" fmla="*/ 401782 w 1215982"/>
              <a:gd name="connsiteY6" fmla="*/ 180625 h 1117405"/>
              <a:gd name="connsiteX7" fmla="*/ 415636 w 1215982"/>
              <a:gd name="connsiteY7" fmla="*/ 222189 h 1117405"/>
              <a:gd name="connsiteX8" fmla="*/ 429491 w 1215982"/>
              <a:gd name="connsiteY8" fmla="*/ 346880 h 1117405"/>
              <a:gd name="connsiteX9" fmla="*/ 443346 w 1215982"/>
              <a:gd name="connsiteY9" fmla="*/ 430007 h 1117405"/>
              <a:gd name="connsiteX10" fmla="*/ 471055 w 1215982"/>
              <a:gd name="connsiteY10" fmla="*/ 623971 h 1117405"/>
              <a:gd name="connsiteX11" fmla="*/ 526473 w 1215982"/>
              <a:gd name="connsiteY11" fmla="*/ 707098 h 1117405"/>
              <a:gd name="connsiteX12" fmla="*/ 568036 w 1215982"/>
              <a:gd name="connsiteY12" fmla="*/ 720952 h 1117405"/>
              <a:gd name="connsiteX13" fmla="*/ 734291 w 1215982"/>
              <a:gd name="connsiteY13" fmla="*/ 707098 h 1117405"/>
              <a:gd name="connsiteX14" fmla="*/ 817418 w 1215982"/>
              <a:gd name="connsiteY14" fmla="*/ 679389 h 1117405"/>
              <a:gd name="connsiteX15" fmla="*/ 1080655 w 1215982"/>
              <a:gd name="connsiteY15" fmla="*/ 637825 h 1117405"/>
              <a:gd name="connsiteX16" fmla="*/ 1122218 w 1215982"/>
              <a:gd name="connsiteY16" fmla="*/ 651680 h 1117405"/>
              <a:gd name="connsiteX17" fmla="*/ 1149927 w 1215982"/>
              <a:gd name="connsiteY17" fmla="*/ 873352 h 1117405"/>
              <a:gd name="connsiteX18" fmla="*/ 1122218 w 1215982"/>
              <a:gd name="connsiteY18" fmla="*/ 956480 h 1117405"/>
              <a:gd name="connsiteX19" fmla="*/ 1080655 w 1215982"/>
              <a:gd name="connsiteY19" fmla="*/ 1039607 h 1117405"/>
              <a:gd name="connsiteX20" fmla="*/ 720436 w 1215982"/>
              <a:gd name="connsiteY20" fmla="*/ 1081171 h 1117405"/>
              <a:gd name="connsiteX21" fmla="*/ 540327 w 1215982"/>
              <a:gd name="connsiteY21" fmla="*/ 1067316 h 1117405"/>
              <a:gd name="connsiteX22" fmla="*/ 498764 w 1215982"/>
              <a:gd name="connsiteY22" fmla="*/ 1053461 h 1117405"/>
              <a:gd name="connsiteX23" fmla="*/ 415636 w 1215982"/>
              <a:gd name="connsiteY23" fmla="*/ 1067316 h 1117405"/>
              <a:gd name="connsiteX24" fmla="*/ 221673 w 1215982"/>
              <a:gd name="connsiteY24" fmla="*/ 1081171 h 1117405"/>
              <a:gd name="connsiteX25" fmla="*/ 69273 w 1215982"/>
              <a:gd name="connsiteY25" fmla="*/ 1095025 h 1117405"/>
              <a:gd name="connsiteX26" fmla="*/ 27709 w 1215982"/>
              <a:gd name="connsiteY26" fmla="*/ 1081171 h 1117405"/>
              <a:gd name="connsiteX27" fmla="*/ 13855 w 1215982"/>
              <a:gd name="connsiteY27" fmla="*/ 956480 h 1117405"/>
              <a:gd name="connsiteX28" fmla="*/ 0 w 1215982"/>
              <a:gd name="connsiteY28" fmla="*/ 914916 h 1117405"/>
              <a:gd name="connsiteX29" fmla="*/ 13855 w 1215982"/>
              <a:gd name="connsiteY29" fmla="*/ 485425 h 1117405"/>
              <a:gd name="connsiteX30" fmla="*/ 27709 w 1215982"/>
              <a:gd name="connsiteY30" fmla="*/ 388443 h 1117405"/>
              <a:gd name="connsiteX31" fmla="*/ 55418 w 1215982"/>
              <a:gd name="connsiteY31" fmla="*/ 305316 h 1117405"/>
              <a:gd name="connsiteX32" fmla="*/ 83127 w 1215982"/>
              <a:gd name="connsiteY32" fmla="*/ 208334 h 1117405"/>
              <a:gd name="connsiteX33" fmla="*/ 83127 w 1215982"/>
              <a:gd name="connsiteY33" fmla="*/ 180625 h 11174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</a:cxnLst>
            <a:rect l="l" t="t" r="r" b="b"/>
            <a:pathLst>
              <a:path w="1215982" h="1117405">
                <a:moveTo>
                  <a:pt x="96982" y="69789"/>
                </a:moveTo>
                <a:cubicBezTo>
                  <a:pt x="106218" y="55934"/>
                  <a:pt x="111689" y="38627"/>
                  <a:pt x="124691" y="28225"/>
                </a:cubicBezTo>
                <a:cubicBezTo>
                  <a:pt x="159973" y="0"/>
                  <a:pt x="215195" y="22527"/>
                  <a:pt x="249382" y="28225"/>
                </a:cubicBezTo>
                <a:cubicBezTo>
                  <a:pt x="263237" y="32843"/>
                  <a:pt x="276904" y="38068"/>
                  <a:pt x="290946" y="42080"/>
                </a:cubicBezTo>
                <a:cubicBezTo>
                  <a:pt x="309255" y="47311"/>
                  <a:pt x="330521" y="45372"/>
                  <a:pt x="346364" y="55934"/>
                </a:cubicBezTo>
                <a:cubicBezTo>
                  <a:pt x="360219" y="65170"/>
                  <a:pt x="364837" y="83643"/>
                  <a:pt x="374073" y="97498"/>
                </a:cubicBezTo>
                <a:lnTo>
                  <a:pt x="401782" y="180625"/>
                </a:lnTo>
                <a:lnTo>
                  <a:pt x="415636" y="222189"/>
                </a:lnTo>
                <a:cubicBezTo>
                  <a:pt x="420254" y="263753"/>
                  <a:pt x="423964" y="305427"/>
                  <a:pt x="429491" y="346880"/>
                </a:cubicBezTo>
                <a:cubicBezTo>
                  <a:pt x="433204" y="374725"/>
                  <a:pt x="440064" y="402108"/>
                  <a:pt x="443346" y="430007"/>
                </a:cubicBezTo>
                <a:cubicBezTo>
                  <a:pt x="445428" y="447707"/>
                  <a:pt x="444818" y="576744"/>
                  <a:pt x="471055" y="623971"/>
                </a:cubicBezTo>
                <a:cubicBezTo>
                  <a:pt x="487228" y="653082"/>
                  <a:pt x="494880" y="696567"/>
                  <a:pt x="526473" y="707098"/>
                </a:cubicBezTo>
                <a:lnTo>
                  <a:pt x="568036" y="720952"/>
                </a:lnTo>
                <a:cubicBezTo>
                  <a:pt x="623454" y="716334"/>
                  <a:pt x="679437" y="716240"/>
                  <a:pt x="734291" y="707098"/>
                </a:cubicBezTo>
                <a:cubicBezTo>
                  <a:pt x="763101" y="702296"/>
                  <a:pt x="817418" y="679389"/>
                  <a:pt x="817418" y="679389"/>
                </a:cubicBezTo>
                <a:cubicBezTo>
                  <a:pt x="950647" y="590571"/>
                  <a:pt x="867342" y="621417"/>
                  <a:pt x="1080655" y="637825"/>
                </a:cubicBezTo>
                <a:cubicBezTo>
                  <a:pt x="1094509" y="642443"/>
                  <a:pt x="1109156" y="645149"/>
                  <a:pt x="1122218" y="651680"/>
                </a:cubicBezTo>
                <a:cubicBezTo>
                  <a:pt x="1215982" y="698563"/>
                  <a:pt x="1171714" y="728106"/>
                  <a:pt x="1149927" y="873352"/>
                </a:cubicBezTo>
                <a:cubicBezTo>
                  <a:pt x="1145594" y="902237"/>
                  <a:pt x="1131454" y="928771"/>
                  <a:pt x="1122218" y="956480"/>
                </a:cubicBezTo>
                <a:cubicBezTo>
                  <a:pt x="1114669" y="979127"/>
                  <a:pt x="1103272" y="1025472"/>
                  <a:pt x="1080655" y="1039607"/>
                </a:cubicBezTo>
                <a:cubicBezTo>
                  <a:pt x="996464" y="1092226"/>
                  <a:pt x="752283" y="1079579"/>
                  <a:pt x="720436" y="1081171"/>
                </a:cubicBezTo>
                <a:cubicBezTo>
                  <a:pt x="660400" y="1076553"/>
                  <a:pt x="600076" y="1074785"/>
                  <a:pt x="540327" y="1067316"/>
                </a:cubicBezTo>
                <a:cubicBezTo>
                  <a:pt x="525836" y="1065505"/>
                  <a:pt x="513368" y="1053461"/>
                  <a:pt x="498764" y="1053461"/>
                </a:cubicBezTo>
                <a:cubicBezTo>
                  <a:pt x="470672" y="1053461"/>
                  <a:pt x="443588" y="1064521"/>
                  <a:pt x="415636" y="1067316"/>
                </a:cubicBezTo>
                <a:cubicBezTo>
                  <a:pt x="351139" y="1073766"/>
                  <a:pt x="286327" y="1076553"/>
                  <a:pt x="221673" y="1081171"/>
                </a:cubicBezTo>
                <a:cubicBezTo>
                  <a:pt x="126614" y="1112857"/>
                  <a:pt x="158795" y="1117405"/>
                  <a:pt x="69273" y="1095025"/>
                </a:cubicBezTo>
                <a:cubicBezTo>
                  <a:pt x="55105" y="1091483"/>
                  <a:pt x="41564" y="1085789"/>
                  <a:pt x="27709" y="1081171"/>
                </a:cubicBezTo>
                <a:cubicBezTo>
                  <a:pt x="23091" y="1039607"/>
                  <a:pt x="20730" y="997730"/>
                  <a:pt x="13855" y="956480"/>
                </a:cubicBezTo>
                <a:cubicBezTo>
                  <a:pt x="11454" y="942075"/>
                  <a:pt x="0" y="929520"/>
                  <a:pt x="0" y="914916"/>
                </a:cubicBezTo>
                <a:cubicBezTo>
                  <a:pt x="0" y="771678"/>
                  <a:pt x="6327" y="628465"/>
                  <a:pt x="13855" y="485425"/>
                </a:cubicBezTo>
                <a:cubicBezTo>
                  <a:pt x="15571" y="452815"/>
                  <a:pt x="20366" y="420262"/>
                  <a:pt x="27709" y="388443"/>
                </a:cubicBezTo>
                <a:cubicBezTo>
                  <a:pt x="34277" y="359983"/>
                  <a:pt x="46182" y="333025"/>
                  <a:pt x="55418" y="305316"/>
                </a:cubicBezTo>
                <a:cubicBezTo>
                  <a:pt x="66400" y="272369"/>
                  <a:pt x="77327" y="243133"/>
                  <a:pt x="83127" y="208334"/>
                </a:cubicBezTo>
                <a:cubicBezTo>
                  <a:pt x="84645" y="199223"/>
                  <a:pt x="83127" y="189861"/>
                  <a:pt x="83127" y="180625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4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1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635896" y="1628800"/>
            <a:ext cx="5184576" cy="46085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623455" y="3974242"/>
            <a:ext cx="1133264" cy="1096522"/>
          </a:xfrm>
          <a:custGeom>
            <a:avLst/>
            <a:gdLst>
              <a:gd name="connsiteX0" fmla="*/ 13854 w 1133264"/>
              <a:gd name="connsiteY0" fmla="*/ 71285 h 1096522"/>
              <a:gd name="connsiteX1" fmla="*/ 138545 w 1133264"/>
              <a:gd name="connsiteY1" fmla="*/ 57431 h 1096522"/>
              <a:gd name="connsiteX2" fmla="*/ 180109 w 1133264"/>
              <a:gd name="connsiteY2" fmla="*/ 43576 h 1096522"/>
              <a:gd name="connsiteX3" fmla="*/ 263236 w 1133264"/>
              <a:gd name="connsiteY3" fmla="*/ 29722 h 1096522"/>
              <a:gd name="connsiteX4" fmla="*/ 374072 w 1133264"/>
              <a:gd name="connsiteY4" fmla="*/ 29722 h 1096522"/>
              <a:gd name="connsiteX5" fmla="*/ 387927 w 1133264"/>
              <a:gd name="connsiteY5" fmla="*/ 71285 h 1096522"/>
              <a:gd name="connsiteX6" fmla="*/ 415636 w 1133264"/>
              <a:gd name="connsiteY6" fmla="*/ 112849 h 1096522"/>
              <a:gd name="connsiteX7" fmla="*/ 443345 w 1133264"/>
              <a:gd name="connsiteY7" fmla="*/ 306813 h 1096522"/>
              <a:gd name="connsiteX8" fmla="*/ 457200 w 1133264"/>
              <a:gd name="connsiteY8" fmla="*/ 389940 h 1096522"/>
              <a:gd name="connsiteX9" fmla="*/ 471054 w 1133264"/>
              <a:gd name="connsiteY9" fmla="*/ 570049 h 1096522"/>
              <a:gd name="connsiteX10" fmla="*/ 665018 w 1133264"/>
              <a:gd name="connsiteY10" fmla="*/ 667031 h 1096522"/>
              <a:gd name="connsiteX11" fmla="*/ 942109 w 1133264"/>
              <a:gd name="connsiteY11" fmla="*/ 639322 h 1096522"/>
              <a:gd name="connsiteX12" fmla="*/ 1122218 w 1133264"/>
              <a:gd name="connsiteY12" fmla="*/ 653176 h 1096522"/>
              <a:gd name="connsiteX13" fmla="*/ 1094509 w 1133264"/>
              <a:gd name="connsiteY13" fmla="*/ 916413 h 1096522"/>
              <a:gd name="connsiteX14" fmla="*/ 1080654 w 1133264"/>
              <a:gd name="connsiteY14" fmla="*/ 971831 h 1096522"/>
              <a:gd name="connsiteX15" fmla="*/ 1011381 w 1133264"/>
              <a:gd name="connsiteY15" fmla="*/ 1054958 h 1096522"/>
              <a:gd name="connsiteX16" fmla="*/ 969818 w 1133264"/>
              <a:gd name="connsiteY16" fmla="*/ 1068813 h 1096522"/>
              <a:gd name="connsiteX17" fmla="*/ 900545 w 1133264"/>
              <a:gd name="connsiteY17" fmla="*/ 1082667 h 1096522"/>
              <a:gd name="connsiteX18" fmla="*/ 845127 w 1133264"/>
              <a:gd name="connsiteY18" fmla="*/ 1096522 h 1096522"/>
              <a:gd name="connsiteX19" fmla="*/ 678872 w 1133264"/>
              <a:gd name="connsiteY19" fmla="*/ 1082667 h 1096522"/>
              <a:gd name="connsiteX20" fmla="*/ 637309 w 1133264"/>
              <a:gd name="connsiteY20" fmla="*/ 1068813 h 1096522"/>
              <a:gd name="connsiteX21" fmla="*/ 290945 w 1133264"/>
              <a:gd name="connsiteY21" fmla="*/ 1082667 h 1096522"/>
              <a:gd name="connsiteX22" fmla="*/ 69272 w 1133264"/>
              <a:gd name="connsiteY22" fmla="*/ 1068813 h 1096522"/>
              <a:gd name="connsiteX23" fmla="*/ 55418 w 1133264"/>
              <a:gd name="connsiteY23" fmla="*/ 1027249 h 1096522"/>
              <a:gd name="connsiteX24" fmla="*/ 27709 w 1133264"/>
              <a:gd name="connsiteY24" fmla="*/ 888703 h 1096522"/>
              <a:gd name="connsiteX25" fmla="*/ 0 w 1133264"/>
              <a:gd name="connsiteY25" fmla="*/ 722449 h 1096522"/>
              <a:gd name="connsiteX26" fmla="*/ 13854 w 1133264"/>
              <a:gd name="connsiteY26" fmla="*/ 445358 h 1096522"/>
              <a:gd name="connsiteX27" fmla="*/ 27709 w 1133264"/>
              <a:gd name="connsiteY27" fmla="*/ 209831 h 1096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33264" h="1096522">
                <a:moveTo>
                  <a:pt x="13854" y="71285"/>
                </a:moveTo>
                <a:cubicBezTo>
                  <a:pt x="55418" y="66667"/>
                  <a:pt x="97295" y="64306"/>
                  <a:pt x="138545" y="57431"/>
                </a:cubicBezTo>
                <a:cubicBezTo>
                  <a:pt x="152950" y="55030"/>
                  <a:pt x="165853" y="46744"/>
                  <a:pt x="180109" y="43576"/>
                </a:cubicBezTo>
                <a:cubicBezTo>
                  <a:pt x="207531" y="37482"/>
                  <a:pt x="235527" y="34340"/>
                  <a:pt x="263236" y="29722"/>
                </a:cubicBezTo>
                <a:cubicBezTo>
                  <a:pt x="302947" y="16485"/>
                  <a:pt x="329488" y="0"/>
                  <a:pt x="374072" y="29722"/>
                </a:cubicBezTo>
                <a:cubicBezTo>
                  <a:pt x="386223" y="37823"/>
                  <a:pt x="381396" y="58223"/>
                  <a:pt x="387927" y="71285"/>
                </a:cubicBezTo>
                <a:cubicBezTo>
                  <a:pt x="395374" y="86178"/>
                  <a:pt x="406400" y="98994"/>
                  <a:pt x="415636" y="112849"/>
                </a:cubicBezTo>
                <a:cubicBezTo>
                  <a:pt x="447595" y="208731"/>
                  <a:pt x="421269" y="119171"/>
                  <a:pt x="443345" y="306813"/>
                </a:cubicBezTo>
                <a:cubicBezTo>
                  <a:pt x="446627" y="334712"/>
                  <a:pt x="452582" y="362231"/>
                  <a:pt x="457200" y="389940"/>
                </a:cubicBezTo>
                <a:cubicBezTo>
                  <a:pt x="461818" y="449976"/>
                  <a:pt x="461663" y="510572"/>
                  <a:pt x="471054" y="570049"/>
                </a:cubicBezTo>
                <a:cubicBezTo>
                  <a:pt x="492191" y="703920"/>
                  <a:pt x="515651" y="654583"/>
                  <a:pt x="665018" y="667031"/>
                </a:cubicBezTo>
                <a:cubicBezTo>
                  <a:pt x="740272" y="657624"/>
                  <a:pt x="874312" y="639322"/>
                  <a:pt x="942109" y="639322"/>
                </a:cubicBezTo>
                <a:cubicBezTo>
                  <a:pt x="1002323" y="639322"/>
                  <a:pt x="1062182" y="648558"/>
                  <a:pt x="1122218" y="653176"/>
                </a:cubicBezTo>
                <a:cubicBezTo>
                  <a:pt x="1099897" y="1010301"/>
                  <a:pt x="1133264" y="780769"/>
                  <a:pt x="1094509" y="916413"/>
                </a:cubicBezTo>
                <a:cubicBezTo>
                  <a:pt x="1089278" y="934722"/>
                  <a:pt x="1088155" y="954329"/>
                  <a:pt x="1080654" y="971831"/>
                </a:cubicBezTo>
                <a:cubicBezTo>
                  <a:pt x="1070431" y="995685"/>
                  <a:pt x="1031354" y="1041643"/>
                  <a:pt x="1011381" y="1054958"/>
                </a:cubicBezTo>
                <a:cubicBezTo>
                  <a:pt x="999230" y="1063059"/>
                  <a:pt x="983986" y="1065271"/>
                  <a:pt x="969818" y="1068813"/>
                </a:cubicBezTo>
                <a:cubicBezTo>
                  <a:pt x="946973" y="1074524"/>
                  <a:pt x="923533" y="1077559"/>
                  <a:pt x="900545" y="1082667"/>
                </a:cubicBezTo>
                <a:cubicBezTo>
                  <a:pt x="881957" y="1086798"/>
                  <a:pt x="863600" y="1091904"/>
                  <a:pt x="845127" y="1096522"/>
                </a:cubicBezTo>
                <a:cubicBezTo>
                  <a:pt x="789709" y="1091904"/>
                  <a:pt x="733995" y="1090017"/>
                  <a:pt x="678872" y="1082667"/>
                </a:cubicBezTo>
                <a:cubicBezTo>
                  <a:pt x="664396" y="1080737"/>
                  <a:pt x="651913" y="1068813"/>
                  <a:pt x="637309" y="1068813"/>
                </a:cubicBezTo>
                <a:cubicBezTo>
                  <a:pt x="521762" y="1068813"/>
                  <a:pt x="406400" y="1078049"/>
                  <a:pt x="290945" y="1082667"/>
                </a:cubicBezTo>
                <a:cubicBezTo>
                  <a:pt x="217054" y="1078049"/>
                  <a:pt x="141339" y="1085770"/>
                  <a:pt x="69272" y="1068813"/>
                </a:cubicBezTo>
                <a:cubicBezTo>
                  <a:pt x="55056" y="1065468"/>
                  <a:pt x="58702" y="1041479"/>
                  <a:pt x="55418" y="1027249"/>
                </a:cubicBezTo>
                <a:cubicBezTo>
                  <a:pt x="44828" y="981358"/>
                  <a:pt x="33551" y="935436"/>
                  <a:pt x="27709" y="888703"/>
                </a:cubicBezTo>
                <a:cubicBezTo>
                  <a:pt x="11492" y="758973"/>
                  <a:pt x="22884" y="813988"/>
                  <a:pt x="0" y="722449"/>
                </a:cubicBezTo>
                <a:cubicBezTo>
                  <a:pt x="4618" y="630085"/>
                  <a:pt x="7491" y="537618"/>
                  <a:pt x="13854" y="445358"/>
                </a:cubicBezTo>
                <a:cubicBezTo>
                  <a:pt x="31789" y="185299"/>
                  <a:pt x="27709" y="449638"/>
                  <a:pt x="27709" y="209831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4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14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lum bright="-10000" contrast="20000"/>
          </a:blip>
          <a:stretch>
            <a:fillRect/>
          </a:stretch>
        </p:blipFill>
        <p:spPr>
          <a:xfrm>
            <a:off x="3635896" y="1916832"/>
            <a:ext cx="5256584" cy="432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651164" y="4582004"/>
            <a:ext cx="438729" cy="477524"/>
          </a:xfrm>
          <a:custGeom>
            <a:avLst/>
            <a:gdLst>
              <a:gd name="connsiteX0" fmla="*/ 0 w 438729"/>
              <a:gd name="connsiteY0" fmla="*/ 45414 h 477524"/>
              <a:gd name="connsiteX1" fmla="*/ 69272 w 438729"/>
              <a:gd name="connsiteY1" fmla="*/ 31560 h 477524"/>
              <a:gd name="connsiteX2" fmla="*/ 110836 w 438729"/>
              <a:gd name="connsiteY2" fmla="*/ 3851 h 477524"/>
              <a:gd name="connsiteX3" fmla="*/ 318654 w 438729"/>
              <a:gd name="connsiteY3" fmla="*/ 17705 h 477524"/>
              <a:gd name="connsiteX4" fmla="*/ 346363 w 438729"/>
              <a:gd name="connsiteY4" fmla="*/ 59269 h 477524"/>
              <a:gd name="connsiteX5" fmla="*/ 415636 w 438729"/>
              <a:gd name="connsiteY5" fmla="*/ 128541 h 477524"/>
              <a:gd name="connsiteX6" fmla="*/ 387927 w 438729"/>
              <a:gd name="connsiteY6" fmla="*/ 350214 h 477524"/>
              <a:gd name="connsiteX7" fmla="*/ 332509 w 438729"/>
              <a:gd name="connsiteY7" fmla="*/ 433341 h 477524"/>
              <a:gd name="connsiteX8" fmla="*/ 249381 w 438729"/>
              <a:gd name="connsiteY8" fmla="*/ 461051 h 477524"/>
              <a:gd name="connsiteX9" fmla="*/ 207818 w 438729"/>
              <a:gd name="connsiteY9" fmla="*/ 474905 h 477524"/>
              <a:gd name="connsiteX10" fmla="*/ 83127 w 438729"/>
              <a:gd name="connsiteY10" fmla="*/ 461051 h 477524"/>
              <a:gd name="connsiteX11" fmla="*/ 13854 w 438729"/>
              <a:gd name="connsiteY11" fmla="*/ 391778 h 477524"/>
              <a:gd name="connsiteX12" fmla="*/ 0 w 438729"/>
              <a:gd name="connsiteY12" fmla="*/ 170105 h 477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38729" h="477524">
                <a:moveTo>
                  <a:pt x="0" y="45414"/>
                </a:moveTo>
                <a:cubicBezTo>
                  <a:pt x="23091" y="40796"/>
                  <a:pt x="47223" y="39828"/>
                  <a:pt x="69272" y="31560"/>
                </a:cubicBezTo>
                <a:cubicBezTo>
                  <a:pt x="84863" y="25713"/>
                  <a:pt x="94210" y="4775"/>
                  <a:pt x="110836" y="3851"/>
                </a:cubicBezTo>
                <a:cubicBezTo>
                  <a:pt x="180156" y="0"/>
                  <a:pt x="249381" y="13087"/>
                  <a:pt x="318654" y="17705"/>
                </a:cubicBezTo>
                <a:cubicBezTo>
                  <a:pt x="327890" y="31560"/>
                  <a:pt x="334589" y="47495"/>
                  <a:pt x="346363" y="59269"/>
                </a:cubicBezTo>
                <a:cubicBezTo>
                  <a:pt x="438729" y="151635"/>
                  <a:pt x="341743" y="17703"/>
                  <a:pt x="415636" y="128541"/>
                </a:cubicBezTo>
                <a:cubicBezTo>
                  <a:pt x="415194" y="134284"/>
                  <a:pt x="417297" y="297348"/>
                  <a:pt x="387927" y="350214"/>
                </a:cubicBezTo>
                <a:cubicBezTo>
                  <a:pt x="371754" y="379325"/>
                  <a:pt x="364102" y="422810"/>
                  <a:pt x="332509" y="433341"/>
                </a:cubicBezTo>
                <a:lnTo>
                  <a:pt x="249381" y="461051"/>
                </a:lnTo>
                <a:lnTo>
                  <a:pt x="207818" y="474905"/>
                </a:lnTo>
                <a:cubicBezTo>
                  <a:pt x="166254" y="470287"/>
                  <a:pt x="121565" y="477524"/>
                  <a:pt x="83127" y="461051"/>
                </a:cubicBezTo>
                <a:cubicBezTo>
                  <a:pt x="53112" y="448187"/>
                  <a:pt x="13854" y="391778"/>
                  <a:pt x="13854" y="391778"/>
                </a:cubicBezTo>
                <a:lnTo>
                  <a:pt x="0" y="170105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4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564904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14.JPG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lum bright="-10000"/>
          </a:blip>
          <a:stretch>
            <a:fillRect/>
          </a:stretch>
        </p:blipFill>
        <p:spPr>
          <a:xfrm>
            <a:off x="3635896" y="1961837"/>
            <a:ext cx="5256584" cy="39424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661097" y="3955587"/>
            <a:ext cx="437784" cy="467309"/>
          </a:xfrm>
          <a:custGeom>
            <a:avLst/>
            <a:gdLst>
              <a:gd name="connsiteX0" fmla="*/ 17776 w 437784"/>
              <a:gd name="connsiteY0" fmla="*/ 62231 h 467309"/>
              <a:gd name="connsiteX1" fmla="*/ 87048 w 437784"/>
              <a:gd name="connsiteY1" fmla="*/ 48377 h 467309"/>
              <a:gd name="connsiteX2" fmla="*/ 114758 w 437784"/>
              <a:gd name="connsiteY2" fmla="*/ 6813 h 467309"/>
              <a:gd name="connsiteX3" fmla="*/ 197885 w 437784"/>
              <a:gd name="connsiteY3" fmla="*/ 20668 h 467309"/>
              <a:gd name="connsiteX4" fmla="*/ 239448 w 437784"/>
              <a:gd name="connsiteY4" fmla="*/ 48377 h 467309"/>
              <a:gd name="connsiteX5" fmla="*/ 364139 w 437784"/>
              <a:gd name="connsiteY5" fmla="*/ 103795 h 467309"/>
              <a:gd name="connsiteX6" fmla="*/ 308721 w 437784"/>
              <a:gd name="connsiteY6" fmla="*/ 450158 h 467309"/>
              <a:gd name="connsiteX7" fmla="*/ 267158 w 437784"/>
              <a:gd name="connsiteY7" fmla="*/ 464013 h 467309"/>
              <a:gd name="connsiteX8" fmla="*/ 17776 w 437784"/>
              <a:gd name="connsiteY8" fmla="*/ 450158 h 467309"/>
              <a:gd name="connsiteX9" fmla="*/ 3921 w 437784"/>
              <a:gd name="connsiteY9" fmla="*/ 408595 h 467309"/>
              <a:gd name="connsiteX10" fmla="*/ 3921 w 437784"/>
              <a:gd name="connsiteY10" fmla="*/ 173068 h 467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37784" h="467309">
                <a:moveTo>
                  <a:pt x="17776" y="62231"/>
                </a:moveTo>
                <a:cubicBezTo>
                  <a:pt x="40867" y="57613"/>
                  <a:pt x="66603" y="60060"/>
                  <a:pt x="87048" y="48377"/>
                </a:cubicBezTo>
                <a:cubicBezTo>
                  <a:pt x="101505" y="40116"/>
                  <a:pt x="98604" y="10852"/>
                  <a:pt x="114758" y="6813"/>
                </a:cubicBezTo>
                <a:cubicBezTo>
                  <a:pt x="142011" y="0"/>
                  <a:pt x="170176" y="16050"/>
                  <a:pt x="197885" y="20668"/>
                </a:cubicBezTo>
                <a:cubicBezTo>
                  <a:pt x="211739" y="29904"/>
                  <a:pt x="223384" y="43996"/>
                  <a:pt x="239448" y="48377"/>
                </a:cubicBezTo>
                <a:cubicBezTo>
                  <a:pt x="371565" y="84408"/>
                  <a:pt x="335849" y="18920"/>
                  <a:pt x="364139" y="103795"/>
                </a:cubicBezTo>
                <a:cubicBezTo>
                  <a:pt x="355711" y="297651"/>
                  <a:pt x="437784" y="385625"/>
                  <a:pt x="308721" y="450158"/>
                </a:cubicBezTo>
                <a:cubicBezTo>
                  <a:pt x="295659" y="456689"/>
                  <a:pt x="281012" y="459395"/>
                  <a:pt x="267158" y="464013"/>
                </a:cubicBezTo>
                <a:cubicBezTo>
                  <a:pt x="184031" y="459395"/>
                  <a:pt x="99246" y="467309"/>
                  <a:pt x="17776" y="450158"/>
                </a:cubicBezTo>
                <a:cubicBezTo>
                  <a:pt x="3485" y="447149"/>
                  <a:pt x="4650" y="423181"/>
                  <a:pt x="3921" y="408595"/>
                </a:cubicBezTo>
                <a:cubicBezTo>
                  <a:pt x="0" y="330184"/>
                  <a:pt x="3921" y="251577"/>
                  <a:pt x="3921" y="173068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Zanadroandrena</a:t>
            </a:r>
            <a:r>
              <a:rPr lang="en-GB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 take part in the cosmogony of the world</a:t>
            </a:r>
            <a:endParaRPr lang="en-GB" dirty="0"/>
          </a:p>
        </p:txBody>
      </p:sp>
      <p:pic>
        <p:nvPicPr>
          <p:cNvPr id="5" name="Content Placeholder 4" descr="androweather4.bmp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2492896"/>
            <a:ext cx="2955347" cy="26676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Content Placeholder 5" descr="DSCF1414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3491880" y="1772816"/>
            <a:ext cx="5508104" cy="417646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Freeform 6"/>
          <p:cNvSpPr/>
          <p:nvPr/>
        </p:nvSpPr>
        <p:spPr>
          <a:xfrm>
            <a:off x="387927" y="3259786"/>
            <a:ext cx="408267" cy="441654"/>
          </a:xfrm>
          <a:custGeom>
            <a:avLst/>
            <a:gdLst>
              <a:gd name="connsiteX0" fmla="*/ 0 w 408267"/>
              <a:gd name="connsiteY0" fmla="*/ 37596 h 441654"/>
              <a:gd name="connsiteX1" fmla="*/ 41564 w 408267"/>
              <a:gd name="connsiteY1" fmla="*/ 23741 h 441654"/>
              <a:gd name="connsiteX2" fmla="*/ 346364 w 408267"/>
              <a:gd name="connsiteY2" fmla="*/ 23741 h 441654"/>
              <a:gd name="connsiteX3" fmla="*/ 401782 w 408267"/>
              <a:gd name="connsiteY3" fmla="*/ 93014 h 441654"/>
              <a:gd name="connsiteX4" fmla="*/ 387928 w 408267"/>
              <a:gd name="connsiteY4" fmla="*/ 314687 h 441654"/>
              <a:gd name="connsiteX5" fmla="*/ 235528 w 408267"/>
              <a:gd name="connsiteY5" fmla="*/ 411669 h 441654"/>
              <a:gd name="connsiteX6" fmla="*/ 193964 w 408267"/>
              <a:gd name="connsiteY6" fmla="*/ 439378 h 441654"/>
              <a:gd name="connsiteX7" fmla="*/ 41564 w 408267"/>
              <a:gd name="connsiteY7" fmla="*/ 425523 h 441654"/>
              <a:gd name="connsiteX8" fmla="*/ 27709 w 408267"/>
              <a:gd name="connsiteY8" fmla="*/ 383959 h 441654"/>
              <a:gd name="connsiteX9" fmla="*/ 13855 w 408267"/>
              <a:gd name="connsiteY9" fmla="*/ 120723 h 4416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8267" h="441654">
                <a:moveTo>
                  <a:pt x="0" y="37596"/>
                </a:moveTo>
                <a:cubicBezTo>
                  <a:pt x="13855" y="32978"/>
                  <a:pt x="27159" y="26142"/>
                  <a:pt x="41564" y="23741"/>
                </a:cubicBezTo>
                <a:cubicBezTo>
                  <a:pt x="184010" y="0"/>
                  <a:pt x="185163" y="11341"/>
                  <a:pt x="346364" y="23741"/>
                </a:cubicBezTo>
                <a:cubicBezTo>
                  <a:pt x="378280" y="45018"/>
                  <a:pt x="401782" y="48399"/>
                  <a:pt x="401782" y="93014"/>
                </a:cubicBezTo>
                <a:cubicBezTo>
                  <a:pt x="401782" y="167049"/>
                  <a:pt x="408267" y="243500"/>
                  <a:pt x="387928" y="314687"/>
                </a:cubicBezTo>
                <a:cubicBezTo>
                  <a:pt x="362341" y="404242"/>
                  <a:pt x="292088" y="373963"/>
                  <a:pt x="235528" y="411669"/>
                </a:cubicBezTo>
                <a:lnTo>
                  <a:pt x="193964" y="439378"/>
                </a:lnTo>
                <a:cubicBezTo>
                  <a:pt x="143164" y="434760"/>
                  <a:pt x="89956" y="441654"/>
                  <a:pt x="41564" y="425523"/>
                </a:cubicBezTo>
                <a:cubicBezTo>
                  <a:pt x="27709" y="420905"/>
                  <a:pt x="29094" y="398497"/>
                  <a:pt x="27709" y="383959"/>
                </a:cubicBezTo>
                <a:cubicBezTo>
                  <a:pt x="13599" y="235802"/>
                  <a:pt x="13855" y="211962"/>
                  <a:pt x="13855" y="12072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/>
          <p:cNvGraphicFramePr>
            <a:graphicFrameLocks noChangeAspect="1"/>
          </p:cNvGraphicFramePr>
          <p:nvPr/>
        </p:nvGraphicFramePr>
        <p:xfrm>
          <a:off x="251520" y="260648"/>
          <a:ext cx="8640960" cy="6264696"/>
        </p:xfrm>
        <a:graphic>
          <a:graphicData uri="http://schemas.openxmlformats.org/presentationml/2006/ole">
            <p:oleObj spid="_x0000_s6146" name="Photo Editor Photo" r:id="rId3" imgW="6857143" imgH="5144218" progId="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6" name="Object 2"/>
          <p:cNvGraphicFramePr>
            <a:graphicFrameLocks noChangeAspect="1"/>
          </p:cNvGraphicFramePr>
          <p:nvPr/>
        </p:nvGraphicFramePr>
        <p:xfrm>
          <a:off x="179512" y="260648"/>
          <a:ext cx="8784976" cy="6408712"/>
        </p:xfrm>
        <a:graphic>
          <a:graphicData uri="http://schemas.openxmlformats.org/presentationml/2006/ole">
            <p:oleObj spid="_x0000_s4098" name="Photo Editor Photo" r:id="rId3" imgW="6857143" imgH="5144218" progId="">
              <p:embed/>
            </p:oleObj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F1417.JPG"/>
          <p:cNvPicPr>
            <a:picLocks noChangeAspect="1"/>
          </p:cNvPicPr>
          <p:nvPr/>
        </p:nvPicPr>
        <p:blipFill>
          <a:blip r:embed="rId2" cstate="print">
            <a:lum bright="20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Oval 2"/>
          <p:cNvSpPr/>
          <p:nvPr/>
        </p:nvSpPr>
        <p:spPr>
          <a:xfrm>
            <a:off x="1979712" y="476672"/>
            <a:ext cx="914400" cy="914400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1055</TotalTime>
  <Words>162</Words>
  <Application>Microsoft Office PowerPoint</Application>
  <PresentationFormat>On-screen Show (4:3)</PresentationFormat>
  <Paragraphs>18</Paragraphs>
  <Slides>21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Apex</vt:lpstr>
      <vt:lpstr>Document</vt:lpstr>
      <vt:lpstr>Photo Editor Photo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Zanadroandrena take part in the cosmogony of the world</vt:lpstr>
      <vt:lpstr>Slide 19</vt:lpstr>
      <vt:lpstr>Slide 20</vt:lpstr>
      <vt:lpstr>Slide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Christel</dc:creator>
  <cp:lastModifiedBy>Frances</cp:lastModifiedBy>
  <cp:revision>89</cp:revision>
  <dcterms:created xsi:type="dcterms:W3CDTF">2011-05-07T13:34:43Z</dcterms:created>
  <dcterms:modified xsi:type="dcterms:W3CDTF">2011-06-09T19:15:07Z</dcterms:modified>
</cp:coreProperties>
</file>