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7" r:id="rId2"/>
    <p:sldId id="258" r:id="rId3"/>
    <p:sldId id="261" r:id="rId4"/>
    <p:sldId id="260" r:id="rId5"/>
    <p:sldId id="262" r:id="rId6"/>
    <p:sldId id="263" r:id="rId7"/>
    <p:sldId id="259" r:id="rId8"/>
    <p:sldId id="264" r:id="rId9"/>
    <p:sldId id="265" r:id="rId10"/>
    <p:sldId id="266" r:id="rId11"/>
    <p:sldId id="267" r:id="rId12"/>
    <p:sldId id="268" r:id="rId13"/>
    <p:sldId id="269" r:id="rId14"/>
    <p:sldId id="270" r:id="rId15"/>
    <p:sldId id="25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47" d="100"/>
          <a:sy n="47" d="100"/>
        </p:scale>
        <p:origin x="1340" y="26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5" Type="http://schemas.openxmlformats.org/officeDocument/2006/relationships/image" Target="../media/image10.jpg"/><Relationship Id="rId4" Type="http://schemas.openxmlformats.org/officeDocument/2006/relationships/image" Target="../media/image9.pn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5" Type="http://schemas.openxmlformats.org/officeDocument/2006/relationships/image" Target="../media/image10.jpg"/><Relationship Id="rId4" Type="http://schemas.openxmlformats.org/officeDocument/2006/relationships/image" Target="../media/image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7828F5-F78B-406E-A5F9-FE26381F5E27}" type="doc">
      <dgm:prSet loTypeId="urn:microsoft.com/office/officeart/2005/8/layout/pList2" loCatId="list" qsTypeId="urn:microsoft.com/office/officeart/2005/8/quickstyle/simple1" qsCatId="simple" csTypeId="urn:microsoft.com/office/officeart/2005/8/colors/colorful2" csCatId="colorful" phldr="1"/>
      <dgm:spPr/>
      <dgm:t>
        <a:bodyPr/>
        <a:lstStyle/>
        <a:p>
          <a:endParaRPr lang="en-GB"/>
        </a:p>
      </dgm:t>
    </dgm:pt>
    <dgm:pt modelId="{BAE9901B-5F91-4DD6-A12A-968E49F85124}">
      <dgm:prSet phldrT="[Text]" custT="1"/>
      <dgm:spPr/>
      <dgm:t>
        <a:bodyPr/>
        <a:lstStyle/>
        <a:p>
          <a:pPr algn="ctr"/>
          <a:r>
            <a:rPr lang="en-GB" sz="1300" dirty="0"/>
            <a:t>This concepts means “</a:t>
          </a:r>
          <a:r>
            <a:rPr lang="en-GB" sz="1300" b="1" dirty="0"/>
            <a:t>the whole person</a:t>
          </a:r>
          <a:r>
            <a:rPr lang="en-GB" sz="1300" dirty="0"/>
            <a:t>”, both physically and psychologically. Within a holistic approach, physical, social, psychological, spiritual, and cultural issues are recognised as having collective impact on the wellbeing of the individual. </a:t>
          </a:r>
        </a:p>
      </dgm:t>
    </dgm:pt>
    <dgm:pt modelId="{152A1286-337A-4ED8-93A6-7A68C4AA852C}" type="parTrans" cxnId="{05C9107E-8F23-4E68-8B3A-A85FBEC59E83}">
      <dgm:prSet/>
      <dgm:spPr/>
      <dgm:t>
        <a:bodyPr/>
        <a:lstStyle/>
        <a:p>
          <a:endParaRPr lang="en-GB"/>
        </a:p>
      </dgm:t>
    </dgm:pt>
    <dgm:pt modelId="{472CC994-09BE-4B09-BFE8-698B37B0D246}" type="sibTrans" cxnId="{05C9107E-8F23-4E68-8B3A-A85FBEC59E83}">
      <dgm:prSet/>
      <dgm:spPr/>
      <dgm:t>
        <a:bodyPr/>
        <a:lstStyle/>
        <a:p>
          <a:endParaRPr lang="en-GB"/>
        </a:p>
      </dgm:t>
    </dgm:pt>
    <dgm:pt modelId="{761120B4-5D84-42C0-BB70-C15714D57D1A}">
      <dgm:prSet phldrT="[Text]"/>
      <dgm:spPr/>
      <dgm:t>
        <a:bodyPr/>
        <a:lstStyle/>
        <a:p>
          <a:pPr>
            <a:buFont typeface="+mj-lt"/>
            <a:buAutoNum type="arabicPeriod"/>
          </a:pPr>
          <a:r>
            <a:rPr lang="en-GB" dirty="0"/>
            <a:t>To empower is to provide power or authority to another person. This term is both widely and liberally used in everyday practice, however, often with lack of regard as to the conceptual complexities involved in truly empowering patients. </a:t>
          </a:r>
        </a:p>
      </dgm:t>
    </dgm:pt>
    <dgm:pt modelId="{4CF414FD-ECD4-4745-9228-48B296FEF8CC}" type="parTrans" cxnId="{179958AB-805C-46FC-8C8D-BA5C235CBB40}">
      <dgm:prSet/>
      <dgm:spPr/>
      <dgm:t>
        <a:bodyPr/>
        <a:lstStyle/>
        <a:p>
          <a:endParaRPr lang="en-GB"/>
        </a:p>
      </dgm:t>
    </dgm:pt>
    <dgm:pt modelId="{A2E012FA-ED95-4A13-9299-B71DA7E32337}" type="sibTrans" cxnId="{179958AB-805C-46FC-8C8D-BA5C235CBB40}">
      <dgm:prSet/>
      <dgm:spPr/>
      <dgm:t>
        <a:bodyPr/>
        <a:lstStyle/>
        <a:p>
          <a:endParaRPr lang="en-GB"/>
        </a:p>
      </dgm:t>
    </dgm:pt>
    <dgm:pt modelId="{A390B89B-3968-40A8-8D61-7D134A8ECE3B}">
      <dgm:prSet phldrT="[Text]"/>
      <dgm:spPr/>
      <dgm:t>
        <a:bodyPr/>
        <a:lstStyle/>
        <a:p>
          <a:r>
            <a:rPr lang="en-GB" dirty="0"/>
            <a:t>An advocate is someone who acts on behalf of another person. The advocate needs to understand the values, beliefs, and perspective of the person whom they are representing. </a:t>
          </a:r>
        </a:p>
      </dgm:t>
    </dgm:pt>
    <dgm:pt modelId="{7A3447EC-6C9F-4CA8-973C-DE4019219396}" type="parTrans" cxnId="{57791900-7CBE-4B5F-A868-532B7394F53D}">
      <dgm:prSet/>
      <dgm:spPr/>
      <dgm:t>
        <a:bodyPr/>
        <a:lstStyle/>
        <a:p>
          <a:endParaRPr lang="en-GB"/>
        </a:p>
      </dgm:t>
    </dgm:pt>
    <dgm:pt modelId="{F0E0AB1C-15A5-4420-BCDE-0F62855800FA}" type="sibTrans" cxnId="{57791900-7CBE-4B5F-A868-532B7394F53D}">
      <dgm:prSet/>
      <dgm:spPr/>
      <dgm:t>
        <a:bodyPr/>
        <a:lstStyle/>
        <a:p>
          <a:endParaRPr lang="en-GB"/>
        </a:p>
      </dgm:t>
    </dgm:pt>
    <dgm:pt modelId="{3F76BD2A-5806-4912-854E-7376FDD27EF5}">
      <dgm:prSet/>
      <dgm:spPr/>
      <dgm:t>
        <a:bodyPr/>
        <a:lstStyle/>
        <a:p>
          <a:pPr>
            <a:buFont typeface="+mj-lt"/>
            <a:buAutoNum type="arabicPeriod"/>
          </a:pPr>
          <a:r>
            <a:rPr lang="en-GB" dirty="0"/>
            <a:t>To respect is to have positive regard for another person. Mutual respect and positive regard should ideally be evident on both sides of the practitioner-patient relationship.</a:t>
          </a:r>
        </a:p>
      </dgm:t>
    </dgm:pt>
    <dgm:pt modelId="{E6E1845D-AF5F-4BC0-B98D-B195D941FDB2}" type="parTrans" cxnId="{45516EEA-30BB-41A9-9707-AC535376BBF3}">
      <dgm:prSet/>
      <dgm:spPr/>
      <dgm:t>
        <a:bodyPr/>
        <a:lstStyle/>
        <a:p>
          <a:endParaRPr lang="en-GB"/>
        </a:p>
      </dgm:t>
    </dgm:pt>
    <dgm:pt modelId="{C5F87917-2CB6-4056-B3D7-08CB4E56A114}" type="sibTrans" cxnId="{45516EEA-30BB-41A9-9707-AC535376BBF3}">
      <dgm:prSet/>
      <dgm:spPr/>
      <dgm:t>
        <a:bodyPr/>
        <a:lstStyle/>
        <a:p>
          <a:endParaRPr lang="en-GB"/>
        </a:p>
      </dgm:t>
    </dgm:pt>
    <dgm:pt modelId="{A7BFDB71-8F7D-4C67-BED4-B2C4FFEE2134}">
      <dgm:prSet/>
      <dgm:spPr/>
      <dgm:t>
        <a:bodyPr/>
        <a:lstStyle/>
        <a:p>
          <a:r>
            <a:rPr lang="en-GB" dirty="0"/>
            <a:t>This relates to the reliability of another person and having confidence in them. Within the practitioner-patient relationship, the patient must be assured that the practitioner will address their best interests. </a:t>
          </a:r>
        </a:p>
      </dgm:t>
    </dgm:pt>
    <dgm:pt modelId="{5D1A6FAE-4230-4DA4-8187-A47D135560E3}" type="parTrans" cxnId="{75642B2A-4182-4AD6-A311-7F35857D6051}">
      <dgm:prSet/>
      <dgm:spPr/>
      <dgm:t>
        <a:bodyPr/>
        <a:lstStyle/>
        <a:p>
          <a:endParaRPr lang="en-GB"/>
        </a:p>
      </dgm:t>
    </dgm:pt>
    <dgm:pt modelId="{EECF4E20-2856-46C5-BAA5-09CDD8772AA5}" type="sibTrans" cxnId="{75642B2A-4182-4AD6-A311-7F35857D6051}">
      <dgm:prSet/>
      <dgm:spPr/>
      <dgm:t>
        <a:bodyPr/>
        <a:lstStyle/>
        <a:p>
          <a:endParaRPr lang="en-GB"/>
        </a:p>
      </dgm:t>
    </dgm:pt>
    <dgm:pt modelId="{72060F06-185E-4985-BB6D-8F8F0BE5E5A8}">
      <dgm:prSet/>
      <dgm:spPr/>
      <dgm:t>
        <a:bodyPr/>
        <a:lstStyle/>
        <a:p>
          <a:pPr>
            <a:buFont typeface="+mj-lt"/>
            <a:buAutoNum type="arabicPeriod"/>
          </a:pPr>
          <a:r>
            <a:rPr lang="en-GB" dirty="0"/>
            <a:t>This means having the opportunity to select a preference from a range of alternatives. At a more “micro” level within the practitioner-patient relationship, the practitioner must strive to identify everyday choices that they can provide their patients within relation to their care/therapy. </a:t>
          </a:r>
        </a:p>
      </dgm:t>
    </dgm:pt>
    <dgm:pt modelId="{83C089C6-D1CE-418A-9F51-AAA6E74E526B}" type="parTrans" cxnId="{90AD1DC9-1A7E-4B41-8D92-D1EC08E827C6}">
      <dgm:prSet/>
      <dgm:spPr/>
      <dgm:t>
        <a:bodyPr/>
        <a:lstStyle/>
        <a:p>
          <a:endParaRPr lang="en-GB"/>
        </a:p>
      </dgm:t>
    </dgm:pt>
    <dgm:pt modelId="{4717CC70-BCC9-40F1-9A22-EA46E1C910B5}" type="sibTrans" cxnId="{90AD1DC9-1A7E-4B41-8D92-D1EC08E827C6}">
      <dgm:prSet/>
      <dgm:spPr/>
      <dgm:t>
        <a:bodyPr/>
        <a:lstStyle/>
        <a:p>
          <a:endParaRPr lang="en-GB"/>
        </a:p>
      </dgm:t>
    </dgm:pt>
    <dgm:pt modelId="{62DE1A83-91DB-4370-B3A1-BEE29A0FE341}" type="pres">
      <dgm:prSet presAssocID="{047828F5-F78B-406E-A5F9-FE26381F5E27}" presName="Name0" presStyleCnt="0">
        <dgm:presLayoutVars>
          <dgm:dir/>
          <dgm:resizeHandles val="exact"/>
        </dgm:presLayoutVars>
      </dgm:prSet>
      <dgm:spPr/>
    </dgm:pt>
    <dgm:pt modelId="{11A01C70-252B-4BFB-A830-53A8791EA0F2}" type="pres">
      <dgm:prSet presAssocID="{047828F5-F78B-406E-A5F9-FE26381F5E27}" presName="bkgdShp" presStyleLbl="alignAccFollowNode1" presStyleIdx="0" presStyleCnt="1"/>
      <dgm:spPr/>
    </dgm:pt>
    <dgm:pt modelId="{D5BE18CD-0AE3-4AE9-A76D-11C7F4B97385}" type="pres">
      <dgm:prSet presAssocID="{047828F5-F78B-406E-A5F9-FE26381F5E27}" presName="linComp" presStyleCnt="0"/>
      <dgm:spPr/>
    </dgm:pt>
    <dgm:pt modelId="{F168E137-65AA-464D-8F33-BA8411A535E6}" type="pres">
      <dgm:prSet presAssocID="{BAE9901B-5F91-4DD6-A12A-968E49F85124}" presName="compNode" presStyleCnt="0"/>
      <dgm:spPr/>
    </dgm:pt>
    <dgm:pt modelId="{CA63AD8C-B72D-4E4D-8F7C-5CBBEF00A6F3}" type="pres">
      <dgm:prSet presAssocID="{BAE9901B-5F91-4DD6-A12A-968E49F85124}" presName="node" presStyleLbl="node1" presStyleIdx="0" presStyleCnt="6">
        <dgm:presLayoutVars>
          <dgm:bulletEnabled val="1"/>
        </dgm:presLayoutVars>
      </dgm:prSet>
      <dgm:spPr/>
    </dgm:pt>
    <dgm:pt modelId="{339065BB-12CD-49DE-B022-D0A424E13457}" type="pres">
      <dgm:prSet presAssocID="{BAE9901B-5F91-4DD6-A12A-968E49F85124}" presName="invisiNode" presStyleLbl="node1" presStyleIdx="0" presStyleCnt="6"/>
      <dgm:spPr/>
    </dgm:pt>
    <dgm:pt modelId="{3DC82421-94E8-45BB-AE54-9AD3184F0720}" type="pres">
      <dgm:prSet presAssocID="{BAE9901B-5F91-4DD6-A12A-968E49F85124}" presName="imagNode" presStyleLbl="fgImgPlace1" presStyleIdx="0" presStyleCnt="6"/>
      <dgm:spPr/>
    </dgm:pt>
    <dgm:pt modelId="{B1BD7FE9-C1AD-441E-81B9-17F05FC0003B}" type="pres">
      <dgm:prSet presAssocID="{472CC994-09BE-4B09-BFE8-698B37B0D246}" presName="sibTrans" presStyleLbl="sibTrans2D1" presStyleIdx="0" presStyleCnt="0"/>
      <dgm:spPr/>
    </dgm:pt>
    <dgm:pt modelId="{D0D40045-3DCB-4D99-A5BD-BE4344AB9DE4}" type="pres">
      <dgm:prSet presAssocID="{761120B4-5D84-42C0-BB70-C15714D57D1A}" presName="compNode" presStyleCnt="0"/>
      <dgm:spPr/>
    </dgm:pt>
    <dgm:pt modelId="{85CD3D51-E243-4227-A324-A60A94B701FF}" type="pres">
      <dgm:prSet presAssocID="{761120B4-5D84-42C0-BB70-C15714D57D1A}" presName="node" presStyleLbl="node1" presStyleIdx="1" presStyleCnt="6">
        <dgm:presLayoutVars>
          <dgm:bulletEnabled val="1"/>
        </dgm:presLayoutVars>
      </dgm:prSet>
      <dgm:spPr/>
    </dgm:pt>
    <dgm:pt modelId="{761D2952-C638-4D07-BC6B-BB840938BF4D}" type="pres">
      <dgm:prSet presAssocID="{761120B4-5D84-42C0-BB70-C15714D57D1A}" presName="invisiNode" presStyleLbl="node1" presStyleIdx="1" presStyleCnt="6"/>
      <dgm:spPr/>
    </dgm:pt>
    <dgm:pt modelId="{41F1F841-39BB-4634-8DCC-4A6117627904}" type="pres">
      <dgm:prSet presAssocID="{761120B4-5D84-42C0-BB70-C15714D57D1A}" presName="imagNode" presStyleLbl="fgImgPlace1" presStyleIdx="1"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dgm:spPr>
    </dgm:pt>
    <dgm:pt modelId="{46810543-3AFF-4D5E-A862-6BCC7903A168}" type="pres">
      <dgm:prSet presAssocID="{A2E012FA-ED95-4A13-9299-B71DA7E32337}" presName="sibTrans" presStyleLbl="sibTrans2D1" presStyleIdx="0" presStyleCnt="0"/>
      <dgm:spPr/>
    </dgm:pt>
    <dgm:pt modelId="{8710220E-BBC9-4D5B-9775-9F55DCB5952D}" type="pres">
      <dgm:prSet presAssocID="{A390B89B-3968-40A8-8D61-7D134A8ECE3B}" presName="compNode" presStyleCnt="0"/>
      <dgm:spPr/>
    </dgm:pt>
    <dgm:pt modelId="{1B042E9F-4BBF-421F-979B-E1E20546A626}" type="pres">
      <dgm:prSet presAssocID="{A390B89B-3968-40A8-8D61-7D134A8ECE3B}" presName="node" presStyleLbl="node1" presStyleIdx="2" presStyleCnt="6">
        <dgm:presLayoutVars>
          <dgm:bulletEnabled val="1"/>
        </dgm:presLayoutVars>
      </dgm:prSet>
      <dgm:spPr/>
    </dgm:pt>
    <dgm:pt modelId="{C2D8AAB8-4B4B-44DC-A14A-EF72C444D9BF}" type="pres">
      <dgm:prSet presAssocID="{A390B89B-3968-40A8-8D61-7D134A8ECE3B}" presName="invisiNode" presStyleLbl="node1" presStyleIdx="2" presStyleCnt="6"/>
      <dgm:spPr/>
    </dgm:pt>
    <dgm:pt modelId="{D2DDBF69-22A2-4636-B94F-599B841C4AFE}" type="pres">
      <dgm:prSet presAssocID="{A390B89B-3968-40A8-8D61-7D134A8ECE3B}" presName="imagNode" presStyleLbl="fgImgPlace1" presStyleIdx="2"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l="-1000" r="-1000"/>
          </a:stretch>
        </a:blipFill>
      </dgm:spPr>
    </dgm:pt>
    <dgm:pt modelId="{8F20F808-E604-4F03-B8C1-843F9CF652CB}" type="pres">
      <dgm:prSet presAssocID="{F0E0AB1C-15A5-4420-BCDE-0F62855800FA}" presName="sibTrans" presStyleLbl="sibTrans2D1" presStyleIdx="0" presStyleCnt="0"/>
      <dgm:spPr/>
    </dgm:pt>
    <dgm:pt modelId="{369626F3-0D3D-40C5-99A6-A522CF8CD032}" type="pres">
      <dgm:prSet presAssocID="{3F76BD2A-5806-4912-854E-7376FDD27EF5}" presName="compNode" presStyleCnt="0"/>
      <dgm:spPr/>
    </dgm:pt>
    <dgm:pt modelId="{622E8E0D-57E2-4917-987D-EB28B8D3AE09}" type="pres">
      <dgm:prSet presAssocID="{3F76BD2A-5806-4912-854E-7376FDD27EF5}" presName="node" presStyleLbl="node1" presStyleIdx="3" presStyleCnt="6">
        <dgm:presLayoutVars>
          <dgm:bulletEnabled val="1"/>
        </dgm:presLayoutVars>
      </dgm:prSet>
      <dgm:spPr/>
    </dgm:pt>
    <dgm:pt modelId="{DEB053B6-7A7A-41CD-8ED8-4A4570CB57F0}" type="pres">
      <dgm:prSet presAssocID="{3F76BD2A-5806-4912-854E-7376FDD27EF5}" presName="invisiNode" presStyleLbl="node1" presStyleIdx="3" presStyleCnt="6"/>
      <dgm:spPr/>
    </dgm:pt>
    <dgm:pt modelId="{06C4D66B-4D0B-4273-A0FB-36B4FF560545}" type="pres">
      <dgm:prSet presAssocID="{3F76BD2A-5806-4912-854E-7376FDD27EF5}" presName="imagNode" presStyleLbl="fgImgPlace1" presStyleIdx="3"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l="-1000" r="-1000"/>
          </a:stretch>
        </a:blipFill>
      </dgm:spPr>
    </dgm:pt>
    <dgm:pt modelId="{3EF71F36-4F9C-49F8-8B20-08E84D62B175}" type="pres">
      <dgm:prSet presAssocID="{C5F87917-2CB6-4056-B3D7-08CB4E56A114}" presName="sibTrans" presStyleLbl="sibTrans2D1" presStyleIdx="0" presStyleCnt="0"/>
      <dgm:spPr/>
    </dgm:pt>
    <dgm:pt modelId="{8684760B-4D02-4CF8-9EC9-1D9FA7570181}" type="pres">
      <dgm:prSet presAssocID="{A7BFDB71-8F7D-4C67-BED4-B2C4FFEE2134}" presName="compNode" presStyleCnt="0"/>
      <dgm:spPr/>
    </dgm:pt>
    <dgm:pt modelId="{1CB5E6F7-9A46-49D7-B87B-06770EE3710C}" type="pres">
      <dgm:prSet presAssocID="{A7BFDB71-8F7D-4C67-BED4-B2C4FFEE2134}" presName="node" presStyleLbl="node1" presStyleIdx="4" presStyleCnt="6">
        <dgm:presLayoutVars>
          <dgm:bulletEnabled val="1"/>
        </dgm:presLayoutVars>
      </dgm:prSet>
      <dgm:spPr/>
    </dgm:pt>
    <dgm:pt modelId="{6FE007B2-7877-4C3E-9824-9DB94F62C756}" type="pres">
      <dgm:prSet presAssocID="{A7BFDB71-8F7D-4C67-BED4-B2C4FFEE2134}" presName="invisiNode" presStyleLbl="node1" presStyleIdx="4" presStyleCnt="6"/>
      <dgm:spPr/>
    </dgm:pt>
    <dgm:pt modelId="{30817948-FBD6-4A5E-9E26-A591F1E8F084}" type="pres">
      <dgm:prSet presAssocID="{A7BFDB71-8F7D-4C67-BED4-B2C4FFEE2134}" presName="imagNode" presStyleLbl="fgImgPlace1" presStyleIdx="4"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1000" r="-1000"/>
          </a:stretch>
        </a:blipFill>
      </dgm:spPr>
    </dgm:pt>
    <dgm:pt modelId="{F35C3B63-262A-4DC9-BEBB-C0DF34DE7EFE}" type="pres">
      <dgm:prSet presAssocID="{EECF4E20-2856-46C5-BAA5-09CDD8772AA5}" presName="sibTrans" presStyleLbl="sibTrans2D1" presStyleIdx="0" presStyleCnt="0"/>
      <dgm:spPr/>
    </dgm:pt>
    <dgm:pt modelId="{D6435A4D-6D7F-49B3-BD0C-A9B416043A16}" type="pres">
      <dgm:prSet presAssocID="{72060F06-185E-4985-BB6D-8F8F0BE5E5A8}" presName="compNode" presStyleCnt="0"/>
      <dgm:spPr/>
    </dgm:pt>
    <dgm:pt modelId="{544A3193-71BC-4FDF-9E61-5B165072C1BE}" type="pres">
      <dgm:prSet presAssocID="{72060F06-185E-4985-BB6D-8F8F0BE5E5A8}" presName="node" presStyleLbl="node1" presStyleIdx="5" presStyleCnt="6">
        <dgm:presLayoutVars>
          <dgm:bulletEnabled val="1"/>
        </dgm:presLayoutVars>
      </dgm:prSet>
      <dgm:spPr/>
    </dgm:pt>
    <dgm:pt modelId="{DD32DA2F-A741-430B-873A-AD099526CC01}" type="pres">
      <dgm:prSet presAssocID="{72060F06-185E-4985-BB6D-8F8F0BE5E5A8}" presName="invisiNode" presStyleLbl="node1" presStyleIdx="5" presStyleCnt="6"/>
      <dgm:spPr/>
    </dgm:pt>
    <dgm:pt modelId="{F960200A-5B1F-4E95-AABB-5620259A052C}" type="pres">
      <dgm:prSet presAssocID="{72060F06-185E-4985-BB6D-8F8F0BE5E5A8}" presName="imagNode" presStyleLbl="fgImgPlace1" presStyleIdx="5" presStyleCnt="6"/>
      <dgm:spPr>
        <a:blipFill>
          <a:blip xmlns:r="http://schemas.openxmlformats.org/officeDocument/2006/relationships" r:embed="rId5">
            <a:extLst>
              <a:ext uri="{28A0092B-C50C-407E-A947-70E740481C1C}">
                <a14:useLocalDpi xmlns:a14="http://schemas.microsoft.com/office/drawing/2010/main" val="0"/>
              </a:ext>
            </a:extLst>
          </a:blip>
          <a:srcRect/>
          <a:stretch>
            <a:fillRect l="-1000" r="-1000"/>
          </a:stretch>
        </a:blipFill>
      </dgm:spPr>
    </dgm:pt>
  </dgm:ptLst>
  <dgm:cxnLst>
    <dgm:cxn modelId="{57791900-7CBE-4B5F-A868-532B7394F53D}" srcId="{047828F5-F78B-406E-A5F9-FE26381F5E27}" destId="{A390B89B-3968-40A8-8D61-7D134A8ECE3B}" srcOrd="2" destOrd="0" parTransId="{7A3447EC-6C9F-4CA8-973C-DE4019219396}" sibTransId="{F0E0AB1C-15A5-4420-BCDE-0F62855800FA}"/>
    <dgm:cxn modelId="{EEF9F50A-007C-4A17-A03F-2D1932AFB7E7}" type="presOf" srcId="{A390B89B-3968-40A8-8D61-7D134A8ECE3B}" destId="{1B042E9F-4BBF-421F-979B-E1E20546A626}" srcOrd="0" destOrd="0" presId="urn:microsoft.com/office/officeart/2005/8/layout/pList2"/>
    <dgm:cxn modelId="{25002425-08F6-43D5-904B-5EF0DB330EAA}" type="presOf" srcId="{A7BFDB71-8F7D-4C67-BED4-B2C4FFEE2134}" destId="{1CB5E6F7-9A46-49D7-B87B-06770EE3710C}" srcOrd="0" destOrd="0" presId="urn:microsoft.com/office/officeart/2005/8/layout/pList2"/>
    <dgm:cxn modelId="{75642B2A-4182-4AD6-A311-7F35857D6051}" srcId="{047828F5-F78B-406E-A5F9-FE26381F5E27}" destId="{A7BFDB71-8F7D-4C67-BED4-B2C4FFEE2134}" srcOrd="4" destOrd="0" parTransId="{5D1A6FAE-4230-4DA4-8187-A47D135560E3}" sibTransId="{EECF4E20-2856-46C5-BAA5-09CDD8772AA5}"/>
    <dgm:cxn modelId="{9957037D-CAB5-438E-A867-C92458CAA71A}" type="presOf" srcId="{BAE9901B-5F91-4DD6-A12A-968E49F85124}" destId="{CA63AD8C-B72D-4E4D-8F7C-5CBBEF00A6F3}" srcOrd="0" destOrd="0" presId="urn:microsoft.com/office/officeart/2005/8/layout/pList2"/>
    <dgm:cxn modelId="{05C9107E-8F23-4E68-8B3A-A85FBEC59E83}" srcId="{047828F5-F78B-406E-A5F9-FE26381F5E27}" destId="{BAE9901B-5F91-4DD6-A12A-968E49F85124}" srcOrd="0" destOrd="0" parTransId="{152A1286-337A-4ED8-93A6-7A68C4AA852C}" sibTransId="{472CC994-09BE-4B09-BFE8-698B37B0D246}"/>
    <dgm:cxn modelId="{DDBE7A8D-E8EF-4FD5-A318-84EE85C0EB50}" type="presOf" srcId="{472CC994-09BE-4B09-BFE8-698B37B0D246}" destId="{B1BD7FE9-C1AD-441E-81B9-17F05FC0003B}" srcOrd="0" destOrd="0" presId="urn:microsoft.com/office/officeart/2005/8/layout/pList2"/>
    <dgm:cxn modelId="{08D43F9D-36FD-49B0-B379-3E9FECBEDF93}" type="presOf" srcId="{72060F06-185E-4985-BB6D-8F8F0BE5E5A8}" destId="{544A3193-71BC-4FDF-9E61-5B165072C1BE}" srcOrd="0" destOrd="0" presId="urn:microsoft.com/office/officeart/2005/8/layout/pList2"/>
    <dgm:cxn modelId="{179958AB-805C-46FC-8C8D-BA5C235CBB40}" srcId="{047828F5-F78B-406E-A5F9-FE26381F5E27}" destId="{761120B4-5D84-42C0-BB70-C15714D57D1A}" srcOrd="1" destOrd="0" parTransId="{4CF414FD-ECD4-4745-9228-48B296FEF8CC}" sibTransId="{A2E012FA-ED95-4A13-9299-B71DA7E32337}"/>
    <dgm:cxn modelId="{D28B33C5-D0F5-4960-B2F5-97C4BC890461}" type="presOf" srcId="{A2E012FA-ED95-4A13-9299-B71DA7E32337}" destId="{46810543-3AFF-4D5E-A862-6BCC7903A168}" srcOrd="0" destOrd="0" presId="urn:microsoft.com/office/officeart/2005/8/layout/pList2"/>
    <dgm:cxn modelId="{90AD1DC9-1A7E-4B41-8D92-D1EC08E827C6}" srcId="{047828F5-F78B-406E-A5F9-FE26381F5E27}" destId="{72060F06-185E-4985-BB6D-8F8F0BE5E5A8}" srcOrd="5" destOrd="0" parTransId="{83C089C6-D1CE-418A-9F51-AAA6E74E526B}" sibTransId="{4717CC70-BCC9-40F1-9A22-EA46E1C910B5}"/>
    <dgm:cxn modelId="{D3DECCD7-0A87-4A4F-B323-56E2B78A7DE3}" type="presOf" srcId="{C5F87917-2CB6-4056-B3D7-08CB4E56A114}" destId="{3EF71F36-4F9C-49F8-8B20-08E84D62B175}" srcOrd="0" destOrd="0" presId="urn:microsoft.com/office/officeart/2005/8/layout/pList2"/>
    <dgm:cxn modelId="{45516EEA-30BB-41A9-9707-AC535376BBF3}" srcId="{047828F5-F78B-406E-A5F9-FE26381F5E27}" destId="{3F76BD2A-5806-4912-854E-7376FDD27EF5}" srcOrd="3" destOrd="0" parTransId="{E6E1845D-AF5F-4BC0-B98D-B195D941FDB2}" sibTransId="{C5F87917-2CB6-4056-B3D7-08CB4E56A114}"/>
    <dgm:cxn modelId="{5E9BE0EF-3C9F-44E6-B6D3-2E1FBBD8BFD0}" type="presOf" srcId="{F0E0AB1C-15A5-4420-BCDE-0F62855800FA}" destId="{8F20F808-E604-4F03-B8C1-843F9CF652CB}" srcOrd="0" destOrd="0" presId="urn:microsoft.com/office/officeart/2005/8/layout/pList2"/>
    <dgm:cxn modelId="{A8487BF2-C795-4F86-8741-9D4864278F3A}" type="presOf" srcId="{761120B4-5D84-42C0-BB70-C15714D57D1A}" destId="{85CD3D51-E243-4227-A324-A60A94B701FF}" srcOrd="0" destOrd="0" presId="urn:microsoft.com/office/officeart/2005/8/layout/pList2"/>
    <dgm:cxn modelId="{CE1749FC-8E7C-4E7D-93A1-C2F51288A241}" type="presOf" srcId="{EECF4E20-2856-46C5-BAA5-09CDD8772AA5}" destId="{F35C3B63-262A-4DC9-BEBB-C0DF34DE7EFE}" srcOrd="0" destOrd="0" presId="urn:microsoft.com/office/officeart/2005/8/layout/pList2"/>
    <dgm:cxn modelId="{2A17B1FD-A711-4AAC-8BE3-F743B2AAFF21}" type="presOf" srcId="{3F76BD2A-5806-4912-854E-7376FDD27EF5}" destId="{622E8E0D-57E2-4917-987D-EB28B8D3AE09}" srcOrd="0" destOrd="0" presId="urn:microsoft.com/office/officeart/2005/8/layout/pList2"/>
    <dgm:cxn modelId="{6DCDA7FE-E637-43A7-B315-EBD9D667694A}" type="presOf" srcId="{047828F5-F78B-406E-A5F9-FE26381F5E27}" destId="{62DE1A83-91DB-4370-B3A1-BEE29A0FE341}" srcOrd="0" destOrd="0" presId="urn:microsoft.com/office/officeart/2005/8/layout/pList2"/>
    <dgm:cxn modelId="{ADC5F944-8293-4F4E-B312-E32011F98A15}" type="presParOf" srcId="{62DE1A83-91DB-4370-B3A1-BEE29A0FE341}" destId="{11A01C70-252B-4BFB-A830-53A8791EA0F2}" srcOrd="0" destOrd="0" presId="urn:microsoft.com/office/officeart/2005/8/layout/pList2"/>
    <dgm:cxn modelId="{F57BD72C-5E16-46E4-9C71-1490DE2679CF}" type="presParOf" srcId="{62DE1A83-91DB-4370-B3A1-BEE29A0FE341}" destId="{D5BE18CD-0AE3-4AE9-A76D-11C7F4B97385}" srcOrd="1" destOrd="0" presId="urn:microsoft.com/office/officeart/2005/8/layout/pList2"/>
    <dgm:cxn modelId="{F661ED3C-B3A0-4917-9776-1E99574978A5}" type="presParOf" srcId="{D5BE18CD-0AE3-4AE9-A76D-11C7F4B97385}" destId="{F168E137-65AA-464D-8F33-BA8411A535E6}" srcOrd="0" destOrd="0" presId="urn:microsoft.com/office/officeart/2005/8/layout/pList2"/>
    <dgm:cxn modelId="{1293CD36-A3DC-4BB9-9576-BFDBB71840C2}" type="presParOf" srcId="{F168E137-65AA-464D-8F33-BA8411A535E6}" destId="{CA63AD8C-B72D-4E4D-8F7C-5CBBEF00A6F3}" srcOrd="0" destOrd="0" presId="urn:microsoft.com/office/officeart/2005/8/layout/pList2"/>
    <dgm:cxn modelId="{93D10075-B415-4FB3-935F-C90F75DA463E}" type="presParOf" srcId="{F168E137-65AA-464D-8F33-BA8411A535E6}" destId="{339065BB-12CD-49DE-B022-D0A424E13457}" srcOrd="1" destOrd="0" presId="urn:microsoft.com/office/officeart/2005/8/layout/pList2"/>
    <dgm:cxn modelId="{C1740F17-BE65-4453-A351-6354A4177ED8}" type="presParOf" srcId="{F168E137-65AA-464D-8F33-BA8411A535E6}" destId="{3DC82421-94E8-45BB-AE54-9AD3184F0720}" srcOrd="2" destOrd="0" presId="urn:microsoft.com/office/officeart/2005/8/layout/pList2"/>
    <dgm:cxn modelId="{B0133FBB-32BA-406F-9AC0-BC549ED2D13A}" type="presParOf" srcId="{D5BE18CD-0AE3-4AE9-A76D-11C7F4B97385}" destId="{B1BD7FE9-C1AD-441E-81B9-17F05FC0003B}" srcOrd="1" destOrd="0" presId="urn:microsoft.com/office/officeart/2005/8/layout/pList2"/>
    <dgm:cxn modelId="{7B33B33C-3195-4AD2-8509-F7A6ACDE64BD}" type="presParOf" srcId="{D5BE18CD-0AE3-4AE9-A76D-11C7F4B97385}" destId="{D0D40045-3DCB-4D99-A5BD-BE4344AB9DE4}" srcOrd="2" destOrd="0" presId="urn:microsoft.com/office/officeart/2005/8/layout/pList2"/>
    <dgm:cxn modelId="{596FBCA6-5B29-4FED-96A6-9E66AF542613}" type="presParOf" srcId="{D0D40045-3DCB-4D99-A5BD-BE4344AB9DE4}" destId="{85CD3D51-E243-4227-A324-A60A94B701FF}" srcOrd="0" destOrd="0" presId="urn:microsoft.com/office/officeart/2005/8/layout/pList2"/>
    <dgm:cxn modelId="{D5911D63-6035-4DA0-B415-C84C07F3FB8F}" type="presParOf" srcId="{D0D40045-3DCB-4D99-A5BD-BE4344AB9DE4}" destId="{761D2952-C638-4D07-BC6B-BB840938BF4D}" srcOrd="1" destOrd="0" presId="urn:microsoft.com/office/officeart/2005/8/layout/pList2"/>
    <dgm:cxn modelId="{24EE3302-B0D8-4585-87C4-78495BAE03EE}" type="presParOf" srcId="{D0D40045-3DCB-4D99-A5BD-BE4344AB9DE4}" destId="{41F1F841-39BB-4634-8DCC-4A6117627904}" srcOrd="2" destOrd="0" presId="urn:microsoft.com/office/officeart/2005/8/layout/pList2"/>
    <dgm:cxn modelId="{AF6EEA47-F7DE-425D-800C-B875AA7BB6FF}" type="presParOf" srcId="{D5BE18CD-0AE3-4AE9-A76D-11C7F4B97385}" destId="{46810543-3AFF-4D5E-A862-6BCC7903A168}" srcOrd="3" destOrd="0" presId="urn:microsoft.com/office/officeart/2005/8/layout/pList2"/>
    <dgm:cxn modelId="{E932EEF1-FC17-41E9-B08E-7AA8EA7730F8}" type="presParOf" srcId="{D5BE18CD-0AE3-4AE9-A76D-11C7F4B97385}" destId="{8710220E-BBC9-4D5B-9775-9F55DCB5952D}" srcOrd="4" destOrd="0" presId="urn:microsoft.com/office/officeart/2005/8/layout/pList2"/>
    <dgm:cxn modelId="{5EA9BC67-9689-47CF-9D58-3347CE089AAC}" type="presParOf" srcId="{8710220E-BBC9-4D5B-9775-9F55DCB5952D}" destId="{1B042E9F-4BBF-421F-979B-E1E20546A626}" srcOrd="0" destOrd="0" presId="urn:microsoft.com/office/officeart/2005/8/layout/pList2"/>
    <dgm:cxn modelId="{67AD9106-1E3F-4273-A01A-DCECD15D5162}" type="presParOf" srcId="{8710220E-BBC9-4D5B-9775-9F55DCB5952D}" destId="{C2D8AAB8-4B4B-44DC-A14A-EF72C444D9BF}" srcOrd="1" destOrd="0" presId="urn:microsoft.com/office/officeart/2005/8/layout/pList2"/>
    <dgm:cxn modelId="{32CA7DE8-0436-4990-B48A-2959C3DCA6AF}" type="presParOf" srcId="{8710220E-BBC9-4D5B-9775-9F55DCB5952D}" destId="{D2DDBF69-22A2-4636-B94F-599B841C4AFE}" srcOrd="2" destOrd="0" presId="urn:microsoft.com/office/officeart/2005/8/layout/pList2"/>
    <dgm:cxn modelId="{358D0D04-4856-41C9-A04F-AD777904D0C0}" type="presParOf" srcId="{D5BE18CD-0AE3-4AE9-A76D-11C7F4B97385}" destId="{8F20F808-E604-4F03-B8C1-843F9CF652CB}" srcOrd="5" destOrd="0" presId="urn:microsoft.com/office/officeart/2005/8/layout/pList2"/>
    <dgm:cxn modelId="{50D34607-36A7-4961-9EE8-6CCB63DC8CEA}" type="presParOf" srcId="{D5BE18CD-0AE3-4AE9-A76D-11C7F4B97385}" destId="{369626F3-0D3D-40C5-99A6-A522CF8CD032}" srcOrd="6" destOrd="0" presId="urn:microsoft.com/office/officeart/2005/8/layout/pList2"/>
    <dgm:cxn modelId="{4D4E1399-7ADC-4B26-BECF-779611625C4B}" type="presParOf" srcId="{369626F3-0D3D-40C5-99A6-A522CF8CD032}" destId="{622E8E0D-57E2-4917-987D-EB28B8D3AE09}" srcOrd="0" destOrd="0" presId="urn:microsoft.com/office/officeart/2005/8/layout/pList2"/>
    <dgm:cxn modelId="{CF619419-9257-47A6-898F-7F986AF70EA1}" type="presParOf" srcId="{369626F3-0D3D-40C5-99A6-A522CF8CD032}" destId="{DEB053B6-7A7A-41CD-8ED8-4A4570CB57F0}" srcOrd="1" destOrd="0" presId="urn:microsoft.com/office/officeart/2005/8/layout/pList2"/>
    <dgm:cxn modelId="{0F5762BD-7F2B-4020-AF7B-F016E8670962}" type="presParOf" srcId="{369626F3-0D3D-40C5-99A6-A522CF8CD032}" destId="{06C4D66B-4D0B-4273-A0FB-36B4FF560545}" srcOrd="2" destOrd="0" presId="urn:microsoft.com/office/officeart/2005/8/layout/pList2"/>
    <dgm:cxn modelId="{1D5CB67D-8616-437B-AC2E-1B5863880C29}" type="presParOf" srcId="{D5BE18CD-0AE3-4AE9-A76D-11C7F4B97385}" destId="{3EF71F36-4F9C-49F8-8B20-08E84D62B175}" srcOrd="7" destOrd="0" presId="urn:microsoft.com/office/officeart/2005/8/layout/pList2"/>
    <dgm:cxn modelId="{A0019EA7-2C0A-4123-ADD9-9D61CBD0D172}" type="presParOf" srcId="{D5BE18CD-0AE3-4AE9-A76D-11C7F4B97385}" destId="{8684760B-4D02-4CF8-9EC9-1D9FA7570181}" srcOrd="8" destOrd="0" presId="urn:microsoft.com/office/officeart/2005/8/layout/pList2"/>
    <dgm:cxn modelId="{75D061CF-8995-4752-B180-16598E3D4F6D}" type="presParOf" srcId="{8684760B-4D02-4CF8-9EC9-1D9FA7570181}" destId="{1CB5E6F7-9A46-49D7-B87B-06770EE3710C}" srcOrd="0" destOrd="0" presId="urn:microsoft.com/office/officeart/2005/8/layout/pList2"/>
    <dgm:cxn modelId="{A7B53321-3266-41E0-AEEE-D8E8CEC84DCE}" type="presParOf" srcId="{8684760B-4D02-4CF8-9EC9-1D9FA7570181}" destId="{6FE007B2-7877-4C3E-9824-9DB94F62C756}" srcOrd="1" destOrd="0" presId="urn:microsoft.com/office/officeart/2005/8/layout/pList2"/>
    <dgm:cxn modelId="{E1E1F3A1-F182-4C85-A311-2510D0317C75}" type="presParOf" srcId="{8684760B-4D02-4CF8-9EC9-1D9FA7570181}" destId="{30817948-FBD6-4A5E-9E26-A591F1E8F084}" srcOrd="2" destOrd="0" presId="urn:microsoft.com/office/officeart/2005/8/layout/pList2"/>
    <dgm:cxn modelId="{2F01681C-5139-425D-9AAF-91BE2D4AD833}" type="presParOf" srcId="{D5BE18CD-0AE3-4AE9-A76D-11C7F4B97385}" destId="{F35C3B63-262A-4DC9-BEBB-C0DF34DE7EFE}" srcOrd="9" destOrd="0" presId="urn:microsoft.com/office/officeart/2005/8/layout/pList2"/>
    <dgm:cxn modelId="{6168F09C-1282-4DAC-967F-6E7E260F2542}" type="presParOf" srcId="{D5BE18CD-0AE3-4AE9-A76D-11C7F4B97385}" destId="{D6435A4D-6D7F-49B3-BD0C-A9B416043A16}" srcOrd="10" destOrd="0" presId="urn:microsoft.com/office/officeart/2005/8/layout/pList2"/>
    <dgm:cxn modelId="{F77993F1-B269-4F0E-A72C-165DE48CA7F5}" type="presParOf" srcId="{D6435A4D-6D7F-49B3-BD0C-A9B416043A16}" destId="{544A3193-71BC-4FDF-9E61-5B165072C1BE}" srcOrd="0" destOrd="0" presId="urn:microsoft.com/office/officeart/2005/8/layout/pList2"/>
    <dgm:cxn modelId="{8934EF54-D754-4AB9-AFD6-B567397F587C}" type="presParOf" srcId="{D6435A4D-6D7F-49B3-BD0C-A9B416043A16}" destId="{DD32DA2F-A741-430B-873A-AD099526CC01}" srcOrd="1" destOrd="0" presId="urn:microsoft.com/office/officeart/2005/8/layout/pList2"/>
    <dgm:cxn modelId="{0F778747-0BB5-4028-94A9-C173CFF8B11F}" type="presParOf" srcId="{D6435A4D-6D7F-49B3-BD0C-A9B416043A16}" destId="{F960200A-5B1F-4E95-AABB-5620259A052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171BF0-0073-40A8-94AB-F5BA26F8F64F}" type="doc">
      <dgm:prSet loTypeId="urn:microsoft.com/office/officeart/2005/8/layout/hProcess7" loCatId="list" qsTypeId="urn:microsoft.com/office/officeart/2005/8/quickstyle/simple1" qsCatId="simple" csTypeId="urn:microsoft.com/office/officeart/2005/8/colors/colorful3" csCatId="colorful" phldr="1"/>
      <dgm:spPr/>
      <dgm:t>
        <a:bodyPr/>
        <a:lstStyle/>
        <a:p>
          <a:endParaRPr lang="en-GB"/>
        </a:p>
      </dgm:t>
    </dgm:pt>
    <dgm:pt modelId="{910F35C5-F32F-4BD4-AD03-C3FFA6F7117A}">
      <dgm:prSet phldrT="[Text]"/>
      <dgm:spPr/>
      <dgm:t>
        <a:bodyPr/>
        <a:lstStyle/>
        <a:p>
          <a:r>
            <a:rPr lang="en-GB" dirty="0"/>
            <a:t>Inputs</a:t>
          </a:r>
        </a:p>
      </dgm:t>
    </dgm:pt>
    <dgm:pt modelId="{A401BDB3-42F6-4548-9403-72678B39C95A}" type="parTrans" cxnId="{FA7519E3-D550-4EA8-8D9C-5555C741A29E}">
      <dgm:prSet/>
      <dgm:spPr/>
      <dgm:t>
        <a:bodyPr/>
        <a:lstStyle/>
        <a:p>
          <a:endParaRPr lang="en-GB"/>
        </a:p>
      </dgm:t>
    </dgm:pt>
    <dgm:pt modelId="{4106311D-024B-40C0-85CD-7F5C74BB2C52}" type="sibTrans" cxnId="{FA7519E3-D550-4EA8-8D9C-5555C741A29E}">
      <dgm:prSet/>
      <dgm:spPr/>
      <dgm:t>
        <a:bodyPr/>
        <a:lstStyle/>
        <a:p>
          <a:endParaRPr lang="en-GB"/>
        </a:p>
      </dgm:t>
    </dgm:pt>
    <dgm:pt modelId="{FA5CD6F9-1022-43C7-8BD6-440D5AB5E61D}">
      <dgm:prSet phldrT="[Text]"/>
      <dgm:spPr/>
      <dgm:t>
        <a:bodyPr/>
        <a:lstStyle/>
        <a:p>
          <a:pPr>
            <a:buSzPts val="1000"/>
            <a:buFont typeface="Symbol" panose="05050102010706020507" pitchFamily="18" charset="2"/>
            <a:buChar char=""/>
          </a:pPr>
          <a:endParaRPr lang="en-GB" b="1" dirty="0"/>
        </a:p>
        <a:p>
          <a:pPr>
            <a:buSzPts val="1000"/>
            <a:buFont typeface="Symbol" panose="05050102010706020507" pitchFamily="18" charset="2"/>
            <a:buChar char=""/>
          </a:pPr>
          <a:endParaRPr lang="en-GB" b="1" dirty="0"/>
        </a:p>
        <a:p>
          <a:pPr>
            <a:buSzPts val="1000"/>
            <a:buFont typeface="Symbol" panose="05050102010706020507" pitchFamily="18" charset="2"/>
            <a:buChar char=""/>
          </a:pPr>
          <a:r>
            <a:rPr lang="en-GB" b="1" dirty="0"/>
            <a:t>Inputs </a:t>
          </a:r>
          <a:r>
            <a:rPr lang="en-GB" dirty="0"/>
            <a:t>measure attributes (amount, type, quality) of resources consumed in processes that produce outputs</a:t>
          </a:r>
        </a:p>
      </dgm:t>
    </dgm:pt>
    <dgm:pt modelId="{F3654DA9-DAF6-444B-B249-C71E2E89C730}" type="parTrans" cxnId="{058B4A07-DD8B-4015-8E04-E4727A87F14C}">
      <dgm:prSet/>
      <dgm:spPr/>
      <dgm:t>
        <a:bodyPr/>
        <a:lstStyle/>
        <a:p>
          <a:endParaRPr lang="en-GB"/>
        </a:p>
      </dgm:t>
    </dgm:pt>
    <dgm:pt modelId="{1CD79687-EAD2-4FCA-B0B5-C6E4EAA6E4E3}" type="sibTrans" cxnId="{058B4A07-DD8B-4015-8E04-E4727A87F14C}">
      <dgm:prSet/>
      <dgm:spPr/>
      <dgm:t>
        <a:bodyPr/>
        <a:lstStyle/>
        <a:p>
          <a:endParaRPr lang="en-GB"/>
        </a:p>
      </dgm:t>
    </dgm:pt>
    <dgm:pt modelId="{3432A931-E4A3-4984-BF4E-291BBA0C81DE}">
      <dgm:prSet phldrT="[Text]"/>
      <dgm:spPr/>
      <dgm:t>
        <a:bodyPr/>
        <a:lstStyle/>
        <a:p>
          <a:r>
            <a:rPr lang="en-GB" dirty="0"/>
            <a:t>Process</a:t>
          </a:r>
        </a:p>
      </dgm:t>
    </dgm:pt>
    <dgm:pt modelId="{3FA8E709-45E4-42FE-8794-4020A4807962}" type="parTrans" cxnId="{0BB4AB6D-3EE0-4FEF-AD91-5201D94FE1AE}">
      <dgm:prSet/>
      <dgm:spPr/>
      <dgm:t>
        <a:bodyPr/>
        <a:lstStyle/>
        <a:p>
          <a:endParaRPr lang="en-GB"/>
        </a:p>
      </dgm:t>
    </dgm:pt>
    <dgm:pt modelId="{233B507D-DA8D-4168-8CCC-804CC68FAD70}" type="sibTrans" cxnId="{0BB4AB6D-3EE0-4FEF-AD91-5201D94FE1AE}">
      <dgm:prSet/>
      <dgm:spPr/>
      <dgm:t>
        <a:bodyPr/>
        <a:lstStyle/>
        <a:p>
          <a:endParaRPr lang="en-GB"/>
        </a:p>
      </dgm:t>
    </dgm:pt>
    <dgm:pt modelId="{2EA1BCEA-D0B6-457C-B873-C99C121C294C}">
      <dgm:prSet phldrT="[Text]"/>
      <dgm:spPr/>
      <dgm:t>
        <a:bodyPr/>
        <a:lstStyle/>
        <a:p>
          <a:pPr>
            <a:buSzPts val="1000"/>
            <a:buFont typeface="Symbol" panose="05050102010706020507" pitchFamily="18" charset="2"/>
            <a:buChar char=""/>
          </a:pPr>
          <a:endParaRPr lang="en-GB" dirty="0"/>
        </a:p>
        <a:p>
          <a:pPr>
            <a:buSzPts val="1000"/>
            <a:buFont typeface="Symbol" panose="05050102010706020507" pitchFamily="18" charset="2"/>
            <a:buChar char=""/>
          </a:pPr>
          <a:r>
            <a:rPr lang="en-GB" dirty="0"/>
            <a:t>Activity measures focus on how the efficiency, quality, or consistency of specific processes used to produce a specific output; they can also measure controls on that process, such as the tools/equipment used or process training</a:t>
          </a:r>
        </a:p>
      </dgm:t>
    </dgm:pt>
    <dgm:pt modelId="{FF1B197B-2A56-418D-8DB4-DA71DE566BA0}" type="parTrans" cxnId="{3814E17A-CA5F-4DD4-B116-16A1A5B8E5F4}">
      <dgm:prSet/>
      <dgm:spPr/>
      <dgm:t>
        <a:bodyPr/>
        <a:lstStyle/>
        <a:p>
          <a:endParaRPr lang="en-GB"/>
        </a:p>
      </dgm:t>
    </dgm:pt>
    <dgm:pt modelId="{19F231CB-3104-4C5D-A0C4-60A6E2983873}" type="sibTrans" cxnId="{3814E17A-CA5F-4DD4-B116-16A1A5B8E5F4}">
      <dgm:prSet/>
      <dgm:spPr/>
      <dgm:t>
        <a:bodyPr/>
        <a:lstStyle/>
        <a:p>
          <a:endParaRPr lang="en-GB"/>
        </a:p>
      </dgm:t>
    </dgm:pt>
    <dgm:pt modelId="{4E76BC14-3FEE-41D2-BB44-69E9EA1210EB}">
      <dgm:prSet phldrT="[Text]"/>
      <dgm:spPr/>
      <dgm:t>
        <a:bodyPr/>
        <a:lstStyle/>
        <a:p>
          <a:r>
            <a:rPr lang="en-GB" b="1" dirty="0"/>
            <a:t>Outputs </a:t>
          </a:r>
          <a:endParaRPr lang="en-GB" dirty="0"/>
        </a:p>
      </dgm:t>
    </dgm:pt>
    <dgm:pt modelId="{B33C7D49-B214-41B6-8A5C-C2899873A730}" type="parTrans" cxnId="{92D70223-8E92-4901-8449-3C0AEDB51082}">
      <dgm:prSet/>
      <dgm:spPr/>
      <dgm:t>
        <a:bodyPr/>
        <a:lstStyle/>
        <a:p>
          <a:endParaRPr lang="en-GB"/>
        </a:p>
      </dgm:t>
    </dgm:pt>
    <dgm:pt modelId="{2E245008-7653-4E20-A0CC-0287D0093996}" type="sibTrans" cxnId="{92D70223-8E92-4901-8449-3C0AEDB51082}">
      <dgm:prSet/>
      <dgm:spPr/>
      <dgm:t>
        <a:bodyPr/>
        <a:lstStyle/>
        <a:p>
          <a:endParaRPr lang="en-GB"/>
        </a:p>
      </dgm:t>
    </dgm:pt>
    <dgm:pt modelId="{00C14E56-E7B4-4038-A714-8A76BF75290B}">
      <dgm:prSet phldrT="[Text]"/>
      <dgm:spPr/>
      <dgm:t>
        <a:bodyPr/>
        <a:lstStyle/>
        <a:p>
          <a:pPr>
            <a:buSzPts val="1000"/>
            <a:buFont typeface="Symbol" panose="05050102010706020507" pitchFamily="18" charset="2"/>
            <a:buChar char=""/>
          </a:pPr>
          <a:endParaRPr lang="en-GB" dirty="0"/>
        </a:p>
        <a:p>
          <a:pPr>
            <a:buSzPts val="1000"/>
            <a:buFont typeface="Symbol" panose="05050102010706020507" pitchFamily="18" charset="2"/>
            <a:buChar char=""/>
          </a:pPr>
          <a:endParaRPr lang="en-GB" dirty="0"/>
        </a:p>
        <a:p>
          <a:pPr>
            <a:buSzPts val="1000"/>
            <a:buFont typeface="Symbol" panose="05050102010706020507" pitchFamily="18" charset="2"/>
            <a:buChar char=""/>
          </a:pPr>
          <a:r>
            <a:rPr lang="en-GB" dirty="0"/>
            <a:t>Result measures that indicate how much work is done and define what is produced</a:t>
          </a:r>
        </a:p>
      </dgm:t>
    </dgm:pt>
    <dgm:pt modelId="{97CD09F0-4A33-4B60-9177-4E237316BDBC}" type="parTrans" cxnId="{2786AC8C-99D9-45D3-BF3A-642D76A72086}">
      <dgm:prSet/>
      <dgm:spPr/>
      <dgm:t>
        <a:bodyPr/>
        <a:lstStyle/>
        <a:p>
          <a:endParaRPr lang="en-GB"/>
        </a:p>
      </dgm:t>
    </dgm:pt>
    <dgm:pt modelId="{A07961AA-A365-4296-AE56-79D61ABB6488}" type="sibTrans" cxnId="{2786AC8C-99D9-45D3-BF3A-642D76A72086}">
      <dgm:prSet/>
      <dgm:spPr/>
      <dgm:t>
        <a:bodyPr/>
        <a:lstStyle/>
        <a:p>
          <a:endParaRPr lang="en-GB"/>
        </a:p>
      </dgm:t>
    </dgm:pt>
    <dgm:pt modelId="{48E08394-9A8C-47D8-92C8-5BF83BD737F4}">
      <dgm:prSet/>
      <dgm:spPr/>
      <dgm:t>
        <a:bodyPr/>
        <a:lstStyle/>
        <a:p>
          <a:r>
            <a:rPr lang="en-GB" b="1" dirty="0"/>
            <a:t>Outcomes </a:t>
          </a:r>
          <a:endParaRPr lang="en-GB" dirty="0"/>
        </a:p>
      </dgm:t>
    </dgm:pt>
    <dgm:pt modelId="{FADFBB07-533A-453B-BDE1-9765260FC3A6}" type="parTrans" cxnId="{1AB1F692-8319-47D2-879A-314AF6C8FA29}">
      <dgm:prSet/>
      <dgm:spPr/>
      <dgm:t>
        <a:bodyPr/>
        <a:lstStyle/>
        <a:p>
          <a:endParaRPr lang="en-GB"/>
        </a:p>
      </dgm:t>
    </dgm:pt>
    <dgm:pt modelId="{EF440EFF-9E23-4DFB-A7F6-37FFF0BB369C}" type="sibTrans" cxnId="{1AB1F692-8319-47D2-879A-314AF6C8FA29}">
      <dgm:prSet/>
      <dgm:spPr/>
      <dgm:t>
        <a:bodyPr/>
        <a:lstStyle/>
        <a:p>
          <a:endParaRPr lang="en-GB"/>
        </a:p>
      </dgm:t>
    </dgm:pt>
    <dgm:pt modelId="{5B116E7F-37AF-4550-A7AA-B7DCA3092019}">
      <dgm:prSet/>
      <dgm:spPr/>
      <dgm:t>
        <a:bodyPr/>
        <a:lstStyle/>
        <a:p>
          <a:r>
            <a:rPr lang="en-GB" b="1" dirty="0"/>
            <a:t>Project</a:t>
          </a:r>
          <a:r>
            <a:rPr lang="en-GB" dirty="0"/>
            <a:t> </a:t>
          </a:r>
        </a:p>
      </dgm:t>
    </dgm:pt>
    <dgm:pt modelId="{0A438208-6AAE-4DA8-B744-FF7B072687A3}" type="parTrans" cxnId="{5FE07A9B-B822-44C3-AB1C-3E0B68DAA345}">
      <dgm:prSet/>
      <dgm:spPr/>
      <dgm:t>
        <a:bodyPr/>
        <a:lstStyle/>
        <a:p>
          <a:endParaRPr lang="en-GB"/>
        </a:p>
      </dgm:t>
    </dgm:pt>
    <dgm:pt modelId="{27EFBE72-75B8-46C6-901F-C47DA8C73B6E}" type="sibTrans" cxnId="{5FE07A9B-B822-44C3-AB1C-3E0B68DAA345}">
      <dgm:prSet/>
      <dgm:spPr/>
      <dgm:t>
        <a:bodyPr/>
        <a:lstStyle/>
        <a:p>
          <a:endParaRPr lang="en-GB"/>
        </a:p>
      </dgm:t>
    </dgm:pt>
    <dgm:pt modelId="{36EC0EB4-C675-4F0B-B6B6-AF134F439405}">
      <dgm:prSet/>
      <dgm:spPr/>
      <dgm:t>
        <a:bodyPr/>
        <a:lstStyle/>
        <a:p>
          <a:endParaRPr lang="en-GB" dirty="0"/>
        </a:p>
        <a:p>
          <a:endParaRPr lang="en-GB" dirty="0"/>
        </a:p>
        <a:p>
          <a:r>
            <a:rPr lang="en-GB" dirty="0"/>
            <a:t>Focus on accomplishments or impacts, and are classified as Intermediate Outcomes and or End Outcomes </a:t>
          </a:r>
        </a:p>
      </dgm:t>
    </dgm:pt>
    <dgm:pt modelId="{60861E2E-F4E8-4E87-8BE8-F529FF609D20}" type="parTrans" cxnId="{FA698F69-11A1-4EA8-AF37-F45C2733B073}">
      <dgm:prSet/>
      <dgm:spPr/>
      <dgm:t>
        <a:bodyPr/>
        <a:lstStyle/>
        <a:p>
          <a:endParaRPr lang="en-GB"/>
        </a:p>
      </dgm:t>
    </dgm:pt>
    <dgm:pt modelId="{02CD7469-A675-486B-BA97-29FEF19FAFC3}" type="sibTrans" cxnId="{FA698F69-11A1-4EA8-AF37-F45C2733B073}">
      <dgm:prSet/>
      <dgm:spPr/>
      <dgm:t>
        <a:bodyPr/>
        <a:lstStyle/>
        <a:p>
          <a:endParaRPr lang="en-GB"/>
        </a:p>
      </dgm:t>
    </dgm:pt>
    <dgm:pt modelId="{8375F7F6-D2A6-43A5-869D-67385EA7D919}">
      <dgm:prSet/>
      <dgm:spPr/>
      <dgm:t>
        <a:bodyPr/>
        <a:lstStyle/>
        <a:p>
          <a:pPr>
            <a:buSzPts val="1000"/>
            <a:buFont typeface="Symbol" panose="05050102010706020507" pitchFamily="18" charset="2"/>
            <a:buChar char=""/>
          </a:pPr>
          <a:endParaRPr lang="en-GB" dirty="0"/>
        </a:p>
        <a:p>
          <a:pPr>
            <a:buSzPts val="1000"/>
            <a:buFont typeface="Symbol" panose="05050102010706020507" pitchFamily="18" charset="2"/>
            <a:buChar char=""/>
          </a:pPr>
          <a:endParaRPr lang="en-GB" dirty="0"/>
        </a:p>
        <a:p>
          <a:pPr>
            <a:buSzPts val="1000"/>
            <a:buFont typeface="Symbol" panose="05050102010706020507" pitchFamily="18" charset="2"/>
            <a:buChar char=""/>
          </a:pPr>
          <a:r>
            <a:rPr lang="en-GB" dirty="0"/>
            <a:t>Measures answer questions about the status of deliverables and milestone progress related to important projects or initiatives</a:t>
          </a:r>
        </a:p>
      </dgm:t>
    </dgm:pt>
    <dgm:pt modelId="{821FD4F5-8DAB-4D81-9D47-C24D106BC202}" type="parTrans" cxnId="{BA3D6103-64B4-4733-A77F-505E170A8719}">
      <dgm:prSet/>
      <dgm:spPr/>
      <dgm:t>
        <a:bodyPr/>
        <a:lstStyle/>
        <a:p>
          <a:endParaRPr lang="en-GB"/>
        </a:p>
      </dgm:t>
    </dgm:pt>
    <dgm:pt modelId="{4461C3DE-75EE-4093-9C37-AAFCBD6FFA77}" type="sibTrans" cxnId="{BA3D6103-64B4-4733-A77F-505E170A8719}">
      <dgm:prSet/>
      <dgm:spPr/>
      <dgm:t>
        <a:bodyPr/>
        <a:lstStyle/>
        <a:p>
          <a:endParaRPr lang="en-GB"/>
        </a:p>
      </dgm:t>
    </dgm:pt>
    <dgm:pt modelId="{0F559FD4-7FF4-45BC-A9D5-F9FBC674728B}" type="pres">
      <dgm:prSet presAssocID="{4F171BF0-0073-40A8-94AB-F5BA26F8F64F}" presName="Name0" presStyleCnt="0">
        <dgm:presLayoutVars>
          <dgm:dir/>
          <dgm:animLvl val="lvl"/>
          <dgm:resizeHandles val="exact"/>
        </dgm:presLayoutVars>
      </dgm:prSet>
      <dgm:spPr/>
    </dgm:pt>
    <dgm:pt modelId="{92D80674-FB0E-476F-BAA6-2BF26F35A62A}" type="pres">
      <dgm:prSet presAssocID="{910F35C5-F32F-4BD4-AD03-C3FFA6F7117A}" presName="compositeNode" presStyleCnt="0">
        <dgm:presLayoutVars>
          <dgm:bulletEnabled val="1"/>
        </dgm:presLayoutVars>
      </dgm:prSet>
      <dgm:spPr/>
    </dgm:pt>
    <dgm:pt modelId="{5FB6C3B6-7636-4CBF-9F09-16CFEC7D5892}" type="pres">
      <dgm:prSet presAssocID="{910F35C5-F32F-4BD4-AD03-C3FFA6F7117A}" presName="bgRect" presStyleLbl="node1" presStyleIdx="0" presStyleCnt="5"/>
      <dgm:spPr/>
    </dgm:pt>
    <dgm:pt modelId="{80018DBC-767D-43B0-8DA3-1051754F4A90}" type="pres">
      <dgm:prSet presAssocID="{910F35C5-F32F-4BD4-AD03-C3FFA6F7117A}" presName="parentNode" presStyleLbl="node1" presStyleIdx="0" presStyleCnt="5">
        <dgm:presLayoutVars>
          <dgm:chMax val="0"/>
          <dgm:bulletEnabled val="1"/>
        </dgm:presLayoutVars>
      </dgm:prSet>
      <dgm:spPr/>
    </dgm:pt>
    <dgm:pt modelId="{24AFA591-6D3B-4B8F-A5B0-89858ADE4D6E}" type="pres">
      <dgm:prSet presAssocID="{910F35C5-F32F-4BD4-AD03-C3FFA6F7117A}" presName="childNode" presStyleLbl="node1" presStyleIdx="0" presStyleCnt="5">
        <dgm:presLayoutVars>
          <dgm:bulletEnabled val="1"/>
        </dgm:presLayoutVars>
      </dgm:prSet>
      <dgm:spPr/>
    </dgm:pt>
    <dgm:pt modelId="{665EA661-70C1-47F4-A11B-763F53909E0F}" type="pres">
      <dgm:prSet presAssocID="{4106311D-024B-40C0-85CD-7F5C74BB2C52}" presName="hSp" presStyleCnt="0"/>
      <dgm:spPr/>
    </dgm:pt>
    <dgm:pt modelId="{7BEB523E-DD28-41EF-A454-F75B24123491}" type="pres">
      <dgm:prSet presAssocID="{4106311D-024B-40C0-85CD-7F5C74BB2C52}" presName="vProcSp" presStyleCnt="0"/>
      <dgm:spPr/>
    </dgm:pt>
    <dgm:pt modelId="{0E050063-4E5E-46C9-AF5C-FF24DEF55C09}" type="pres">
      <dgm:prSet presAssocID="{4106311D-024B-40C0-85CD-7F5C74BB2C52}" presName="vSp1" presStyleCnt="0"/>
      <dgm:spPr/>
    </dgm:pt>
    <dgm:pt modelId="{574668F6-CF29-4836-9BDD-0C84251CDA42}" type="pres">
      <dgm:prSet presAssocID="{4106311D-024B-40C0-85CD-7F5C74BB2C52}" presName="simulatedConn" presStyleLbl="solidFgAcc1" presStyleIdx="0" presStyleCnt="4"/>
      <dgm:spPr/>
    </dgm:pt>
    <dgm:pt modelId="{CD37A02F-8A17-46C8-ADFA-8A1DAC606716}" type="pres">
      <dgm:prSet presAssocID="{4106311D-024B-40C0-85CD-7F5C74BB2C52}" presName="vSp2" presStyleCnt="0"/>
      <dgm:spPr/>
    </dgm:pt>
    <dgm:pt modelId="{E58ABC88-7F6F-40EB-BFC7-61269EEB8342}" type="pres">
      <dgm:prSet presAssocID="{4106311D-024B-40C0-85CD-7F5C74BB2C52}" presName="sibTrans" presStyleCnt="0"/>
      <dgm:spPr/>
    </dgm:pt>
    <dgm:pt modelId="{790792BD-C139-4E86-9C07-C4DAF3F14B74}" type="pres">
      <dgm:prSet presAssocID="{3432A931-E4A3-4984-BF4E-291BBA0C81DE}" presName="compositeNode" presStyleCnt="0">
        <dgm:presLayoutVars>
          <dgm:bulletEnabled val="1"/>
        </dgm:presLayoutVars>
      </dgm:prSet>
      <dgm:spPr/>
    </dgm:pt>
    <dgm:pt modelId="{75567FF3-930C-4DD4-AC25-2BB7E7ACD7E9}" type="pres">
      <dgm:prSet presAssocID="{3432A931-E4A3-4984-BF4E-291BBA0C81DE}" presName="bgRect" presStyleLbl="node1" presStyleIdx="1" presStyleCnt="5"/>
      <dgm:spPr/>
    </dgm:pt>
    <dgm:pt modelId="{231CC77C-1F14-451E-9C72-0A05C5ED1105}" type="pres">
      <dgm:prSet presAssocID="{3432A931-E4A3-4984-BF4E-291BBA0C81DE}" presName="parentNode" presStyleLbl="node1" presStyleIdx="1" presStyleCnt="5">
        <dgm:presLayoutVars>
          <dgm:chMax val="0"/>
          <dgm:bulletEnabled val="1"/>
        </dgm:presLayoutVars>
      </dgm:prSet>
      <dgm:spPr/>
    </dgm:pt>
    <dgm:pt modelId="{A47C2267-3287-421D-83CD-69A07FCD3062}" type="pres">
      <dgm:prSet presAssocID="{3432A931-E4A3-4984-BF4E-291BBA0C81DE}" presName="childNode" presStyleLbl="node1" presStyleIdx="1" presStyleCnt="5">
        <dgm:presLayoutVars>
          <dgm:bulletEnabled val="1"/>
        </dgm:presLayoutVars>
      </dgm:prSet>
      <dgm:spPr/>
    </dgm:pt>
    <dgm:pt modelId="{F69E10E0-C70A-4E84-BDBF-FCCBAAF2CC18}" type="pres">
      <dgm:prSet presAssocID="{233B507D-DA8D-4168-8CCC-804CC68FAD70}" presName="hSp" presStyleCnt="0"/>
      <dgm:spPr/>
    </dgm:pt>
    <dgm:pt modelId="{514F2A61-B5DA-4A68-9BE2-8297F65611FB}" type="pres">
      <dgm:prSet presAssocID="{233B507D-DA8D-4168-8CCC-804CC68FAD70}" presName="vProcSp" presStyleCnt="0"/>
      <dgm:spPr/>
    </dgm:pt>
    <dgm:pt modelId="{4580D8A7-2243-4506-AAC5-28C8D0DF66CB}" type="pres">
      <dgm:prSet presAssocID="{233B507D-DA8D-4168-8CCC-804CC68FAD70}" presName="vSp1" presStyleCnt="0"/>
      <dgm:spPr/>
    </dgm:pt>
    <dgm:pt modelId="{DE5B9D6B-DE96-4B31-BD49-9AA40F4EA83C}" type="pres">
      <dgm:prSet presAssocID="{233B507D-DA8D-4168-8CCC-804CC68FAD70}" presName="simulatedConn" presStyleLbl="solidFgAcc1" presStyleIdx="1" presStyleCnt="4"/>
      <dgm:spPr/>
    </dgm:pt>
    <dgm:pt modelId="{1650A731-3ACC-43EA-8F60-F2022B55D928}" type="pres">
      <dgm:prSet presAssocID="{233B507D-DA8D-4168-8CCC-804CC68FAD70}" presName="vSp2" presStyleCnt="0"/>
      <dgm:spPr/>
    </dgm:pt>
    <dgm:pt modelId="{4E689CA3-B9FF-43EE-837F-D665D37A84DE}" type="pres">
      <dgm:prSet presAssocID="{233B507D-DA8D-4168-8CCC-804CC68FAD70}" presName="sibTrans" presStyleCnt="0"/>
      <dgm:spPr/>
    </dgm:pt>
    <dgm:pt modelId="{FA586B96-17B1-4B64-BA45-9E3CF85CBB9E}" type="pres">
      <dgm:prSet presAssocID="{4E76BC14-3FEE-41D2-BB44-69E9EA1210EB}" presName="compositeNode" presStyleCnt="0">
        <dgm:presLayoutVars>
          <dgm:bulletEnabled val="1"/>
        </dgm:presLayoutVars>
      </dgm:prSet>
      <dgm:spPr/>
    </dgm:pt>
    <dgm:pt modelId="{BFC56C33-8712-4F65-9E13-F785738EF89C}" type="pres">
      <dgm:prSet presAssocID="{4E76BC14-3FEE-41D2-BB44-69E9EA1210EB}" presName="bgRect" presStyleLbl="node1" presStyleIdx="2" presStyleCnt="5"/>
      <dgm:spPr/>
    </dgm:pt>
    <dgm:pt modelId="{E8AA401F-2789-4D91-A4A8-1F828610BCCB}" type="pres">
      <dgm:prSet presAssocID="{4E76BC14-3FEE-41D2-BB44-69E9EA1210EB}" presName="parentNode" presStyleLbl="node1" presStyleIdx="2" presStyleCnt="5">
        <dgm:presLayoutVars>
          <dgm:chMax val="0"/>
          <dgm:bulletEnabled val="1"/>
        </dgm:presLayoutVars>
      </dgm:prSet>
      <dgm:spPr/>
    </dgm:pt>
    <dgm:pt modelId="{DB787DF1-A63F-4210-BBC3-AE8942BCB84B}" type="pres">
      <dgm:prSet presAssocID="{4E76BC14-3FEE-41D2-BB44-69E9EA1210EB}" presName="childNode" presStyleLbl="node1" presStyleIdx="2" presStyleCnt="5">
        <dgm:presLayoutVars>
          <dgm:bulletEnabled val="1"/>
        </dgm:presLayoutVars>
      </dgm:prSet>
      <dgm:spPr/>
    </dgm:pt>
    <dgm:pt modelId="{149AF33B-AA6B-459E-8F82-71138B7F270A}" type="pres">
      <dgm:prSet presAssocID="{2E245008-7653-4E20-A0CC-0287D0093996}" presName="hSp" presStyleCnt="0"/>
      <dgm:spPr/>
    </dgm:pt>
    <dgm:pt modelId="{69C016B8-5BC0-4F79-A28F-901CA3AFA3E2}" type="pres">
      <dgm:prSet presAssocID="{2E245008-7653-4E20-A0CC-0287D0093996}" presName="vProcSp" presStyleCnt="0"/>
      <dgm:spPr/>
    </dgm:pt>
    <dgm:pt modelId="{D75C63FB-89F1-4510-91F2-83C5D60BF4C0}" type="pres">
      <dgm:prSet presAssocID="{2E245008-7653-4E20-A0CC-0287D0093996}" presName="vSp1" presStyleCnt="0"/>
      <dgm:spPr/>
    </dgm:pt>
    <dgm:pt modelId="{C1103A51-FA26-419B-A1B7-2D6C762508AF}" type="pres">
      <dgm:prSet presAssocID="{2E245008-7653-4E20-A0CC-0287D0093996}" presName="simulatedConn" presStyleLbl="solidFgAcc1" presStyleIdx="2" presStyleCnt="4"/>
      <dgm:spPr/>
    </dgm:pt>
    <dgm:pt modelId="{086C53FC-0BFA-4D38-83AA-E891CBE87377}" type="pres">
      <dgm:prSet presAssocID="{2E245008-7653-4E20-A0CC-0287D0093996}" presName="vSp2" presStyleCnt="0"/>
      <dgm:spPr/>
    </dgm:pt>
    <dgm:pt modelId="{74AB7391-D3AB-4608-BDF4-0B9B044B0F03}" type="pres">
      <dgm:prSet presAssocID="{2E245008-7653-4E20-A0CC-0287D0093996}" presName="sibTrans" presStyleCnt="0"/>
      <dgm:spPr/>
    </dgm:pt>
    <dgm:pt modelId="{5296E926-3BCE-4B71-AF99-AAB42D25B28A}" type="pres">
      <dgm:prSet presAssocID="{48E08394-9A8C-47D8-92C8-5BF83BD737F4}" presName="compositeNode" presStyleCnt="0">
        <dgm:presLayoutVars>
          <dgm:bulletEnabled val="1"/>
        </dgm:presLayoutVars>
      </dgm:prSet>
      <dgm:spPr/>
    </dgm:pt>
    <dgm:pt modelId="{88183730-9069-4BC0-B8B8-20918405F3C2}" type="pres">
      <dgm:prSet presAssocID="{48E08394-9A8C-47D8-92C8-5BF83BD737F4}" presName="bgRect" presStyleLbl="node1" presStyleIdx="3" presStyleCnt="5"/>
      <dgm:spPr/>
    </dgm:pt>
    <dgm:pt modelId="{A54BC90A-86B1-4E66-9AF1-922FCF863101}" type="pres">
      <dgm:prSet presAssocID="{48E08394-9A8C-47D8-92C8-5BF83BD737F4}" presName="parentNode" presStyleLbl="node1" presStyleIdx="3" presStyleCnt="5">
        <dgm:presLayoutVars>
          <dgm:chMax val="0"/>
          <dgm:bulletEnabled val="1"/>
        </dgm:presLayoutVars>
      </dgm:prSet>
      <dgm:spPr/>
    </dgm:pt>
    <dgm:pt modelId="{B97DCC3C-9D25-4082-90EE-5C650EFA6206}" type="pres">
      <dgm:prSet presAssocID="{48E08394-9A8C-47D8-92C8-5BF83BD737F4}" presName="childNode" presStyleLbl="node1" presStyleIdx="3" presStyleCnt="5">
        <dgm:presLayoutVars>
          <dgm:bulletEnabled val="1"/>
        </dgm:presLayoutVars>
      </dgm:prSet>
      <dgm:spPr/>
    </dgm:pt>
    <dgm:pt modelId="{19B09745-5F0F-453D-A094-6491E875C613}" type="pres">
      <dgm:prSet presAssocID="{EF440EFF-9E23-4DFB-A7F6-37FFF0BB369C}" presName="hSp" presStyleCnt="0"/>
      <dgm:spPr/>
    </dgm:pt>
    <dgm:pt modelId="{23DC5514-325C-40A7-BE81-FB20BE3FB8A1}" type="pres">
      <dgm:prSet presAssocID="{EF440EFF-9E23-4DFB-A7F6-37FFF0BB369C}" presName="vProcSp" presStyleCnt="0"/>
      <dgm:spPr/>
    </dgm:pt>
    <dgm:pt modelId="{DDDA4E31-62F2-4AF8-A75B-EDC3909A4C1E}" type="pres">
      <dgm:prSet presAssocID="{EF440EFF-9E23-4DFB-A7F6-37FFF0BB369C}" presName="vSp1" presStyleCnt="0"/>
      <dgm:spPr/>
    </dgm:pt>
    <dgm:pt modelId="{344B963D-03EC-4814-AD06-A0D78D6954E8}" type="pres">
      <dgm:prSet presAssocID="{EF440EFF-9E23-4DFB-A7F6-37FFF0BB369C}" presName="simulatedConn" presStyleLbl="solidFgAcc1" presStyleIdx="3" presStyleCnt="4"/>
      <dgm:spPr/>
    </dgm:pt>
    <dgm:pt modelId="{8E8FB150-91FF-4C0D-A258-F783F71FF3F9}" type="pres">
      <dgm:prSet presAssocID="{EF440EFF-9E23-4DFB-A7F6-37FFF0BB369C}" presName="vSp2" presStyleCnt="0"/>
      <dgm:spPr/>
    </dgm:pt>
    <dgm:pt modelId="{074A1379-16DA-427B-98A2-CD6633811574}" type="pres">
      <dgm:prSet presAssocID="{EF440EFF-9E23-4DFB-A7F6-37FFF0BB369C}" presName="sibTrans" presStyleCnt="0"/>
      <dgm:spPr/>
    </dgm:pt>
    <dgm:pt modelId="{746DB22F-635C-4E61-B80F-3614E9CB3B70}" type="pres">
      <dgm:prSet presAssocID="{5B116E7F-37AF-4550-A7AA-B7DCA3092019}" presName="compositeNode" presStyleCnt="0">
        <dgm:presLayoutVars>
          <dgm:bulletEnabled val="1"/>
        </dgm:presLayoutVars>
      </dgm:prSet>
      <dgm:spPr/>
    </dgm:pt>
    <dgm:pt modelId="{9EA72CAE-94E5-45B5-A007-5D8E4CC9F411}" type="pres">
      <dgm:prSet presAssocID="{5B116E7F-37AF-4550-A7AA-B7DCA3092019}" presName="bgRect" presStyleLbl="node1" presStyleIdx="4" presStyleCnt="5"/>
      <dgm:spPr/>
    </dgm:pt>
    <dgm:pt modelId="{38DD69F6-B387-4169-B654-A2A741FF3E38}" type="pres">
      <dgm:prSet presAssocID="{5B116E7F-37AF-4550-A7AA-B7DCA3092019}" presName="parentNode" presStyleLbl="node1" presStyleIdx="4" presStyleCnt="5">
        <dgm:presLayoutVars>
          <dgm:chMax val="0"/>
          <dgm:bulletEnabled val="1"/>
        </dgm:presLayoutVars>
      </dgm:prSet>
      <dgm:spPr/>
    </dgm:pt>
    <dgm:pt modelId="{D4B8A6A7-6834-4AC7-A76B-8A029420A730}" type="pres">
      <dgm:prSet presAssocID="{5B116E7F-37AF-4550-A7AA-B7DCA3092019}" presName="childNode" presStyleLbl="node1" presStyleIdx="4" presStyleCnt="5">
        <dgm:presLayoutVars>
          <dgm:bulletEnabled val="1"/>
        </dgm:presLayoutVars>
      </dgm:prSet>
      <dgm:spPr/>
    </dgm:pt>
  </dgm:ptLst>
  <dgm:cxnLst>
    <dgm:cxn modelId="{16B73501-0CC9-479C-B587-30919244C684}" type="presOf" srcId="{8375F7F6-D2A6-43A5-869D-67385EA7D919}" destId="{D4B8A6A7-6834-4AC7-A76B-8A029420A730}" srcOrd="0" destOrd="0" presId="urn:microsoft.com/office/officeart/2005/8/layout/hProcess7"/>
    <dgm:cxn modelId="{BA3D6103-64B4-4733-A77F-505E170A8719}" srcId="{5B116E7F-37AF-4550-A7AA-B7DCA3092019}" destId="{8375F7F6-D2A6-43A5-869D-67385EA7D919}" srcOrd="0" destOrd="0" parTransId="{821FD4F5-8DAB-4D81-9D47-C24D106BC202}" sibTransId="{4461C3DE-75EE-4093-9C37-AAFCBD6FFA77}"/>
    <dgm:cxn modelId="{9E60E406-C821-4AEF-B21D-FABB9A6F195E}" type="presOf" srcId="{00C14E56-E7B4-4038-A714-8A76BF75290B}" destId="{DB787DF1-A63F-4210-BBC3-AE8942BCB84B}" srcOrd="0" destOrd="0" presId="urn:microsoft.com/office/officeart/2005/8/layout/hProcess7"/>
    <dgm:cxn modelId="{058B4A07-DD8B-4015-8E04-E4727A87F14C}" srcId="{910F35C5-F32F-4BD4-AD03-C3FFA6F7117A}" destId="{FA5CD6F9-1022-43C7-8BD6-440D5AB5E61D}" srcOrd="0" destOrd="0" parTransId="{F3654DA9-DAF6-444B-B249-C71E2E89C730}" sibTransId="{1CD79687-EAD2-4FCA-B0B5-C6E4EAA6E4E3}"/>
    <dgm:cxn modelId="{56FE9020-8FE9-401E-AEE6-02EF083000B4}" type="presOf" srcId="{5B116E7F-37AF-4550-A7AA-B7DCA3092019}" destId="{9EA72CAE-94E5-45B5-A007-5D8E4CC9F411}" srcOrd="0" destOrd="0" presId="urn:microsoft.com/office/officeart/2005/8/layout/hProcess7"/>
    <dgm:cxn modelId="{92D70223-8E92-4901-8449-3C0AEDB51082}" srcId="{4F171BF0-0073-40A8-94AB-F5BA26F8F64F}" destId="{4E76BC14-3FEE-41D2-BB44-69E9EA1210EB}" srcOrd="2" destOrd="0" parTransId="{B33C7D49-B214-41B6-8A5C-C2899873A730}" sibTransId="{2E245008-7653-4E20-A0CC-0287D0093996}"/>
    <dgm:cxn modelId="{0576E430-2E4F-4B60-B2D1-4BCCB042217F}" type="presOf" srcId="{3432A931-E4A3-4984-BF4E-291BBA0C81DE}" destId="{75567FF3-930C-4DD4-AC25-2BB7E7ACD7E9}" srcOrd="0" destOrd="0" presId="urn:microsoft.com/office/officeart/2005/8/layout/hProcess7"/>
    <dgm:cxn modelId="{136E0A33-6D04-4A29-83FD-E86A2C09B7F7}" type="presOf" srcId="{48E08394-9A8C-47D8-92C8-5BF83BD737F4}" destId="{A54BC90A-86B1-4E66-9AF1-922FCF863101}" srcOrd="1" destOrd="0" presId="urn:microsoft.com/office/officeart/2005/8/layout/hProcess7"/>
    <dgm:cxn modelId="{FA698F69-11A1-4EA8-AF37-F45C2733B073}" srcId="{48E08394-9A8C-47D8-92C8-5BF83BD737F4}" destId="{36EC0EB4-C675-4F0B-B6B6-AF134F439405}" srcOrd="0" destOrd="0" parTransId="{60861E2E-F4E8-4E87-8BE8-F529FF609D20}" sibTransId="{02CD7469-A675-486B-BA97-29FEF19FAFC3}"/>
    <dgm:cxn modelId="{881DC249-13CC-497F-BC91-9412B5F783DF}" type="presOf" srcId="{910F35C5-F32F-4BD4-AD03-C3FFA6F7117A}" destId="{5FB6C3B6-7636-4CBF-9F09-16CFEC7D5892}" srcOrd="0" destOrd="0" presId="urn:microsoft.com/office/officeart/2005/8/layout/hProcess7"/>
    <dgm:cxn modelId="{0BB4AB6D-3EE0-4FEF-AD91-5201D94FE1AE}" srcId="{4F171BF0-0073-40A8-94AB-F5BA26F8F64F}" destId="{3432A931-E4A3-4984-BF4E-291BBA0C81DE}" srcOrd="1" destOrd="0" parTransId="{3FA8E709-45E4-42FE-8794-4020A4807962}" sibTransId="{233B507D-DA8D-4168-8CCC-804CC68FAD70}"/>
    <dgm:cxn modelId="{7E672076-423E-4F8B-ACD7-CFB3892D2C0A}" type="presOf" srcId="{5B116E7F-37AF-4550-A7AA-B7DCA3092019}" destId="{38DD69F6-B387-4169-B654-A2A741FF3E38}" srcOrd="1" destOrd="0" presId="urn:microsoft.com/office/officeart/2005/8/layout/hProcess7"/>
    <dgm:cxn modelId="{3814E17A-CA5F-4DD4-B116-16A1A5B8E5F4}" srcId="{3432A931-E4A3-4984-BF4E-291BBA0C81DE}" destId="{2EA1BCEA-D0B6-457C-B873-C99C121C294C}" srcOrd="0" destOrd="0" parTransId="{FF1B197B-2A56-418D-8DB4-DA71DE566BA0}" sibTransId="{19F231CB-3104-4C5D-A0C4-60A6E2983873}"/>
    <dgm:cxn modelId="{2DE70E89-E741-4CC5-A8AE-6177BAB5693F}" type="presOf" srcId="{2EA1BCEA-D0B6-457C-B873-C99C121C294C}" destId="{A47C2267-3287-421D-83CD-69A07FCD3062}" srcOrd="0" destOrd="0" presId="urn:microsoft.com/office/officeart/2005/8/layout/hProcess7"/>
    <dgm:cxn modelId="{8F77048C-394A-43F7-9D6D-91E3DA8FB2CA}" type="presOf" srcId="{3432A931-E4A3-4984-BF4E-291BBA0C81DE}" destId="{231CC77C-1F14-451E-9C72-0A05C5ED1105}" srcOrd="1" destOrd="0" presId="urn:microsoft.com/office/officeart/2005/8/layout/hProcess7"/>
    <dgm:cxn modelId="{2786AC8C-99D9-45D3-BF3A-642D76A72086}" srcId="{4E76BC14-3FEE-41D2-BB44-69E9EA1210EB}" destId="{00C14E56-E7B4-4038-A714-8A76BF75290B}" srcOrd="0" destOrd="0" parTransId="{97CD09F0-4A33-4B60-9177-4E237316BDBC}" sibTransId="{A07961AA-A365-4296-AE56-79D61ABB6488}"/>
    <dgm:cxn modelId="{E434FC91-51BA-426C-B742-6A66EFEBE3FE}" type="presOf" srcId="{FA5CD6F9-1022-43C7-8BD6-440D5AB5E61D}" destId="{24AFA591-6D3B-4B8F-A5B0-89858ADE4D6E}" srcOrd="0" destOrd="0" presId="urn:microsoft.com/office/officeart/2005/8/layout/hProcess7"/>
    <dgm:cxn modelId="{1AB1F692-8319-47D2-879A-314AF6C8FA29}" srcId="{4F171BF0-0073-40A8-94AB-F5BA26F8F64F}" destId="{48E08394-9A8C-47D8-92C8-5BF83BD737F4}" srcOrd="3" destOrd="0" parTransId="{FADFBB07-533A-453B-BDE1-9765260FC3A6}" sibTransId="{EF440EFF-9E23-4DFB-A7F6-37FFF0BB369C}"/>
    <dgm:cxn modelId="{5FE07A9B-B822-44C3-AB1C-3E0B68DAA345}" srcId="{4F171BF0-0073-40A8-94AB-F5BA26F8F64F}" destId="{5B116E7F-37AF-4550-A7AA-B7DCA3092019}" srcOrd="4" destOrd="0" parTransId="{0A438208-6AAE-4DA8-B744-FF7B072687A3}" sibTransId="{27EFBE72-75B8-46C6-901F-C47DA8C73B6E}"/>
    <dgm:cxn modelId="{ACDF9FAE-C046-461F-B73B-7060F2C00B14}" type="presOf" srcId="{36EC0EB4-C675-4F0B-B6B6-AF134F439405}" destId="{B97DCC3C-9D25-4082-90EE-5C650EFA6206}" srcOrd="0" destOrd="0" presId="urn:microsoft.com/office/officeart/2005/8/layout/hProcess7"/>
    <dgm:cxn modelId="{1F5C2DD1-313A-4032-8315-219AED09708A}" type="presOf" srcId="{4E76BC14-3FEE-41D2-BB44-69E9EA1210EB}" destId="{E8AA401F-2789-4D91-A4A8-1F828610BCCB}" srcOrd="1" destOrd="0" presId="urn:microsoft.com/office/officeart/2005/8/layout/hProcess7"/>
    <dgm:cxn modelId="{296665D3-4DD5-4069-A585-0220CD4605E0}" type="presOf" srcId="{910F35C5-F32F-4BD4-AD03-C3FFA6F7117A}" destId="{80018DBC-767D-43B0-8DA3-1051754F4A90}" srcOrd="1" destOrd="0" presId="urn:microsoft.com/office/officeart/2005/8/layout/hProcess7"/>
    <dgm:cxn modelId="{5AA825D8-6EA7-4DAE-924E-3D7C3D7DBED4}" type="presOf" srcId="{4E76BC14-3FEE-41D2-BB44-69E9EA1210EB}" destId="{BFC56C33-8712-4F65-9E13-F785738EF89C}" srcOrd="0" destOrd="0" presId="urn:microsoft.com/office/officeart/2005/8/layout/hProcess7"/>
    <dgm:cxn modelId="{370BF6D8-0463-43C7-91E9-E80BE68957D4}" type="presOf" srcId="{48E08394-9A8C-47D8-92C8-5BF83BD737F4}" destId="{88183730-9069-4BC0-B8B8-20918405F3C2}" srcOrd="0" destOrd="0" presId="urn:microsoft.com/office/officeart/2005/8/layout/hProcess7"/>
    <dgm:cxn modelId="{FA7519E3-D550-4EA8-8D9C-5555C741A29E}" srcId="{4F171BF0-0073-40A8-94AB-F5BA26F8F64F}" destId="{910F35C5-F32F-4BD4-AD03-C3FFA6F7117A}" srcOrd="0" destOrd="0" parTransId="{A401BDB3-42F6-4548-9403-72678B39C95A}" sibTransId="{4106311D-024B-40C0-85CD-7F5C74BB2C52}"/>
    <dgm:cxn modelId="{1765F0FF-C464-4D29-83EF-209E1CCB64E3}" type="presOf" srcId="{4F171BF0-0073-40A8-94AB-F5BA26F8F64F}" destId="{0F559FD4-7FF4-45BC-A9D5-F9FBC674728B}" srcOrd="0" destOrd="0" presId="urn:microsoft.com/office/officeart/2005/8/layout/hProcess7"/>
    <dgm:cxn modelId="{8E92FC5B-CA11-4F70-B5C0-0F16B43C7A44}" type="presParOf" srcId="{0F559FD4-7FF4-45BC-A9D5-F9FBC674728B}" destId="{92D80674-FB0E-476F-BAA6-2BF26F35A62A}" srcOrd="0" destOrd="0" presId="urn:microsoft.com/office/officeart/2005/8/layout/hProcess7"/>
    <dgm:cxn modelId="{F9498A13-287D-4E83-9160-86B7C5A3624F}" type="presParOf" srcId="{92D80674-FB0E-476F-BAA6-2BF26F35A62A}" destId="{5FB6C3B6-7636-4CBF-9F09-16CFEC7D5892}" srcOrd="0" destOrd="0" presId="urn:microsoft.com/office/officeart/2005/8/layout/hProcess7"/>
    <dgm:cxn modelId="{FCE77F3F-2231-49D8-9002-D82769A26F3B}" type="presParOf" srcId="{92D80674-FB0E-476F-BAA6-2BF26F35A62A}" destId="{80018DBC-767D-43B0-8DA3-1051754F4A90}" srcOrd="1" destOrd="0" presId="urn:microsoft.com/office/officeart/2005/8/layout/hProcess7"/>
    <dgm:cxn modelId="{3F12FCAE-AC35-49D4-8ACD-B46A61802871}" type="presParOf" srcId="{92D80674-FB0E-476F-BAA6-2BF26F35A62A}" destId="{24AFA591-6D3B-4B8F-A5B0-89858ADE4D6E}" srcOrd="2" destOrd="0" presId="urn:microsoft.com/office/officeart/2005/8/layout/hProcess7"/>
    <dgm:cxn modelId="{220DD6C3-7D9C-4BDD-92B6-33C72D19997C}" type="presParOf" srcId="{0F559FD4-7FF4-45BC-A9D5-F9FBC674728B}" destId="{665EA661-70C1-47F4-A11B-763F53909E0F}" srcOrd="1" destOrd="0" presId="urn:microsoft.com/office/officeart/2005/8/layout/hProcess7"/>
    <dgm:cxn modelId="{579F7DA0-6717-483D-B3DB-EC290C02607F}" type="presParOf" srcId="{0F559FD4-7FF4-45BC-A9D5-F9FBC674728B}" destId="{7BEB523E-DD28-41EF-A454-F75B24123491}" srcOrd="2" destOrd="0" presId="urn:microsoft.com/office/officeart/2005/8/layout/hProcess7"/>
    <dgm:cxn modelId="{890D2825-AE4A-429E-AB8D-ACA764A3D12C}" type="presParOf" srcId="{7BEB523E-DD28-41EF-A454-F75B24123491}" destId="{0E050063-4E5E-46C9-AF5C-FF24DEF55C09}" srcOrd="0" destOrd="0" presId="urn:microsoft.com/office/officeart/2005/8/layout/hProcess7"/>
    <dgm:cxn modelId="{27DAB5D5-92F5-4E30-8C40-BE061BE51ECF}" type="presParOf" srcId="{7BEB523E-DD28-41EF-A454-F75B24123491}" destId="{574668F6-CF29-4836-9BDD-0C84251CDA42}" srcOrd="1" destOrd="0" presId="urn:microsoft.com/office/officeart/2005/8/layout/hProcess7"/>
    <dgm:cxn modelId="{6FD8D4EC-9803-4825-B05D-6186F8649B20}" type="presParOf" srcId="{7BEB523E-DD28-41EF-A454-F75B24123491}" destId="{CD37A02F-8A17-46C8-ADFA-8A1DAC606716}" srcOrd="2" destOrd="0" presId="urn:microsoft.com/office/officeart/2005/8/layout/hProcess7"/>
    <dgm:cxn modelId="{BB0FB3A1-7419-4FC7-A628-3E2392D2D130}" type="presParOf" srcId="{0F559FD4-7FF4-45BC-A9D5-F9FBC674728B}" destId="{E58ABC88-7F6F-40EB-BFC7-61269EEB8342}" srcOrd="3" destOrd="0" presId="urn:microsoft.com/office/officeart/2005/8/layout/hProcess7"/>
    <dgm:cxn modelId="{991EC140-D9A0-4F88-8CB0-AA5B75675038}" type="presParOf" srcId="{0F559FD4-7FF4-45BC-A9D5-F9FBC674728B}" destId="{790792BD-C139-4E86-9C07-C4DAF3F14B74}" srcOrd="4" destOrd="0" presId="urn:microsoft.com/office/officeart/2005/8/layout/hProcess7"/>
    <dgm:cxn modelId="{0F585FB0-3E4B-4B01-B1E1-8329011EBF1B}" type="presParOf" srcId="{790792BD-C139-4E86-9C07-C4DAF3F14B74}" destId="{75567FF3-930C-4DD4-AC25-2BB7E7ACD7E9}" srcOrd="0" destOrd="0" presId="urn:microsoft.com/office/officeart/2005/8/layout/hProcess7"/>
    <dgm:cxn modelId="{5FF41092-3001-4AEC-991E-EBF68DCA4CB3}" type="presParOf" srcId="{790792BD-C139-4E86-9C07-C4DAF3F14B74}" destId="{231CC77C-1F14-451E-9C72-0A05C5ED1105}" srcOrd="1" destOrd="0" presId="urn:microsoft.com/office/officeart/2005/8/layout/hProcess7"/>
    <dgm:cxn modelId="{4CD01436-A732-4C62-B3D9-7B38BE3B66D6}" type="presParOf" srcId="{790792BD-C139-4E86-9C07-C4DAF3F14B74}" destId="{A47C2267-3287-421D-83CD-69A07FCD3062}" srcOrd="2" destOrd="0" presId="urn:microsoft.com/office/officeart/2005/8/layout/hProcess7"/>
    <dgm:cxn modelId="{38496B5F-5BD4-43D9-8155-5486B2782038}" type="presParOf" srcId="{0F559FD4-7FF4-45BC-A9D5-F9FBC674728B}" destId="{F69E10E0-C70A-4E84-BDBF-FCCBAAF2CC18}" srcOrd="5" destOrd="0" presId="urn:microsoft.com/office/officeart/2005/8/layout/hProcess7"/>
    <dgm:cxn modelId="{9C42E9D2-4BF6-46CE-A373-CCB24CBDFCE1}" type="presParOf" srcId="{0F559FD4-7FF4-45BC-A9D5-F9FBC674728B}" destId="{514F2A61-B5DA-4A68-9BE2-8297F65611FB}" srcOrd="6" destOrd="0" presId="urn:microsoft.com/office/officeart/2005/8/layout/hProcess7"/>
    <dgm:cxn modelId="{C2A82F94-5F8C-425E-8376-32FAB6EA855B}" type="presParOf" srcId="{514F2A61-B5DA-4A68-9BE2-8297F65611FB}" destId="{4580D8A7-2243-4506-AAC5-28C8D0DF66CB}" srcOrd="0" destOrd="0" presId="urn:microsoft.com/office/officeart/2005/8/layout/hProcess7"/>
    <dgm:cxn modelId="{AE151BD7-7D9D-4B98-94D4-AFA8A11496E6}" type="presParOf" srcId="{514F2A61-B5DA-4A68-9BE2-8297F65611FB}" destId="{DE5B9D6B-DE96-4B31-BD49-9AA40F4EA83C}" srcOrd="1" destOrd="0" presId="urn:microsoft.com/office/officeart/2005/8/layout/hProcess7"/>
    <dgm:cxn modelId="{B10DC12B-5212-4512-95CE-D52630245E27}" type="presParOf" srcId="{514F2A61-B5DA-4A68-9BE2-8297F65611FB}" destId="{1650A731-3ACC-43EA-8F60-F2022B55D928}" srcOrd="2" destOrd="0" presId="urn:microsoft.com/office/officeart/2005/8/layout/hProcess7"/>
    <dgm:cxn modelId="{13D357F0-BD25-480D-8EFC-CADA76550C30}" type="presParOf" srcId="{0F559FD4-7FF4-45BC-A9D5-F9FBC674728B}" destId="{4E689CA3-B9FF-43EE-837F-D665D37A84DE}" srcOrd="7" destOrd="0" presId="urn:microsoft.com/office/officeart/2005/8/layout/hProcess7"/>
    <dgm:cxn modelId="{3D8BCFE4-C9EB-45F7-8A8B-AD29EC1D828B}" type="presParOf" srcId="{0F559FD4-7FF4-45BC-A9D5-F9FBC674728B}" destId="{FA586B96-17B1-4B64-BA45-9E3CF85CBB9E}" srcOrd="8" destOrd="0" presId="urn:microsoft.com/office/officeart/2005/8/layout/hProcess7"/>
    <dgm:cxn modelId="{AFA3D3B8-743D-4A0C-866D-9F8FC7699CDD}" type="presParOf" srcId="{FA586B96-17B1-4B64-BA45-9E3CF85CBB9E}" destId="{BFC56C33-8712-4F65-9E13-F785738EF89C}" srcOrd="0" destOrd="0" presId="urn:microsoft.com/office/officeart/2005/8/layout/hProcess7"/>
    <dgm:cxn modelId="{BE983B36-F37C-476E-8507-C6B8F51B5AF1}" type="presParOf" srcId="{FA586B96-17B1-4B64-BA45-9E3CF85CBB9E}" destId="{E8AA401F-2789-4D91-A4A8-1F828610BCCB}" srcOrd="1" destOrd="0" presId="urn:microsoft.com/office/officeart/2005/8/layout/hProcess7"/>
    <dgm:cxn modelId="{AF78AD36-C96E-403B-9715-29CDEAB28E01}" type="presParOf" srcId="{FA586B96-17B1-4B64-BA45-9E3CF85CBB9E}" destId="{DB787DF1-A63F-4210-BBC3-AE8942BCB84B}" srcOrd="2" destOrd="0" presId="urn:microsoft.com/office/officeart/2005/8/layout/hProcess7"/>
    <dgm:cxn modelId="{B7FE615F-405D-493D-9694-E3974274B333}" type="presParOf" srcId="{0F559FD4-7FF4-45BC-A9D5-F9FBC674728B}" destId="{149AF33B-AA6B-459E-8F82-71138B7F270A}" srcOrd="9" destOrd="0" presId="urn:microsoft.com/office/officeart/2005/8/layout/hProcess7"/>
    <dgm:cxn modelId="{2B31013C-24A9-4F19-A9CA-9FD8FB659240}" type="presParOf" srcId="{0F559FD4-7FF4-45BC-A9D5-F9FBC674728B}" destId="{69C016B8-5BC0-4F79-A28F-901CA3AFA3E2}" srcOrd="10" destOrd="0" presId="urn:microsoft.com/office/officeart/2005/8/layout/hProcess7"/>
    <dgm:cxn modelId="{8A9A48AB-4068-4B76-8FC7-6958FAD2FDE9}" type="presParOf" srcId="{69C016B8-5BC0-4F79-A28F-901CA3AFA3E2}" destId="{D75C63FB-89F1-4510-91F2-83C5D60BF4C0}" srcOrd="0" destOrd="0" presId="urn:microsoft.com/office/officeart/2005/8/layout/hProcess7"/>
    <dgm:cxn modelId="{8280E4FE-6FE6-4DC8-8E68-CB8F6E1320B1}" type="presParOf" srcId="{69C016B8-5BC0-4F79-A28F-901CA3AFA3E2}" destId="{C1103A51-FA26-419B-A1B7-2D6C762508AF}" srcOrd="1" destOrd="0" presId="urn:microsoft.com/office/officeart/2005/8/layout/hProcess7"/>
    <dgm:cxn modelId="{8AA170C8-B60D-4E32-85AF-06BC6E753B7E}" type="presParOf" srcId="{69C016B8-5BC0-4F79-A28F-901CA3AFA3E2}" destId="{086C53FC-0BFA-4D38-83AA-E891CBE87377}" srcOrd="2" destOrd="0" presId="urn:microsoft.com/office/officeart/2005/8/layout/hProcess7"/>
    <dgm:cxn modelId="{C1DC3ACF-9E15-4D5E-BB20-F195691C37D9}" type="presParOf" srcId="{0F559FD4-7FF4-45BC-A9D5-F9FBC674728B}" destId="{74AB7391-D3AB-4608-BDF4-0B9B044B0F03}" srcOrd="11" destOrd="0" presId="urn:microsoft.com/office/officeart/2005/8/layout/hProcess7"/>
    <dgm:cxn modelId="{436BEFA4-58D0-44B1-B4C6-DAA9970A993E}" type="presParOf" srcId="{0F559FD4-7FF4-45BC-A9D5-F9FBC674728B}" destId="{5296E926-3BCE-4B71-AF99-AAB42D25B28A}" srcOrd="12" destOrd="0" presId="urn:microsoft.com/office/officeart/2005/8/layout/hProcess7"/>
    <dgm:cxn modelId="{8DF63212-3342-4FB1-B451-74680A96D232}" type="presParOf" srcId="{5296E926-3BCE-4B71-AF99-AAB42D25B28A}" destId="{88183730-9069-4BC0-B8B8-20918405F3C2}" srcOrd="0" destOrd="0" presId="urn:microsoft.com/office/officeart/2005/8/layout/hProcess7"/>
    <dgm:cxn modelId="{FF64B86F-D22C-4CA0-8441-891B786FD489}" type="presParOf" srcId="{5296E926-3BCE-4B71-AF99-AAB42D25B28A}" destId="{A54BC90A-86B1-4E66-9AF1-922FCF863101}" srcOrd="1" destOrd="0" presId="urn:microsoft.com/office/officeart/2005/8/layout/hProcess7"/>
    <dgm:cxn modelId="{5406993C-C433-4131-B4CD-09EE9DD245D0}" type="presParOf" srcId="{5296E926-3BCE-4B71-AF99-AAB42D25B28A}" destId="{B97DCC3C-9D25-4082-90EE-5C650EFA6206}" srcOrd="2" destOrd="0" presId="urn:microsoft.com/office/officeart/2005/8/layout/hProcess7"/>
    <dgm:cxn modelId="{3A9079C5-C352-4B7C-A486-0B1B54347DF0}" type="presParOf" srcId="{0F559FD4-7FF4-45BC-A9D5-F9FBC674728B}" destId="{19B09745-5F0F-453D-A094-6491E875C613}" srcOrd="13" destOrd="0" presId="urn:microsoft.com/office/officeart/2005/8/layout/hProcess7"/>
    <dgm:cxn modelId="{DF2CD9CB-5CC3-482E-8BF7-B535C7E666D5}" type="presParOf" srcId="{0F559FD4-7FF4-45BC-A9D5-F9FBC674728B}" destId="{23DC5514-325C-40A7-BE81-FB20BE3FB8A1}" srcOrd="14" destOrd="0" presId="urn:microsoft.com/office/officeart/2005/8/layout/hProcess7"/>
    <dgm:cxn modelId="{9380F33B-DCB5-499A-89E7-A4210FBCDB12}" type="presParOf" srcId="{23DC5514-325C-40A7-BE81-FB20BE3FB8A1}" destId="{DDDA4E31-62F2-4AF8-A75B-EDC3909A4C1E}" srcOrd="0" destOrd="0" presId="urn:microsoft.com/office/officeart/2005/8/layout/hProcess7"/>
    <dgm:cxn modelId="{12F25AAF-FA25-4274-9B15-A33999EE2453}" type="presParOf" srcId="{23DC5514-325C-40A7-BE81-FB20BE3FB8A1}" destId="{344B963D-03EC-4814-AD06-A0D78D6954E8}" srcOrd="1" destOrd="0" presId="urn:microsoft.com/office/officeart/2005/8/layout/hProcess7"/>
    <dgm:cxn modelId="{32CEC49D-6AF7-4609-82BF-440139C07CB6}" type="presParOf" srcId="{23DC5514-325C-40A7-BE81-FB20BE3FB8A1}" destId="{8E8FB150-91FF-4C0D-A258-F783F71FF3F9}" srcOrd="2" destOrd="0" presId="urn:microsoft.com/office/officeart/2005/8/layout/hProcess7"/>
    <dgm:cxn modelId="{565535D5-B36F-44EE-A121-7AAECD2E5C99}" type="presParOf" srcId="{0F559FD4-7FF4-45BC-A9D5-F9FBC674728B}" destId="{074A1379-16DA-427B-98A2-CD6633811574}" srcOrd="15" destOrd="0" presId="urn:microsoft.com/office/officeart/2005/8/layout/hProcess7"/>
    <dgm:cxn modelId="{466712C2-B1C6-49F8-B715-5AE34171D901}" type="presParOf" srcId="{0F559FD4-7FF4-45BC-A9D5-F9FBC674728B}" destId="{746DB22F-635C-4E61-B80F-3614E9CB3B70}" srcOrd="16" destOrd="0" presId="urn:microsoft.com/office/officeart/2005/8/layout/hProcess7"/>
    <dgm:cxn modelId="{37498399-3F65-4E54-854B-B23423FD30DF}" type="presParOf" srcId="{746DB22F-635C-4E61-B80F-3614E9CB3B70}" destId="{9EA72CAE-94E5-45B5-A007-5D8E4CC9F411}" srcOrd="0" destOrd="0" presId="urn:microsoft.com/office/officeart/2005/8/layout/hProcess7"/>
    <dgm:cxn modelId="{1DC3B6FE-D6A2-4F0E-B2FB-5FBA12930A2E}" type="presParOf" srcId="{746DB22F-635C-4E61-B80F-3614E9CB3B70}" destId="{38DD69F6-B387-4169-B654-A2A741FF3E38}" srcOrd="1" destOrd="0" presId="urn:microsoft.com/office/officeart/2005/8/layout/hProcess7"/>
    <dgm:cxn modelId="{529F062E-1D4C-47B0-B950-F93C13C4D13B}" type="presParOf" srcId="{746DB22F-635C-4E61-B80F-3614E9CB3B70}" destId="{D4B8A6A7-6834-4AC7-A76B-8A029420A73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0322FA-85F2-4D64-A8E5-0E428D2B8ED1}" type="doc">
      <dgm:prSet loTypeId="urn:microsoft.com/office/officeart/2005/8/layout/hProcess7" loCatId="list" qsTypeId="urn:microsoft.com/office/officeart/2005/8/quickstyle/simple1" qsCatId="simple" csTypeId="urn:microsoft.com/office/officeart/2005/8/colors/colorful4" csCatId="colorful" phldr="1"/>
      <dgm:spPr/>
      <dgm:t>
        <a:bodyPr/>
        <a:lstStyle/>
        <a:p>
          <a:endParaRPr lang="en-GB"/>
        </a:p>
      </dgm:t>
    </dgm:pt>
    <dgm:pt modelId="{C82F749E-A692-4744-9C9B-D0C0CF4DC175}">
      <dgm:prSet phldrT="[Text]"/>
      <dgm:spPr/>
      <dgm:t>
        <a:bodyPr/>
        <a:lstStyle/>
        <a:p>
          <a:r>
            <a:rPr lang="en-GB" b="1" dirty="0"/>
            <a:t>Strategic Measures </a:t>
          </a:r>
          <a:endParaRPr lang="en-GB" dirty="0"/>
        </a:p>
      </dgm:t>
    </dgm:pt>
    <dgm:pt modelId="{A21AA1FF-433F-4E2F-973C-5D638D1A4B80}" type="parTrans" cxnId="{F21388E1-AA55-44DC-A6F5-BCEADBEC18E6}">
      <dgm:prSet/>
      <dgm:spPr/>
      <dgm:t>
        <a:bodyPr/>
        <a:lstStyle/>
        <a:p>
          <a:endParaRPr lang="en-GB"/>
        </a:p>
      </dgm:t>
    </dgm:pt>
    <dgm:pt modelId="{AF4CF9E8-FC6B-46B0-9065-BBFE42930CBB}" type="sibTrans" cxnId="{F21388E1-AA55-44DC-A6F5-BCEADBEC18E6}">
      <dgm:prSet/>
      <dgm:spPr/>
      <dgm:t>
        <a:bodyPr/>
        <a:lstStyle/>
        <a:p>
          <a:endParaRPr lang="en-GB"/>
        </a:p>
      </dgm:t>
    </dgm:pt>
    <dgm:pt modelId="{C586CD35-1015-44AD-BA73-A2D785557925}">
      <dgm:prSet phldrT="[Text]"/>
      <dgm:spPr/>
      <dgm:t>
        <a:bodyPr/>
        <a:lstStyle/>
        <a:p>
          <a:endParaRPr lang="en-GB" dirty="0"/>
        </a:p>
        <a:p>
          <a:r>
            <a:rPr lang="en-GB" dirty="0"/>
            <a:t>Track progress toward strategic goals, focusing on intended/desired results of the End Outcome or Intermediate Outcome. </a:t>
          </a:r>
        </a:p>
      </dgm:t>
    </dgm:pt>
    <dgm:pt modelId="{0013B91B-1DC2-4323-B960-322EBE6572AD}" type="parTrans" cxnId="{5EABBD8C-33A3-4129-8F5A-D2A71A2C11D1}">
      <dgm:prSet/>
      <dgm:spPr/>
      <dgm:t>
        <a:bodyPr/>
        <a:lstStyle/>
        <a:p>
          <a:endParaRPr lang="en-GB"/>
        </a:p>
      </dgm:t>
    </dgm:pt>
    <dgm:pt modelId="{9E2F0863-83CA-401B-9C35-952FC5739D85}" type="sibTrans" cxnId="{5EABBD8C-33A3-4129-8F5A-D2A71A2C11D1}">
      <dgm:prSet/>
      <dgm:spPr/>
      <dgm:t>
        <a:bodyPr/>
        <a:lstStyle/>
        <a:p>
          <a:endParaRPr lang="en-GB"/>
        </a:p>
      </dgm:t>
    </dgm:pt>
    <dgm:pt modelId="{F196563A-48FE-42BA-BEA8-08C943266A4C}">
      <dgm:prSet phldrT="[Text]"/>
      <dgm:spPr/>
      <dgm:t>
        <a:bodyPr/>
        <a:lstStyle/>
        <a:p>
          <a:r>
            <a:rPr lang="en-GB" b="1" dirty="0"/>
            <a:t>Operational Measures</a:t>
          </a:r>
          <a:endParaRPr lang="en-GB" dirty="0"/>
        </a:p>
      </dgm:t>
    </dgm:pt>
    <dgm:pt modelId="{3AD7173F-72CB-4B21-A6E6-9435C4B22A24}" type="parTrans" cxnId="{1C2794AA-439F-4E92-A622-BB3A7E44267E}">
      <dgm:prSet/>
      <dgm:spPr/>
      <dgm:t>
        <a:bodyPr/>
        <a:lstStyle/>
        <a:p>
          <a:endParaRPr lang="en-GB"/>
        </a:p>
      </dgm:t>
    </dgm:pt>
    <dgm:pt modelId="{C1E26DDA-98B2-4EEF-995D-504D6145553A}" type="sibTrans" cxnId="{1C2794AA-439F-4E92-A622-BB3A7E44267E}">
      <dgm:prSet/>
      <dgm:spPr/>
      <dgm:t>
        <a:bodyPr/>
        <a:lstStyle/>
        <a:p>
          <a:endParaRPr lang="en-GB"/>
        </a:p>
      </dgm:t>
    </dgm:pt>
    <dgm:pt modelId="{4018B86B-0E76-4EAF-AC8F-654390036828}">
      <dgm:prSet phldrT="[Text]"/>
      <dgm:spPr/>
      <dgm:t>
        <a:bodyPr/>
        <a:lstStyle/>
        <a:p>
          <a:pPr>
            <a:buSzPts val="1000"/>
            <a:buFont typeface="Symbol" panose="05050102010706020507" pitchFamily="18" charset="2"/>
            <a:buChar char=""/>
          </a:pPr>
          <a:r>
            <a:rPr lang="en-GB" dirty="0"/>
            <a:t>Are focused on operations, tactics, and designed to inform better decisions around day-to-day product / service delivery or other operational functions.</a:t>
          </a:r>
        </a:p>
      </dgm:t>
    </dgm:pt>
    <dgm:pt modelId="{4A383E28-3A26-4B44-82F8-31C28C7F92AA}" type="parTrans" cxnId="{23147A60-5B3D-4C4A-8CC8-25599279E596}">
      <dgm:prSet/>
      <dgm:spPr/>
      <dgm:t>
        <a:bodyPr/>
        <a:lstStyle/>
        <a:p>
          <a:endParaRPr lang="en-GB"/>
        </a:p>
      </dgm:t>
    </dgm:pt>
    <dgm:pt modelId="{31D9492B-A13A-476B-BF86-69D28F3BAF2A}" type="sibTrans" cxnId="{23147A60-5B3D-4C4A-8CC8-25599279E596}">
      <dgm:prSet/>
      <dgm:spPr/>
      <dgm:t>
        <a:bodyPr/>
        <a:lstStyle/>
        <a:p>
          <a:endParaRPr lang="en-GB"/>
        </a:p>
      </dgm:t>
    </dgm:pt>
    <dgm:pt modelId="{B496BC09-D3DC-4543-BECC-21AA0535872F}">
      <dgm:prSet phldrT="[Text]"/>
      <dgm:spPr/>
      <dgm:t>
        <a:bodyPr/>
        <a:lstStyle/>
        <a:p>
          <a:r>
            <a:rPr lang="en-GB" b="1" dirty="0"/>
            <a:t>Project Measures</a:t>
          </a:r>
          <a:endParaRPr lang="en-GB" dirty="0"/>
        </a:p>
      </dgm:t>
    </dgm:pt>
    <dgm:pt modelId="{3D5911DD-7AA3-4A32-A497-4A614E2C0FD1}" type="parTrans" cxnId="{AE74B202-1279-4134-9425-FC17D44AC9DE}">
      <dgm:prSet/>
      <dgm:spPr/>
      <dgm:t>
        <a:bodyPr/>
        <a:lstStyle/>
        <a:p>
          <a:endParaRPr lang="en-GB"/>
        </a:p>
      </dgm:t>
    </dgm:pt>
    <dgm:pt modelId="{01C7CE53-94D2-404A-B620-3F525B8F5281}" type="sibTrans" cxnId="{AE74B202-1279-4134-9425-FC17D44AC9DE}">
      <dgm:prSet/>
      <dgm:spPr/>
      <dgm:t>
        <a:bodyPr/>
        <a:lstStyle/>
        <a:p>
          <a:endParaRPr lang="en-GB"/>
        </a:p>
      </dgm:t>
    </dgm:pt>
    <dgm:pt modelId="{E5C8ACE5-75EA-410C-B2E2-95CF54C7B79C}">
      <dgm:prSet phldrT="[Text]"/>
      <dgm:spPr/>
      <dgm:t>
        <a:bodyPr/>
        <a:lstStyle/>
        <a:p>
          <a:endParaRPr lang="en-GB" dirty="0"/>
        </a:p>
        <a:p>
          <a:r>
            <a:rPr lang="en-GB" dirty="0"/>
            <a:t>Which are focused on project progress and effectiveness</a:t>
          </a:r>
        </a:p>
      </dgm:t>
    </dgm:pt>
    <dgm:pt modelId="{605ED347-57B1-4DD4-A72F-A2A43C1F0658}" type="parTrans" cxnId="{54207ACF-657E-4575-981F-97CCEA85A2D2}">
      <dgm:prSet/>
      <dgm:spPr/>
      <dgm:t>
        <a:bodyPr/>
        <a:lstStyle/>
        <a:p>
          <a:endParaRPr lang="en-GB"/>
        </a:p>
      </dgm:t>
    </dgm:pt>
    <dgm:pt modelId="{D1B363E9-A16B-47B5-B92A-66F95D9FFF6C}" type="sibTrans" cxnId="{54207ACF-657E-4575-981F-97CCEA85A2D2}">
      <dgm:prSet/>
      <dgm:spPr/>
      <dgm:t>
        <a:bodyPr/>
        <a:lstStyle/>
        <a:p>
          <a:endParaRPr lang="en-GB"/>
        </a:p>
      </dgm:t>
    </dgm:pt>
    <dgm:pt modelId="{F844D4FD-A361-4D88-99BE-98E3238D1C48}">
      <dgm:prSet/>
      <dgm:spPr/>
      <dgm:t>
        <a:bodyPr/>
        <a:lstStyle/>
        <a:p>
          <a:r>
            <a:rPr lang="en-GB" b="1" dirty="0"/>
            <a:t>Risk Measures</a:t>
          </a:r>
          <a:endParaRPr lang="en-GB" dirty="0"/>
        </a:p>
      </dgm:t>
    </dgm:pt>
    <dgm:pt modelId="{BE1B4380-14C2-4F41-9675-C9B086A961D2}" type="parTrans" cxnId="{A0DF4F30-33AE-4074-BA2B-E5D23B1AE5B0}">
      <dgm:prSet/>
      <dgm:spPr/>
      <dgm:t>
        <a:bodyPr/>
        <a:lstStyle/>
        <a:p>
          <a:endParaRPr lang="en-GB"/>
        </a:p>
      </dgm:t>
    </dgm:pt>
    <dgm:pt modelId="{DAD0BB3D-5542-44C2-8713-A2A4E5765569}" type="sibTrans" cxnId="{A0DF4F30-33AE-4074-BA2B-E5D23B1AE5B0}">
      <dgm:prSet/>
      <dgm:spPr/>
      <dgm:t>
        <a:bodyPr/>
        <a:lstStyle/>
        <a:p>
          <a:endParaRPr lang="en-GB"/>
        </a:p>
      </dgm:t>
    </dgm:pt>
    <dgm:pt modelId="{45FF407C-6A92-45A6-9026-F95671BE5BBF}">
      <dgm:prSet/>
      <dgm:spPr/>
      <dgm:t>
        <a:bodyPr/>
        <a:lstStyle/>
        <a:p>
          <a:r>
            <a:rPr lang="en-GB" b="1" dirty="0"/>
            <a:t>Employee Measures</a:t>
          </a:r>
          <a:endParaRPr lang="en-GB" dirty="0"/>
        </a:p>
      </dgm:t>
    </dgm:pt>
    <dgm:pt modelId="{3B1E1712-FAA8-44F7-ABFE-36CEFC6EE2A9}" type="parTrans" cxnId="{534D95AA-0E05-4BB3-BC1B-4D4E2E814A3E}">
      <dgm:prSet/>
      <dgm:spPr/>
      <dgm:t>
        <a:bodyPr/>
        <a:lstStyle/>
        <a:p>
          <a:endParaRPr lang="en-GB"/>
        </a:p>
      </dgm:t>
    </dgm:pt>
    <dgm:pt modelId="{6399451A-2FEA-4236-9A69-BD5F065821ED}" type="sibTrans" cxnId="{534D95AA-0E05-4BB3-BC1B-4D4E2E814A3E}">
      <dgm:prSet/>
      <dgm:spPr/>
      <dgm:t>
        <a:bodyPr/>
        <a:lstStyle/>
        <a:p>
          <a:endParaRPr lang="en-GB"/>
        </a:p>
      </dgm:t>
    </dgm:pt>
    <dgm:pt modelId="{DECCB452-9270-4317-8D84-5E906C51C3E4}">
      <dgm:prSet/>
      <dgm:spPr/>
      <dgm:t>
        <a:bodyPr/>
        <a:lstStyle/>
        <a:p>
          <a:endParaRPr lang="en-GB" dirty="0"/>
        </a:p>
        <a:p>
          <a:r>
            <a:rPr lang="en-GB" dirty="0"/>
            <a:t>Which are focused on the risk factors that can threaten our success.</a:t>
          </a:r>
        </a:p>
      </dgm:t>
    </dgm:pt>
    <dgm:pt modelId="{82EA4296-11DC-44A3-993C-54A1608DC345}" type="parTrans" cxnId="{1C47E919-14B9-45C6-A1CD-67F0E3F9A2F4}">
      <dgm:prSet/>
      <dgm:spPr/>
      <dgm:t>
        <a:bodyPr/>
        <a:lstStyle/>
        <a:p>
          <a:endParaRPr lang="en-GB"/>
        </a:p>
      </dgm:t>
    </dgm:pt>
    <dgm:pt modelId="{DA993F50-1876-45B2-8711-E107BDDE48E2}" type="sibTrans" cxnId="{1C47E919-14B9-45C6-A1CD-67F0E3F9A2F4}">
      <dgm:prSet/>
      <dgm:spPr/>
      <dgm:t>
        <a:bodyPr/>
        <a:lstStyle/>
        <a:p>
          <a:endParaRPr lang="en-GB"/>
        </a:p>
      </dgm:t>
    </dgm:pt>
    <dgm:pt modelId="{D9034BAD-73C6-464C-B043-751ADBE86B7B}">
      <dgm:prSet/>
      <dgm:spPr/>
      <dgm:t>
        <a:bodyPr/>
        <a:lstStyle/>
        <a:p>
          <a:pPr>
            <a:buSzPts val="1000"/>
            <a:buFont typeface="Symbol" panose="05050102010706020507" pitchFamily="18" charset="2"/>
            <a:buChar char=""/>
          </a:pPr>
          <a:endParaRPr lang="en-GB" dirty="0"/>
        </a:p>
        <a:p>
          <a:pPr>
            <a:buSzPts val="1000"/>
            <a:buFont typeface="Symbol" panose="05050102010706020507" pitchFamily="18" charset="2"/>
            <a:buChar char=""/>
          </a:pPr>
          <a:r>
            <a:rPr lang="en-GB" dirty="0"/>
            <a:t>Which are focused on the human behaviour, skills, or performance needed to execute strategy.</a:t>
          </a:r>
        </a:p>
      </dgm:t>
    </dgm:pt>
    <dgm:pt modelId="{964C29A9-A0FA-424D-8988-115FA3A077A0}" type="parTrans" cxnId="{7412AC86-DAC2-40D2-9E78-A9EF4AB6A866}">
      <dgm:prSet/>
      <dgm:spPr/>
      <dgm:t>
        <a:bodyPr/>
        <a:lstStyle/>
        <a:p>
          <a:endParaRPr lang="en-GB"/>
        </a:p>
      </dgm:t>
    </dgm:pt>
    <dgm:pt modelId="{B829A09D-DEAC-418F-AEF8-3771B3D619E8}" type="sibTrans" cxnId="{7412AC86-DAC2-40D2-9E78-A9EF4AB6A866}">
      <dgm:prSet/>
      <dgm:spPr/>
      <dgm:t>
        <a:bodyPr/>
        <a:lstStyle/>
        <a:p>
          <a:endParaRPr lang="en-GB"/>
        </a:p>
      </dgm:t>
    </dgm:pt>
    <dgm:pt modelId="{2772A0A6-D7D9-4CED-9473-D89C6A808899}" type="pres">
      <dgm:prSet presAssocID="{100322FA-85F2-4D64-A8E5-0E428D2B8ED1}" presName="Name0" presStyleCnt="0">
        <dgm:presLayoutVars>
          <dgm:dir/>
          <dgm:animLvl val="lvl"/>
          <dgm:resizeHandles val="exact"/>
        </dgm:presLayoutVars>
      </dgm:prSet>
      <dgm:spPr/>
    </dgm:pt>
    <dgm:pt modelId="{7F4C012E-DD38-488C-B85C-FA9B7C0472F9}" type="pres">
      <dgm:prSet presAssocID="{C82F749E-A692-4744-9C9B-D0C0CF4DC175}" presName="compositeNode" presStyleCnt="0">
        <dgm:presLayoutVars>
          <dgm:bulletEnabled val="1"/>
        </dgm:presLayoutVars>
      </dgm:prSet>
      <dgm:spPr/>
    </dgm:pt>
    <dgm:pt modelId="{ABC1529A-1537-4F82-B4A2-17D76B64276E}" type="pres">
      <dgm:prSet presAssocID="{C82F749E-A692-4744-9C9B-D0C0CF4DC175}" presName="bgRect" presStyleLbl="node1" presStyleIdx="0" presStyleCnt="5"/>
      <dgm:spPr/>
    </dgm:pt>
    <dgm:pt modelId="{86213495-8447-4C53-AD02-F72889FA21D8}" type="pres">
      <dgm:prSet presAssocID="{C82F749E-A692-4744-9C9B-D0C0CF4DC175}" presName="parentNode" presStyleLbl="node1" presStyleIdx="0" presStyleCnt="5">
        <dgm:presLayoutVars>
          <dgm:chMax val="0"/>
          <dgm:bulletEnabled val="1"/>
        </dgm:presLayoutVars>
      </dgm:prSet>
      <dgm:spPr/>
    </dgm:pt>
    <dgm:pt modelId="{A988CFEB-BEA4-47B6-BA1C-768B7A7E3588}" type="pres">
      <dgm:prSet presAssocID="{C82F749E-A692-4744-9C9B-D0C0CF4DC175}" presName="childNode" presStyleLbl="node1" presStyleIdx="0" presStyleCnt="5">
        <dgm:presLayoutVars>
          <dgm:bulletEnabled val="1"/>
        </dgm:presLayoutVars>
      </dgm:prSet>
      <dgm:spPr/>
    </dgm:pt>
    <dgm:pt modelId="{6E116226-652C-4E0C-AE21-B2AA33904B39}" type="pres">
      <dgm:prSet presAssocID="{AF4CF9E8-FC6B-46B0-9065-BBFE42930CBB}" presName="hSp" presStyleCnt="0"/>
      <dgm:spPr/>
    </dgm:pt>
    <dgm:pt modelId="{E86C594C-A59C-4417-8C5D-B7668A882408}" type="pres">
      <dgm:prSet presAssocID="{AF4CF9E8-FC6B-46B0-9065-BBFE42930CBB}" presName="vProcSp" presStyleCnt="0"/>
      <dgm:spPr/>
    </dgm:pt>
    <dgm:pt modelId="{CDE9C516-C87F-4BD5-A14A-58634968C064}" type="pres">
      <dgm:prSet presAssocID="{AF4CF9E8-FC6B-46B0-9065-BBFE42930CBB}" presName="vSp1" presStyleCnt="0"/>
      <dgm:spPr/>
    </dgm:pt>
    <dgm:pt modelId="{1316A6F8-894F-4BC7-95B4-1D57F88B7379}" type="pres">
      <dgm:prSet presAssocID="{AF4CF9E8-FC6B-46B0-9065-BBFE42930CBB}" presName="simulatedConn" presStyleLbl="solidFgAcc1" presStyleIdx="0" presStyleCnt="4"/>
      <dgm:spPr/>
    </dgm:pt>
    <dgm:pt modelId="{43DB6ED1-AF72-4EF0-8CB4-E0289C0701C0}" type="pres">
      <dgm:prSet presAssocID="{AF4CF9E8-FC6B-46B0-9065-BBFE42930CBB}" presName="vSp2" presStyleCnt="0"/>
      <dgm:spPr/>
    </dgm:pt>
    <dgm:pt modelId="{BB3D5B23-0752-42AF-81CA-40154CAF3E39}" type="pres">
      <dgm:prSet presAssocID="{AF4CF9E8-FC6B-46B0-9065-BBFE42930CBB}" presName="sibTrans" presStyleCnt="0"/>
      <dgm:spPr/>
    </dgm:pt>
    <dgm:pt modelId="{D1447C13-7E23-4A6E-BBA9-8345CB829554}" type="pres">
      <dgm:prSet presAssocID="{F196563A-48FE-42BA-BEA8-08C943266A4C}" presName="compositeNode" presStyleCnt="0">
        <dgm:presLayoutVars>
          <dgm:bulletEnabled val="1"/>
        </dgm:presLayoutVars>
      </dgm:prSet>
      <dgm:spPr/>
    </dgm:pt>
    <dgm:pt modelId="{DE9D35D8-D410-452C-9123-F7F8D2E626DB}" type="pres">
      <dgm:prSet presAssocID="{F196563A-48FE-42BA-BEA8-08C943266A4C}" presName="bgRect" presStyleLbl="node1" presStyleIdx="1" presStyleCnt="5"/>
      <dgm:spPr/>
    </dgm:pt>
    <dgm:pt modelId="{B8D809BE-752D-4427-A34D-C4B260F78E1F}" type="pres">
      <dgm:prSet presAssocID="{F196563A-48FE-42BA-BEA8-08C943266A4C}" presName="parentNode" presStyleLbl="node1" presStyleIdx="1" presStyleCnt="5">
        <dgm:presLayoutVars>
          <dgm:chMax val="0"/>
          <dgm:bulletEnabled val="1"/>
        </dgm:presLayoutVars>
      </dgm:prSet>
      <dgm:spPr/>
    </dgm:pt>
    <dgm:pt modelId="{7B9AE009-EABF-4DB3-A8D7-A617113D5B27}" type="pres">
      <dgm:prSet presAssocID="{F196563A-48FE-42BA-BEA8-08C943266A4C}" presName="childNode" presStyleLbl="node1" presStyleIdx="1" presStyleCnt="5">
        <dgm:presLayoutVars>
          <dgm:bulletEnabled val="1"/>
        </dgm:presLayoutVars>
      </dgm:prSet>
      <dgm:spPr/>
    </dgm:pt>
    <dgm:pt modelId="{A617DFF5-72AC-4498-98B4-EEBDB7049B31}" type="pres">
      <dgm:prSet presAssocID="{C1E26DDA-98B2-4EEF-995D-504D6145553A}" presName="hSp" presStyleCnt="0"/>
      <dgm:spPr/>
    </dgm:pt>
    <dgm:pt modelId="{68E2557E-6BCD-4097-9673-4A24D251FD1D}" type="pres">
      <dgm:prSet presAssocID="{C1E26DDA-98B2-4EEF-995D-504D6145553A}" presName="vProcSp" presStyleCnt="0"/>
      <dgm:spPr/>
    </dgm:pt>
    <dgm:pt modelId="{59BF4061-87EB-4856-AE9A-8BE965005758}" type="pres">
      <dgm:prSet presAssocID="{C1E26DDA-98B2-4EEF-995D-504D6145553A}" presName="vSp1" presStyleCnt="0"/>
      <dgm:spPr/>
    </dgm:pt>
    <dgm:pt modelId="{F957A245-8ADF-48D3-B6A4-2B9040CB43BD}" type="pres">
      <dgm:prSet presAssocID="{C1E26DDA-98B2-4EEF-995D-504D6145553A}" presName="simulatedConn" presStyleLbl="solidFgAcc1" presStyleIdx="1" presStyleCnt="4"/>
      <dgm:spPr/>
    </dgm:pt>
    <dgm:pt modelId="{759542F9-4C77-4A78-AB73-1D83DE022C9A}" type="pres">
      <dgm:prSet presAssocID="{C1E26DDA-98B2-4EEF-995D-504D6145553A}" presName="vSp2" presStyleCnt="0"/>
      <dgm:spPr/>
    </dgm:pt>
    <dgm:pt modelId="{CAC5BD2D-4065-4CE5-A95A-BDAEE07416D1}" type="pres">
      <dgm:prSet presAssocID="{C1E26DDA-98B2-4EEF-995D-504D6145553A}" presName="sibTrans" presStyleCnt="0"/>
      <dgm:spPr/>
    </dgm:pt>
    <dgm:pt modelId="{DD8C38E9-079D-4DD2-87B0-242C121ADD18}" type="pres">
      <dgm:prSet presAssocID="{B496BC09-D3DC-4543-BECC-21AA0535872F}" presName="compositeNode" presStyleCnt="0">
        <dgm:presLayoutVars>
          <dgm:bulletEnabled val="1"/>
        </dgm:presLayoutVars>
      </dgm:prSet>
      <dgm:spPr/>
    </dgm:pt>
    <dgm:pt modelId="{00A87E82-993B-4A12-9423-4B35B1A6556C}" type="pres">
      <dgm:prSet presAssocID="{B496BC09-D3DC-4543-BECC-21AA0535872F}" presName="bgRect" presStyleLbl="node1" presStyleIdx="2" presStyleCnt="5"/>
      <dgm:spPr/>
    </dgm:pt>
    <dgm:pt modelId="{2A742676-C2A2-4BB9-AACA-5AE2D1BDBCFB}" type="pres">
      <dgm:prSet presAssocID="{B496BC09-D3DC-4543-BECC-21AA0535872F}" presName="parentNode" presStyleLbl="node1" presStyleIdx="2" presStyleCnt="5">
        <dgm:presLayoutVars>
          <dgm:chMax val="0"/>
          <dgm:bulletEnabled val="1"/>
        </dgm:presLayoutVars>
      </dgm:prSet>
      <dgm:spPr/>
    </dgm:pt>
    <dgm:pt modelId="{1DDDF015-D409-4147-8EC4-5EE24D9E961C}" type="pres">
      <dgm:prSet presAssocID="{B496BC09-D3DC-4543-BECC-21AA0535872F}" presName="childNode" presStyleLbl="node1" presStyleIdx="2" presStyleCnt="5">
        <dgm:presLayoutVars>
          <dgm:bulletEnabled val="1"/>
        </dgm:presLayoutVars>
      </dgm:prSet>
      <dgm:spPr/>
    </dgm:pt>
    <dgm:pt modelId="{D3ECD4C4-262E-4644-8C18-21AA3C90F84E}" type="pres">
      <dgm:prSet presAssocID="{01C7CE53-94D2-404A-B620-3F525B8F5281}" presName="hSp" presStyleCnt="0"/>
      <dgm:spPr/>
    </dgm:pt>
    <dgm:pt modelId="{0CD7E512-DCEB-4915-BC4D-C2D319953F0D}" type="pres">
      <dgm:prSet presAssocID="{01C7CE53-94D2-404A-B620-3F525B8F5281}" presName="vProcSp" presStyleCnt="0"/>
      <dgm:spPr/>
    </dgm:pt>
    <dgm:pt modelId="{585EE1F4-0C27-416A-A8A8-90CF84694FD2}" type="pres">
      <dgm:prSet presAssocID="{01C7CE53-94D2-404A-B620-3F525B8F5281}" presName="vSp1" presStyleCnt="0"/>
      <dgm:spPr/>
    </dgm:pt>
    <dgm:pt modelId="{307AF848-330A-48DF-8A55-632E0DEEB815}" type="pres">
      <dgm:prSet presAssocID="{01C7CE53-94D2-404A-B620-3F525B8F5281}" presName="simulatedConn" presStyleLbl="solidFgAcc1" presStyleIdx="2" presStyleCnt="4"/>
      <dgm:spPr/>
    </dgm:pt>
    <dgm:pt modelId="{33E57343-3930-463F-93D9-5F26A8239AD4}" type="pres">
      <dgm:prSet presAssocID="{01C7CE53-94D2-404A-B620-3F525B8F5281}" presName="vSp2" presStyleCnt="0"/>
      <dgm:spPr/>
    </dgm:pt>
    <dgm:pt modelId="{A82DE8E1-9927-406E-885F-578E6BEC01D7}" type="pres">
      <dgm:prSet presAssocID="{01C7CE53-94D2-404A-B620-3F525B8F5281}" presName="sibTrans" presStyleCnt="0"/>
      <dgm:spPr/>
    </dgm:pt>
    <dgm:pt modelId="{67E64BFE-B3E3-4D97-9140-A3C6DB1CA6A0}" type="pres">
      <dgm:prSet presAssocID="{F844D4FD-A361-4D88-99BE-98E3238D1C48}" presName="compositeNode" presStyleCnt="0">
        <dgm:presLayoutVars>
          <dgm:bulletEnabled val="1"/>
        </dgm:presLayoutVars>
      </dgm:prSet>
      <dgm:spPr/>
    </dgm:pt>
    <dgm:pt modelId="{610EF66F-C93C-4B0F-9FA5-52C468690A7D}" type="pres">
      <dgm:prSet presAssocID="{F844D4FD-A361-4D88-99BE-98E3238D1C48}" presName="bgRect" presStyleLbl="node1" presStyleIdx="3" presStyleCnt="5"/>
      <dgm:spPr/>
    </dgm:pt>
    <dgm:pt modelId="{EBBD0D03-2F1A-4977-A6B5-C7A925377DD3}" type="pres">
      <dgm:prSet presAssocID="{F844D4FD-A361-4D88-99BE-98E3238D1C48}" presName="parentNode" presStyleLbl="node1" presStyleIdx="3" presStyleCnt="5">
        <dgm:presLayoutVars>
          <dgm:chMax val="0"/>
          <dgm:bulletEnabled val="1"/>
        </dgm:presLayoutVars>
      </dgm:prSet>
      <dgm:spPr/>
    </dgm:pt>
    <dgm:pt modelId="{1499D27D-8A57-46EF-8407-2502CA3B9F11}" type="pres">
      <dgm:prSet presAssocID="{F844D4FD-A361-4D88-99BE-98E3238D1C48}" presName="childNode" presStyleLbl="node1" presStyleIdx="3" presStyleCnt="5">
        <dgm:presLayoutVars>
          <dgm:bulletEnabled val="1"/>
        </dgm:presLayoutVars>
      </dgm:prSet>
      <dgm:spPr/>
    </dgm:pt>
    <dgm:pt modelId="{514F3969-A205-47D6-B627-AA7F52415C82}" type="pres">
      <dgm:prSet presAssocID="{DAD0BB3D-5542-44C2-8713-A2A4E5765569}" presName="hSp" presStyleCnt="0"/>
      <dgm:spPr/>
    </dgm:pt>
    <dgm:pt modelId="{0576D220-5C36-4092-AF17-74BE6D77AFF5}" type="pres">
      <dgm:prSet presAssocID="{DAD0BB3D-5542-44C2-8713-A2A4E5765569}" presName="vProcSp" presStyleCnt="0"/>
      <dgm:spPr/>
    </dgm:pt>
    <dgm:pt modelId="{90E6D87E-4D52-482C-AF01-46C66F8F43D1}" type="pres">
      <dgm:prSet presAssocID="{DAD0BB3D-5542-44C2-8713-A2A4E5765569}" presName="vSp1" presStyleCnt="0"/>
      <dgm:spPr/>
    </dgm:pt>
    <dgm:pt modelId="{28C89179-F014-4F0D-B6C4-CB5BB8B94D19}" type="pres">
      <dgm:prSet presAssocID="{DAD0BB3D-5542-44C2-8713-A2A4E5765569}" presName="simulatedConn" presStyleLbl="solidFgAcc1" presStyleIdx="3" presStyleCnt="4"/>
      <dgm:spPr/>
    </dgm:pt>
    <dgm:pt modelId="{53A90D98-56AF-43D8-9004-F5286B4962E5}" type="pres">
      <dgm:prSet presAssocID="{DAD0BB3D-5542-44C2-8713-A2A4E5765569}" presName="vSp2" presStyleCnt="0"/>
      <dgm:spPr/>
    </dgm:pt>
    <dgm:pt modelId="{475BC3B0-7903-445F-B210-0B931F4BEC67}" type="pres">
      <dgm:prSet presAssocID="{DAD0BB3D-5542-44C2-8713-A2A4E5765569}" presName="sibTrans" presStyleCnt="0"/>
      <dgm:spPr/>
    </dgm:pt>
    <dgm:pt modelId="{1BEF4BBC-E9F8-4E73-A0AA-6B875617A03E}" type="pres">
      <dgm:prSet presAssocID="{45FF407C-6A92-45A6-9026-F95671BE5BBF}" presName="compositeNode" presStyleCnt="0">
        <dgm:presLayoutVars>
          <dgm:bulletEnabled val="1"/>
        </dgm:presLayoutVars>
      </dgm:prSet>
      <dgm:spPr/>
    </dgm:pt>
    <dgm:pt modelId="{B6F5918C-C54C-4426-8F28-12F00A8128F7}" type="pres">
      <dgm:prSet presAssocID="{45FF407C-6A92-45A6-9026-F95671BE5BBF}" presName="bgRect" presStyleLbl="node1" presStyleIdx="4" presStyleCnt="5"/>
      <dgm:spPr/>
    </dgm:pt>
    <dgm:pt modelId="{70B213DA-6A86-4C3C-9D03-1B2A6D0E3E19}" type="pres">
      <dgm:prSet presAssocID="{45FF407C-6A92-45A6-9026-F95671BE5BBF}" presName="parentNode" presStyleLbl="node1" presStyleIdx="4" presStyleCnt="5">
        <dgm:presLayoutVars>
          <dgm:chMax val="0"/>
          <dgm:bulletEnabled val="1"/>
        </dgm:presLayoutVars>
      </dgm:prSet>
      <dgm:spPr/>
    </dgm:pt>
    <dgm:pt modelId="{6E0A2DFE-4706-480A-8FA6-0258F7A4C7C8}" type="pres">
      <dgm:prSet presAssocID="{45FF407C-6A92-45A6-9026-F95671BE5BBF}" presName="childNode" presStyleLbl="node1" presStyleIdx="4" presStyleCnt="5">
        <dgm:presLayoutVars>
          <dgm:bulletEnabled val="1"/>
        </dgm:presLayoutVars>
      </dgm:prSet>
      <dgm:spPr/>
    </dgm:pt>
  </dgm:ptLst>
  <dgm:cxnLst>
    <dgm:cxn modelId="{AE74B202-1279-4134-9425-FC17D44AC9DE}" srcId="{100322FA-85F2-4D64-A8E5-0E428D2B8ED1}" destId="{B496BC09-D3DC-4543-BECC-21AA0535872F}" srcOrd="2" destOrd="0" parTransId="{3D5911DD-7AA3-4A32-A497-4A614E2C0FD1}" sibTransId="{01C7CE53-94D2-404A-B620-3F525B8F5281}"/>
    <dgm:cxn modelId="{295D6906-2A6B-4C4B-A125-F5282E04770F}" type="presOf" srcId="{F844D4FD-A361-4D88-99BE-98E3238D1C48}" destId="{EBBD0D03-2F1A-4977-A6B5-C7A925377DD3}" srcOrd="1" destOrd="0" presId="urn:microsoft.com/office/officeart/2005/8/layout/hProcess7"/>
    <dgm:cxn modelId="{4B322412-3D17-4E48-86A4-848CE5B02F1F}" type="presOf" srcId="{C82F749E-A692-4744-9C9B-D0C0CF4DC175}" destId="{ABC1529A-1537-4F82-B4A2-17D76B64276E}" srcOrd="0" destOrd="0" presId="urn:microsoft.com/office/officeart/2005/8/layout/hProcess7"/>
    <dgm:cxn modelId="{767C3013-C4CF-4D81-9F12-B9AF8B0ACB75}" type="presOf" srcId="{C586CD35-1015-44AD-BA73-A2D785557925}" destId="{A988CFEB-BEA4-47B6-BA1C-768B7A7E3588}" srcOrd="0" destOrd="0" presId="urn:microsoft.com/office/officeart/2005/8/layout/hProcess7"/>
    <dgm:cxn modelId="{1C47E919-14B9-45C6-A1CD-67F0E3F9A2F4}" srcId="{F844D4FD-A361-4D88-99BE-98E3238D1C48}" destId="{DECCB452-9270-4317-8D84-5E906C51C3E4}" srcOrd="0" destOrd="0" parTransId="{82EA4296-11DC-44A3-993C-54A1608DC345}" sibTransId="{DA993F50-1876-45B2-8711-E107BDDE48E2}"/>
    <dgm:cxn modelId="{A2FD611E-A64A-4CFF-A505-F3660FE221FE}" type="presOf" srcId="{F196563A-48FE-42BA-BEA8-08C943266A4C}" destId="{DE9D35D8-D410-452C-9123-F7F8D2E626DB}" srcOrd="0" destOrd="0" presId="urn:microsoft.com/office/officeart/2005/8/layout/hProcess7"/>
    <dgm:cxn modelId="{A0DF4F30-33AE-4074-BA2B-E5D23B1AE5B0}" srcId="{100322FA-85F2-4D64-A8E5-0E428D2B8ED1}" destId="{F844D4FD-A361-4D88-99BE-98E3238D1C48}" srcOrd="3" destOrd="0" parTransId="{BE1B4380-14C2-4F41-9675-C9B086A961D2}" sibTransId="{DAD0BB3D-5542-44C2-8713-A2A4E5765569}"/>
    <dgm:cxn modelId="{D293C640-5178-4442-98E2-2280354CFB42}" type="presOf" srcId="{E5C8ACE5-75EA-410C-B2E2-95CF54C7B79C}" destId="{1DDDF015-D409-4147-8EC4-5EE24D9E961C}" srcOrd="0" destOrd="0" presId="urn:microsoft.com/office/officeart/2005/8/layout/hProcess7"/>
    <dgm:cxn modelId="{3B807E5B-DFBF-433D-84F0-4F3B12655E58}" type="presOf" srcId="{D9034BAD-73C6-464C-B043-751ADBE86B7B}" destId="{6E0A2DFE-4706-480A-8FA6-0258F7A4C7C8}" srcOrd="0" destOrd="0" presId="urn:microsoft.com/office/officeart/2005/8/layout/hProcess7"/>
    <dgm:cxn modelId="{8624195F-5F71-4F68-BD3A-A25FCD3324BC}" type="presOf" srcId="{B496BC09-D3DC-4543-BECC-21AA0535872F}" destId="{00A87E82-993B-4A12-9423-4B35B1A6556C}" srcOrd="0" destOrd="0" presId="urn:microsoft.com/office/officeart/2005/8/layout/hProcess7"/>
    <dgm:cxn modelId="{23147A60-5B3D-4C4A-8CC8-25599279E596}" srcId="{F196563A-48FE-42BA-BEA8-08C943266A4C}" destId="{4018B86B-0E76-4EAF-AC8F-654390036828}" srcOrd="0" destOrd="0" parTransId="{4A383E28-3A26-4B44-82F8-31C28C7F92AA}" sibTransId="{31D9492B-A13A-476B-BF86-69D28F3BAF2A}"/>
    <dgm:cxn modelId="{3D8E4768-9BB8-4EFA-ADA8-9C8F1A7AADF0}" type="presOf" srcId="{C82F749E-A692-4744-9C9B-D0C0CF4DC175}" destId="{86213495-8447-4C53-AD02-F72889FA21D8}" srcOrd="1" destOrd="0" presId="urn:microsoft.com/office/officeart/2005/8/layout/hProcess7"/>
    <dgm:cxn modelId="{7412AC86-DAC2-40D2-9E78-A9EF4AB6A866}" srcId="{45FF407C-6A92-45A6-9026-F95671BE5BBF}" destId="{D9034BAD-73C6-464C-B043-751ADBE86B7B}" srcOrd="0" destOrd="0" parTransId="{964C29A9-A0FA-424D-8988-115FA3A077A0}" sibTransId="{B829A09D-DEAC-418F-AEF8-3771B3D619E8}"/>
    <dgm:cxn modelId="{5EABBD8C-33A3-4129-8F5A-D2A71A2C11D1}" srcId="{C82F749E-A692-4744-9C9B-D0C0CF4DC175}" destId="{C586CD35-1015-44AD-BA73-A2D785557925}" srcOrd="0" destOrd="0" parTransId="{0013B91B-1DC2-4323-B960-322EBE6572AD}" sibTransId="{9E2F0863-83CA-401B-9C35-952FC5739D85}"/>
    <dgm:cxn modelId="{643BFA98-3B10-4CC9-B83B-4EF0C1B17B4E}" type="presOf" srcId="{F196563A-48FE-42BA-BEA8-08C943266A4C}" destId="{B8D809BE-752D-4427-A34D-C4B260F78E1F}" srcOrd="1" destOrd="0" presId="urn:microsoft.com/office/officeart/2005/8/layout/hProcess7"/>
    <dgm:cxn modelId="{1C2794AA-439F-4E92-A622-BB3A7E44267E}" srcId="{100322FA-85F2-4D64-A8E5-0E428D2B8ED1}" destId="{F196563A-48FE-42BA-BEA8-08C943266A4C}" srcOrd="1" destOrd="0" parTransId="{3AD7173F-72CB-4B21-A6E6-9435C4B22A24}" sibTransId="{C1E26DDA-98B2-4EEF-995D-504D6145553A}"/>
    <dgm:cxn modelId="{534D95AA-0E05-4BB3-BC1B-4D4E2E814A3E}" srcId="{100322FA-85F2-4D64-A8E5-0E428D2B8ED1}" destId="{45FF407C-6A92-45A6-9026-F95671BE5BBF}" srcOrd="4" destOrd="0" parTransId="{3B1E1712-FAA8-44F7-ABFE-36CEFC6EE2A9}" sibTransId="{6399451A-2FEA-4236-9A69-BD5F065821ED}"/>
    <dgm:cxn modelId="{3CF03EAF-114D-463B-9C3B-6D30B35319CB}" type="presOf" srcId="{45FF407C-6A92-45A6-9026-F95671BE5BBF}" destId="{70B213DA-6A86-4C3C-9D03-1B2A6D0E3E19}" srcOrd="1" destOrd="0" presId="urn:microsoft.com/office/officeart/2005/8/layout/hProcess7"/>
    <dgm:cxn modelId="{DBA60DC2-2513-4026-AE13-27C83C5BA9B3}" type="presOf" srcId="{B496BC09-D3DC-4543-BECC-21AA0535872F}" destId="{2A742676-C2A2-4BB9-AACA-5AE2D1BDBCFB}" srcOrd="1" destOrd="0" presId="urn:microsoft.com/office/officeart/2005/8/layout/hProcess7"/>
    <dgm:cxn modelId="{54207ACF-657E-4575-981F-97CCEA85A2D2}" srcId="{B496BC09-D3DC-4543-BECC-21AA0535872F}" destId="{E5C8ACE5-75EA-410C-B2E2-95CF54C7B79C}" srcOrd="0" destOrd="0" parTransId="{605ED347-57B1-4DD4-A72F-A2A43C1F0658}" sibTransId="{D1B363E9-A16B-47B5-B92A-66F95D9FFF6C}"/>
    <dgm:cxn modelId="{845713D1-6D55-4D35-A3D3-F44B70A4B735}" type="presOf" srcId="{100322FA-85F2-4D64-A8E5-0E428D2B8ED1}" destId="{2772A0A6-D7D9-4CED-9473-D89C6A808899}" srcOrd="0" destOrd="0" presId="urn:microsoft.com/office/officeart/2005/8/layout/hProcess7"/>
    <dgm:cxn modelId="{1FA278DF-2C12-4B24-A20E-9A2AEBABC112}" type="presOf" srcId="{DECCB452-9270-4317-8D84-5E906C51C3E4}" destId="{1499D27D-8A57-46EF-8407-2502CA3B9F11}" srcOrd="0" destOrd="0" presId="urn:microsoft.com/office/officeart/2005/8/layout/hProcess7"/>
    <dgm:cxn modelId="{F21388E1-AA55-44DC-A6F5-BCEADBEC18E6}" srcId="{100322FA-85F2-4D64-A8E5-0E428D2B8ED1}" destId="{C82F749E-A692-4744-9C9B-D0C0CF4DC175}" srcOrd="0" destOrd="0" parTransId="{A21AA1FF-433F-4E2F-973C-5D638D1A4B80}" sibTransId="{AF4CF9E8-FC6B-46B0-9065-BBFE42930CBB}"/>
    <dgm:cxn modelId="{4EE73CE9-F6CB-47C6-BE20-BED3B8BEF7D2}" type="presOf" srcId="{4018B86B-0E76-4EAF-AC8F-654390036828}" destId="{7B9AE009-EABF-4DB3-A8D7-A617113D5B27}" srcOrd="0" destOrd="0" presId="urn:microsoft.com/office/officeart/2005/8/layout/hProcess7"/>
    <dgm:cxn modelId="{A244BAF6-6FCE-45C3-9AFB-E23AE8162EB9}" type="presOf" srcId="{45FF407C-6A92-45A6-9026-F95671BE5BBF}" destId="{B6F5918C-C54C-4426-8F28-12F00A8128F7}" srcOrd="0" destOrd="0" presId="urn:microsoft.com/office/officeart/2005/8/layout/hProcess7"/>
    <dgm:cxn modelId="{86224FFB-FC97-40D3-AF1B-0DC28DEE1B05}" type="presOf" srcId="{F844D4FD-A361-4D88-99BE-98E3238D1C48}" destId="{610EF66F-C93C-4B0F-9FA5-52C468690A7D}" srcOrd="0" destOrd="0" presId="urn:microsoft.com/office/officeart/2005/8/layout/hProcess7"/>
    <dgm:cxn modelId="{18FD9E99-C718-449C-B925-0EBB323C6F60}" type="presParOf" srcId="{2772A0A6-D7D9-4CED-9473-D89C6A808899}" destId="{7F4C012E-DD38-488C-B85C-FA9B7C0472F9}" srcOrd="0" destOrd="0" presId="urn:microsoft.com/office/officeart/2005/8/layout/hProcess7"/>
    <dgm:cxn modelId="{BB23764E-E1AB-4845-932E-798CBD5F01F1}" type="presParOf" srcId="{7F4C012E-DD38-488C-B85C-FA9B7C0472F9}" destId="{ABC1529A-1537-4F82-B4A2-17D76B64276E}" srcOrd="0" destOrd="0" presId="urn:microsoft.com/office/officeart/2005/8/layout/hProcess7"/>
    <dgm:cxn modelId="{E2092300-62DB-427B-8F19-82AFC2EB2C73}" type="presParOf" srcId="{7F4C012E-DD38-488C-B85C-FA9B7C0472F9}" destId="{86213495-8447-4C53-AD02-F72889FA21D8}" srcOrd="1" destOrd="0" presId="urn:microsoft.com/office/officeart/2005/8/layout/hProcess7"/>
    <dgm:cxn modelId="{C5B022E4-04B5-4DD6-9A12-640CEC0F9D9A}" type="presParOf" srcId="{7F4C012E-DD38-488C-B85C-FA9B7C0472F9}" destId="{A988CFEB-BEA4-47B6-BA1C-768B7A7E3588}" srcOrd="2" destOrd="0" presId="urn:microsoft.com/office/officeart/2005/8/layout/hProcess7"/>
    <dgm:cxn modelId="{FE7F062E-671D-4DA3-B85D-F8FFB7FD4F5E}" type="presParOf" srcId="{2772A0A6-D7D9-4CED-9473-D89C6A808899}" destId="{6E116226-652C-4E0C-AE21-B2AA33904B39}" srcOrd="1" destOrd="0" presId="urn:microsoft.com/office/officeart/2005/8/layout/hProcess7"/>
    <dgm:cxn modelId="{9211F302-D69A-4B50-9B96-E92F46494452}" type="presParOf" srcId="{2772A0A6-D7D9-4CED-9473-D89C6A808899}" destId="{E86C594C-A59C-4417-8C5D-B7668A882408}" srcOrd="2" destOrd="0" presId="urn:microsoft.com/office/officeart/2005/8/layout/hProcess7"/>
    <dgm:cxn modelId="{3CFDD72F-ECC6-41E9-AD2E-B571B2CCCE05}" type="presParOf" srcId="{E86C594C-A59C-4417-8C5D-B7668A882408}" destId="{CDE9C516-C87F-4BD5-A14A-58634968C064}" srcOrd="0" destOrd="0" presId="urn:microsoft.com/office/officeart/2005/8/layout/hProcess7"/>
    <dgm:cxn modelId="{C7820427-33F8-431D-986C-9948DC71FB98}" type="presParOf" srcId="{E86C594C-A59C-4417-8C5D-B7668A882408}" destId="{1316A6F8-894F-4BC7-95B4-1D57F88B7379}" srcOrd="1" destOrd="0" presId="urn:microsoft.com/office/officeart/2005/8/layout/hProcess7"/>
    <dgm:cxn modelId="{C8D03A33-7530-49E1-9D75-23E156EDF81A}" type="presParOf" srcId="{E86C594C-A59C-4417-8C5D-B7668A882408}" destId="{43DB6ED1-AF72-4EF0-8CB4-E0289C0701C0}" srcOrd="2" destOrd="0" presId="urn:microsoft.com/office/officeart/2005/8/layout/hProcess7"/>
    <dgm:cxn modelId="{47B8D68E-881D-4199-8B57-F849C5C1E7C9}" type="presParOf" srcId="{2772A0A6-D7D9-4CED-9473-D89C6A808899}" destId="{BB3D5B23-0752-42AF-81CA-40154CAF3E39}" srcOrd="3" destOrd="0" presId="urn:microsoft.com/office/officeart/2005/8/layout/hProcess7"/>
    <dgm:cxn modelId="{387C2B9E-D651-4BAE-B5D0-9F274F21F3CF}" type="presParOf" srcId="{2772A0A6-D7D9-4CED-9473-D89C6A808899}" destId="{D1447C13-7E23-4A6E-BBA9-8345CB829554}" srcOrd="4" destOrd="0" presId="urn:microsoft.com/office/officeart/2005/8/layout/hProcess7"/>
    <dgm:cxn modelId="{77DCE307-9C8A-4E51-A3C6-B936B6BA4C3B}" type="presParOf" srcId="{D1447C13-7E23-4A6E-BBA9-8345CB829554}" destId="{DE9D35D8-D410-452C-9123-F7F8D2E626DB}" srcOrd="0" destOrd="0" presId="urn:microsoft.com/office/officeart/2005/8/layout/hProcess7"/>
    <dgm:cxn modelId="{04CBBFF4-B6C6-456E-9FAC-224464B9C396}" type="presParOf" srcId="{D1447C13-7E23-4A6E-BBA9-8345CB829554}" destId="{B8D809BE-752D-4427-A34D-C4B260F78E1F}" srcOrd="1" destOrd="0" presId="urn:microsoft.com/office/officeart/2005/8/layout/hProcess7"/>
    <dgm:cxn modelId="{F1352B21-53D8-4A51-AE6E-796D60143092}" type="presParOf" srcId="{D1447C13-7E23-4A6E-BBA9-8345CB829554}" destId="{7B9AE009-EABF-4DB3-A8D7-A617113D5B27}" srcOrd="2" destOrd="0" presId="urn:microsoft.com/office/officeart/2005/8/layout/hProcess7"/>
    <dgm:cxn modelId="{E8C690BC-6FC2-4B6C-B4EE-3F60862BC4E2}" type="presParOf" srcId="{2772A0A6-D7D9-4CED-9473-D89C6A808899}" destId="{A617DFF5-72AC-4498-98B4-EEBDB7049B31}" srcOrd="5" destOrd="0" presId="urn:microsoft.com/office/officeart/2005/8/layout/hProcess7"/>
    <dgm:cxn modelId="{AEE3B4CD-2FCC-4191-B726-A9D9A7323145}" type="presParOf" srcId="{2772A0A6-D7D9-4CED-9473-D89C6A808899}" destId="{68E2557E-6BCD-4097-9673-4A24D251FD1D}" srcOrd="6" destOrd="0" presId="urn:microsoft.com/office/officeart/2005/8/layout/hProcess7"/>
    <dgm:cxn modelId="{38DF878F-8AF6-430D-BF76-AA01EB035AFE}" type="presParOf" srcId="{68E2557E-6BCD-4097-9673-4A24D251FD1D}" destId="{59BF4061-87EB-4856-AE9A-8BE965005758}" srcOrd="0" destOrd="0" presId="urn:microsoft.com/office/officeart/2005/8/layout/hProcess7"/>
    <dgm:cxn modelId="{E990C499-95D6-4703-ABD8-8DE610EF1863}" type="presParOf" srcId="{68E2557E-6BCD-4097-9673-4A24D251FD1D}" destId="{F957A245-8ADF-48D3-B6A4-2B9040CB43BD}" srcOrd="1" destOrd="0" presId="urn:microsoft.com/office/officeart/2005/8/layout/hProcess7"/>
    <dgm:cxn modelId="{39DA11DD-AA9B-44F5-AA89-BAD0E04CAC86}" type="presParOf" srcId="{68E2557E-6BCD-4097-9673-4A24D251FD1D}" destId="{759542F9-4C77-4A78-AB73-1D83DE022C9A}" srcOrd="2" destOrd="0" presId="urn:microsoft.com/office/officeart/2005/8/layout/hProcess7"/>
    <dgm:cxn modelId="{A2EE48A1-A528-4F1E-857C-86525A155C85}" type="presParOf" srcId="{2772A0A6-D7D9-4CED-9473-D89C6A808899}" destId="{CAC5BD2D-4065-4CE5-A95A-BDAEE07416D1}" srcOrd="7" destOrd="0" presId="urn:microsoft.com/office/officeart/2005/8/layout/hProcess7"/>
    <dgm:cxn modelId="{F47BADAB-49E0-4425-89A8-EED0F8D5D6E8}" type="presParOf" srcId="{2772A0A6-D7D9-4CED-9473-D89C6A808899}" destId="{DD8C38E9-079D-4DD2-87B0-242C121ADD18}" srcOrd="8" destOrd="0" presId="urn:microsoft.com/office/officeart/2005/8/layout/hProcess7"/>
    <dgm:cxn modelId="{DCC179CC-E4ED-40E9-8226-B92BD1DEC34E}" type="presParOf" srcId="{DD8C38E9-079D-4DD2-87B0-242C121ADD18}" destId="{00A87E82-993B-4A12-9423-4B35B1A6556C}" srcOrd="0" destOrd="0" presId="urn:microsoft.com/office/officeart/2005/8/layout/hProcess7"/>
    <dgm:cxn modelId="{04F82BE4-FFF6-4D70-8AC4-184146831641}" type="presParOf" srcId="{DD8C38E9-079D-4DD2-87B0-242C121ADD18}" destId="{2A742676-C2A2-4BB9-AACA-5AE2D1BDBCFB}" srcOrd="1" destOrd="0" presId="urn:microsoft.com/office/officeart/2005/8/layout/hProcess7"/>
    <dgm:cxn modelId="{73C311D3-7B55-4EB8-AA0E-00B1F8E77237}" type="presParOf" srcId="{DD8C38E9-079D-4DD2-87B0-242C121ADD18}" destId="{1DDDF015-D409-4147-8EC4-5EE24D9E961C}" srcOrd="2" destOrd="0" presId="urn:microsoft.com/office/officeart/2005/8/layout/hProcess7"/>
    <dgm:cxn modelId="{9D85305A-48A7-4947-8478-6B43364D9BA5}" type="presParOf" srcId="{2772A0A6-D7D9-4CED-9473-D89C6A808899}" destId="{D3ECD4C4-262E-4644-8C18-21AA3C90F84E}" srcOrd="9" destOrd="0" presId="urn:microsoft.com/office/officeart/2005/8/layout/hProcess7"/>
    <dgm:cxn modelId="{8263F094-4FA1-49E9-9EC2-5AE11EC74214}" type="presParOf" srcId="{2772A0A6-D7D9-4CED-9473-D89C6A808899}" destId="{0CD7E512-DCEB-4915-BC4D-C2D319953F0D}" srcOrd="10" destOrd="0" presId="urn:microsoft.com/office/officeart/2005/8/layout/hProcess7"/>
    <dgm:cxn modelId="{BDDE66A7-4A64-4A4F-BB32-4884046516BF}" type="presParOf" srcId="{0CD7E512-DCEB-4915-BC4D-C2D319953F0D}" destId="{585EE1F4-0C27-416A-A8A8-90CF84694FD2}" srcOrd="0" destOrd="0" presId="urn:microsoft.com/office/officeart/2005/8/layout/hProcess7"/>
    <dgm:cxn modelId="{BA7C0D56-4276-4F75-8D7F-317D723B8D56}" type="presParOf" srcId="{0CD7E512-DCEB-4915-BC4D-C2D319953F0D}" destId="{307AF848-330A-48DF-8A55-632E0DEEB815}" srcOrd="1" destOrd="0" presId="urn:microsoft.com/office/officeart/2005/8/layout/hProcess7"/>
    <dgm:cxn modelId="{DD7CD9D9-BB17-4E48-94D8-F674C6318FF6}" type="presParOf" srcId="{0CD7E512-DCEB-4915-BC4D-C2D319953F0D}" destId="{33E57343-3930-463F-93D9-5F26A8239AD4}" srcOrd="2" destOrd="0" presId="urn:microsoft.com/office/officeart/2005/8/layout/hProcess7"/>
    <dgm:cxn modelId="{D3A1A05A-3C41-4FF5-B06A-E33C8D73EBE2}" type="presParOf" srcId="{2772A0A6-D7D9-4CED-9473-D89C6A808899}" destId="{A82DE8E1-9927-406E-885F-578E6BEC01D7}" srcOrd="11" destOrd="0" presId="urn:microsoft.com/office/officeart/2005/8/layout/hProcess7"/>
    <dgm:cxn modelId="{225F6FA4-BE99-4FAF-9D87-E4D21AE51683}" type="presParOf" srcId="{2772A0A6-D7D9-4CED-9473-D89C6A808899}" destId="{67E64BFE-B3E3-4D97-9140-A3C6DB1CA6A0}" srcOrd="12" destOrd="0" presId="urn:microsoft.com/office/officeart/2005/8/layout/hProcess7"/>
    <dgm:cxn modelId="{A059C7DE-6F67-438C-82BA-25D97176DD6D}" type="presParOf" srcId="{67E64BFE-B3E3-4D97-9140-A3C6DB1CA6A0}" destId="{610EF66F-C93C-4B0F-9FA5-52C468690A7D}" srcOrd="0" destOrd="0" presId="urn:microsoft.com/office/officeart/2005/8/layout/hProcess7"/>
    <dgm:cxn modelId="{7FDA507A-AC0A-4CF5-92A0-5BD8CEB1237F}" type="presParOf" srcId="{67E64BFE-B3E3-4D97-9140-A3C6DB1CA6A0}" destId="{EBBD0D03-2F1A-4977-A6B5-C7A925377DD3}" srcOrd="1" destOrd="0" presId="urn:microsoft.com/office/officeart/2005/8/layout/hProcess7"/>
    <dgm:cxn modelId="{716090C8-1207-428A-B48B-9E66034A8C6B}" type="presParOf" srcId="{67E64BFE-B3E3-4D97-9140-A3C6DB1CA6A0}" destId="{1499D27D-8A57-46EF-8407-2502CA3B9F11}" srcOrd="2" destOrd="0" presId="urn:microsoft.com/office/officeart/2005/8/layout/hProcess7"/>
    <dgm:cxn modelId="{DB0F73D4-092A-4657-BA12-969BECF5D1DD}" type="presParOf" srcId="{2772A0A6-D7D9-4CED-9473-D89C6A808899}" destId="{514F3969-A205-47D6-B627-AA7F52415C82}" srcOrd="13" destOrd="0" presId="urn:microsoft.com/office/officeart/2005/8/layout/hProcess7"/>
    <dgm:cxn modelId="{7418D0DC-D59F-4796-AA67-B4BFF28C23BC}" type="presParOf" srcId="{2772A0A6-D7D9-4CED-9473-D89C6A808899}" destId="{0576D220-5C36-4092-AF17-74BE6D77AFF5}" srcOrd="14" destOrd="0" presId="urn:microsoft.com/office/officeart/2005/8/layout/hProcess7"/>
    <dgm:cxn modelId="{34FF15ED-2FAE-4601-8EBF-58B2E9E6658D}" type="presParOf" srcId="{0576D220-5C36-4092-AF17-74BE6D77AFF5}" destId="{90E6D87E-4D52-482C-AF01-46C66F8F43D1}" srcOrd="0" destOrd="0" presId="urn:microsoft.com/office/officeart/2005/8/layout/hProcess7"/>
    <dgm:cxn modelId="{D47E7F8A-D178-45CE-B7C1-BA0969C4D881}" type="presParOf" srcId="{0576D220-5C36-4092-AF17-74BE6D77AFF5}" destId="{28C89179-F014-4F0D-B6C4-CB5BB8B94D19}" srcOrd="1" destOrd="0" presId="urn:microsoft.com/office/officeart/2005/8/layout/hProcess7"/>
    <dgm:cxn modelId="{7F849849-463B-4938-A023-34E3F811846D}" type="presParOf" srcId="{0576D220-5C36-4092-AF17-74BE6D77AFF5}" destId="{53A90D98-56AF-43D8-9004-F5286B4962E5}" srcOrd="2" destOrd="0" presId="urn:microsoft.com/office/officeart/2005/8/layout/hProcess7"/>
    <dgm:cxn modelId="{80B88E0D-5B82-4CDC-8D6D-93094CEC8EBC}" type="presParOf" srcId="{2772A0A6-D7D9-4CED-9473-D89C6A808899}" destId="{475BC3B0-7903-445F-B210-0B931F4BEC67}" srcOrd="15" destOrd="0" presId="urn:microsoft.com/office/officeart/2005/8/layout/hProcess7"/>
    <dgm:cxn modelId="{452E19B8-0A5E-4E93-9249-7CB93590686A}" type="presParOf" srcId="{2772A0A6-D7D9-4CED-9473-D89C6A808899}" destId="{1BEF4BBC-E9F8-4E73-A0AA-6B875617A03E}" srcOrd="16" destOrd="0" presId="urn:microsoft.com/office/officeart/2005/8/layout/hProcess7"/>
    <dgm:cxn modelId="{40B4D585-8675-4D36-BEFE-979E902AF4D6}" type="presParOf" srcId="{1BEF4BBC-E9F8-4E73-A0AA-6B875617A03E}" destId="{B6F5918C-C54C-4426-8F28-12F00A8128F7}" srcOrd="0" destOrd="0" presId="urn:microsoft.com/office/officeart/2005/8/layout/hProcess7"/>
    <dgm:cxn modelId="{4700E3BC-1F23-447E-9AAE-493A99F55392}" type="presParOf" srcId="{1BEF4BBC-E9F8-4E73-A0AA-6B875617A03E}" destId="{70B213DA-6A86-4C3C-9D03-1B2A6D0E3E19}" srcOrd="1" destOrd="0" presId="urn:microsoft.com/office/officeart/2005/8/layout/hProcess7"/>
    <dgm:cxn modelId="{3A1521A5-0E29-414E-8D8B-DE581BD901C1}" type="presParOf" srcId="{1BEF4BBC-E9F8-4E73-A0AA-6B875617A03E}" destId="{6E0A2DFE-4706-480A-8FA6-0258F7A4C7C8}" srcOrd="2" destOrd="0" presId="urn:microsoft.com/office/officeart/2005/8/layout/hProcess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D9A86A-3A8A-4AC1-9287-E59C89452923}" type="doc">
      <dgm:prSet loTypeId="urn:microsoft.com/office/officeart/2005/8/layout/vList3" loCatId="list" qsTypeId="urn:microsoft.com/office/officeart/2005/8/quickstyle/simple1" qsCatId="simple" csTypeId="urn:microsoft.com/office/officeart/2005/8/colors/accent3_4" csCatId="accent3" phldr="1"/>
      <dgm:spPr/>
      <dgm:t>
        <a:bodyPr/>
        <a:lstStyle/>
        <a:p>
          <a:endParaRPr lang="en-GB"/>
        </a:p>
      </dgm:t>
    </dgm:pt>
    <dgm:pt modelId="{6AED9179-2B1E-43B3-B357-A574DA54FCBE}">
      <dgm:prSet phldrT="[Text]"/>
      <dgm:spPr/>
      <dgm:t>
        <a:bodyPr/>
        <a:lstStyle/>
        <a:p>
          <a:pPr>
            <a:buFont typeface="+mj-lt"/>
            <a:buAutoNum type="arabicPeriod"/>
          </a:pPr>
          <a:r>
            <a:rPr lang="en-GB" b="1" dirty="0"/>
            <a:t>Objective Measurement: </a:t>
          </a:r>
          <a:r>
            <a:rPr lang="en-GB" dirty="0"/>
            <a:t>KPIs offer clear, measurable benchmarks to assess quality rather than relying on subjective opinions.</a:t>
          </a:r>
        </a:p>
      </dgm:t>
    </dgm:pt>
    <dgm:pt modelId="{5789F951-E968-4C05-B3F4-7840608259DE}" type="parTrans" cxnId="{54462274-90DF-46CE-BD80-7FA6C300F91F}">
      <dgm:prSet/>
      <dgm:spPr/>
      <dgm:t>
        <a:bodyPr/>
        <a:lstStyle/>
        <a:p>
          <a:endParaRPr lang="en-GB"/>
        </a:p>
      </dgm:t>
    </dgm:pt>
    <dgm:pt modelId="{2B2E3A33-C86A-469B-B9E9-B055BE65AD01}" type="sibTrans" cxnId="{54462274-90DF-46CE-BD80-7FA6C300F91F}">
      <dgm:prSet/>
      <dgm:spPr/>
      <dgm:t>
        <a:bodyPr/>
        <a:lstStyle/>
        <a:p>
          <a:endParaRPr lang="en-GB"/>
        </a:p>
      </dgm:t>
    </dgm:pt>
    <dgm:pt modelId="{6B68A62C-BF1E-4474-B609-B051AEE09B46}">
      <dgm:prSet phldrT="[Text]"/>
      <dgm:spPr/>
      <dgm:t>
        <a:bodyPr/>
        <a:lstStyle/>
        <a:p>
          <a:pPr>
            <a:buFont typeface="+mj-lt"/>
            <a:buAutoNum type="arabicPeriod"/>
          </a:pPr>
          <a:r>
            <a:rPr lang="en-GB" b="1" dirty="0"/>
            <a:t>Continuous Improvement:</a:t>
          </a:r>
          <a:r>
            <a:rPr lang="en-GB" dirty="0"/>
            <a:t> By tracking KPIs over time, organizations can identify trends and make data-driven decisions to improve quality.</a:t>
          </a:r>
        </a:p>
      </dgm:t>
    </dgm:pt>
    <dgm:pt modelId="{3DBA84D6-CDAB-47A9-A3A5-F2CE01C3392A}" type="parTrans" cxnId="{DA70FCBC-3586-4AD1-B8C1-EBB409C61BA3}">
      <dgm:prSet/>
      <dgm:spPr/>
      <dgm:t>
        <a:bodyPr/>
        <a:lstStyle/>
        <a:p>
          <a:endParaRPr lang="en-GB"/>
        </a:p>
      </dgm:t>
    </dgm:pt>
    <dgm:pt modelId="{B0291239-A51D-4D02-8F83-DC08FCD95C15}" type="sibTrans" cxnId="{DA70FCBC-3586-4AD1-B8C1-EBB409C61BA3}">
      <dgm:prSet/>
      <dgm:spPr/>
      <dgm:t>
        <a:bodyPr/>
        <a:lstStyle/>
        <a:p>
          <a:endParaRPr lang="en-GB"/>
        </a:p>
      </dgm:t>
    </dgm:pt>
    <dgm:pt modelId="{857E8FD5-6F9F-4ED1-879C-EEBABBAB21CB}">
      <dgm:prSet phldrT="[Text]"/>
      <dgm:spPr/>
      <dgm:t>
        <a:bodyPr/>
        <a:lstStyle/>
        <a:p>
          <a:pPr>
            <a:buFont typeface="+mj-lt"/>
            <a:buAutoNum type="arabicPeriod"/>
          </a:pPr>
          <a:r>
            <a:rPr lang="en-GB" b="1" dirty="0"/>
            <a:t>Accountability &amp; Transparency: </a:t>
          </a:r>
          <a:r>
            <a:rPr lang="en-GB" dirty="0"/>
            <a:t>KPIs set clear expectations and hold teams accountable for achieving quality goals.</a:t>
          </a:r>
        </a:p>
      </dgm:t>
    </dgm:pt>
    <dgm:pt modelId="{4316B7C3-96CE-4BD5-9486-581FB63CA558}" type="parTrans" cxnId="{24777584-B710-49A4-B359-A8A9664FD178}">
      <dgm:prSet/>
      <dgm:spPr/>
      <dgm:t>
        <a:bodyPr/>
        <a:lstStyle/>
        <a:p>
          <a:endParaRPr lang="en-GB"/>
        </a:p>
      </dgm:t>
    </dgm:pt>
    <dgm:pt modelId="{7002EC7F-9950-4103-83F4-938DABD8E52E}" type="sibTrans" cxnId="{24777584-B710-49A4-B359-A8A9664FD178}">
      <dgm:prSet/>
      <dgm:spPr/>
      <dgm:t>
        <a:bodyPr/>
        <a:lstStyle/>
        <a:p>
          <a:endParaRPr lang="en-GB"/>
        </a:p>
      </dgm:t>
    </dgm:pt>
    <dgm:pt modelId="{22D36F95-6AE2-4A46-AEA2-CAA5C1586B6F}">
      <dgm:prSet/>
      <dgm:spPr/>
      <dgm:t>
        <a:bodyPr/>
        <a:lstStyle/>
        <a:p>
          <a:pPr>
            <a:buFont typeface="+mj-lt"/>
            <a:buAutoNum type="arabicPeriod"/>
          </a:pPr>
          <a:r>
            <a:rPr lang="en-GB" b="1" dirty="0"/>
            <a:t>Early Issue Detection: </a:t>
          </a:r>
          <a:r>
            <a:rPr lang="en-GB" dirty="0"/>
            <a:t>Leading quality KPIs act as early warning systems to detect problems before they escalate.</a:t>
          </a:r>
        </a:p>
      </dgm:t>
    </dgm:pt>
    <dgm:pt modelId="{B892013E-03BA-472B-8AC8-0E840ADED39F}" type="parTrans" cxnId="{20EAB652-097D-46AE-B8A9-5BAFAD511B4C}">
      <dgm:prSet/>
      <dgm:spPr/>
      <dgm:t>
        <a:bodyPr/>
        <a:lstStyle/>
        <a:p>
          <a:endParaRPr lang="en-GB"/>
        </a:p>
      </dgm:t>
    </dgm:pt>
    <dgm:pt modelId="{7820ADB4-1CC0-430D-96F5-11BFBB36C640}" type="sibTrans" cxnId="{20EAB652-097D-46AE-B8A9-5BAFAD511B4C}">
      <dgm:prSet/>
      <dgm:spPr/>
      <dgm:t>
        <a:bodyPr/>
        <a:lstStyle/>
        <a:p>
          <a:endParaRPr lang="en-GB"/>
        </a:p>
      </dgm:t>
    </dgm:pt>
    <dgm:pt modelId="{7F00D2EA-5169-4FBA-B2F3-ACEDB0807ACA}">
      <dgm:prSet/>
      <dgm:spPr/>
      <dgm:t>
        <a:bodyPr/>
        <a:lstStyle/>
        <a:p>
          <a:pPr>
            <a:buFont typeface="+mj-lt"/>
            <a:buAutoNum type="arabicPeriod"/>
          </a:pPr>
          <a:r>
            <a:rPr lang="en-GB" b="1" dirty="0"/>
            <a:t>Customer Satisfaction &amp; Retention: </a:t>
          </a:r>
          <a:r>
            <a:rPr lang="en-GB" dirty="0"/>
            <a:t>Quality-focused KPIs ensure that products/services meet customer expectations, driving loyalty and retention.</a:t>
          </a:r>
        </a:p>
      </dgm:t>
    </dgm:pt>
    <dgm:pt modelId="{450EE0E3-543C-40A1-8105-03976487053C}" type="parTrans" cxnId="{AC296DDE-CE6C-4FAB-A31C-7BB514D919AD}">
      <dgm:prSet/>
      <dgm:spPr/>
      <dgm:t>
        <a:bodyPr/>
        <a:lstStyle/>
        <a:p>
          <a:endParaRPr lang="en-GB"/>
        </a:p>
      </dgm:t>
    </dgm:pt>
    <dgm:pt modelId="{E400F4A3-6F4A-496D-AE60-11C7714889AD}" type="sibTrans" cxnId="{AC296DDE-CE6C-4FAB-A31C-7BB514D919AD}">
      <dgm:prSet/>
      <dgm:spPr/>
      <dgm:t>
        <a:bodyPr/>
        <a:lstStyle/>
        <a:p>
          <a:endParaRPr lang="en-GB"/>
        </a:p>
      </dgm:t>
    </dgm:pt>
    <dgm:pt modelId="{D568BB16-E32B-468A-BDA8-473C214781C9}">
      <dgm:prSet/>
      <dgm:spPr/>
      <dgm:t>
        <a:bodyPr/>
        <a:lstStyle/>
        <a:p>
          <a:pPr>
            <a:buFont typeface="+mj-lt"/>
            <a:buAutoNum type="arabicPeriod"/>
          </a:pPr>
          <a:r>
            <a:rPr lang="en-GB" b="1" dirty="0"/>
            <a:t>Regulatory &amp; Compliance Adherence: </a:t>
          </a:r>
          <a:r>
            <a:rPr lang="en-GB" dirty="0"/>
            <a:t>Many industries require compliance with quality standards (ISO, Six Sigma, FDA, etc.), which KPIs help measure.</a:t>
          </a:r>
        </a:p>
      </dgm:t>
    </dgm:pt>
    <dgm:pt modelId="{3478F921-E3AB-4721-85BA-79A6CEDBD792}" type="parTrans" cxnId="{2C16BC8A-6020-45CA-884F-633C662D7CAD}">
      <dgm:prSet/>
      <dgm:spPr/>
      <dgm:t>
        <a:bodyPr/>
        <a:lstStyle/>
        <a:p>
          <a:endParaRPr lang="en-GB"/>
        </a:p>
      </dgm:t>
    </dgm:pt>
    <dgm:pt modelId="{E3B71034-5E32-4ACB-B610-C4F623268D6C}" type="sibTrans" cxnId="{2C16BC8A-6020-45CA-884F-633C662D7CAD}">
      <dgm:prSet/>
      <dgm:spPr/>
      <dgm:t>
        <a:bodyPr/>
        <a:lstStyle/>
        <a:p>
          <a:endParaRPr lang="en-GB"/>
        </a:p>
      </dgm:t>
    </dgm:pt>
    <dgm:pt modelId="{ACD4DA85-041B-4723-95F3-8A80B2FE71BD}">
      <dgm:prSet/>
      <dgm:spPr/>
      <dgm:t>
        <a:bodyPr/>
        <a:lstStyle/>
        <a:p>
          <a:pPr>
            <a:buFont typeface="+mj-lt"/>
            <a:buAutoNum type="arabicPeriod"/>
          </a:pPr>
          <a:r>
            <a:rPr lang="en-GB" b="1" dirty="0"/>
            <a:t>Operational Efficiency &amp; Cost Savings: </a:t>
          </a:r>
          <a:r>
            <a:rPr lang="en-GB" dirty="0"/>
            <a:t>Tracking quality-related KPIs helps reduce waste, inefficiencies, and costs.</a:t>
          </a:r>
        </a:p>
      </dgm:t>
    </dgm:pt>
    <dgm:pt modelId="{91D38CF7-3DC9-46FB-B90E-BEA181204B75}" type="parTrans" cxnId="{EE14E971-8EE6-4AE9-8A20-82C309248FD5}">
      <dgm:prSet/>
      <dgm:spPr/>
      <dgm:t>
        <a:bodyPr/>
        <a:lstStyle/>
        <a:p>
          <a:endParaRPr lang="en-GB"/>
        </a:p>
      </dgm:t>
    </dgm:pt>
    <dgm:pt modelId="{8D8C05D6-02C0-4917-92E1-420382A3FB4F}" type="sibTrans" cxnId="{EE14E971-8EE6-4AE9-8A20-82C309248FD5}">
      <dgm:prSet/>
      <dgm:spPr/>
      <dgm:t>
        <a:bodyPr/>
        <a:lstStyle/>
        <a:p>
          <a:endParaRPr lang="en-GB"/>
        </a:p>
      </dgm:t>
    </dgm:pt>
    <dgm:pt modelId="{DB88B9A6-0407-4459-B41A-1A7B974DB2FF}" type="pres">
      <dgm:prSet presAssocID="{6FD9A86A-3A8A-4AC1-9287-E59C89452923}" presName="linearFlow" presStyleCnt="0">
        <dgm:presLayoutVars>
          <dgm:dir/>
          <dgm:resizeHandles val="exact"/>
        </dgm:presLayoutVars>
      </dgm:prSet>
      <dgm:spPr/>
    </dgm:pt>
    <dgm:pt modelId="{6EA83690-A864-421E-9171-10C53152904F}" type="pres">
      <dgm:prSet presAssocID="{6AED9179-2B1E-43B3-B357-A574DA54FCBE}" presName="composite" presStyleCnt="0"/>
      <dgm:spPr/>
    </dgm:pt>
    <dgm:pt modelId="{B1E3E860-3201-4CEE-B9EA-8136D4113BB8}" type="pres">
      <dgm:prSet presAssocID="{6AED9179-2B1E-43B3-B357-A574DA54FCBE}" presName="imgShp" presStyleLbl="fgImgPlace1" presStyleIdx="0" presStyleCnt="7"/>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outline"/>
        </a:ext>
      </dgm:extLst>
    </dgm:pt>
    <dgm:pt modelId="{4969E21C-D3E8-4549-B659-CBE346AF9E85}" type="pres">
      <dgm:prSet presAssocID="{6AED9179-2B1E-43B3-B357-A574DA54FCBE}" presName="txShp" presStyleLbl="node1" presStyleIdx="0" presStyleCnt="7">
        <dgm:presLayoutVars>
          <dgm:bulletEnabled val="1"/>
        </dgm:presLayoutVars>
      </dgm:prSet>
      <dgm:spPr/>
    </dgm:pt>
    <dgm:pt modelId="{F4A112A1-7F7F-460F-AA99-56C03FE850EC}" type="pres">
      <dgm:prSet presAssocID="{2B2E3A33-C86A-469B-B9E9-B055BE65AD01}" presName="spacing" presStyleCnt="0"/>
      <dgm:spPr/>
    </dgm:pt>
    <dgm:pt modelId="{B3D6FB25-E5D1-46DC-BA6D-0DCA5F3EB9AB}" type="pres">
      <dgm:prSet presAssocID="{6B68A62C-BF1E-4474-B609-B051AEE09B46}" presName="composite" presStyleCnt="0"/>
      <dgm:spPr/>
    </dgm:pt>
    <dgm:pt modelId="{E447FF9B-E312-475D-9F00-40BECF0B11F1}" type="pres">
      <dgm:prSet presAssocID="{6B68A62C-BF1E-4474-B609-B051AEE09B46}" presName="imgShp" presStyleLbl="fgImgPlace1" presStyleIdx="1" presStyleCnt="7"/>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outline"/>
        </a:ext>
      </dgm:extLst>
    </dgm:pt>
    <dgm:pt modelId="{4384A72E-0A4D-423A-9653-3F828E840214}" type="pres">
      <dgm:prSet presAssocID="{6B68A62C-BF1E-4474-B609-B051AEE09B46}" presName="txShp" presStyleLbl="node1" presStyleIdx="1" presStyleCnt="7">
        <dgm:presLayoutVars>
          <dgm:bulletEnabled val="1"/>
        </dgm:presLayoutVars>
      </dgm:prSet>
      <dgm:spPr/>
    </dgm:pt>
    <dgm:pt modelId="{CF14C8CC-A9E9-440C-B7A4-017B36808255}" type="pres">
      <dgm:prSet presAssocID="{B0291239-A51D-4D02-8F83-DC08FCD95C15}" presName="spacing" presStyleCnt="0"/>
      <dgm:spPr/>
    </dgm:pt>
    <dgm:pt modelId="{54F1F9D3-27C1-46DC-86CC-E0AA93B65455}" type="pres">
      <dgm:prSet presAssocID="{857E8FD5-6F9F-4ED1-879C-EEBABBAB21CB}" presName="composite" presStyleCnt="0"/>
      <dgm:spPr/>
    </dgm:pt>
    <dgm:pt modelId="{EB2A365B-713C-49BD-ABFE-655B521E0C00}" type="pres">
      <dgm:prSet presAssocID="{857E8FD5-6F9F-4ED1-879C-EEBABBAB21CB}" presName="imgShp" presStyleLbl="fgImgPlace1" presStyleIdx="2"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outline"/>
        </a:ext>
      </dgm:extLst>
    </dgm:pt>
    <dgm:pt modelId="{048EBD95-4882-4180-86CA-BD2FB2074470}" type="pres">
      <dgm:prSet presAssocID="{857E8FD5-6F9F-4ED1-879C-EEBABBAB21CB}" presName="txShp" presStyleLbl="node1" presStyleIdx="2" presStyleCnt="7" custLinFactNeighborY="4171">
        <dgm:presLayoutVars>
          <dgm:bulletEnabled val="1"/>
        </dgm:presLayoutVars>
      </dgm:prSet>
      <dgm:spPr/>
    </dgm:pt>
    <dgm:pt modelId="{6408E29C-88AC-483D-941B-AFC16F87158F}" type="pres">
      <dgm:prSet presAssocID="{7002EC7F-9950-4103-83F4-938DABD8E52E}" presName="spacing" presStyleCnt="0"/>
      <dgm:spPr/>
    </dgm:pt>
    <dgm:pt modelId="{48A0DDE5-38CA-426E-8702-E2223727E765}" type="pres">
      <dgm:prSet presAssocID="{22D36F95-6AE2-4A46-AEA2-CAA5C1586B6F}" presName="composite" presStyleCnt="0"/>
      <dgm:spPr/>
    </dgm:pt>
    <dgm:pt modelId="{F31ACA31-937B-409D-BCA2-B4A10CE68B0B}" type="pres">
      <dgm:prSet presAssocID="{22D36F95-6AE2-4A46-AEA2-CAA5C1586B6F}" presName="imgShp" presStyleLbl="fgImgPlace1" presStyleIdx="3" presStyleCnt="7"/>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outline"/>
        </a:ext>
      </dgm:extLst>
    </dgm:pt>
    <dgm:pt modelId="{E861D6D0-6920-4A9C-A954-F2DCEDA21506}" type="pres">
      <dgm:prSet presAssocID="{22D36F95-6AE2-4A46-AEA2-CAA5C1586B6F}" presName="txShp" presStyleLbl="node1" presStyleIdx="3" presStyleCnt="7">
        <dgm:presLayoutVars>
          <dgm:bulletEnabled val="1"/>
        </dgm:presLayoutVars>
      </dgm:prSet>
      <dgm:spPr/>
    </dgm:pt>
    <dgm:pt modelId="{34E0F3D4-D1BD-49C1-800B-76B527453124}" type="pres">
      <dgm:prSet presAssocID="{7820ADB4-1CC0-430D-96F5-11BFBB36C640}" presName="spacing" presStyleCnt="0"/>
      <dgm:spPr/>
    </dgm:pt>
    <dgm:pt modelId="{04B8FFE3-0437-47FA-B9D7-3D0959CB174C}" type="pres">
      <dgm:prSet presAssocID="{7F00D2EA-5169-4FBA-B2F3-ACEDB0807ACA}" presName="composite" presStyleCnt="0"/>
      <dgm:spPr/>
    </dgm:pt>
    <dgm:pt modelId="{461F8E8B-547A-4DFA-B0E5-588619C7BF22}" type="pres">
      <dgm:prSet presAssocID="{7F00D2EA-5169-4FBA-B2F3-ACEDB0807ACA}" presName="imgShp" presStyleLbl="fgImgPlace1" presStyleIdx="4" presStyleCnt="7"/>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outline"/>
        </a:ext>
      </dgm:extLst>
    </dgm:pt>
    <dgm:pt modelId="{ECEF537C-48A5-4C7F-8E73-3CCF640F05BE}" type="pres">
      <dgm:prSet presAssocID="{7F00D2EA-5169-4FBA-B2F3-ACEDB0807ACA}" presName="txShp" presStyleLbl="node1" presStyleIdx="4" presStyleCnt="7">
        <dgm:presLayoutVars>
          <dgm:bulletEnabled val="1"/>
        </dgm:presLayoutVars>
      </dgm:prSet>
      <dgm:spPr/>
    </dgm:pt>
    <dgm:pt modelId="{86F5B4EE-6CA5-40B9-B0B5-C31920ED0E8D}" type="pres">
      <dgm:prSet presAssocID="{E400F4A3-6F4A-496D-AE60-11C7714889AD}" presName="spacing" presStyleCnt="0"/>
      <dgm:spPr/>
    </dgm:pt>
    <dgm:pt modelId="{53714EAD-60FC-487E-8A54-F1FE5F0FE5D0}" type="pres">
      <dgm:prSet presAssocID="{D568BB16-E32B-468A-BDA8-473C214781C9}" presName="composite" presStyleCnt="0"/>
      <dgm:spPr/>
    </dgm:pt>
    <dgm:pt modelId="{1974DE76-A1AB-42CE-89A6-2A16E5104874}" type="pres">
      <dgm:prSet presAssocID="{D568BB16-E32B-468A-BDA8-473C214781C9}" presName="imgShp" presStyleLbl="fgImgPlace1" presStyleIdx="5" presStyleCnt="7"/>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Badge 6 outline"/>
        </a:ext>
      </dgm:extLst>
    </dgm:pt>
    <dgm:pt modelId="{64339414-7224-41C1-ABDF-D2971C9179EF}" type="pres">
      <dgm:prSet presAssocID="{D568BB16-E32B-468A-BDA8-473C214781C9}" presName="txShp" presStyleLbl="node1" presStyleIdx="5" presStyleCnt="7">
        <dgm:presLayoutVars>
          <dgm:bulletEnabled val="1"/>
        </dgm:presLayoutVars>
      </dgm:prSet>
      <dgm:spPr/>
    </dgm:pt>
    <dgm:pt modelId="{C9FAD909-CFFB-44EF-A5AE-DE374AF23C37}" type="pres">
      <dgm:prSet presAssocID="{E3B71034-5E32-4ACB-B610-C4F623268D6C}" presName="spacing" presStyleCnt="0"/>
      <dgm:spPr/>
    </dgm:pt>
    <dgm:pt modelId="{7F145F9B-6A83-4DDA-B3B1-5F6DCD8BDB92}" type="pres">
      <dgm:prSet presAssocID="{ACD4DA85-041B-4723-95F3-8A80B2FE71BD}" presName="composite" presStyleCnt="0"/>
      <dgm:spPr/>
    </dgm:pt>
    <dgm:pt modelId="{CE68F59F-4498-4423-B3AA-69278A66873C}" type="pres">
      <dgm:prSet presAssocID="{ACD4DA85-041B-4723-95F3-8A80B2FE71BD}" presName="imgShp" presStyleLbl="fgImgPlace1" presStyleIdx="6" presStyleCnt="7"/>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Badge 7 outline"/>
        </a:ext>
      </dgm:extLst>
    </dgm:pt>
    <dgm:pt modelId="{A8D3B064-512E-44C5-B2F9-27856FD4DD8D}" type="pres">
      <dgm:prSet presAssocID="{ACD4DA85-041B-4723-95F3-8A80B2FE71BD}" presName="txShp" presStyleLbl="node1" presStyleIdx="6" presStyleCnt="7">
        <dgm:presLayoutVars>
          <dgm:bulletEnabled val="1"/>
        </dgm:presLayoutVars>
      </dgm:prSet>
      <dgm:spPr/>
    </dgm:pt>
  </dgm:ptLst>
  <dgm:cxnLst>
    <dgm:cxn modelId="{94B0E015-5819-4C17-B237-EA1845ABE529}" type="presOf" srcId="{6FD9A86A-3A8A-4AC1-9287-E59C89452923}" destId="{DB88B9A6-0407-4459-B41A-1A7B974DB2FF}" srcOrd="0" destOrd="0" presId="urn:microsoft.com/office/officeart/2005/8/layout/vList3"/>
    <dgm:cxn modelId="{EE14E971-8EE6-4AE9-8A20-82C309248FD5}" srcId="{6FD9A86A-3A8A-4AC1-9287-E59C89452923}" destId="{ACD4DA85-041B-4723-95F3-8A80B2FE71BD}" srcOrd="6" destOrd="0" parTransId="{91D38CF7-3DC9-46FB-B90E-BEA181204B75}" sibTransId="{8D8C05D6-02C0-4917-92E1-420382A3FB4F}"/>
    <dgm:cxn modelId="{20EAB652-097D-46AE-B8A9-5BAFAD511B4C}" srcId="{6FD9A86A-3A8A-4AC1-9287-E59C89452923}" destId="{22D36F95-6AE2-4A46-AEA2-CAA5C1586B6F}" srcOrd="3" destOrd="0" parTransId="{B892013E-03BA-472B-8AC8-0E840ADED39F}" sibTransId="{7820ADB4-1CC0-430D-96F5-11BFBB36C640}"/>
    <dgm:cxn modelId="{0E12ED73-3CF6-4D86-98CB-4D7076E80FD6}" type="presOf" srcId="{ACD4DA85-041B-4723-95F3-8A80B2FE71BD}" destId="{A8D3B064-512E-44C5-B2F9-27856FD4DD8D}" srcOrd="0" destOrd="0" presId="urn:microsoft.com/office/officeart/2005/8/layout/vList3"/>
    <dgm:cxn modelId="{54462274-90DF-46CE-BD80-7FA6C300F91F}" srcId="{6FD9A86A-3A8A-4AC1-9287-E59C89452923}" destId="{6AED9179-2B1E-43B3-B357-A574DA54FCBE}" srcOrd="0" destOrd="0" parTransId="{5789F951-E968-4C05-B3F4-7840608259DE}" sibTransId="{2B2E3A33-C86A-469B-B9E9-B055BE65AD01}"/>
    <dgm:cxn modelId="{24777584-B710-49A4-B359-A8A9664FD178}" srcId="{6FD9A86A-3A8A-4AC1-9287-E59C89452923}" destId="{857E8FD5-6F9F-4ED1-879C-EEBABBAB21CB}" srcOrd="2" destOrd="0" parTransId="{4316B7C3-96CE-4BD5-9486-581FB63CA558}" sibTransId="{7002EC7F-9950-4103-83F4-938DABD8E52E}"/>
    <dgm:cxn modelId="{2C16BC8A-6020-45CA-884F-633C662D7CAD}" srcId="{6FD9A86A-3A8A-4AC1-9287-E59C89452923}" destId="{D568BB16-E32B-468A-BDA8-473C214781C9}" srcOrd="5" destOrd="0" parTransId="{3478F921-E3AB-4721-85BA-79A6CEDBD792}" sibTransId="{E3B71034-5E32-4ACB-B610-C4F623268D6C}"/>
    <dgm:cxn modelId="{1EC957A5-9987-4189-9686-3DFB161237F3}" type="presOf" srcId="{D568BB16-E32B-468A-BDA8-473C214781C9}" destId="{64339414-7224-41C1-ABDF-D2971C9179EF}" srcOrd="0" destOrd="0" presId="urn:microsoft.com/office/officeart/2005/8/layout/vList3"/>
    <dgm:cxn modelId="{0CA68FAE-9498-427D-8AB2-3244AB45A228}" type="presOf" srcId="{7F00D2EA-5169-4FBA-B2F3-ACEDB0807ACA}" destId="{ECEF537C-48A5-4C7F-8E73-3CCF640F05BE}" srcOrd="0" destOrd="0" presId="urn:microsoft.com/office/officeart/2005/8/layout/vList3"/>
    <dgm:cxn modelId="{DA70FCBC-3586-4AD1-B8C1-EBB409C61BA3}" srcId="{6FD9A86A-3A8A-4AC1-9287-E59C89452923}" destId="{6B68A62C-BF1E-4474-B609-B051AEE09B46}" srcOrd="1" destOrd="0" parTransId="{3DBA84D6-CDAB-47A9-A3A5-F2CE01C3392A}" sibTransId="{B0291239-A51D-4D02-8F83-DC08FCD95C15}"/>
    <dgm:cxn modelId="{7821BBBE-7B6C-4EE2-B509-1563E815411E}" type="presOf" srcId="{857E8FD5-6F9F-4ED1-879C-EEBABBAB21CB}" destId="{048EBD95-4882-4180-86CA-BD2FB2074470}" srcOrd="0" destOrd="0" presId="urn:microsoft.com/office/officeart/2005/8/layout/vList3"/>
    <dgm:cxn modelId="{3F9FE8D7-E9FE-4BC4-A182-C2E1DFD151EA}" type="presOf" srcId="{6AED9179-2B1E-43B3-B357-A574DA54FCBE}" destId="{4969E21C-D3E8-4549-B659-CBE346AF9E85}" srcOrd="0" destOrd="0" presId="urn:microsoft.com/office/officeart/2005/8/layout/vList3"/>
    <dgm:cxn modelId="{AC296DDE-CE6C-4FAB-A31C-7BB514D919AD}" srcId="{6FD9A86A-3A8A-4AC1-9287-E59C89452923}" destId="{7F00D2EA-5169-4FBA-B2F3-ACEDB0807ACA}" srcOrd="4" destOrd="0" parTransId="{450EE0E3-543C-40A1-8105-03976487053C}" sibTransId="{E400F4A3-6F4A-496D-AE60-11C7714889AD}"/>
    <dgm:cxn modelId="{A7332BF8-0C18-46DC-9355-8933A77F1D50}" type="presOf" srcId="{6B68A62C-BF1E-4474-B609-B051AEE09B46}" destId="{4384A72E-0A4D-423A-9653-3F828E840214}" srcOrd="0" destOrd="0" presId="urn:microsoft.com/office/officeart/2005/8/layout/vList3"/>
    <dgm:cxn modelId="{B193CAFE-F5EB-4537-9163-CA055CD12B18}" type="presOf" srcId="{22D36F95-6AE2-4A46-AEA2-CAA5C1586B6F}" destId="{E861D6D0-6920-4A9C-A954-F2DCEDA21506}" srcOrd="0" destOrd="0" presId="urn:microsoft.com/office/officeart/2005/8/layout/vList3"/>
    <dgm:cxn modelId="{0CEC3FC2-385C-42D1-A0E6-015B29006A0C}" type="presParOf" srcId="{DB88B9A6-0407-4459-B41A-1A7B974DB2FF}" destId="{6EA83690-A864-421E-9171-10C53152904F}" srcOrd="0" destOrd="0" presId="urn:microsoft.com/office/officeart/2005/8/layout/vList3"/>
    <dgm:cxn modelId="{F83C3AB3-A524-43C2-8F58-0863F8647D88}" type="presParOf" srcId="{6EA83690-A864-421E-9171-10C53152904F}" destId="{B1E3E860-3201-4CEE-B9EA-8136D4113BB8}" srcOrd="0" destOrd="0" presId="urn:microsoft.com/office/officeart/2005/8/layout/vList3"/>
    <dgm:cxn modelId="{0CC0F153-6F72-4C4E-9805-35237F53763C}" type="presParOf" srcId="{6EA83690-A864-421E-9171-10C53152904F}" destId="{4969E21C-D3E8-4549-B659-CBE346AF9E85}" srcOrd="1" destOrd="0" presId="urn:microsoft.com/office/officeart/2005/8/layout/vList3"/>
    <dgm:cxn modelId="{55B938F1-1825-46B6-8CCD-459D61B17346}" type="presParOf" srcId="{DB88B9A6-0407-4459-B41A-1A7B974DB2FF}" destId="{F4A112A1-7F7F-460F-AA99-56C03FE850EC}" srcOrd="1" destOrd="0" presId="urn:microsoft.com/office/officeart/2005/8/layout/vList3"/>
    <dgm:cxn modelId="{C0A515DF-AFE3-4931-B722-BA9AD36CC9F8}" type="presParOf" srcId="{DB88B9A6-0407-4459-B41A-1A7B974DB2FF}" destId="{B3D6FB25-E5D1-46DC-BA6D-0DCA5F3EB9AB}" srcOrd="2" destOrd="0" presId="urn:microsoft.com/office/officeart/2005/8/layout/vList3"/>
    <dgm:cxn modelId="{D4B42F1D-DC87-4032-80D0-CC36529DDCDC}" type="presParOf" srcId="{B3D6FB25-E5D1-46DC-BA6D-0DCA5F3EB9AB}" destId="{E447FF9B-E312-475D-9F00-40BECF0B11F1}" srcOrd="0" destOrd="0" presId="urn:microsoft.com/office/officeart/2005/8/layout/vList3"/>
    <dgm:cxn modelId="{F25CD8C3-13B5-4682-A617-2F28EF6E0515}" type="presParOf" srcId="{B3D6FB25-E5D1-46DC-BA6D-0DCA5F3EB9AB}" destId="{4384A72E-0A4D-423A-9653-3F828E840214}" srcOrd="1" destOrd="0" presId="urn:microsoft.com/office/officeart/2005/8/layout/vList3"/>
    <dgm:cxn modelId="{1161D41E-ADD5-41E8-A7B0-195D25C4C1E3}" type="presParOf" srcId="{DB88B9A6-0407-4459-B41A-1A7B974DB2FF}" destId="{CF14C8CC-A9E9-440C-B7A4-017B36808255}" srcOrd="3" destOrd="0" presId="urn:microsoft.com/office/officeart/2005/8/layout/vList3"/>
    <dgm:cxn modelId="{7600DA7F-CC6D-43C4-BFCB-2BDB7A5C18F9}" type="presParOf" srcId="{DB88B9A6-0407-4459-B41A-1A7B974DB2FF}" destId="{54F1F9D3-27C1-46DC-86CC-E0AA93B65455}" srcOrd="4" destOrd="0" presId="urn:microsoft.com/office/officeart/2005/8/layout/vList3"/>
    <dgm:cxn modelId="{F8E3A990-4935-4CF4-A61B-6A6BA0E9F52B}" type="presParOf" srcId="{54F1F9D3-27C1-46DC-86CC-E0AA93B65455}" destId="{EB2A365B-713C-49BD-ABFE-655B521E0C00}" srcOrd="0" destOrd="0" presId="urn:microsoft.com/office/officeart/2005/8/layout/vList3"/>
    <dgm:cxn modelId="{BF54FF6D-6F27-4A2A-B331-475F344EBE7B}" type="presParOf" srcId="{54F1F9D3-27C1-46DC-86CC-E0AA93B65455}" destId="{048EBD95-4882-4180-86CA-BD2FB2074470}" srcOrd="1" destOrd="0" presId="urn:microsoft.com/office/officeart/2005/8/layout/vList3"/>
    <dgm:cxn modelId="{39F9B880-B9BB-424C-88D9-E417E2AC6D90}" type="presParOf" srcId="{DB88B9A6-0407-4459-B41A-1A7B974DB2FF}" destId="{6408E29C-88AC-483D-941B-AFC16F87158F}" srcOrd="5" destOrd="0" presId="urn:microsoft.com/office/officeart/2005/8/layout/vList3"/>
    <dgm:cxn modelId="{9C6AF3CB-8198-4E0F-B742-D6443F154FA4}" type="presParOf" srcId="{DB88B9A6-0407-4459-B41A-1A7B974DB2FF}" destId="{48A0DDE5-38CA-426E-8702-E2223727E765}" srcOrd="6" destOrd="0" presId="urn:microsoft.com/office/officeart/2005/8/layout/vList3"/>
    <dgm:cxn modelId="{D914AE5F-C244-44E1-8056-09EC828B8AFB}" type="presParOf" srcId="{48A0DDE5-38CA-426E-8702-E2223727E765}" destId="{F31ACA31-937B-409D-BCA2-B4A10CE68B0B}" srcOrd="0" destOrd="0" presId="urn:microsoft.com/office/officeart/2005/8/layout/vList3"/>
    <dgm:cxn modelId="{8C96E198-3BD1-47C9-A851-BE977F3AB8F2}" type="presParOf" srcId="{48A0DDE5-38CA-426E-8702-E2223727E765}" destId="{E861D6D0-6920-4A9C-A954-F2DCEDA21506}" srcOrd="1" destOrd="0" presId="urn:microsoft.com/office/officeart/2005/8/layout/vList3"/>
    <dgm:cxn modelId="{5D95B1F7-81C3-4524-8F2A-2D2D82C7F5EA}" type="presParOf" srcId="{DB88B9A6-0407-4459-B41A-1A7B974DB2FF}" destId="{34E0F3D4-D1BD-49C1-800B-76B527453124}" srcOrd="7" destOrd="0" presId="urn:microsoft.com/office/officeart/2005/8/layout/vList3"/>
    <dgm:cxn modelId="{7A9B2CAB-021E-42BC-A1E1-7F615799404D}" type="presParOf" srcId="{DB88B9A6-0407-4459-B41A-1A7B974DB2FF}" destId="{04B8FFE3-0437-47FA-B9D7-3D0959CB174C}" srcOrd="8" destOrd="0" presId="urn:microsoft.com/office/officeart/2005/8/layout/vList3"/>
    <dgm:cxn modelId="{7ADC5768-08EC-4699-90D2-249F10D682C2}" type="presParOf" srcId="{04B8FFE3-0437-47FA-B9D7-3D0959CB174C}" destId="{461F8E8B-547A-4DFA-B0E5-588619C7BF22}" srcOrd="0" destOrd="0" presId="urn:microsoft.com/office/officeart/2005/8/layout/vList3"/>
    <dgm:cxn modelId="{E32D3026-897B-402D-B568-4062E15B07EB}" type="presParOf" srcId="{04B8FFE3-0437-47FA-B9D7-3D0959CB174C}" destId="{ECEF537C-48A5-4C7F-8E73-3CCF640F05BE}" srcOrd="1" destOrd="0" presId="urn:microsoft.com/office/officeart/2005/8/layout/vList3"/>
    <dgm:cxn modelId="{60F3415E-523F-47F7-B773-16A569F1C9C9}" type="presParOf" srcId="{DB88B9A6-0407-4459-B41A-1A7B974DB2FF}" destId="{86F5B4EE-6CA5-40B9-B0B5-C31920ED0E8D}" srcOrd="9" destOrd="0" presId="urn:microsoft.com/office/officeart/2005/8/layout/vList3"/>
    <dgm:cxn modelId="{4856D93E-0446-4CB4-A847-822F947BC7F1}" type="presParOf" srcId="{DB88B9A6-0407-4459-B41A-1A7B974DB2FF}" destId="{53714EAD-60FC-487E-8A54-F1FE5F0FE5D0}" srcOrd="10" destOrd="0" presId="urn:microsoft.com/office/officeart/2005/8/layout/vList3"/>
    <dgm:cxn modelId="{FF3BDCB5-78AA-4F97-90AC-57443B018BEF}" type="presParOf" srcId="{53714EAD-60FC-487E-8A54-F1FE5F0FE5D0}" destId="{1974DE76-A1AB-42CE-89A6-2A16E5104874}" srcOrd="0" destOrd="0" presId="urn:microsoft.com/office/officeart/2005/8/layout/vList3"/>
    <dgm:cxn modelId="{5A289510-F054-4EF5-884B-D290A52139BB}" type="presParOf" srcId="{53714EAD-60FC-487E-8A54-F1FE5F0FE5D0}" destId="{64339414-7224-41C1-ABDF-D2971C9179EF}" srcOrd="1" destOrd="0" presId="urn:microsoft.com/office/officeart/2005/8/layout/vList3"/>
    <dgm:cxn modelId="{3FEB52A3-C3DF-40C6-B8F0-8940B6D5CA3E}" type="presParOf" srcId="{DB88B9A6-0407-4459-B41A-1A7B974DB2FF}" destId="{C9FAD909-CFFB-44EF-A5AE-DE374AF23C37}" srcOrd="11" destOrd="0" presId="urn:microsoft.com/office/officeart/2005/8/layout/vList3"/>
    <dgm:cxn modelId="{B4FA502A-F519-44B0-94C9-10D69D5F0C29}" type="presParOf" srcId="{DB88B9A6-0407-4459-B41A-1A7B974DB2FF}" destId="{7F145F9B-6A83-4DDA-B3B1-5F6DCD8BDB92}" srcOrd="12" destOrd="0" presId="urn:microsoft.com/office/officeart/2005/8/layout/vList3"/>
    <dgm:cxn modelId="{7929CEB3-A2C5-460B-B730-0F9D65F2B3A0}" type="presParOf" srcId="{7F145F9B-6A83-4DDA-B3B1-5F6DCD8BDB92}" destId="{CE68F59F-4498-4423-B3AA-69278A66873C}" srcOrd="0" destOrd="0" presId="urn:microsoft.com/office/officeart/2005/8/layout/vList3"/>
    <dgm:cxn modelId="{A7E85534-4939-4344-90F5-AF49FA43E30A}" type="presParOf" srcId="{7F145F9B-6A83-4DDA-B3B1-5F6DCD8BDB92}" destId="{A8D3B064-512E-44C5-B2F9-27856FD4DD8D}"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23519" y="1497633"/>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1497633"/>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01C70-252B-4BFB-A830-53A8791EA0F2}">
      <dsp:nvSpPr>
        <dsp:cNvPr id="0" name=""/>
        <dsp:cNvSpPr/>
      </dsp:nvSpPr>
      <dsp:spPr>
        <a:xfrm>
          <a:off x="0" y="0"/>
          <a:ext cx="12192000" cy="2438400"/>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C82421-94E8-45BB-AE54-9AD3184F0720}">
      <dsp:nvSpPr>
        <dsp:cNvPr id="0" name=""/>
        <dsp:cNvSpPr/>
      </dsp:nvSpPr>
      <dsp:spPr>
        <a:xfrm>
          <a:off x="367158" y="325120"/>
          <a:ext cx="1762720" cy="1788160"/>
        </a:xfrm>
        <a:prstGeom prst="roundRect">
          <a:avLst>
            <a:gd name="adj" fmla="val 10000"/>
          </a:avLst>
        </a:prstGeom>
        <a:solidFill>
          <a:schemeClr val="accent2">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63AD8C-B72D-4E4D-8F7C-5CBBEF00A6F3}">
      <dsp:nvSpPr>
        <dsp:cNvPr id="0" name=""/>
        <dsp:cNvSpPr/>
      </dsp:nvSpPr>
      <dsp:spPr>
        <a:xfrm rot="10800000">
          <a:off x="367158" y="2438400"/>
          <a:ext cx="1762720" cy="2980266"/>
        </a:xfrm>
        <a:prstGeom prst="round2SameRect">
          <a:avLst>
            <a:gd name="adj1" fmla="val 10500"/>
            <a:gd name="adj2" fmla="val 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dirty="0"/>
            <a:t>This concepts means “</a:t>
          </a:r>
          <a:r>
            <a:rPr lang="en-GB" sz="1300" b="1" kern="1200" dirty="0"/>
            <a:t>the whole person</a:t>
          </a:r>
          <a:r>
            <a:rPr lang="en-GB" sz="1300" kern="1200" dirty="0"/>
            <a:t>”, both physically and psychologically. Within a holistic approach, physical, social, psychological, spiritual, and cultural issues are recognised as having collective impact on the wellbeing of the individual. </a:t>
          </a:r>
        </a:p>
      </dsp:txBody>
      <dsp:txXfrm rot="10800000">
        <a:off x="421368" y="2438400"/>
        <a:ext cx="1654300" cy="2926056"/>
      </dsp:txXfrm>
    </dsp:sp>
    <dsp:sp modelId="{41F1F841-39BB-4634-8DCC-4A6117627904}">
      <dsp:nvSpPr>
        <dsp:cNvPr id="0" name=""/>
        <dsp:cNvSpPr/>
      </dsp:nvSpPr>
      <dsp:spPr>
        <a:xfrm>
          <a:off x="2306151" y="325120"/>
          <a:ext cx="1762720" cy="178816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CD3D51-E243-4227-A324-A60A94B701FF}">
      <dsp:nvSpPr>
        <dsp:cNvPr id="0" name=""/>
        <dsp:cNvSpPr/>
      </dsp:nvSpPr>
      <dsp:spPr>
        <a:xfrm rot="10800000">
          <a:off x="2306151" y="2438400"/>
          <a:ext cx="1762720" cy="2980266"/>
        </a:xfrm>
        <a:prstGeom prst="round2SameRect">
          <a:avLst>
            <a:gd name="adj1" fmla="val 10500"/>
            <a:gd name="adj2" fmla="val 0"/>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Font typeface="+mj-lt"/>
            <a:buNone/>
          </a:pPr>
          <a:r>
            <a:rPr lang="en-GB" sz="1200" kern="1200" dirty="0"/>
            <a:t>To empower is to provide power or authority to another person. This term is both widely and liberally used in everyday practice, however, often with lack of regard as to the conceptual complexities involved in truly empowering patients. </a:t>
          </a:r>
        </a:p>
      </dsp:txBody>
      <dsp:txXfrm rot="10800000">
        <a:off x="2360361" y="2438400"/>
        <a:ext cx="1654300" cy="2926056"/>
      </dsp:txXfrm>
    </dsp:sp>
    <dsp:sp modelId="{D2DDBF69-22A2-4636-B94F-599B841C4AFE}">
      <dsp:nvSpPr>
        <dsp:cNvPr id="0" name=""/>
        <dsp:cNvSpPr/>
      </dsp:nvSpPr>
      <dsp:spPr>
        <a:xfrm>
          <a:off x="4245143" y="325120"/>
          <a:ext cx="1762720" cy="178816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000" r="-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042E9F-4BBF-421F-979B-E1E20546A626}">
      <dsp:nvSpPr>
        <dsp:cNvPr id="0" name=""/>
        <dsp:cNvSpPr/>
      </dsp:nvSpPr>
      <dsp:spPr>
        <a:xfrm rot="10800000">
          <a:off x="4245143" y="2438400"/>
          <a:ext cx="1762720" cy="2980266"/>
        </a:xfrm>
        <a:prstGeom prst="round2SameRect">
          <a:avLst>
            <a:gd name="adj1" fmla="val 10500"/>
            <a:gd name="adj2" fmla="val 0"/>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t>An advocate is someone who acts on behalf of another person. The advocate needs to understand the values, beliefs, and perspective of the person whom they are representing. </a:t>
          </a:r>
        </a:p>
      </dsp:txBody>
      <dsp:txXfrm rot="10800000">
        <a:off x="4299353" y="2438400"/>
        <a:ext cx="1654300" cy="2926056"/>
      </dsp:txXfrm>
    </dsp:sp>
    <dsp:sp modelId="{06C4D66B-4D0B-4273-A0FB-36B4FF560545}">
      <dsp:nvSpPr>
        <dsp:cNvPr id="0" name=""/>
        <dsp:cNvSpPr/>
      </dsp:nvSpPr>
      <dsp:spPr>
        <a:xfrm>
          <a:off x="6184136" y="325120"/>
          <a:ext cx="1762720" cy="1788160"/>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 r="-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2E8E0D-57E2-4917-987D-EB28B8D3AE09}">
      <dsp:nvSpPr>
        <dsp:cNvPr id="0" name=""/>
        <dsp:cNvSpPr/>
      </dsp:nvSpPr>
      <dsp:spPr>
        <a:xfrm rot="10800000">
          <a:off x="6184136" y="2438400"/>
          <a:ext cx="1762720" cy="2980266"/>
        </a:xfrm>
        <a:prstGeom prst="round2SameRect">
          <a:avLst>
            <a:gd name="adj1" fmla="val 10500"/>
            <a:gd name="adj2" fmla="val 0"/>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Font typeface="+mj-lt"/>
            <a:buNone/>
          </a:pPr>
          <a:r>
            <a:rPr lang="en-GB" sz="1200" kern="1200" dirty="0"/>
            <a:t>To respect is to have positive regard for another person. Mutual respect and positive regard should ideally be evident on both sides of the practitioner-patient relationship.</a:t>
          </a:r>
        </a:p>
      </dsp:txBody>
      <dsp:txXfrm rot="10800000">
        <a:off x="6238346" y="2438400"/>
        <a:ext cx="1654300" cy="2926056"/>
      </dsp:txXfrm>
    </dsp:sp>
    <dsp:sp modelId="{30817948-FBD6-4A5E-9E26-A591F1E8F084}">
      <dsp:nvSpPr>
        <dsp:cNvPr id="0" name=""/>
        <dsp:cNvSpPr/>
      </dsp:nvSpPr>
      <dsp:spPr>
        <a:xfrm>
          <a:off x="8123128" y="325120"/>
          <a:ext cx="1762720" cy="1788160"/>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000" r="-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B5E6F7-9A46-49D7-B87B-06770EE3710C}">
      <dsp:nvSpPr>
        <dsp:cNvPr id="0" name=""/>
        <dsp:cNvSpPr/>
      </dsp:nvSpPr>
      <dsp:spPr>
        <a:xfrm rot="10800000">
          <a:off x="8123128" y="2438400"/>
          <a:ext cx="1762720" cy="2980266"/>
        </a:xfrm>
        <a:prstGeom prst="round2SameRect">
          <a:avLst>
            <a:gd name="adj1" fmla="val 10500"/>
            <a:gd name="adj2" fmla="val 0"/>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t>This relates to the reliability of another person and having confidence in them. Within the practitioner-patient relationship, the patient must be assured that the practitioner will address their best interests. </a:t>
          </a:r>
        </a:p>
      </dsp:txBody>
      <dsp:txXfrm rot="10800000">
        <a:off x="8177338" y="2438400"/>
        <a:ext cx="1654300" cy="2926056"/>
      </dsp:txXfrm>
    </dsp:sp>
    <dsp:sp modelId="{F960200A-5B1F-4E95-AABB-5620259A052C}">
      <dsp:nvSpPr>
        <dsp:cNvPr id="0" name=""/>
        <dsp:cNvSpPr/>
      </dsp:nvSpPr>
      <dsp:spPr>
        <a:xfrm>
          <a:off x="10062120" y="325120"/>
          <a:ext cx="1762720" cy="1788160"/>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1000" r="-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4A3193-71BC-4FDF-9E61-5B165072C1BE}">
      <dsp:nvSpPr>
        <dsp:cNvPr id="0" name=""/>
        <dsp:cNvSpPr/>
      </dsp:nvSpPr>
      <dsp:spPr>
        <a:xfrm rot="10800000">
          <a:off x="10062120" y="2438400"/>
          <a:ext cx="1762720" cy="2980266"/>
        </a:xfrm>
        <a:prstGeom prst="round2SameRect">
          <a:avLst>
            <a:gd name="adj1" fmla="val 10500"/>
            <a:gd name="adj2" fmla="val 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Font typeface="+mj-lt"/>
            <a:buNone/>
          </a:pPr>
          <a:r>
            <a:rPr lang="en-GB" sz="1200" kern="1200" dirty="0"/>
            <a:t>This means having the opportunity to select a preference from a range of alternatives. At a more “micro” level within the practitioner-patient relationship, the practitioner must strive to identify everyday choices that they can provide their patients within relation to their care/therapy. </a:t>
          </a:r>
        </a:p>
      </dsp:txBody>
      <dsp:txXfrm rot="10800000">
        <a:off x="10116330" y="2438400"/>
        <a:ext cx="1654300" cy="2926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6C3B6-7636-4CBF-9F09-16CFEC7D5892}">
      <dsp:nvSpPr>
        <dsp:cNvPr id="0" name=""/>
        <dsp:cNvSpPr/>
      </dsp:nvSpPr>
      <dsp:spPr>
        <a:xfrm>
          <a:off x="6615" y="203740"/>
          <a:ext cx="2309676" cy="2771611"/>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kern="1200" dirty="0"/>
            <a:t>Inputs</a:t>
          </a:r>
        </a:p>
      </dsp:txBody>
      <dsp:txXfrm rot="16200000">
        <a:off x="-898777" y="1109133"/>
        <a:ext cx="2272721" cy="461935"/>
      </dsp:txXfrm>
    </dsp:sp>
    <dsp:sp modelId="{24AFA591-6D3B-4B8F-A5B0-89858ADE4D6E}">
      <dsp:nvSpPr>
        <dsp:cNvPr id="0" name=""/>
        <dsp:cNvSpPr/>
      </dsp:nvSpPr>
      <dsp:spPr>
        <a:xfrm>
          <a:off x="468550" y="203740"/>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SzPts val="1000"/>
            <a:buFont typeface="Symbol" panose="05050102010706020507" pitchFamily="18" charset="2"/>
            <a:buNone/>
          </a:pPr>
          <a:endParaRPr lang="en-GB" sz="1400" b="1" kern="1200" dirty="0"/>
        </a:p>
        <a:p>
          <a:pPr marL="0" lvl="0" indent="0" algn="l" defTabSz="622300">
            <a:lnSpc>
              <a:spcPct val="90000"/>
            </a:lnSpc>
            <a:spcBef>
              <a:spcPct val="0"/>
            </a:spcBef>
            <a:spcAft>
              <a:spcPct val="35000"/>
            </a:spcAft>
            <a:buSzPts val="1000"/>
            <a:buFont typeface="Symbol" panose="05050102010706020507" pitchFamily="18" charset="2"/>
            <a:buNone/>
          </a:pPr>
          <a:endParaRPr lang="en-GB" sz="1400" b="1" kern="1200" dirty="0"/>
        </a:p>
        <a:p>
          <a:pPr marL="0" lvl="0" indent="0" algn="l" defTabSz="622300">
            <a:lnSpc>
              <a:spcPct val="90000"/>
            </a:lnSpc>
            <a:spcBef>
              <a:spcPct val="0"/>
            </a:spcBef>
            <a:spcAft>
              <a:spcPct val="35000"/>
            </a:spcAft>
            <a:buSzPts val="1000"/>
            <a:buFont typeface="Symbol" panose="05050102010706020507" pitchFamily="18" charset="2"/>
            <a:buNone/>
          </a:pPr>
          <a:r>
            <a:rPr lang="en-GB" sz="1400" b="1" kern="1200" dirty="0"/>
            <a:t>Inputs </a:t>
          </a:r>
          <a:r>
            <a:rPr lang="en-GB" sz="1400" kern="1200" dirty="0"/>
            <a:t>measure attributes (amount, type, quality) of resources consumed in processes that produce outputs</a:t>
          </a:r>
        </a:p>
      </dsp:txBody>
      <dsp:txXfrm>
        <a:off x="468550" y="203740"/>
        <a:ext cx="1720708" cy="2771611"/>
      </dsp:txXfrm>
    </dsp:sp>
    <dsp:sp modelId="{75567FF3-930C-4DD4-AC25-2BB7E7ACD7E9}">
      <dsp:nvSpPr>
        <dsp:cNvPr id="0" name=""/>
        <dsp:cNvSpPr/>
      </dsp:nvSpPr>
      <dsp:spPr>
        <a:xfrm>
          <a:off x="2397130" y="203740"/>
          <a:ext cx="2309676" cy="2771611"/>
        </a:xfrm>
        <a:prstGeom prst="roundRect">
          <a:avLst>
            <a:gd name="adj" fmla="val 5000"/>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kern="1200" dirty="0"/>
            <a:t>Process</a:t>
          </a:r>
        </a:p>
      </dsp:txBody>
      <dsp:txXfrm rot="16200000">
        <a:off x="1491737" y="1109133"/>
        <a:ext cx="2272721" cy="461935"/>
      </dsp:txXfrm>
    </dsp:sp>
    <dsp:sp modelId="{574668F6-CF29-4836-9BDD-0C84251CDA42}">
      <dsp:nvSpPr>
        <dsp:cNvPr id="0" name=""/>
        <dsp:cNvSpPr/>
      </dsp:nvSpPr>
      <dsp:spPr>
        <a:xfrm rot="5400000">
          <a:off x="2205083" y="2405797"/>
          <a:ext cx="407191" cy="346451"/>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7C2267-3287-421D-83CD-69A07FCD3062}">
      <dsp:nvSpPr>
        <dsp:cNvPr id="0" name=""/>
        <dsp:cNvSpPr/>
      </dsp:nvSpPr>
      <dsp:spPr>
        <a:xfrm>
          <a:off x="2859065" y="203740"/>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SzPts val="1000"/>
            <a:buFont typeface="Symbol" panose="05050102010706020507" pitchFamily="18" charset="2"/>
            <a:buNone/>
          </a:pPr>
          <a:endParaRPr lang="en-GB" sz="1400" kern="1200" dirty="0"/>
        </a:p>
        <a:p>
          <a:pPr marL="0" lvl="0" indent="0" algn="l" defTabSz="622300">
            <a:lnSpc>
              <a:spcPct val="90000"/>
            </a:lnSpc>
            <a:spcBef>
              <a:spcPct val="0"/>
            </a:spcBef>
            <a:spcAft>
              <a:spcPct val="35000"/>
            </a:spcAft>
            <a:buSzPts val="1000"/>
            <a:buFont typeface="Symbol" panose="05050102010706020507" pitchFamily="18" charset="2"/>
            <a:buNone/>
          </a:pPr>
          <a:r>
            <a:rPr lang="en-GB" sz="1400" kern="1200" dirty="0"/>
            <a:t>Activity measures focus on how the efficiency, quality, or consistency of specific processes used to produce a specific output; they can also measure controls on that process, such as the tools/equipment used or process training</a:t>
          </a:r>
        </a:p>
      </dsp:txBody>
      <dsp:txXfrm>
        <a:off x="2859065" y="203740"/>
        <a:ext cx="1720708" cy="2771611"/>
      </dsp:txXfrm>
    </dsp:sp>
    <dsp:sp modelId="{BFC56C33-8712-4F65-9E13-F785738EF89C}">
      <dsp:nvSpPr>
        <dsp:cNvPr id="0" name=""/>
        <dsp:cNvSpPr/>
      </dsp:nvSpPr>
      <dsp:spPr>
        <a:xfrm>
          <a:off x="4787645" y="203740"/>
          <a:ext cx="2309676" cy="2771611"/>
        </a:xfrm>
        <a:prstGeom prst="roundRect">
          <a:avLst>
            <a:gd name="adj" fmla="val 5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b="1" kern="1200" dirty="0"/>
            <a:t>Outputs </a:t>
          </a:r>
          <a:endParaRPr lang="en-GB" sz="2600" kern="1200" dirty="0"/>
        </a:p>
      </dsp:txBody>
      <dsp:txXfrm rot="16200000">
        <a:off x="3882252" y="1109133"/>
        <a:ext cx="2272721" cy="461935"/>
      </dsp:txXfrm>
    </dsp:sp>
    <dsp:sp modelId="{DE5B9D6B-DE96-4B31-BD49-9AA40F4EA83C}">
      <dsp:nvSpPr>
        <dsp:cNvPr id="0" name=""/>
        <dsp:cNvSpPr/>
      </dsp:nvSpPr>
      <dsp:spPr>
        <a:xfrm rot="5400000">
          <a:off x="4595598" y="2405797"/>
          <a:ext cx="407191" cy="346451"/>
        </a:xfrm>
        <a:prstGeom prst="flowChartExtract">
          <a:avLst/>
        </a:prstGeom>
        <a:solidFill>
          <a:schemeClr val="lt1">
            <a:hueOff val="0"/>
            <a:satOff val="0"/>
            <a:lumOff val="0"/>
            <a:alphaOff val="0"/>
          </a:schemeClr>
        </a:solidFill>
        <a:ln w="19050" cap="flat" cmpd="sng" algn="ctr">
          <a:solidFill>
            <a:schemeClr val="accent3">
              <a:hueOff val="1372388"/>
              <a:satOff val="8237"/>
              <a:lumOff val="627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787DF1-A63F-4210-BBC3-AE8942BCB84B}">
      <dsp:nvSpPr>
        <dsp:cNvPr id="0" name=""/>
        <dsp:cNvSpPr/>
      </dsp:nvSpPr>
      <dsp:spPr>
        <a:xfrm>
          <a:off x="5249580" y="203740"/>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SzPts val="1000"/>
            <a:buFont typeface="Symbol" panose="05050102010706020507" pitchFamily="18" charset="2"/>
            <a:buNone/>
          </a:pPr>
          <a:endParaRPr lang="en-GB" sz="1400" kern="1200" dirty="0"/>
        </a:p>
        <a:p>
          <a:pPr marL="0" lvl="0" indent="0" algn="l" defTabSz="622300">
            <a:lnSpc>
              <a:spcPct val="90000"/>
            </a:lnSpc>
            <a:spcBef>
              <a:spcPct val="0"/>
            </a:spcBef>
            <a:spcAft>
              <a:spcPct val="35000"/>
            </a:spcAft>
            <a:buSzPts val="1000"/>
            <a:buFont typeface="Symbol" panose="05050102010706020507" pitchFamily="18" charset="2"/>
            <a:buNone/>
          </a:pPr>
          <a:endParaRPr lang="en-GB" sz="1400" kern="1200" dirty="0"/>
        </a:p>
        <a:p>
          <a:pPr marL="0" lvl="0" indent="0" algn="l" defTabSz="622300">
            <a:lnSpc>
              <a:spcPct val="90000"/>
            </a:lnSpc>
            <a:spcBef>
              <a:spcPct val="0"/>
            </a:spcBef>
            <a:spcAft>
              <a:spcPct val="35000"/>
            </a:spcAft>
            <a:buSzPts val="1000"/>
            <a:buFont typeface="Symbol" panose="05050102010706020507" pitchFamily="18" charset="2"/>
            <a:buNone/>
          </a:pPr>
          <a:r>
            <a:rPr lang="en-GB" sz="1400" kern="1200" dirty="0"/>
            <a:t>Result measures that indicate how much work is done and define what is produced</a:t>
          </a:r>
        </a:p>
      </dsp:txBody>
      <dsp:txXfrm>
        <a:off x="5249580" y="203740"/>
        <a:ext cx="1720708" cy="2771611"/>
      </dsp:txXfrm>
    </dsp:sp>
    <dsp:sp modelId="{88183730-9069-4BC0-B8B8-20918405F3C2}">
      <dsp:nvSpPr>
        <dsp:cNvPr id="0" name=""/>
        <dsp:cNvSpPr/>
      </dsp:nvSpPr>
      <dsp:spPr>
        <a:xfrm>
          <a:off x="7178160" y="203740"/>
          <a:ext cx="2309676" cy="2771611"/>
        </a:xfrm>
        <a:prstGeom prst="roundRect">
          <a:avLst>
            <a:gd name="adj" fmla="val 5000"/>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b="1" kern="1200" dirty="0"/>
            <a:t>Outcomes </a:t>
          </a:r>
          <a:endParaRPr lang="en-GB" sz="2600" kern="1200" dirty="0"/>
        </a:p>
      </dsp:txBody>
      <dsp:txXfrm rot="16200000">
        <a:off x="6272767" y="1109133"/>
        <a:ext cx="2272721" cy="461935"/>
      </dsp:txXfrm>
    </dsp:sp>
    <dsp:sp modelId="{C1103A51-FA26-419B-A1B7-2D6C762508AF}">
      <dsp:nvSpPr>
        <dsp:cNvPr id="0" name=""/>
        <dsp:cNvSpPr/>
      </dsp:nvSpPr>
      <dsp:spPr>
        <a:xfrm rot="5400000">
          <a:off x="6986113" y="2405797"/>
          <a:ext cx="407191" cy="346451"/>
        </a:xfrm>
        <a:prstGeom prst="flowChartExtract">
          <a:avLst/>
        </a:prstGeom>
        <a:solidFill>
          <a:schemeClr val="lt1">
            <a:hueOff val="0"/>
            <a:satOff val="0"/>
            <a:lumOff val="0"/>
            <a:alphaOff val="0"/>
          </a:schemeClr>
        </a:solidFill>
        <a:ln w="19050" cap="flat" cmpd="sng" algn="ctr">
          <a:solidFill>
            <a:schemeClr val="accent3">
              <a:hueOff val="2744775"/>
              <a:satOff val="16475"/>
              <a:lumOff val="1255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7DCC3C-9D25-4082-90EE-5C650EFA6206}">
      <dsp:nvSpPr>
        <dsp:cNvPr id="0" name=""/>
        <dsp:cNvSpPr/>
      </dsp:nvSpPr>
      <dsp:spPr>
        <a:xfrm>
          <a:off x="7640095" y="203740"/>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a:t>Focus on accomplishments or impacts, and are classified as Intermediate Outcomes and or End Outcomes </a:t>
          </a:r>
        </a:p>
      </dsp:txBody>
      <dsp:txXfrm>
        <a:off x="7640095" y="203740"/>
        <a:ext cx="1720708" cy="2771611"/>
      </dsp:txXfrm>
    </dsp:sp>
    <dsp:sp modelId="{9EA72CAE-94E5-45B5-A007-5D8E4CC9F411}">
      <dsp:nvSpPr>
        <dsp:cNvPr id="0" name=""/>
        <dsp:cNvSpPr/>
      </dsp:nvSpPr>
      <dsp:spPr>
        <a:xfrm>
          <a:off x="9568675" y="203740"/>
          <a:ext cx="2309676" cy="2771611"/>
        </a:xfrm>
        <a:prstGeom prst="roundRect">
          <a:avLst>
            <a:gd name="adj" fmla="val 5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b="1" kern="1200" dirty="0"/>
            <a:t>Project</a:t>
          </a:r>
          <a:r>
            <a:rPr lang="en-GB" sz="2600" kern="1200" dirty="0"/>
            <a:t> </a:t>
          </a:r>
        </a:p>
      </dsp:txBody>
      <dsp:txXfrm rot="16200000">
        <a:off x="8663282" y="1109133"/>
        <a:ext cx="2272721" cy="461935"/>
      </dsp:txXfrm>
    </dsp:sp>
    <dsp:sp modelId="{344B963D-03EC-4814-AD06-A0D78D6954E8}">
      <dsp:nvSpPr>
        <dsp:cNvPr id="0" name=""/>
        <dsp:cNvSpPr/>
      </dsp:nvSpPr>
      <dsp:spPr>
        <a:xfrm rot="5400000">
          <a:off x="9376627" y="2405797"/>
          <a:ext cx="407191" cy="346451"/>
        </a:xfrm>
        <a:prstGeom prst="flowChartExtract">
          <a:avLst/>
        </a:prstGeom>
        <a:solidFill>
          <a:schemeClr val="lt1">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B8A6A7-6834-4AC7-A76B-8A029420A730}">
      <dsp:nvSpPr>
        <dsp:cNvPr id="0" name=""/>
        <dsp:cNvSpPr/>
      </dsp:nvSpPr>
      <dsp:spPr>
        <a:xfrm>
          <a:off x="10030610" y="203740"/>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SzPts val="1000"/>
            <a:buFont typeface="Symbol" panose="05050102010706020507" pitchFamily="18" charset="2"/>
            <a:buNone/>
          </a:pPr>
          <a:endParaRPr lang="en-GB" sz="1400" kern="1200" dirty="0"/>
        </a:p>
        <a:p>
          <a:pPr marL="0" lvl="0" indent="0" algn="l" defTabSz="622300">
            <a:lnSpc>
              <a:spcPct val="90000"/>
            </a:lnSpc>
            <a:spcBef>
              <a:spcPct val="0"/>
            </a:spcBef>
            <a:spcAft>
              <a:spcPct val="35000"/>
            </a:spcAft>
            <a:buSzPts val="1000"/>
            <a:buFont typeface="Symbol" panose="05050102010706020507" pitchFamily="18" charset="2"/>
            <a:buNone/>
          </a:pPr>
          <a:endParaRPr lang="en-GB" sz="1400" kern="1200" dirty="0"/>
        </a:p>
        <a:p>
          <a:pPr marL="0" lvl="0" indent="0" algn="l" defTabSz="622300">
            <a:lnSpc>
              <a:spcPct val="90000"/>
            </a:lnSpc>
            <a:spcBef>
              <a:spcPct val="0"/>
            </a:spcBef>
            <a:spcAft>
              <a:spcPct val="35000"/>
            </a:spcAft>
            <a:buSzPts val="1000"/>
            <a:buFont typeface="Symbol" panose="05050102010706020507" pitchFamily="18" charset="2"/>
            <a:buNone/>
          </a:pPr>
          <a:r>
            <a:rPr lang="en-GB" sz="1400" kern="1200" dirty="0"/>
            <a:t>Measures answer questions about the status of deliverables and milestone progress related to important projects or initiatives</a:t>
          </a:r>
        </a:p>
      </dsp:txBody>
      <dsp:txXfrm>
        <a:off x="10030610" y="203740"/>
        <a:ext cx="1720708" cy="2771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1529A-1537-4F82-B4A2-17D76B64276E}">
      <dsp:nvSpPr>
        <dsp:cNvPr id="0" name=""/>
        <dsp:cNvSpPr/>
      </dsp:nvSpPr>
      <dsp:spPr>
        <a:xfrm>
          <a:off x="6615" y="1195027"/>
          <a:ext cx="2309676" cy="2771611"/>
        </a:xfrm>
        <a:prstGeom prst="roundRect">
          <a:avLst>
            <a:gd name="adj" fmla="val 5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b="1" kern="1200" dirty="0"/>
            <a:t>Strategic Measures </a:t>
          </a:r>
          <a:endParaRPr lang="en-GB" sz="1700" kern="1200" dirty="0"/>
        </a:p>
      </dsp:txBody>
      <dsp:txXfrm rot="16200000">
        <a:off x="-898777" y="2100420"/>
        <a:ext cx="2272721" cy="461935"/>
      </dsp:txXfrm>
    </dsp:sp>
    <dsp:sp modelId="{A988CFEB-BEA4-47B6-BA1C-768B7A7E3588}">
      <dsp:nvSpPr>
        <dsp:cNvPr id="0" name=""/>
        <dsp:cNvSpPr/>
      </dsp:nvSpPr>
      <dsp:spPr>
        <a:xfrm>
          <a:off x="468550" y="1195027"/>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Track progress toward strategic goals, focusing on intended/desired results of the End Outcome or Intermediate Outcome. </a:t>
          </a:r>
        </a:p>
      </dsp:txBody>
      <dsp:txXfrm>
        <a:off x="468550" y="1195027"/>
        <a:ext cx="1720708" cy="2771611"/>
      </dsp:txXfrm>
    </dsp:sp>
    <dsp:sp modelId="{DE9D35D8-D410-452C-9123-F7F8D2E626DB}">
      <dsp:nvSpPr>
        <dsp:cNvPr id="0" name=""/>
        <dsp:cNvSpPr/>
      </dsp:nvSpPr>
      <dsp:spPr>
        <a:xfrm>
          <a:off x="2397130" y="1195027"/>
          <a:ext cx="2309676" cy="2771611"/>
        </a:xfrm>
        <a:prstGeom prst="roundRect">
          <a:avLst>
            <a:gd name="adj" fmla="val 5000"/>
          </a:avLst>
        </a:prstGeom>
        <a:solidFill>
          <a:schemeClr val="accent4">
            <a:hueOff val="1649984"/>
            <a:satOff val="-7300"/>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b="1" kern="1200" dirty="0"/>
            <a:t>Operational Measures</a:t>
          </a:r>
          <a:endParaRPr lang="en-GB" sz="1700" kern="1200" dirty="0"/>
        </a:p>
      </dsp:txBody>
      <dsp:txXfrm rot="16200000">
        <a:off x="1491737" y="2100420"/>
        <a:ext cx="2272721" cy="461935"/>
      </dsp:txXfrm>
    </dsp:sp>
    <dsp:sp modelId="{1316A6F8-894F-4BC7-95B4-1D57F88B7379}">
      <dsp:nvSpPr>
        <dsp:cNvPr id="0" name=""/>
        <dsp:cNvSpPr/>
      </dsp:nvSpPr>
      <dsp:spPr>
        <a:xfrm rot="5400000">
          <a:off x="2205200" y="3395715"/>
          <a:ext cx="406956" cy="346451"/>
        </a:xfrm>
        <a:prstGeom prst="flowChartExtract">
          <a:avLst/>
        </a:prstGeom>
        <a:solidFill>
          <a:schemeClr val="lt1">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9AE009-EABF-4DB3-A8D7-A617113D5B27}">
      <dsp:nvSpPr>
        <dsp:cNvPr id="0" name=""/>
        <dsp:cNvSpPr/>
      </dsp:nvSpPr>
      <dsp:spPr>
        <a:xfrm>
          <a:off x="2859065" y="1195027"/>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SzPts val="1000"/>
            <a:buFont typeface="Symbol" panose="05050102010706020507" pitchFamily="18" charset="2"/>
            <a:buNone/>
          </a:pPr>
          <a:r>
            <a:rPr lang="en-GB" sz="1700" kern="1200" dirty="0"/>
            <a:t>Are focused on operations, tactics, and designed to inform better decisions around day-to-day product / service delivery or other operational functions.</a:t>
          </a:r>
        </a:p>
      </dsp:txBody>
      <dsp:txXfrm>
        <a:off x="2859065" y="1195027"/>
        <a:ext cx="1720708" cy="2771611"/>
      </dsp:txXfrm>
    </dsp:sp>
    <dsp:sp modelId="{00A87E82-993B-4A12-9423-4B35B1A6556C}">
      <dsp:nvSpPr>
        <dsp:cNvPr id="0" name=""/>
        <dsp:cNvSpPr/>
      </dsp:nvSpPr>
      <dsp:spPr>
        <a:xfrm>
          <a:off x="4787644" y="1195027"/>
          <a:ext cx="2309676" cy="2771611"/>
        </a:xfrm>
        <a:prstGeom prst="roundRect">
          <a:avLst>
            <a:gd name="adj" fmla="val 5000"/>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b="1" kern="1200" dirty="0"/>
            <a:t>Project Measures</a:t>
          </a:r>
          <a:endParaRPr lang="en-GB" sz="1700" kern="1200" dirty="0"/>
        </a:p>
      </dsp:txBody>
      <dsp:txXfrm rot="16200000">
        <a:off x="3882251" y="2100420"/>
        <a:ext cx="2272721" cy="461935"/>
      </dsp:txXfrm>
    </dsp:sp>
    <dsp:sp modelId="{F957A245-8ADF-48D3-B6A4-2B9040CB43BD}">
      <dsp:nvSpPr>
        <dsp:cNvPr id="0" name=""/>
        <dsp:cNvSpPr/>
      </dsp:nvSpPr>
      <dsp:spPr>
        <a:xfrm rot="5400000">
          <a:off x="4595715" y="3395715"/>
          <a:ext cx="406956" cy="346451"/>
        </a:xfrm>
        <a:prstGeom prst="flowChartExtract">
          <a:avLst/>
        </a:prstGeom>
        <a:solidFill>
          <a:schemeClr val="lt1">
            <a:hueOff val="0"/>
            <a:satOff val="0"/>
            <a:lumOff val="0"/>
            <a:alphaOff val="0"/>
          </a:schemeClr>
        </a:solidFill>
        <a:ln w="19050" cap="flat" cmpd="sng" algn="ctr">
          <a:solidFill>
            <a:schemeClr val="accent4">
              <a:hueOff val="2199979"/>
              <a:satOff val="-9734"/>
              <a:lumOff val="-16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DDF015-D409-4147-8EC4-5EE24D9E961C}">
      <dsp:nvSpPr>
        <dsp:cNvPr id="0" name=""/>
        <dsp:cNvSpPr/>
      </dsp:nvSpPr>
      <dsp:spPr>
        <a:xfrm>
          <a:off x="5249580" y="1195027"/>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Which are focused on project progress and effectiveness</a:t>
          </a:r>
        </a:p>
      </dsp:txBody>
      <dsp:txXfrm>
        <a:off x="5249580" y="1195027"/>
        <a:ext cx="1720708" cy="2771611"/>
      </dsp:txXfrm>
    </dsp:sp>
    <dsp:sp modelId="{610EF66F-C93C-4B0F-9FA5-52C468690A7D}">
      <dsp:nvSpPr>
        <dsp:cNvPr id="0" name=""/>
        <dsp:cNvSpPr/>
      </dsp:nvSpPr>
      <dsp:spPr>
        <a:xfrm>
          <a:off x="7178159" y="1195027"/>
          <a:ext cx="2309676" cy="2771611"/>
        </a:xfrm>
        <a:prstGeom prst="roundRect">
          <a:avLst>
            <a:gd name="adj" fmla="val 5000"/>
          </a:avLst>
        </a:prstGeom>
        <a:solidFill>
          <a:schemeClr val="accent4">
            <a:hueOff val="4949952"/>
            <a:satOff val="-21901"/>
            <a:lumOff val="-36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b="1" kern="1200" dirty="0"/>
            <a:t>Risk Measures</a:t>
          </a:r>
          <a:endParaRPr lang="en-GB" sz="1700" kern="1200" dirty="0"/>
        </a:p>
      </dsp:txBody>
      <dsp:txXfrm rot="16200000">
        <a:off x="6272766" y="2100420"/>
        <a:ext cx="2272721" cy="461935"/>
      </dsp:txXfrm>
    </dsp:sp>
    <dsp:sp modelId="{307AF848-330A-48DF-8A55-632E0DEEB815}">
      <dsp:nvSpPr>
        <dsp:cNvPr id="0" name=""/>
        <dsp:cNvSpPr/>
      </dsp:nvSpPr>
      <dsp:spPr>
        <a:xfrm rot="5400000">
          <a:off x="6986229" y="3395715"/>
          <a:ext cx="406956" cy="346451"/>
        </a:xfrm>
        <a:prstGeom prst="flowChartExtract">
          <a:avLst/>
        </a:prstGeom>
        <a:solidFill>
          <a:schemeClr val="lt1">
            <a:hueOff val="0"/>
            <a:satOff val="0"/>
            <a:lumOff val="0"/>
            <a:alphaOff val="0"/>
          </a:schemeClr>
        </a:solidFill>
        <a:ln w="19050" cap="flat" cmpd="sng" algn="ctr">
          <a:solidFill>
            <a:schemeClr val="accent4">
              <a:hueOff val="4399958"/>
              <a:satOff val="-19468"/>
              <a:lumOff val="-32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99D27D-8A57-46EF-8407-2502CA3B9F11}">
      <dsp:nvSpPr>
        <dsp:cNvPr id="0" name=""/>
        <dsp:cNvSpPr/>
      </dsp:nvSpPr>
      <dsp:spPr>
        <a:xfrm>
          <a:off x="7640094" y="1195027"/>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Which are focused on the risk factors that can threaten our success.</a:t>
          </a:r>
        </a:p>
      </dsp:txBody>
      <dsp:txXfrm>
        <a:off x="7640094" y="1195027"/>
        <a:ext cx="1720708" cy="2771611"/>
      </dsp:txXfrm>
    </dsp:sp>
    <dsp:sp modelId="{B6F5918C-C54C-4426-8F28-12F00A8128F7}">
      <dsp:nvSpPr>
        <dsp:cNvPr id="0" name=""/>
        <dsp:cNvSpPr/>
      </dsp:nvSpPr>
      <dsp:spPr>
        <a:xfrm>
          <a:off x="9568674" y="1195027"/>
          <a:ext cx="2309676" cy="2771611"/>
        </a:xfrm>
        <a:prstGeom prst="roundRect">
          <a:avLst>
            <a:gd name="adj" fmla="val 5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b="1" kern="1200" dirty="0"/>
            <a:t>Employee Measures</a:t>
          </a:r>
          <a:endParaRPr lang="en-GB" sz="1700" kern="1200" dirty="0"/>
        </a:p>
      </dsp:txBody>
      <dsp:txXfrm rot="16200000">
        <a:off x="8663281" y="2100420"/>
        <a:ext cx="2272721" cy="461935"/>
      </dsp:txXfrm>
    </dsp:sp>
    <dsp:sp modelId="{28C89179-F014-4F0D-B6C4-CB5BB8B94D19}">
      <dsp:nvSpPr>
        <dsp:cNvPr id="0" name=""/>
        <dsp:cNvSpPr/>
      </dsp:nvSpPr>
      <dsp:spPr>
        <a:xfrm rot="5400000">
          <a:off x="9376744" y="3395715"/>
          <a:ext cx="406956" cy="346451"/>
        </a:xfrm>
        <a:prstGeom prst="flowChartExtract">
          <a:avLst/>
        </a:prstGeom>
        <a:solidFill>
          <a:schemeClr val="lt1">
            <a:hueOff val="0"/>
            <a:satOff val="0"/>
            <a:lumOff val="0"/>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0A2DFE-4706-480A-8FA6-0258F7A4C7C8}">
      <dsp:nvSpPr>
        <dsp:cNvPr id="0" name=""/>
        <dsp:cNvSpPr/>
      </dsp:nvSpPr>
      <dsp:spPr>
        <a:xfrm>
          <a:off x="10030609" y="1195027"/>
          <a:ext cx="1720708" cy="277161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SzPts val="1000"/>
            <a:buFont typeface="Symbol" panose="05050102010706020507" pitchFamily="18" charset="2"/>
            <a:buNone/>
          </a:pPr>
          <a:endParaRPr lang="en-GB" sz="1700" kern="1200" dirty="0"/>
        </a:p>
        <a:p>
          <a:pPr marL="0" lvl="0" indent="0" algn="l" defTabSz="755650">
            <a:lnSpc>
              <a:spcPct val="90000"/>
            </a:lnSpc>
            <a:spcBef>
              <a:spcPct val="0"/>
            </a:spcBef>
            <a:spcAft>
              <a:spcPct val="35000"/>
            </a:spcAft>
            <a:buSzPts val="1000"/>
            <a:buFont typeface="Symbol" panose="05050102010706020507" pitchFamily="18" charset="2"/>
            <a:buNone/>
          </a:pPr>
          <a:r>
            <a:rPr lang="en-GB" sz="1700" kern="1200" dirty="0"/>
            <a:t>Which are focused on the human behaviour, skills, or performance needed to execute strategy.</a:t>
          </a:r>
        </a:p>
      </dsp:txBody>
      <dsp:txXfrm>
        <a:off x="10030609" y="1195027"/>
        <a:ext cx="1720708" cy="2771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9E21C-D3E8-4549-B659-CBE346AF9E85}">
      <dsp:nvSpPr>
        <dsp:cNvPr id="0" name=""/>
        <dsp:cNvSpPr/>
      </dsp:nvSpPr>
      <dsp:spPr>
        <a:xfrm rot="10800000">
          <a:off x="1794705" y="1576"/>
          <a:ext cx="6407951" cy="722689"/>
        </a:xfrm>
        <a:prstGeom prst="homePlate">
          <a:avLst/>
        </a:prstGeom>
        <a:solidFill>
          <a:schemeClr val="accent3">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Objective Measurement: </a:t>
          </a:r>
          <a:r>
            <a:rPr lang="en-GB" sz="1400" kern="1200" dirty="0"/>
            <a:t>KPIs offer clear, measurable benchmarks to assess quality rather than relying on subjective opinions.</a:t>
          </a:r>
        </a:p>
      </dsp:txBody>
      <dsp:txXfrm rot="10800000">
        <a:off x="1975377" y="1576"/>
        <a:ext cx="6227279" cy="722689"/>
      </dsp:txXfrm>
    </dsp:sp>
    <dsp:sp modelId="{B1E3E860-3201-4CEE-B9EA-8136D4113BB8}">
      <dsp:nvSpPr>
        <dsp:cNvPr id="0" name=""/>
        <dsp:cNvSpPr/>
      </dsp:nvSpPr>
      <dsp:spPr>
        <a:xfrm>
          <a:off x="1433360" y="1576"/>
          <a:ext cx="722689" cy="722689"/>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84A72E-0A4D-423A-9653-3F828E840214}">
      <dsp:nvSpPr>
        <dsp:cNvPr id="0" name=""/>
        <dsp:cNvSpPr/>
      </dsp:nvSpPr>
      <dsp:spPr>
        <a:xfrm rot="10800000">
          <a:off x="1794705" y="939994"/>
          <a:ext cx="6407951" cy="722689"/>
        </a:xfrm>
        <a:prstGeom prst="homePlate">
          <a:avLst/>
        </a:prstGeom>
        <a:solidFill>
          <a:schemeClr val="accent3">
            <a:shade val="50000"/>
            <a:hueOff val="-76140"/>
            <a:satOff val="-16451"/>
            <a:lumOff val="157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Continuous Improvement:</a:t>
          </a:r>
          <a:r>
            <a:rPr lang="en-GB" sz="1400" kern="1200" dirty="0"/>
            <a:t> By tracking KPIs over time, organizations can identify trends and make data-driven decisions to improve quality.</a:t>
          </a:r>
        </a:p>
      </dsp:txBody>
      <dsp:txXfrm rot="10800000">
        <a:off x="1975377" y="939994"/>
        <a:ext cx="6227279" cy="722689"/>
      </dsp:txXfrm>
    </dsp:sp>
    <dsp:sp modelId="{E447FF9B-E312-475D-9F00-40BECF0B11F1}">
      <dsp:nvSpPr>
        <dsp:cNvPr id="0" name=""/>
        <dsp:cNvSpPr/>
      </dsp:nvSpPr>
      <dsp:spPr>
        <a:xfrm>
          <a:off x="1433360" y="939994"/>
          <a:ext cx="722689" cy="722689"/>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8EBD95-4882-4180-86CA-BD2FB2074470}">
      <dsp:nvSpPr>
        <dsp:cNvPr id="0" name=""/>
        <dsp:cNvSpPr/>
      </dsp:nvSpPr>
      <dsp:spPr>
        <a:xfrm rot="10800000">
          <a:off x="1794705" y="1908555"/>
          <a:ext cx="6407951" cy="722689"/>
        </a:xfrm>
        <a:prstGeom prst="homePlate">
          <a:avLst/>
        </a:prstGeom>
        <a:solidFill>
          <a:schemeClr val="accent3">
            <a:shade val="50000"/>
            <a:hueOff val="-152280"/>
            <a:satOff val="-32902"/>
            <a:lumOff val="314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Accountability &amp; Transparency: </a:t>
          </a:r>
          <a:r>
            <a:rPr lang="en-GB" sz="1400" kern="1200" dirty="0"/>
            <a:t>KPIs set clear expectations and hold teams accountable for achieving quality goals.</a:t>
          </a:r>
        </a:p>
      </dsp:txBody>
      <dsp:txXfrm rot="10800000">
        <a:off x="1975377" y="1908555"/>
        <a:ext cx="6227279" cy="722689"/>
      </dsp:txXfrm>
    </dsp:sp>
    <dsp:sp modelId="{EB2A365B-713C-49BD-ABFE-655B521E0C00}">
      <dsp:nvSpPr>
        <dsp:cNvPr id="0" name=""/>
        <dsp:cNvSpPr/>
      </dsp:nvSpPr>
      <dsp:spPr>
        <a:xfrm>
          <a:off x="1433360" y="1878412"/>
          <a:ext cx="722689" cy="722689"/>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61D6D0-6920-4A9C-A954-F2DCEDA21506}">
      <dsp:nvSpPr>
        <dsp:cNvPr id="0" name=""/>
        <dsp:cNvSpPr/>
      </dsp:nvSpPr>
      <dsp:spPr>
        <a:xfrm rot="10800000">
          <a:off x="1794705" y="2816830"/>
          <a:ext cx="6407951" cy="722689"/>
        </a:xfrm>
        <a:prstGeom prst="homePlate">
          <a:avLst/>
        </a:prstGeom>
        <a:solidFill>
          <a:schemeClr val="accent3">
            <a:shade val="50000"/>
            <a:hueOff val="-228421"/>
            <a:satOff val="-49353"/>
            <a:lumOff val="471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Early Issue Detection: </a:t>
          </a:r>
          <a:r>
            <a:rPr lang="en-GB" sz="1400" kern="1200" dirty="0"/>
            <a:t>Leading quality KPIs act as early warning systems to detect problems before they escalate.</a:t>
          </a:r>
        </a:p>
      </dsp:txBody>
      <dsp:txXfrm rot="10800000">
        <a:off x="1975377" y="2816830"/>
        <a:ext cx="6227279" cy="722689"/>
      </dsp:txXfrm>
    </dsp:sp>
    <dsp:sp modelId="{F31ACA31-937B-409D-BCA2-B4A10CE68B0B}">
      <dsp:nvSpPr>
        <dsp:cNvPr id="0" name=""/>
        <dsp:cNvSpPr/>
      </dsp:nvSpPr>
      <dsp:spPr>
        <a:xfrm>
          <a:off x="1433360" y="2816830"/>
          <a:ext cx="722689" cy="722689"/>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EF537C-48A5-4C7F-8E73-3CCF640F05BE}">
      <dsp:nvSpPr>
        <dsp:cNvPr id="0" name=""/>
        <dsp:cNvSpPr/>
      </dsp:nvSpPr>
      <dsp:spPr>
        <a:xfrm rot="10800000">
          <a:off x="1794705" y="3755248"/>
          <a:ext cx="6407951" cy="722689"/>
        </a:xfrm>
        <a:prstGeom prst="homePlate">
          <a:avLst/>
        </a:prstGeom>
        <a:solidFill>
          <a:schemeClr val="accent3">
            <a:shade val="50000"/>
            <a:hueOff val="-228421"/>
            <a:satOff val="-49353"/>
            <a:lumOff val="471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Customer Satisfaction &amp; Retention: </a:t>
          </a:r>
          <a:r>
            <a:rPr lang="en-GB" sz="1400" kern="1200" dirty="0"/>
            <a:t>Quality-focused KPIs ensure that products/services meet customer expectations, driving loyalty and retention.</a:t>
          </a:r>
        </a:p>
      </dsp:txBody>
      <dsp:txXfrm rot="10800000">
        <a:off x="1975377" y="3755248"/>
        <a:ext cx="6227279" cy="722689"/>
      </dsp:txXfrm>
    </dsp:sp>
    <dsp:sp modelId="{461F8E8B-547A-4DFA-B0E5-588619C7BF22}">
      <dsp:nvSpPr>
        <dsp:cNvPr id="0" name=""/>
        <dsp:cNvSpPr/>
      </dsp:nvSpPr>
      <dsp:spPr>
        <a:xfrm>
          <a:off x="1433360" y="3755248"/>
          <a:ext cx="722689" cy="722689"/>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339414-7224-41C1-ABDF-D2971C9179EF}">
      <dsp:nvSpPr>
        <dsp:cNvPr id="0" name=""/>
        <dsp:cNvSpPr/>
      </dsp:nvSpPr>
      <dsp:spPr>
        <a:xfrm rot="10800000">
          <a:off x="1794705" y="4693665"/>
          <a:ext cx="6407951" cy="722689"/>
        </a:xfrm>
        <a:prstGeom prst="homePlate">
          <a:avLst/>
        </a:prstGeom>
        <a:solidFill>
          <a:schemeClr val="accent3">
            <a:shade val="50000"/>
            <a:hueOff val="-152280"/>
            <a:satOff val="-32902"/>
            <a:lumOff val="314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Regulatory &amp; Compliance Adherence: </a:t>
          </a:r>
          <a:r>
            <a:rPr lang="en-GB" sz="1400" kern="1200" dirty="0"/>
            <a:t>Many industries require compliance with quality standards (ISO, Six Sigma, FDA, etc.), which KPIs help measure.</a:t>
          </a:r>
        </a:p>
      </dsp:txBody>
      <dsp:txXfrm rot="10800000">
        <a:off x="1975377" y="4693665"/>
        <a:ext cx="6227279" cy="722689"/>
      </dsp:txXfrm>
    </dsp:sp>
    <dsp:sp modelId="{1974DE76-A1AB-42CE-89A6-2A16E5104874}">
      <dsp:nvSpPr>
        <dsp:cNvPr id="0" name=""/>
        <dsp:cNvSpPr/>
      </dsp:nvSpPr>
      <dsp:spPr>
        <a:xfrm>
          <a:off x="1433360" y="4693665"/>
          <a:ext cx="722689" cy="722689"/>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D3B064-512E-44C5-B2F9-27856FD4DD8D}">
      <dsp:nvSpPr>
        <dsp:cNvPr id="0" name=""/>
        <dsp:cNvSpPr/>
      </dsp:nvSpPr>
      <dsp:spPr>
        <a:xfrm rot="10800000">
          <a:off x="1794705" y="5632083"/>
          <a:ext cx="6407951" cy="722689"/>
        </a:xfrm>
        <a:prstGeom prst="homePlate">
          <a:avLst/>
        </a:prstGeom>
        <a:solidFill>
          <a:schemeClr val="accent3">
            <a:shade val="50000"/>
            <a:hueOff val="-76140"/>
            <a:satOff val="-16451"/>
            <a:lumOff val="157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686" tIns="53340" rIns="99568" bIns="53340" numCol="1" spcCol="1270" anchor="ctr" anchorCtr="0">
          <a:noAutofit/>
        </a:bodyPr>
        <a:lstStyle/>
        <a:p>
          <a:pPr marL="0" lvl="0" indent="0" algn="ctr" defTabSz="622300">
            <a:lnSpc>
              <a:spcPct val="90000"/>
            </a:lnSpc>
            <a:spcBef>
              <a:spcPct val="0"/>
            </a:spcBef>
            <a:spcAft>
              <a:spcPct val="35000"/>
            </a:spcAft>
            <a:buFont typeface="+mj-lt"/>
            <a:buNone/>
          </a:pPr>
          <a:r>
            <a:rPr lang="en-GB" sz="1400" b="1" kern="1200" dirty="0"/>
            <a:t>Operational Efficiency &amp; Cost Savings: </a:t>
          </a:r>
          <a:r>
            <a:rPr lang="en-GB" sz="1400" kern="1200" dirty="0"/>
            <a:t>Tracking quality-related KPIs helps reduce waste, inefficiencies, and costs.</a:t>
          </a:r>
        </a:p>
      </dsp:txBody>
      <dsp:txXfrm rot="10800000">
        <a:off x="1975377" y="5632083"/>
        <a:ext cx="6227279" cy="722689"/>
      </dsp:txXfrm>
    </dsp:sp>
    <dsp:sp modelId="{CE68F59F-4498-4423-B3AA-69278A66873C}">
      <dsp:nvSpPr>
        <dsp:cNvPr id="0" name=""/>
        <dsp:cNvSpPr/>
      </dsp:nvSpPr>
      <dsp:spPr>
        <a:xfrm>
          <a:off x="1433360" y="5632083"/>
          <a:ext cx="722689" cy="722689"/>
        </a:xfrm>
        <a:prstGeom prst="ellipse">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FAC579-1612-4836-A2ED-9387A17DE551}"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6F533-EAE3-4365-810F-085C07ACE80B}" type="slidenum">
              <a:rPr lang="en-GB" smtClean="0"/>
              <a:t>‹#›</a:t>
            </a:fld>
            <a:endParaRPr lang="en-GB"/>
          </a:p>
        </p:txBody>
      </p:sp>
    </p:spTree>
    <p:extLst>
      <p:ext uri="{BB962C8B-B14F-4D97-AF65-F5344CB8AC3E}">
        <p14:creationId xmlns:p14="http://schemas.microsoft.com/office/powerpoint/2010/main" val="990474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1ECA5-B770-4E63-BB46-3D7B72BF2ADB}" type="slidenum">
              <a:rPr lang="en-GB" smtClean="0"/>
              <a:t>2</a:t>
            </a:fld>
            <a:endParaRPr lang="en-GB"/>
          </a:p>
        </p:txBody>
      </p:sp>
    </p:spTree>
    <p:extLst>
      <p:ext uri="{BB962C8B-B14F-4D97-AF65-F5344CB8AC3E}">
        <p14:creationId xmlns:p14="http://schemas.microsoft.com/office/powerpoint/2010/main" val="59293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FC839-0A79-4962-4A6F-0A3CABBBCA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A9B5CB-4C31-EF76-CFDE-04ACFFD7F3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35F0E2-DBE9-2C77-60E9-669C3BAD13DA}"/>
              </a:ext>
            </a:extLst>
          </p:cNvPr>
          <p:cNvSpPr>
            <a:spLocks noGrp="1"/>
          </p:cNvSpPr>
          <p:nvPr>
            <p:ph type="dt" sz="half" idx="10"/>
          </p:nvPr>
        </p:nvSpPr>
        <p:spPr/>
        <p:txBody>
          <a:bodyPr/>
          <a:lstStyle/>
          <a:p>
            <a:fld id="{620BE209-AEBE-448F-A765-AC82C0C0A8CB}" type="datetime1">
              <a:rPr lang="en-GB" smtClean="0"/>
              <a:t>11/03/2026</a:t>
            </a:fld>
            <a:endParaRPr lang="en-GB"/>
          </a:p>
        </p:txBody>
      </p:sp>
      <p:sp>
        <p:nvSpPr>
          <p:cNvPr id="5" name="Footer Placeholder 4">
            <a:extLst>
              <a:ext uri="{FF2B5EF4-FFF2-40B4-BE49-F238E27FC236}">
                <a16:creationId xmlns:a16="http://schemas.microsoft.com/office/drawing/2014/main" id="{E8AE5971-E232-B0AA-18D5-DEAAEE1EDD0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9967A15-A544-93DF-C62E-50AA1095441C}"/>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3663785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4E11-56B9-6498-6C6D-FF1E57C99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C8F9E-F332-EC95-0BBB-1AC631C3D9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3BB297-0391-4D23-67DF-328DEEEB9A13}"/>
              </a:ext>
            </a:extLst>
          </p:cNvPr>
          <p:cNvSpPr>
            <a:spLocks noGrp="1"/>
          </p:cNvSpPr>
          <p:nvPr>
            <p:ph type="dt" sz="half" idx="10"/>
          </p:nvPr>
        </p:nvSpPr>
        <p:spPr/>
        <p:txBody>
          <a:bodyPr/>
          <a:lstStyle/>
          <a:p>
            <a:fld id="{5A94B286-8E15-4359-BED1-7E78DC28510B}" type="datetime1">
              <a:rPr lang="en-GB" smtClean="0"/>
              <a:t>11/03/2026</a:t>
            </a:fld>
            <a:endParaRPr lang="en-GB"/>
          </a:p>
        </p:txBody>
      </p:sp>
      <p:sp>
        <p:nvSpPr>
          <p:cNvPr id="5" name="Footer Placeholder 4">
            <a:extLst>
              <a:ext uri="{FF2B5EF4-FFF2-40B4-BE49-F238E27FC236}">
                <a16:creationId xmlns:a16="http://schemas.microsoft.com/office/drawing/2014/main" id="{74B55DBF-3BA2-EFEF-8DBF-50C3B001B54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2876C69-6774-E799-F286-AF371A5FD39B}"/>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2047461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ABAF-4838-70C5-FC9B-2AD1A8C3D2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554BB6-8063-3157-EC8C-9C5AEBC738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F79CBD-29F7-E534-0C61-6D878481BBF2}"/>
              </a:ext>
            </a:extLst>
          </p:cNvPr>
          <p:cNvSpPr>
            <a:spLocks noGrp="1"/>
          </p:cNvSpPr>
          <p:nvPr>
            <p:ph type="dt" sz="half" idx="10"/>
          </p:nvPr>
        </p:nvSpPr>
        <p:spPr/>
        <p:txBody>
          <a:bodyPr/>
          <a:lstStyle/>
          <a:p>
            <a:fld id="{F1C784A5-C0E7-4B72-A882-6A3E03731E80}" type="datetime1">
              <a:rPr lang="en-GB" smtClean="0"/>
              <a:t>11/03/2026</a:t>
            </a:fld>
            <a:endParaRPr lang="en-GB"/>
          </a:p>
        </p:txBody>
      </p:sp>
      <p:sp>
        <p:nvSpPr>
          <p:cNvPr id="5" name="Footer Placeholder 4">
            <a:extLst>
              <a:ext uri="{FF2B5EF4-FFF2-40B4-BE49-F238E27FC236}">
                <a16:creationId xmlns:a16="http://schemas.microsoft.com/office/drawing/2014/main" id="{F0B9BD62-B891-41D3-A345-967792D002A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FD82A2B-968D-012F-AB78-77B8480F6ED8}"/>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2230607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8E43E-35AE-771A-CCEB-08A65A7B2A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0CD0BB-7DD7-389B-1C84-27DFACC96B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8E39F0-B552-70D8-B090-C52EDF7C8B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3B6078-8FAB-6A40-24B4-BACE137ED052}"/>
              </a:ext>
            </a:extLst>
          </p:cNvPr>
          <p:cNvSpPr>
            <a:spLocks noGrp="1"/>
          </p:cNvSpPr>
          <p:nvPr>
            <p:ph type="dt" sz="half" idx="10"/>
          </p:nvPr>
        </p:nvSpPr>
        <p:spPr/>
        <p:txBody>
          <a:bodyPr/>
          <a:lstStyle/>
          <a:p>
            <a:fld id="{192C08DE-42B5-4E3F-AD7F-E11D36C23DBC}" type="datetime1">
              <a:rPr lang="en-GB" smtClean="0"/>
              <a:t>11/03/2026</a:t>
            </a:fld>
            <a:endParaRPr lang="en-GB"/>
          </a:p>
        </p:txBody>
      </p:sp>
      <p:sp>
        <p:nvSpPr>
          <p:cNvPr id="6" name="Footer Placeholder 5">
            <a:extLst>
              <a:ext uri="{FF2B5EF4-FFF2-40B4-BE49-F238E27FC236}">
                <a16:creationId xmlns:a16="http://schemas.microsoft.com/office/drawing/2014/main" id="{B61EE711-E139-C5E5-BC79-7C3D281D7ED4}"/>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2C540DA-2948-2DDF-3958-D28019EE3BD0}"/>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1035104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13713-562B-922E-B575-E7E9B8336D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D7DA05-0EC7-40D9-5ECC-9FBC2C5B90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AEAB68-CF89-2BB9-C776-D196212575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2FD3D8-0CCC-245A-69D5-50D993DF77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37C08F-6D89-A1BD-1EDA-F1DEC33C3E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CE7599-9E1F-7011-910D-E399CA65B363}"/>
              </a:ext>
            </a:extLst>
          </p:cNvPr>
          <p:cNvSpPr>
            <a:spLocks noGrp="1"/>
          </p:cNvSpPr>
          <p:nvPr>
            <p:ph type="dt" sz="half" idx="10"/>
          </p:nvPr>
        </p:nvSpPr>
        <p:spPr/>
        <p:txBody>
          <a:bodyPr/>
          <a:lstStyle/>
          <a:p>
            <a:fld id="{204749F9-5BA8-4365-9F2A-A32FDF0F1BAB}" type="datetime1">
              <a:rPr lang="en-GB" smtClean="0"/>
              <a:t>11/03/2026</a:t>
            </a:fld>
            <a:endParaRPr lang="en-GB"/>
          </a:p>
        </p:txBody>
      </p:sp>
      <p:sp>
        <p:nvSpPr>
          <p:cNvPr id="8" name="Footer Placeholder 7">
            <a:extLst>
              <a:ext uri="{FF2B5EF4-FFF2-40B4-BE49-F238E27FC236}">
                <a16:creationId xmlns:a16="http://schemas.microsoft.com/office/drawing/2014/main" id="{EA5C150A-F6A0-9385-20DD-8F3194DBC6A4}"/>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18CC37F9-1E97-3C1D-7730-FE8729453691}"/>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2495323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6CAA-7BEF-FD99-5B97-335996D932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E44B51-4D77-B3CB-885B-590D2D029CBC}"/>
              </a:ext>
            </a:extLst>
          </p:cNvPr>
          <p:cNvSpPr>
            <a:spLocks noGrp="1"/>
          </p:cNvSpPr>
          <p:nvPr>
            <p:ph type="dt" sz="half" idx="10"/>
          </p:nvPr>
        </p:nvSpPr>
        <p:spPr/>
        <p:txBody>
          <a:bodyPr/>
          <a:lstStyle/>
          <a:p>
            <a:fld id="{06853A37-388B-4032-9445-06EAD87EA168}" type="datetime1">
              <a:rPr lang="en-GB" smtClean="0"/>
              <a:t>11/03/2026</a:t>
            </a:fld>
            <a:endParaRPr lang="en-GB"/>
          </a:p>
        </p:txBody>
      </p:sp>
      <p:sp>
        <p:nvSpPr>
          <p:cNvPr id="4" name="Footer Placeholder 3">
            <a:extLst>
              <a:ext uri="{FF2B5EF4-FFF2-40B4-BE49-F238E27FC236}">
                <a16:creationId xmlns:a16="http://schemas.microsoft.com/office/drawing/2014/main" id="{F88F1A69-E033-33F9-A217-BCFB13DD6A9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6E28886-9647-F317-3DA4-8FC1EF5EE6D5}"/>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3317807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FD9075-D003-1C81-43E3-1B521B5CF6C9}"/>
              </a:ext>
            </a:extLst>
          </p:cNvPr>
          <p:cNvSpPr>
            <a:spLocks noGrp="1"/>
          </p:cNvSpPr>
          <p:nvPr>
            <p:ph type="dt" sz="half" idx="10"/>
          </p:nvPr>
        </p:nvSpPr>
        <p:spPr/>
        <p:txBody>
          <a:bodyPr/>
          <a:lstStyle/>
          <a:p>
            <a:fld id="{DC6A2EEA-6E3C-4C8D-AFE9-7C2ACD8D4E3D}" type="datetime1">
              <a:rPr lang="en-GB" smtClean="0"/>
              <a:t>11/03/2026</a:t>
            </a:fld>
            <a:endParaRPr lang="en-GB"/>
          </a:p>
        </p:txBody>
      </p:sp>
      <p:sp>
        <p:nvSpPr>
          <p:cNvPr id="3" name="Footer Placeholder 2">
            <a:extLst>
              <a:ext uri="{FF2B5EF4-FFF2-40B4-BE49-F238E27FC236}">
                <a16:creationId xmlns:a16="http://schemas.microsoft.com/office/drawing/2014/main" id="{A0CA5832-C7F7-283B-D611-BFFE76ED27F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E4F89FF-C8D6-A0FC-53D0-0E7AD0CDFD03}"/>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860659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1B84E-6FC2-8696-C6A3-488C137C76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E5A4D4-327E-E3BF-A449-46EF2E9723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B6808-4AE7-7358-DFBF-2B2044412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E65C79-10CF-B72B-9541-D91CC5E2EC08}"/>
              </a:ext>
            </a:extLst>
          </p:cNvPr>
          <p:cNvSpPr>
            <a:spLocks noGrp="1"/>
          </p:cNvSpPr>
          <p:nvPr>
            <p:ph type="dt" sz="half" idx="10"/>
          </p:nvPr>
        </p:nvSpPr>
        <p:spPr/>
        <p:txBody>
          <a:bodyPr/>
          <a:lstStyle/>
          <a:p>
            <a:fld id="{62062DAE-9DC5-4753-A2F9-E25CA32450F1}" type="datetime1">
              <a:rPr lang="en-GB" smtClean="0"/>
              <a:t>11/03/2026</a:t>
            </a:fld>
            <a:endParaRPr lang="en-GB"/>
          </a:p>
        </p:txBody>
      </p:sp>
      <p:sp>
        <p:nvSpPr>
          <p:cNvPr id="6" name="Footer Placeholder 5">
            <a:extLst>
              <a:ext uri="{FF2B5EF4-FFF2-40B4-BE49-F238E27FC236}">
                <a16:creationId xmlns:a16="http://schemas.microsoft.com/office/drawing/2014/main" id="{A3FA248C-94B8-9105-F01B-A94AF73DD87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C1EBCA3-186C-A165-12BF-3613F7CEAD7D}"/>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1894822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D0CC-8432-D6A9-0050-26EF612FD8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2ABBCC-6E5E-204A-AB38-B2042C59C2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C47762-2BB8-7303-309B-6FA9B46E2B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D1D5EF-E25D-006C-0E93-164EBFD71BA3}"/>
              </a:ext>
            </a:extLst>
          </p:cNvPr>
          <p:cNvSpPr>
            <a:spLocks noGrp="1"/>
          </p:cNvSpPr>
          <p:nvPr>
            <p:ph type="dt" sz="half" idx="10"/>
          </p:nvPr>
        </p:nvSpPr>
        <p:spPr/>
        <p:txBody>
          <a:bodyPr/>
          <a:lstStyle/>
          <a:p>
            <a:fld id="{C9785A6B-E34A-4C18-8FE1-5B0AC282A06B}" type="datetime1">
              <a:rPr lang="en-GB" smtClean="0"/>
              <a:t>11/03/2026</a:t>
            </a:fld>
            <a:endParaRPr lang="en-GB"/>
          </a:p>
        </p:txBody>
      </p:sp>
      <p:sp>
        <p:nvSpPr>
          <p:cNvPr id="6" name="Footer Placeholder 5">
            <a:extLst>
              <a:ext uri="{FF2B5EF4-FFF2-40B4-BE49-F238E27FC236}">
                <a16:creationId xmlns:a16="http://schemas.microsoft.com/office/drawing/2014/main" id="{23C3CF7E-2A78-1E8B-BD86-CB2C4BD21F7A}"/>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0F9459F4-4FEC-68D5-CBA0-FF185E815CF0}"/>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204365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AB71-D160-B171-92E1-2F77F06729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17F485-7914-18F3-B8FA-2CE2F22E55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0427F7-7328-04B1-75F3-66D7D87D7611}"/>
              </a:ext>
            </a:extLst>
          </p:cNvPr>
          <p:cNvSpPr>
            <a:spLocks noGrp="1"/>
          </p:cNvSpPr>
          <p:nvPr>
            <p:ph type="dt" sz="half" idx="10"/>
          </p:nvPr>
        </p:nvSpPr>
        <p:spPr/>
        <p:txBody>
          <a:bodyPr/>
          <a:lstStyle/>
          <a:p>
            <a:fld id="{3CA867A2-24E5-4C58-9CCE-BCD994A7F4B4}" type="datetime1">
              <a:rPr lang="en-GB" smtClean="0"/>
              <a:t>11/03/2026</a:t>
            </a:fld>
            <a:endParaRPr lang="en-GB"/>
          </a:p>
        </p:txBody>
      </p:sp>
      <p:sp>
        <p:nvSpPr>
          <p:cNvPr id="5" name="Footer Placeholder 4">
            <a:extLst>
              <a:ext uri="{FF2B5EF4-FFF2-40B4-BE49-F238E27FC236}">
                <a16:creationId xmlns:a16="http://schemas.microsoft.com/office/drawing/2014/main" id="{8667DD6B-9020-F917-AC16-A0E525DD3E0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C432F78-CB3F-3045-10E4-A649AAA99296}"/>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311008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7437A-20A3-6313-13DA-24CEB135B7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BEC311-ECD6-0703-A82D-32857925CD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6C84F4-2E08-3470-CE2C-37BF46C99D56}"/>
              </a:ext>
            </a:extLst>
          </p:cNvPr>
          <p:cNvSpPr>
            <a:spLocks noGrp="1"/>
          </p:cNvSpPr>
          <p:nvPr>
            <p:ph type="dt" sz="half" idx="10"/>
          </p:nvPr>
        </p:nvSpPr>
        <p:spPr/>
        <p:txBody>
          <a:bodyPr/>
          <a:lstStyle/>
          <a:p>
            <a:fld id="{80087EA3-0A6C-4FB3-9D27-534D2FEB8E9A}" type="datetime1">
              <a:rPr lang="en-GB" smtClean="0"/>
              <a:t>11/03/2026</a:t>
            </a:fld>
            <a:endParaRPr lang="en-GB"/>
          </a:p>
        </p:txBody>
      </p:sp>
      <p:sp>
        <p:nvSpPr>
          <p:cNvPr id="5" name="Footer Placeholder 4">
            <a:extLst>
              <a:ext uri="{FF2B5EF4-FFF2-40B4-BE49-F238E27FC236}">
                <a16:creationId xmlns:a16="http://schemas.microsoft.com/office/drawing/2014/main" id="{7442A3DB-0229-ECF2-B254-6D60E8D006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03C3189-7DEC-F929-9927-C78392FEE57F}"/>
              </a:ext>
            </a:extLst>
          </p:cNvPr>
          <p:cNvSpPr>
            <a:spLocks noGrp="1"/>
          </p:cNvSpPr>
          <p:nvPr>
            <p:ph type="sldNum" sz="quarter" idx="12"/>
          </p:nvPr>
        </p:nvSpPr>
        <p:spPr/>
        <p:txBody>
          <a:bodyPr/>
          <a:lstStyle/>
          <a:p>
            <a:fld id="{AC572764-5C5A-4FD9-B4A4-4C2AD2770E66}" type="slidenum">
              <a:rPr lang="en-GB" smtClean="0"/>
              <a:t>‹#›</a:t>
            </a:fld>
            <a:endParaRPr lang="en-GB"/>
          </a:p>
        </p:txBody>
      </p:sp>
    </p:spTree>
    <p:extLst>
      <p:ext uri="{BB962C8B-B14F-4D97-AF65-F5344CB8AC3E}">
        <p14:creationId xmlns:p14="http://schemas.microsoft.com/office/powerpoint/2010/main" val="3666202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6058C0-9E5A-4132-DC37-A3B04F74CD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A9C3F2-E815-7158-1AC5-03B1985895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37B353-9C18-368D-D87A-240D746C29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4452FB-1D5A-40E2-BC0B-B66D50AB1149}" type="datetime1">
              <a:rPr lang="en-GB" smtClean="0"/>
              <a:t>11/03/2026</a:t>
            </a:fld>
            <a:endParaRPr lang="en-GB"/>
          </a:p>
        </p:txBody>
      </p:sp>
      <p:sp>
        <p:nvSpPr>
          <p:cNvPr id="5" name="Footer Placeholder 4">
            <a:extLst>
              <a:ext uri="{FF2B5EF4-FFF2-40B4-BE49-F238E27FC236}">
                <a16:creationId xmlns:a16="http://schemas.microsoft.com/office/drawing/2014/main" id="{D2C3D244-36A4-828A-4748-E22B763F3F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70F2102E-70EC-9455-2EC6-033D5E38BC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572764-5C5A-4FD9-B4A4-4C2AD2770E66}" type="slidenum">
              <a:rPr lang="en-GB" smtClean="0"/>
              <a:t>‹#›</a:t>
            </a:fld>
            <a:endParaRPr lang="en-GB"/>
          </a:p>
        </p:txBody>
      </p:sp>
    </p:spTree>
    <p:extLst>
      <p:ext uri="{BB962C8B-B14F-4D97-AF65-F5344CB8AC3E}">
        <p14:creationId xmlns:p14="http://schemas.microsoft.com/office/powerpoint/2010/main" val="1460435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13444879-question-mark-on-white-background-vector"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hyperlink" Target="https://www.dreamstime.com/illustration/patient-centered-care.html" TargetMode="External"/><Relationship Id="rId2" Type="http://schemas.openxmlformats.org/officeDocument/2006/relationships/image" Target="../media/image5.jp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vectorified.com/holistic-ic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happyhealthylives.uk/integrated-care-board/resources-and-services/personalising-care-for-our-people/what-is-personalised-care-the-comprehensive-model-and-the-six-component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jvdPM6RZ3Xc?feature=oembed" TargetMode="Externa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PID6_YlBjMk?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personalisedcare/comprehensive-model-of-personalised-care/" TargetMode="External"/><Relationship Id="rId13" Type="http://schemas.openxmlformats.org/officeDocument/2006/relationships/image" Target="../media/image2.png"/><Relationship Id="rId3" Type="http://schemas.openxmlformats.org/officeDocument/2006/relationships/hyperlink" Target="https://pmc.ncbi.nlm.nih.gov/articles/PMC4420967/" TargetMode="External"/><Relationship Id="rId7" Type="http://schemas.openxmlformats.org/officeDocument/2006/relationships/hyperlink" Target="https://pubmed.ncbi.nlm.nih.gov/19120591/" TargetMode="External"/><Relationship Id="rId12" Type="http://schemas.openxmlformats.org/officeDocument/2006/relationships/hyperlink" Target="https://www.nhs.uk/scorecard/5" TargetMode="External"/><Relationship Id="rId2" Type="http://schemas.openxmlformats.org/officeDocument/2006/relationships/hyperlink" Target="https://pmc.ncbi.nlm.nih.gov/articles/PMC10982069/" TargetMode="External"/><Relationship Id="rId1" Type="http://schemas.openxmlformats.org/officeDocument/2006/relationships/slideLayout" Target="../slideLayouts/slideLayout1.xml"/><Relationship Id="rId6" Type="http://schemas.openxmlformats.org/officeDocument/2006/relationships/hyperlink" Target="https://www.skillsforhealth.org.uk/wp-content/uploads/2020/11/Code-of-Conduct-Healthcare-Support.pdf" TargetMode="External"/><Relationship Id="rId11" Type="http://schemas.openxmlformats.org/officeDocument/2006/relationships/hyperlink" Target="https://www.property.nhs.uk/about-us/reports/customer-feedback-reports/" TargetMode="External"/><Relationship Id="rId5" Type="http://schemas.openxmlformats.org/officeDocument/2006/relationships/hyperlink" Target="https://www.cqc.org.uk/guidance-providers/regulations/regulation-9-person-centred-care#:~:text=Health%20and%20Social%20Care%20Act,is%20personalised%20specifically%20for%20them." TargetMode="External"/><Relationship Id="rId10" Type="http://schemas.openxmlformats.org/officeDocument/2006/relationships/hyperlink" Target="https://www.cdc.gov/healthcare-associated-infections/php/data/index.html" TargetMode="External"/><Relationship Id="rId4" Type="http://schemas.openxmlformats.org/officeDocument/2006/relationships/hyperlink" Target="https://qi.elft.nhs.uk/wp-content/uploads/2014/04/does-improving-quality-save-money.pdf" TargetMode="External"/><Relationship Id="rId9" Type="http://schemas.openxmlformats.org/officeDocument/2006/relationships/hyperlink" Target="https://www.skillsforhealth.org.uk/resources/person-centred-approaches-2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2">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0" y="1837043"/>
            <a:ext cx="6764482" cy="2784496"/>
          </a:xfrm>
        </p:spPr>
        <p:txBody>
          <a:bodyPr>
            <a:normAutofit fontScale="90000"/>
          </a:bodyPr>
          <a:lstStyle/>
          <a:p>
            <a:r>
              <a:rPr lang="en-GB">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Heather Davies</a:t>
            </a:r>
          </a:p>
          <a:p>
            <a:r>
              <a:rPr lang="en-GB" sz="2400" dirty="0">
                <a:solidFill>
                  <a:schemeClr val="tx2">
                    <a:lumMod val="90000"/>
                    <a:lumOff val="10000"/>
                  </a:schemeClr>
                </a:solidFill>
                <a:latin typeface="Aptos Display" panose="020B0004020202020204" pitchFamily="34" charset="0"/>
              </a:rPr>
              <a:t>Room IQ316, Swansea Business Campus.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Heather.davies@uwtsd.ac.uk</a:t>
            </a:r>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dirty="0">
                <a:solidFill>
                  <a:schemeClr val="tx2">
                    <a:lumMod val="90000"/>
                    <a:lumOff val="10000"/>
                  </a:schemeClr>
                </a:solidFill>
                <a:latin typeface="Aptos Display" panose="020B0004020202020204" pitchFamily="34" charset="0"/>
              </a:rPr>
              <a:t>Week 8</a:t>
            </a:r>
            <a:r>
              <a:rPr lang="en-GB" sz="2400" dirty="0">
                <a:solidFill>
                  <a:schemeClr val="tx2">
                    <a:lumMod val="90000"/>
                    <a:lumOff val="10000"/>
                  </a:schemeClr>
                </a:solidFill>
                <a:latin typeface="Aptos Display" panose="020B0004020202020204" pitchFamily="34" charset="0"/>
              </a:rPr>
              <a:t> </a:t>
            </a:r>
            <a:r>
              <a:rPr lang="en-GB" sz="2400">
                <a:solidFill>
                  <a:schemeClr val="tx2">
                    <a:lumMod val="90000"/>
                    <a:lumOff val="10000"/>
                  </a:schemeClr>
                </a:solidFill>
                <a:latin typeface="Aptos Display" panose="020B0004020202020204" pitchFamily="34" charset="0"/>
              </a:rPr>
              <a:t>– 26.03.2026 </a:t>
            </a:r>
            <a:endParaRPr lang="en-GB" sz="2400" dirty="0">
              <a:solidFill>
                <a:schemeClr val="tx2">
                  <a:lumMod val="90000"/>
                  <a:lumOff val="10000"/>
                </a:schemeClr>
              </a:solidFill>
              <a:latin typeface="Aptos Display" panose="020B0004020202020204" pitchFamily="34" charset="0"/>
            </a:endParaRP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98B148D9-3A61-D8B0-B3DF-21D7301637BA}"/>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2C29F94-A2A4-B6E4-C13D-A1EBFB75B97C}"/>
              </a:ext>
            </a:extLst>
          </p:cNvPr>
          <p:cNvSpPr>
            <a:spLocks noGrp="1"/>
          </p:cNvSpPr>
          <p:nvPr>
            <p:ph type="sldNum" sz="quarter" idx="12"/>
          </p:nvPr>
        </p:nvSpPr>
        <p:spPr/>
        <p:txBody>
          <a:bodyPr/>
          <a:lstStyle/>
          <a:p>
            <a:fld id="{6B30C51A-0C0A-4D59-A697-B72FC84741A5}" type="slidenum">
              <a:rPr lang="en-GB" smtClean="0"/>
              <a:t>1</a:t>
            </a:fld>
            <a:endParaRPr lang="en-GB"/>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lain Background for Blockchain Website with HighTech Mood | Premium AI-generated image">
            <a:extLst>
              <a:ext uri="{FF2B5EF4-FFF2-40B4-BE49-F238E27FC236}">
                <a16:creationId xmlns:a16="http://schemas.microsoft.com/office/drawing/2014/main" id="{915F18DE-D4E0-CAD0-E2D7-A5205D4DE94B}"/>
              </a:ext>
            </a:extLst>
          </p:cNvPr>
          <p:cNvPicPr>
            <a:picLocks noChangeAspect="1" noChangeArrowheads="1"/>
          </p:cNvPicPr>
          <p:nvPr/>
        </p:nvPicPr>
        <p:blipFill>
          <a:blip r:embed="rId3">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64292" y="812155"/>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endParaRPr lang="en-GB" altLang="en-US" sz="1800" dirty="0">
              <a:solidFill>
                <a:schemeClr val="tx1">
                  <a:lumMod val="95000"/>
                  <a:lumOff val="5000"/>
                </a:schemeClr>
              </a:solidFill>
              <a:latin typeface="Aptos" panose="020B00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0" y="550064"/>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676868" cy="107119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4" name="TextBox 3">
            <a:extLst>
              <a:ext uri="{FF2B5EF4-FFF2-40B4-BE49-F238E27FC236}">
                <a16:creationId xmlns:a16="http://schemas.microsoft.com/office/drawing/2014/main" id="{7F91808A-5984-6C63-19D0-55E41D079703}"/>
              </a:ext>
            </a:extLst>
          </p:cNvPr>
          <p:cNvSpPr txBox="1"/>
          <p:nvPr/>
        </p:nvSpPr>
        <p:spPr>
          <a:xfrm>
            <a:off x="998650" y="3745701"/>
            <a:ext cx="1676869" cy="575670"/>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Types of change &amp; drivers to change</a:t>
            </a:r>
          </a:p>
        </p:txBody>
      </p:sp>
      <p:cxnSp>
        <p:nvCxnSpPr>
          <p:cNvPr id="9" name="Straight Connector 8">
            <a:extLst>
              <a:ext uri="{FF2B5EF4-FFF2-40B4-BE49-F238E27FC236}">
                <a16:creationId xmlns:a16="http://schemas.microsoft.com/office/drawing/2014/main" id="{680B882C-3C40-DAFE-DD7C-86BA6F0DDD0A}"/>
              </a:ext>
            </a:extLst>
          </p:cNvPr>
          <p:cNvCxnSpPr/>
          <p:nvPr/>
        </p:nvCxnSpPr>
        <p:spPr>
          <a:xfrm flipV="1">
            <a:off x="1837085"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1" name="Footer Placeholder 10">
            <a:extLst>
              <a:ext uri="{FF2B5EF4-FFF2-40B4-BE49-F238E27FC236}">
                <a16:creationId xmlns:a16="http://schemas.microsoft.com/office/drawing/2014/main" id="{AE20C596-B013-1027-3622-7FA15F84977D}"/>
              </a:ext>
            </a:extLst>
          </p:cNvPr>
          <p:cNvSpPr>
            <a:spLocks noGrp="1"/>
          </p:cNvSpPr>
          <p:nvPr>
            <p:ph type="ftr" sz="quarter" idx="11"/>
          </p:nvPr>
        </p:nvSpPr>
        <p:spPr/>
        <p:txBody>
          <a:bodyPr/>
          <a:lstStyle/>
          <a:p>
            <a:r>
              <a:rPr lang="en-GB"/>
              <a:t>Dr Simona Ferraraccio</a:t>
            </a:r>
          </a:p>
        </p:txBody>
      </p:sp>
      <p:sp>
        <p:nvSpPr>
          <p:cNvPr id="13" name="Slide Number Placeholder 12">
            <a:extLst>
              <a:ext uri="{FF2B5EF4-FFF2-40B4-BE49-F238E27FC236}">
                <a16:creationId xmlns:a16="http://schemas.microsoft.com/office/drawing/2014/main" id="{A95B39BA-B4C5-3168-6C01-685396D4944C}"/>
              </a:ext>
            </a:extLst>
          </p:cNvPr>
          <p:cNvSpPr>
            <a:spLocks noGrp="1"/>
          </p:cNvSpPr>
          <p:nvPr>
            <p:ph type="sldNum" sz="quarter" idx="12"/>
          </p:nvPr>
        </p:nvSpPr>
        <p:spPr/>
        <p:txBody>
          <a:bodyPr/>
          <a:lstStyle/>
          <a:p>
            <a:fld id="{6B30C51A-0C0A-4D59-A697-B72FC84741A5}" type="slidenum">
              <a:rPr lang="en-GB" smtClean="0"/>
              <a:t>2</a:t>
            </a:fld>
            <a:endParaRPr lang="en-GB"/>
          </a:p>
        </p:txBody>
      </p:sp>
      <p:sp>
        <p:nvSpPr>
          <p:cNvPr id="3" name="TextBox 2">
            <a:extLst>
              <a:ext uri="{FF2B5EF4-FFF2-40B4-BE49-F238E27FC236}">
                <a16:creationId xmlns:a16="http://schemas.microsoft.com/office/drawing/2014/main" id="{A90A5A19-CEB4-4293-8E3E-3F9418131ABC}"/>
              </a:ext>
            </a:extLst>
          </p:cNvPr>
          <p:cNvSpPr txBox="1"/>
          <p:nvPr/>
        </p:nvSpPr>
        <p:spPr>
          <a:xfrm>
            <a:off x="2361966" y="5414806"/>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5" name="Straight Connector 14">
            <a:extLst>
              <a:ext uri="{FF2B5EF4-FFF2-40B4-BE49-F238E27FC236}">
                <a16:creationId xmlns:a16="http://schemas.microsoft.com/office/drawing/2014/main" id="{63647BAB-AFDC-BE22-AEE4-3C0B0B2F1106}"/>
              </a:ext>
            </a:extLst>
          </p:cNvPr>
          <p:cNvCxnSpPr/>
          <p:nvPr/>
        </p:nvCxnSpPr>
        <p:spPr>
          <a:xfrm flipV="1">
            <a:off x="3063790" y="5137735"/>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6" name="TextBox 15">
            <a:extLst>
              <a:ext uri="{FF2B5EF4-FFF2-40B4-BE49-F238E27FC236}">
                <a16:creationId xmlns:a16="http://schemas.microsoft.com/office/drawing/2014/main" id="{5004690D-E2BC-F507-095B-2D98E539409A}"/>
              </a:ext>
            </a:extLst>
          </p:cNvPr>
          <p:cNvSpPr txBox="1"/>
          <p:nvPr/>
        </p:nvSpPr>
        <p:spPr>
          <a:xfrm>
            <a:off x="3413914" y="3585645"/>
            <a:ext cx="1676869"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7" name="Straight Connector 16">
            <a:extLst>
              <a:ext uri="{FF2B5EF4-FFF2-40B4-BE49-F238E27FC236}">
                <a16:creationId xmlns:a16="http://schemas.microsoft.com/office/drawing/2014/main" id="{40D12B52-8D2A-BAC2-8633-F0D58FFA2268}"/>
              </a:ext>
            </a:extLst>
          </p:cNvPr>
          <p:cNvCxnSpPr/>
          <p:nvPr/>
        </p:nvCxnSpPr>
        <p:spPr>
          <a:xfrm flipV="1">
            <a:off x="4275510"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8" name="TextBox 17">
            <a:extLst>
              <a:ext uri="{FF2B5EF4-FFF2-40B4-BE49-F238E27FC236}">
                <a16:creationId xmlns:a16="http://schemas.microsoft.com/office/drawing/2014/main" id="{F5200011-6345-691A-C5AB-2D469F4B212C}"/>
              </a:ext>
            </a:extLst>
          </p:cNvPr>
          <p:cNvSpPr txBox="1"/>
          <p:nvPr/>
        </p:nvSpPr>
        <p:spPr>
          <a:xfrm>
            <a:off x="4837407" y="5402524"/>
            <a:ext cx="1325778" cy="32791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Reading week</a:t>
            </a:r>
          </a:p>
        </p:txBody>
      </p:sp>
      <p:cxnSp>
        <p:nvCxnSpPr>
          <p:cNvPr id="19" name="Straight Connector 18">
            <a:extLst>
              <a:ext uri="{FF2B5EF4-FFF2-40B4-BE49-F238E27FC236}">
                <a16:creationId xmlns:a16="http://schemas.microsoft.com/office/drawing/2014/main" id="{43F13FA3-403B-37D1-61B2-D39F0924DA4D}"/>
              </a:ext>
            </a:extLst>
          </p:cNvPr>
          <p:cNvCxnSpPr/>
          <p:nvPr/>
        </p:nvCxnSpPr>
        <p:spPr>
          <a:xfrm flipV="1">
            <a:off x="5539231"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0" name="TextBox 19">
            <a:extLst>
              <a:ext uri="{FF2B5EF4-FFF2-40B4-BE49-F238E27FC236}">
                <a16:creationId xmlns:a16="http://schemas.microsoft.com/office/drawing/2014/main" id="{AB27CBEF-2969-1B31-3B89-30382575D4C8}"/>
              </a:ext>
            </a:extLst>
          </p:cNvPr>
          <p:cNvSpPr txBox="1"/>
          <p:nvPr/>
        </p:nvSpPr>
        <p:spPr>
          <a:xfrm>
            <a:off x="5875501" y="3788567"/>
            <a:ext cx="1446457" cy="57567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Implementation and adaptation </a:t>
            </a:r>
          </a:p>
        </p:txBody>
      </p:sp>
      <p:cxnSp>
        <p:nvCxnSpPr>
          <p:cNvPr id="21" name="Straight Connector 20">
            <a:extLst>
              <a:ext uri="{FF2B5EF4-FFF2-40B4-BE49-F238E27FC236}">
                <a16:creationId xmlns:a16="http://schemas.microsoft.com/office/drawing/2014/main" id="{D451E6D5-0DEF-A504-281D-BBA74484C702}"/>
              </a:ext>
            </a:extLst>
          </p:cNvPr>
          <p:cNvCxnSpPr/>
          <p:nvPr/>
        </p:nvCxnSpPr>
        <p:spPr>
          <a:xfrm flipV="1">
            <a:off x="6593249"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3" name="TextBox 22">
            <a:extLst>
              <a:ext uri="{FF2B5EF4-FFF2-40B4-BE49-F238E27FC236}">
                <a16:creationId xmlns:a16="http://schemas.microsoft.com/office/drawing/2014/main" id="{B7C61C5F-8FD8-1C9B-7CB0-DED44C785C7D}"/>
              </a:ext>
            </a:extLst>
          </p:cNvPr>
          <p:cNvSpPr txBox="1"/>
          <p:nvPr/>
        </p:nvSpPr>
        <p:spPr>
          <a:xfrm>
            <a:off x="7179955" y="5361482"/>
            <a:ext cx="1325778" cy="57567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Ensuring high quality</a:t>
            </a:r>
          </a:p>
        </p:txBody>
      </p:sp>
      <p:cxnSp>
        <p:nvCxnSpPr>
          <p:cNvPr id="24" name="Straight Connector 23">
            <a:extLst>
              <a:ext uri="{FF2B5EF4-FFF2-40B4-BE49-F238E27FC236}">
                <a16:creationId xmlns:a16="http://schemas.microsoft.com/office/drawing/2014/main" id="{F25BAA26-5458-BA2D-7D22-62E73657C6B5}"/>
              </a:ext>
            </a:extLst>
          </p:cNvPr>
          <p:cNvCxnSpPr/>
          <p:nvPr/>
        </p:nvCxnSpPr>
        <p:spPr>
          <a:xfrm flipV="1">
            <a:off x="7881779" y="508441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5" name="TextBox 24">
            <a:extLst>
              <a:ext uri="{FF2B5EF4-FFF2-40B4-BE49-F238E27FC236}">
                <a16:creationId xmlns:a16="http://schemas.microsoft.com/office/drawing/2014/main" id="{D24AAD46-C1E1-C197-50A9-259DFAEA590B}"/>
              </a:ext>
            </a:extLst>
          </p:cNvPr>
          <p:cNvSpPr txBox="1"/>
          <p:nvPr/>
        </p:nvSpPr>
        <p:spPr>
          <a:xfrm>
            <a:off x="8102600" y="3767890"/>
            <a:ext cx="1878003" cy="57567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Stakeholder and leadership</a:t>
            </a:r>
          </a:p>
        </p:txBody>
      </p:sp>
      <p:cxnSp>
        <p:nvCxnSpPr>
          <p:cNvPr id="26" name="Straight Connector 25">
            <a:extLst>
              <a:ext uri="{FF2B5EF4-FFF2-40B4-BE49-F238E27FC236}">
                <a16:creationId xmlns:a16="http://schemas.microsoft.com/office/drawing/2014/main" id="{625100C7-2788-C9B5-4545-A794A4984676}"/>
              </a:ext>
            </a:extLst>
          </p:cNvPr>
          <p:cNvCxnSpPr/>
          <p:nvPr/>
        </p:nvCxnSpPr>
        <p:spPr>
          <a:xfrm flipV="1">
            <a:off x="9031073" y="4323269"/>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7" name="Content Placeholder 2">
            <a:extLst>
              <a:ext uri="{FF2B5EF4-FFF2-40B4-BE49-F238E27FC236}">
                <a16:creationId xmlns:a16="http://schemas.microsoft.com/office/drawing/2014/main" id="{5B380A4E-26B3-9AE3-897E-0A82723EFE46}"/>
              </a:ext>
            </a:extLst>
          </p:cNvPr>
          <p:cNvSpPr txBox="1">
            <a:spLocks/>
          </p:cNvSpPr>
          <p:nvPr/>
        </p:nvSpPr>
        <p:spPr>
          <a:xfrm>
            <a:off x="76465" y="818567"/>
            <a:ext cx="12179827" cy="2558634"/>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r>
              <a:rPr lang="en-GB" sz="1800" kern="100" dirty="0">
                <a:latin typeface="Aptos" panose="020B0004020202020204" pitchFamily="34" charset="0"/>
                <a:ea typeface="DengXian" panose="02010600030101010101" pitchFamily="2" charset="-122"/>
                <a:cs typeface="Arial" panose="020B0604020202020204" pitchFamily="34" charset="0"/>
              </a:rPr>
              <a:t>Quality outcomes</a:t>
            </a:r>
          </a:p>
          <a:p>
            <a:pPr marL="800100" lvl="1" indent="-34290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Patient-centred approaches to quality management</a:t>
            </a:r>
          </a:p>
          <a:p>
            <a:pPr marL="800100" lvl="1" indent="-34290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Understand the role of Key Performance Indicators (KPIs)</a:t>
            </a:r>
          </a:p>
          <a:p>
            <a:pPr marL="342900" indent="-342900">
              <a:lnSpc>
                <a:spcPct val="115000"/>
              </a:lnSpc>
              <a:buFont typeface="+mj-lt"/>
              <a:buAutoNum type="arabicPeriod"/>
            </a:pPr>
            <a:r>
              <a:rPr lang="en-GB" sz="2000" kern="100" dirty="0">
                <a:latin typeface="Aptos" panose="020B0004020202020204" pitchFamily="34" charset="0"/>
                <a:ea typeface="DengXian" panose="02010600030101010101" pitchFamily="2" charset="-122"/>
                <a:cs typeface="Arial" panose="020B0604020202020204" pitchFamily="34" charset="0"/>
              </a:rPr>
              <a:t>Measuring quality outcomes in healthcare</a:t>
            </a:r>
          </a:p>
          <a:p>
            <a:pPr marL="800100" lvl="1" indent="-342900">
              <a:lnSpc>
                <a:spcPct val="115000"/>
              </a:lnSpc>
              <a:buFont typeface="+mj-lt"/>
              <a:buAutoNum type="arabicPeriod"/>
            </a:pPr>
            <a:r>
              <a:rPr lang="en-GB" sz="1600" kern="100" dirty="0">
                <a:latin typeface="Aptos" panose="020B0004020202020204" pitchFamily="34" charset="0"/>
                <a:ea typeface="DengXian" panose="02010600030101010101" pitchFamily="2" charset="-122"/>
                <a:cs typeface="Arial" panose="020B0604020202020204" pitchFamily="34" charset="0"/>
              </a:rPr>
              <a:t>Clinical outcomes</a:t>
            </a:r>
          </a:p>
          <a:p>
            <a:pPr marL="800100" lvl="1" indent="-342900">
              <a:lnSpc>
                <a:spcPct val="115000"/>
              </a:lnSpc>
              <a:buFont typeface="+mj-lt"/>
              <a:buAutoNum type="arabicPeriod"/>
            </a:pPr>
            <a:r>
              <a:rPr lang="en-GB" sz="1600" kern="100" dirty="0">
                <a:latin typeface="Aptos" panose="020B0004020202020204" pitchFamily="34" charset="0"/>
                <a:ea typeface="DengXian" panose="02010600030101010101" pitchFamily="2" charset="-122"/>
                <a:cs typeface="Arial" panose="020B0604020202020204" pitchFamily="34" charset="0"/>
              </a:rPr>
              <a:t>Patient experience</a:t>
            </a:r>
          </a:p>
          <a:p>
            <a:pPr marL="800100" lvl="1" indent="-342900">
              <a:lnSpc>
                <a:spcPct val="115000"/>
              </a:lnSpc>
              <a:buFont typeface="+mj-lt"/>
              <a:buAutoNum type="arabicPeriod"/>
            </a:pPr>
            <a:r>
              <a:rPr lang="en-GB" sz="1600" kern="100" dirty="0">
                <a:latin typeface="Aptos" panose="020B0004020202020204" pitchFamily="34" charset="0"/>
                <a:ea typeface="DengXian" panose="02010600030101010101" pitchFamily="2" charset="-122"/>
                <a:cs typeface="Arial" panose="020B0604020202020204" pitchFamily="34" charset="0"/>
              </a:rPr>
              <a:t>Safety and efficiency</a:t>
            </a:r>
          </a:p>
          <a:p>
            <a:pPr marL="800100" lvl="1" indent="-342900">
              <a:lnSpc>
                <a:spcPct val="115000"/>
              </a:lnSpc>
              <a:buFont typeface="+mj-lt"/>
              <a:buAutoNum type="arabicPeriod"/>
            </a:pPr>
            <a:r>
              <a:rPr lang="en-GB" sz="1600" kern="100" dirty="0">
                <a:latin typeface="Aptos" panose="020B0004020202020204" pitchFamily="34" charset="0"/>
                <a:ea typeface="DengXian" panose="02010600030101010101" pitchFamily="2" charset="-122"/>
                <a:cs typeface="Arial" panose="020B0604020202020204" pitchFamily="34" charset="0"/>
              </a:rPr>
              <a:t>Cost-effectiveness</a:t>
            </a:r>
          </a:p>
          <a:p>
            <a:pPr marL="342900" lvl="0" indent="-342900" rtl="0">
              <a:lnSpc>
                <a:spcPct val="115000"/>
              </a:lnSpc>
              <a:buFont typeface="+mj-lt"/>
              <a:buAutoNum type="arabicPeriod"/>
            </a:pPr>
            <a:endParaRPr lang="en-GB" sz="1800" kern="100" dirty="0">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question marks&#10;&#10;AI-generated content may be incorrect.">
            <a:extLst>
              <a:ext uri="{FF2B5EF4-FFF2-40B4-BE49-F238E27FC236}">
                <a16:creationId xmlns:a16="http://schemas.microsoft.com/office/drawing/2014/main" id="{B689B8DD-083C-2973-B930-229FF553FB29}"/>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97" b="9017"/>
          <a:stretch/>
        </p:blipFill>
        <p:spPr>
          <a:xfrm>
            <a:off x="20" y="1"/>
            <a:ext cx="12191980" cy="6857999"/>
          </a:xfrm>
          <a:prstGeom prst="rect">
            <a:avLst/>
          </a:prstGeom>
        </p:spPr>
      </p:pic>
      <p:sp>
        <p:nvSpPr>
          <p:cNvPr id="2" name="Title 1">
            <a:extLst>
              <a:ext uri="{FF2B5EF4-FFF2-40B4-BE49-F238E27FC236}">
                <a16:creationId xmlns:a16="http://schemas.microsoft.com/office/drawing/2014/main" id="{ECB51F42-A046-B1B9-314E-EAA8D458F16C}"/>
              </a:ext>
            </a:extLst>
          </p:cNvPr>
          <p:cNvSpPr>
            <a:spLocks noGrp="1"/>
          </p:cNvSpPr>
          <p:nvPr>
            <p:ph type="title"/>
          </p:nvPr>
        </p:nvSpPr>
        <p:spPr>
          <a:xfrm>
            <a:off x="1275373" y="1072120"/>
            <a:ext cx="8498323" cy="3047703"/>
          </a:xfrm>
        </p:spPr>
        <p:txBody>
          <a:bodyPr vert="horz" lIns="91440" tIns="45720" rIns="91440" bIns="45720" rtlCol="0" anchor="b">
            <a:normAutofit/>
          </a:bodyPr>
          <a:lstStyle/>
          <a:p>
            <a:pPr algn="ctr"/>
            <a:r>
              <a:rPr lang="en-US" sz="5400" b="1" dirty="0">
                <a:solidFill>
                  <a:schemeClr val="bg1"/>
                </a:solidFill>
              </a:rPr>
              <a:t>What is the meaning of person-</a:t>
            </a:r>
            <a:r>
              <a:rPr lang="en-US" sz="5400" b="1" dirty="0" err="1">
                <a:solidFill>
                  <a:schemeClr val="bg1"/>
                </a:solidFill>
              </a:rPr>
              <a:t>centred</a:t>
            </a:r>
            <a:r>
              <a:rPr lang="en-US" sz="5400" b="1" dirty="0">
                <a:solidFill>
                  <a:schemeClr val="bg1"/>
                </a:solidFill>
              </a:rPr>
              <a:t> care?</a:t>
            </a:r>
          </a:p>
        </p:txBody>
      </p:sp>
      <p:pic>
        <p:nvPicPr>
          <p:cNvPr id="4" name="Picture 3" descr="A black and yellow logo&#10;&#10;Description automatically generated">
            <a:extLst>
              <a:ext uri="{FF2B5EF4-FFF2-40B4-BE49-F238E27FC236}">
                <a16:creationId xmlns:a16="http://schemas.microsoft.com/office/drawing/2014/main" id="{3E55C63C-95C2-4F74-999B-3E61C68463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031802"/>
            <a:ext cx="1487156" cy="826198"/>
          </a:xfrm>
          <a:prstGeom prst="rect">
            <a:avLst/>
          </a:prstGeom>
        </p:spPr>
      </p:pic>
      <p:sp>
        <p:nvSpPr>
          <p:cNvPr id="7" name="Footer Placeholder 6">
            <a:extLst>
              <a:ext uri="{FF2B5EF4-FFF2-40B4-BE49-F238E27FC236}">
                <a16:creationId xmlns:a16="http://schemas.microsoft.com/office/drawing/2014/main" id="{FACE592C-1404-4459-A43B-1FA2AA864C05}"/>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2AAB458F-CC66-3A2E-DE63-618FCC9D1498}"/>
              </a:ext>
            </a:extLst>
          </p:cNvPr>
          <p:cNvSpPr>
            <a:spLocks noGrp="1"/>
          </p:cNvSpPr>
          <p:nvPr>
            <p:ph type="sldNum" sz="quarter" idx="12"/>
          </p:nvPr>
        </p:nvSpPr>
        <p:spPr/>
        <p:txBody>
          <a:bodyPr/>
          <a:lstStyle/>
          <a:p>
            <a:fld id="{AC572764-5C5A-4FD9-B4A4-4C2AD2770E66}" type="slidenum">
              <a:rPr lang="en-GB" smtClean="0"/>
              <a:t>3</a:t>
            </a:fld>
            <a:endParaRPr lang="en-GB"/>
          </a:p>
        </p:txBody>
      </p:sp>
    </p:spTree>
    <p:extLst>
      <p:ext uri="{BB962C8B-B14F-4D97-AF65-F5344CB8AC3E}">
        <p14:creationId xmlns:p14="http://schemas.microsoft.com/office/powerpoint/2010/main" val="103769585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C75A35FE-F246-B6B7-2233-A324EC1D4194}"/>
              </a:ext>
            </a:extLst>
          </p:cNvPr>
          <p:cNvSpPr txBox="1"/>
          <p:nvPr/>
        </p:nvSpPr>
        <p:spPr>
          <a:xfrm>
            <a:off x="0" y="2767106"/>
            <a:ext cx="4038604" cy="307190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000" b="1" kern="1200" dirty="0">
                <a:solidFill>
                  <a:srgbClr val="FFFFFF"/>
                </a:solidFill>
                <a:latin typeface="+mj-lt"/>
                <a:ea typeface="+mj-ea"/>
                <a:cs typeface="+mj-cs"/>
              </a:rPr>
              <a:t>Patient-</a:t>
            </a:r>
            <a:r>
              <a:rPr lang="en-US" sz="4000" b="1" kern="1200" dirty="0" err="1">
                <a:solidFill>
                  <a:srgbClr val="FFFFFF"/>
                </a:solidFill>
                <a:latin typeface="+mj-lt"/>
                <a:ea typeface="+mj-ea"/>
                <a:cs typeface="+mj-cs"/>
              </a:rPr>
              <a:t>centred</a:t>
            </a:r>
            <a:r>
              <a:rPr lang="en-US" sz="4000" b="1" kern="1200" dirty="0">
                <a:solidFill>
                  <a:srgbClr val="FFFFFF"/>
                </a:solidFill>
                <a:latin typeface="+mj-lt"/>
                <a:ea typeface="+mj-ea"/>
                <a:cs typeface="+mj-cs"/>
              </a:rPr>
              <a:t> care</a:t>
            </a:r>
          </a:p>
          <a:p>
            <a:pPr algn="ctr">
              <a:lnSpc>
                <a:spcPct val="90000"/>
              </a:lnSpc>
              <a:spcBef>
                <a:spcPct val="0"/>
              </a:spcBef>
              <a:spcAft>
                <a:spcPts val="600"/>
              </a:spcAft>
            </a:pPr>
            <a:endParaRPr lang="en-US" sz="4000" kern="1200" dirty="0">
              <a:solidFill>
                <a:srgbClr val="FFFFFF"/>
              </a:solidFill>
              <a:latin typeface="+mj-lt"/>
              <a:ea typeface="+mj-ea"/>
              <a:cs typeface="+mj-cs"/>
            </a:endParaRPr>
          </a:p>
        </p:txBody>
      </p:sp>
      <p:sp>
        <p:nvSpPr>
          <p:cNvPr id="4" name="Footer Placeholder 3">
            <a:extLst>
              <a:ext uri="{FF2B5EF4-FFF2-40B4-BE49-F238E27FC236}">
                <a16:creationId xmlns:a16="http://schemas.microsoft.com/office/drawing/2014/main" id="{5271049D-47F5-61C6-8F3D-496F144F998B}"/>
              </a:ext>
            </a:extLst>
          </p:cNvPr>
          <p:cNvSpPr>
            <a:spLocks noGrp="1"/>
          </p:cNvSpPr>
          <p:nvPr>
            <p:ph type="ftr" sz="quarter" idx="11"/>
          </p:nvPr>
        </p:nvSpPr>
        <p:spPr>
          <a:xfrm>
            <a:off x="5250095" y="6471755"/>
            <a:ext cx="4114800" cy="365760"/>
          </a:xfrm>
        </p:spPr>
        <p:txBody>
          <a:bodyPr vert="horz" lIns="91440" tIns="45720" rIns="91440" bIns="45720" rtlCol="0" anchor="ctr">
            <a:normAutofit/>
          </a:bodyPr>
          <a:lstStyle/>
          <a:p>
            <a:pPr algn="l">
              <a:spcAft>
                <a:spcPts val="600"/>
              </a:spcAft>
            </a:pPr>
            <a:r>
              <a:rPr lang="en-US" sz="1100" kern="1200">
                <a:solidFill>
                  <a:schemeClr val="bg2">
                    <a:lumMod val="75000"/>
                  </a:schemeClr>
                </a:solidFill>
                <a:latin typeface="+mn-lt"/>
                <a:ea typeface="+mn-ea"/>
                <a:cs typeface="+mn-cs"/>
              </a:rPr>
              <a:t>Dr Simona Ferraraccio</a:t>
            </a:r>
          </a:p>
        </p:txBody>
      </p:sp>
      <p:pic>
        <p:nvPicPr>
          <p:cNvPr id="7" name="Picture 6" descr="A person with medical equipment&#10;&#10;AI-generated content may be incorrect.">
            <a:extLst>
              <a:ext uri="{FF2B5EF4-FFF2-40B4-BE49-F238E27FC236}">
                <a16:creationId xmlns:a16="http://schemas.microsoft.com/office/drawing/2014/main" id="{7FE751BB-F769-008B-5E80-8961C7579B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53509" y="232455"/>
            <a:ext cx="6158337" cy="6158337"/>
          </a:xfrm>
          <a:prstGeom prst="rect">
            <a:avLst/>
          </a:prstGeom>
        </p:spPr>
      </p:pic>
      <p:sp>
        <p:nvSpPr>
          <p:cNvPr id="5" name="Slide Number Placeholder 4">
            <a:extLst>
              <a:ext uri="{FF2B5EF4-FFF2-40B4-BE49-F238E27FC236}">
                <a16:creationId xmlns:a16="http://schemas.microsoft.com/office/drawing/2014/main" id="{B37AD4C2-D43E-EEF7-60D0-12AFF2CBC225}"/>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572764-5C5A-4FD9-B4A4-4C2AD2770E66}" type="slidenum">
              <a:rPr lang="en-US" sz="1100">
                <a:solidFill>
                  <a:schemeClr val="tx1">
                    <a:lumMod val="50000"/>
                    <a:lumOff val="50000"/>
                  </a:schemeClr>
                </a:solidFill>
              </a:rPr>
              <a:pPr>
                <a:spcAft>
                  <a:spcPts val="600"/>
                </a:spcAft>
              </a:pPr>
              <a:t>4</a:t>
            </a:fld>
            <a:endParaRPr lang="en-US" sz="1100">
              <a:solidFill>
                <a:schemeClr val="tx1">
                  <a:lumMod val="50000"/>
                  <a:lumOff val="50000"/>
                </a:schemeClr>
              </a:solidFill>
            </a:endParaRPr>
          </a:p>
        </p:txBody>
      </p:sp>
      <p:pic>
        <p:nvPicPr>
          <p:cNvPr id="3" name="Picture 2" descr="A black and yellow logo&#10;&#10;Description automatically generated">
            <a:extLst>
              <a:ext uri="{FF2B5EF4-FFF2-40B4-BE49-F238E27FC236}">
                <a16:creationId xmlns:a16="http://schemas.microsoft.com/office/drawing/2014/main" id="{F84D6A11-F8C5-9CA1-009C-9ECCC92AF5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031802"/>
            <a:ext cx="1487156" cy="826198"/>
          </a:xfrm>
          <a:prstGeom prst="rect">
            <a:avLst/>
          </a:prstGeom>
        </p:spPr>
      </p:pic>
    </p:spTree>
    <p:extLst>
      <p:ext uri="{BB962C8B-B14F-4D97-AF65-F5344CB8AC3E}">
        <p14:creationId xmlns:p14="http://schemas.microsoft.com/office/powerpoint/2010/main" val="980611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AD8145E-DFE6-09D5-1FB6-85600C4364F4}"/>
              </a:ext>
            </a:extLst>
          </p:cNvPr>
          <p:cNvSpPr txBox="1"/>
          <p:nvPr/>
        </p:nvSpPr>
        <p:spPr>
          <a:xfrm>
            <a:off x="145473" y="1342311"/>
            <a:ext cx="4597779"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Leading person-</a:t>
            </a:r>
            <a:r>
              <a:rPr lang="en-US" sz="4400" b="1" kern="1200" dirty="0" err="1">
                <a:solidFill>
                  <a:schemeClr val="tx1"/>
                </a:solidFill>
                <a:latin typeface="+mj-lt"/>
                <a:ea typeface="+mj-ea"/>
                <a:cs typeface="+mj-cs"/>
              </a:rPr>
              <a:t>centred</a:t>
            </a:r>
            <a:r>
              <a:rPr lang="en-US" sz="4400" b="1" kern="1200" dirty="0">
                <a:solidFill>
                  <a:schemeClr val="tx1"/>
                </a:solidFill>
                <a:latin typeface="+mj-lt"/>
                <a:ea typeface="+mj-ea"/>
                <a:cs typeface="+mj-cs"/>
              </a:rPr>
              <a:t> practice: </a:t>
            </a:r>
          </a:p>
          <a:p>
            <a:pPr>
              <a:lnSpc>
                <a:spcPct val="90000"/>
              </a:lnSpc>
              <a:spcBef>
                <a:spcPct val="0"/>
              </a:spcBef>
              <a:spcAft>
                <a:spcPts val="600"/>
              </a:spcAft>
            </a:pPr>
            <a:r>
              <a:rPr lang="en-US" sz="4400" b="1" kern="1200" dirty="0">
                <a:solidFill>
                  <a:schemeClr val="tx1"/>
                </a:solidFill>
                <a:latin typeface="+mj-lt"/>
                <a:ea typeface="+mj-ea"/>
                <a:cs typeface="+mj-cs"/>
              </a:rPr>
              <a:t>the HEART model</a:t>
            </a:r>
          </a:p>
        </p:txBody>
      </p:sp>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Footer Placeholder 1">
            <a:extLst>
              <a:ext uri="{FF2B5EF4-FFF2-40B4-BE49-F238E27FC236}">
                <a16:creationId xmlns:a16="http://schemas.microsoft.com/office/drawing/2014/main" id="{A9FC907E-031F-9473-B3C7-E5A4B949E9B2}"/>
              </a:ext>
            </a:extLst>
          </p:cNvPr>
          <p:cNvSpPr>
            <a:spLocks noGrp="1"/>
          </p:cNvSpPr>
          <p:nvPr>
            <p:ph type="ftr" sz="quarter" idx="11"/>
          </p:nvPr>
        </p:nvSpPr>
        <p:spPr>
          <a:xfrm>
            <a:off x="541837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BF2ED60C-B354-C136-3A63-107AA0B9867C}"/>
              </a:ext>
            </a:extLst>
          </p:cNvPr>
          <p:cNvSpPr>
            <a:spLocks noGrp="1"/>
          </p:cNvSpPr>
          <p:nvPr>
            <p:ph type="sldNum" sz="quarter" idx="12"/>
          </p:nvPr>
        </p:nvSpPr>
        <p:spPr>
          <a:xfrm>
            <a:off x="9847810" y="6356350"/>
            <a:ext cx="1505989" cy="365125"/>
          </a:xfrm>
        </p:spPr>
        <p:txBody>
          <a:bodyPr vert="horz" lIns="91440" tIns="45720" rIns="91440" bIns="45720" rtlCol="0" anchor="ctr">
            <a:normAutofit/>
          </a:bodyPr>
          <a:lstStyle/>
          <a:p>
            <a:pPr>
              <a:spcAft>
                <a:spcPts val="600"/>
              </a:spcAft>
            </a:pPr>
            <a:fld id="{AC572764-5C5A-4FD9-B4A4-4C2AD2770E66}" type="slidenum">
              <a:rPr lang="en-US">
                <a:solidFill>
                  <a:schemeClr val="tx1">
                    <a:lumMod val="50000"/>
                    <a:lumOff val="50000"/>
                  </a:schemeClr>
                </a:solidFill>
              </a:rPr>
              <a:pPr>
                <a:spcAft>
                  <a:spcPts val="600"/>
                </a:spcAft>
              </a:pPr>
              <a:t>5</a:t>
            </a:fld>
            <a:endParaRPr lang="en-US">
              <a:solidFill>
                <a:schemeClr val="tx1">
                  <a:lumMod val="50000"/>
                  <a:lumOff val="50000"/>
                </a:schemeClr>
              </a:solidFill>
            </a:endParaRPr>
          </a:p>
        </p:txBody>
      </p:sp>
      <p:pic>
        <p:nvPicPr>
          <p:cNvPr id="5" name="Picture 4" descr="A black and yellow logo&#10;&#10;Description automatically generated">
            <a:extLst>
              <a:ext uri="{FF2B5EF4-FFF2-40B4-BE49-F238E27FC236}">
                <a16:creationId xmlns:a16="http://schemas.microsoft.com/office/drawing/2014/main" id="{181B5437-05EE-2D33-7693-0BA322085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31802"/>
            <a:ext cx="1487156" cy="826198"/>
          </a:xfrm>
          <a:prstGeom prst="rect">
            <a:avLst/>
          </a:prstGeom>
        </p:spPr>
      </p:pic>
      <p:grpSp>
        <p:nvGrpSpPr>
          <p:cNvPr id="7" name="Group 6">
            <a:extLst>
              <a:ext uri="{FF2B5EF4-FFF2-40B4-BE49-F238E27FC236}">
                <a16:creationId xmlns:a16="http://schemas.microsoft.com/office/drawing/2014/main" id="{4C449F8C-30EC-FB7D-8E95-6A4151666524}"/>
              </a:ext>
            </a:extLst>
          </p:cNvPr>
          <p:cNvGrpSpPr/>
          <p:nvPr/>
        </p:nvGrpSpPr>
        <p:grpSpPr>
          <a:xfrm>
            <a:off x="5408215" y="136525"/>
            <a:ext cx="6227776" cy="6219825"/>
            <a:chOff x="3666528" y="739125"/>
            <a:chExt cx="4858943" cy="5379748"/>
          </a:xfrm>
        </p:grpSpPr>
        <p:sp>
          <p:nvSpPr>
            <p:cNvPr id="8" name="Freeform: Shape 7">
              <a:extLst>
                <a:ext uri="{FF2B5EF4-FFF2-40B4-BE49-F238E27FC236}">
                  <a16:creationId xmlns:a16="http://schemas.microsoft.com/office/drawing/2014/main" id="{74C6E33B-DDE5-B6C3-1772-7257F624E7BA}"/>
                </a:ext>
              </a:extLst>
            </p:cNvPr>
            <p:cNvSpPr/>
            <p:nvPr/>
          </p:nvSpPr>
          <p:spPr>
            <a:xfrm>
              <a:off x="5349797" y="2682796"/>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798" tIns="233798" rIns="233798" bIns="233798" numCol="1" spcCol="1270" anchor="ctr" anchorCtr="0">
              <a:noAutofit/>
            </a:bodyPr>
            <a:lstStyle/>
            <a:p>
              <a:pPr algn="ctr" defTabSz="949452">
                <a:lnSpc>
                  <a:spcPct val="90000"/>
                </a:lnSpc>
                <a:spcBef>
                  <a:spcPct val="0"/>
                </a:spcBef>
                <a:spcAft>
                  <a:spcPct val="35000"/>
                </a:spcAft>
              </a:pPr>
              <a:r>
                <a:rPr lang="en-GB" sz="1424" kern="1200">
                  <a:solidFill>
                    <a:schemeClr val="lt1"/>
                  </a:solidFill>
                  <a:latin typeface="+mn-lt"/>
                  <a:ea typeface="+mn-ea"/>
                  <a:cs typeface="+mn-cs"/>
                </a:rPr>
                <a:t>Person-centred care</a:t>
              </a:r>
              <a:endParaRPr lang="en-GB" sz="1600" kern="1200"/>
            </a:p>
          </p:txBody>
        </p:sp>
        <p:sp>
          <p:nvSpPr>
            <p:cNvPr id="9" name="Freeform: Shape 8">
              <a:extLst>
                <a:ext uri="{FF2B5EF4-FFF2-40B4-BE49-F238E27FC236}">
                  <a16:creationId xmlns:a16="http://schemas.microsoft.com/office/drawing/2014/main" id="{01C33886-708F-6544-7FBA-62F626C48B12}"/>
                </a:ext>
              </a:extLst>
            </p:cNvPr>
            <p:cNvSpPr/>
            <p:nvPr/>
          </p:nvSpPr>
          <p:spPr>
            <a:xfrm rot="16200000">
              <a:off x="5870366" y="2440638"/>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1" tIns="5244" rIns="227051" bIns="5243"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0" name="Freeform: Shape 9">
              <a:extLst>
                <a:ext uri="{FF2B5EF4-FFF2-40B4-BE49-F238E27FC236}">
                  <a16:creationId xmlns:a16="http://schemas.microsoft.com/office/drawing/2014/main" id="{6121877C-042B-A332-D46F-DEF7CB62B3A5}"/>
                </a:ext>
              </a:extLst>
            </p:cNvPr>
            <p:cNvSpPr/>
            <p:nvPr/>
          </p:nvSpPr>
          <p:spPr>
            <a:xfrm>
              <a:off x="5349797" y="739125"/>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H</a:t>
              </a:r>
              <a:r>
                <a:rPr lang="en-GB" sz="1246" kern="1200">
                  <a:solidFill>
                    <a:schemeClr val="lt1"/>
                  </a:solidFill>
                  <a:latin typeface="+mn-lt"/>
                  <a:ea typeface="+mn-ea"/>
                  <a:cs typeface="+mn-cs"/>
                </a:rPr>
                <a:t>olism</a:t>
              </a:r>
              <a:endParaRPr lang="en-GB" sz="1400" kern="1200"/>
            </a:p>
          </p:txBody>
        </p:sp>
        <p:sp>
          <p:nvSpPr>
            <p:cNvPr id="11" name="Freeform: Shape 10">
              <a:extLst>
                <a:ext uri="{FF2B5EF4-FFF2-40B4-BE49-F238E27FC236}">
                  <a16:creationId xmlns:a16="http://schemas.microsoft.com/office/drawing/2014/main" id="{F2C6E1BD-48D1-DCD9-4334-9D04A83E5DD3}"/>
                </a:ext>
              </a:extLst>
            </p:cNvPr>
            <p:cNvSpPr/>
            <p:nvPr/>
          </p:nvSpPr>
          <p:spPr>
            <a:xfrm rot="19800000">
              <a:off x="6712001" y="2926556"/>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1" tIns="5242" rIns="227051" bIns="524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2" name="Freeform: Shape 11">
              <a:extLst>
                <a:ext uri="{FF2B5EF4-FFF2-40B4-BE49-F238E27FC236}">
                  <a16:creationId xmlns:a16="http://schemas.microsoft.com/office/drawing/2014/main" id="{E709DE4F-BC11-67DC-90FB-6F8D8B164363}"/>
                </a:ext>
              </a:extLst>
            </p:cNvPr>
            <p:cNvSpPr/>
            <p:nvPr/>
          </p:nvSpPr>
          <p:spPr>
            <a:xfrm>
              <a:off x="7033066" y="1710961"/>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1288723"/>
                <a:satOff val="-3699"/>
                <a:lumOff val="-5922"/>
                <a:alphaOff val="0"/>
              </a:schemeClr>
            </a:fillRef>
            <a:effectRef idx="0">
              <a:schemeClr val="accent2">
                <a:hueOff val="1288723"/>
                <a:satOff val="-3699"/>
                <a:lumOff val="-5922"/>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E</a:t>
              </a:r>
              <a:r>
                <a:rPr lang="en-GB" sz="1246" kern="1200">
                  <a:solidFill>
                    <a:schemeClr val="lt1"/>
                  </a:solidFill>
                  <a:latin typeface="+mn-lt"/>
                  <a:ea typeface="+mn-ea"/>
                  <a:cs typeface="+mn-cs"/>
                </a:rPr>
                <a:t>mpowerment</a:t>
              </a:r>
              <a:endParaRPr lang="en-GB" sz="1400" kern="1200"/>
            </a:p>
          </p:txBody>
        </p:sp>
        <p:sp>
          <p:nvSpPr>
            <p:cNvPr id="13" name="Freeform: Shape 12">
              <a:extLst>
                <a:ext uri="{FF2B5EF4-FFF2-40B4-BE49-F238E27FC236}">
                  <a16:creationId xmlns:a16="http://schemas.microsoft.com/office/drawing/2014/main" id="{EB7CE2BC-46E7-FFCC-7A7A-61FD5DC95DAC}"/>
                </a:ext>
              </a:extLst>
            </p:cNvPr>
            <p:cNvSpPr/>
            <p:nvPr/>
          </p:nvSpPr>
          <p:spPr>
            <a:xfrm rot="1800000">
              <a:off x="6712001" y="3898392"/>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0" tIns="5243" rIns="227052" bIns="5243"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4" name="Freeform: Shape 13">
              <a:extLst>
                <a:ext uri="{FF2B5EF4-FFF2-40B4-BE49-F238E27FC236}">
                  <a16:creationId xmlns:a16="http://schemas.microsoft.com/office/drawing/2014/main" id="{6DAB08CB-1E83-9CDB-5E68-4583BA9725E6}"/>
                </a:ext>
              </a:extLst>
            </p:cNvPr>
            <p:cNvSpPr/>
            <p:nvPr/>
          </p:nvSpPr>
          <p:spPr>
            <a:xfrm>
              <a:off x="7033066" y="3654632"/>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2577445"/>
                <a:satOff val="-7397"/>
                <a:lumOff val="-11844"/>
                <a:alphaOff val="0"/>
              </a:schemeClr>
            </a:fillRef>
            <a:effectRef idx="0">
              <a:schemeClr val="accent2">
                <a:hueOff val="2577445"/>
                <a:satOff val="-7397"/>
                <a:lumOff val="-11844"/>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A</a:t>
              </a:r>
              <a:r>
                <a:rPr lang="en-GB" sz="1246" kern="1200">
                  <a:solidFill>
                    <a:schemeClr val="lt1"/>
                  </a:solidFill>
                  <a:latin typeface="+mn-lt"/>
                  <a:ea typeface="+mn-ea"/>
                  <a:cs typeface="+mn-cs"/>
                </a:rPr>
                <a:t>dvocacy</a:t>
              </a:r>
              <a:endParaRPr lang="en-GB" sz="1400" kern="1200"/>
            </a:p>
          </p:txBody>
        </p:sp>
        <p:sp>
          <p:nvSpPr>
            <p:cNvPr id="15" name="Freeform: Shape 14">
              <a:extLst>
                <a:ext uri="{FF2B5EF4-FFF2-40B4-BE49-F238E27FC236}">
                  <a16:creationId xmlns:a16="http://schemas.microsoft.com/office/drawing/2014/main" id="{AF152148-0049-1841-8D6A-6DF494AD29CA}"/>
                </a:ext>
              </a:extLst>
            </p:cNvPr>
            <p:cNvSpPr/>
            <p:nvPr/>
          </p:nvSpPr>
          <p:spPr>
            <a:xfrm rot="5400000">
              <a:off x="5870366" y="4384310"/>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1" tIns="5242" rIns="227052" bIns="524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6" name="Freeform: Shape 15">
              <a:extLst>
                <a:ext uri="{FF2B5EF4-FFF2-40B4-BE49-F238E27FC236}">
                  <a16:creationId xmlns:a16="http://schemas.microsoft.com/office/drawing/2014/main" id="{CAC357FC-1041-6530-89F5-0C26B57ED2F6}"/>
                </a:ext>
              </a:extLst>
            </p:cNvPr>
            <p:cNvSpPr/>
            <p:nvPr/>
          </p:nvSpPr>
          <p:spPr>
            <a:xfrm>
              <a:off x="5349797" y="4626468"/>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3866169"/>
                <a:satOff val="-11096"/>
                <a:lumOff val="-17765"/>
                <a:alphaOff val="0"/>
              </a:schemeClr>
            </a:fillRef>
            <a:effectRef idx="0">
              <a:schemeClr val="accent2">
                <a:hueOff val="3866169"/>
                <a:satOff val="-11096"/>
                <a:lumOff val="-17765"/>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R</a:t>
              </a:r>
              <a:r>
                <a:rPr lang="en-GB" sz="1246" kern="1200">
                  <a:solidFill>
                    <a:schemeClr val="lt1"/>
                  </a:solidFill>
                  <a:latin typeface="+mn-lt"/>
                  <a:ea typeface="+mn-ea"/>
                  <a:cs typeface="+mn-cs"/>
                </a:rPr>
                <a:t>espect</a:t>
              </a:r>
              <a:endParaRPr lang="en-GB" sz="1400" kern="1200"/>
            </a:p>
          </p:txBody>
        </p:sp>
        <p:sp>
          <p:nvSpPr>
            <p:cNvPr id="17" name="Freeform: Shape 16">
              <a:extLst>
                <a:ext uri="{FF2B5EF4-FFF2-40B4-BE49-F238E27FC236}">
                  <a16:creationId xmlns:a16="http://schemas.microsoft.com/office/drawing/2014/main" id="{6FBCF94F-1A0A-0A38-DF52-31459C411ADE}"/>
                </a:ext>
              </a:extLst>
            </p:cNvPr>
            <p:cNvSpPr/>
            <p:nvPr/>
          </p:nvSpPr>
          <p:spPr>
            <a:xfrm rot="19800000">
              <a:off x="5028732" y="3898391"/>
              <a:ext cx="451267" cy="33051"/>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451266" y="16525"/>
                  </a:moveTo>
                  <a:lnTo>
                    <a:pt x="0"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0" tIns="5243" rIns="227053" bIns="524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8" name="Freeform: Shape 17">
              <a:extLst>
                <a:ext uri="{FF2B5EF4-FFF2-40B4-BE49-F238E27FC236}">
                  <a16:creationId xmlns:a16="http://schemas.microsoft.com/office/drawing/2014/main" id="{C6C05E12-75CA-519E-9F3A-D40F5C2836C9}"/>
                </a:ext>
              </a:extLst>
            </p:cNvPr>
            <p:cNvSpPr/>
            <p:nvPr/>
          </p:nvSpPr>
          <p:spPr>
            <a:xfrm>
              <a:off x="3666528" y="3654632"/>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5154891"/>
                <a:satOff val="-14794"/>
                <a:lumOff val="-23687"/>
                <a:alphaOff val="0"/>
              </a:schemeClr>
            </a:fillRef>
            <a:effectRef idx="0">
              <a:schemeClr val="accent2">
                <a:hueOff val="5154891"/>
                <a:satOff val="-14794"/>
                <a:lumOff val="-23687"/>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T</a:t>
              </a:r>
              <a:r>
                <a:rPr lang="en-GB" sz="1246" kern="1200">
                  <a:solidFill>
                    <a:schemeClr val="lt1"/>
                  </a:solidFill>
                  <a:latin typeface="+mn-lt"/>
                  <a:ea typeface="+mn-ea"/>
                  <a:cs typeface="+mn-cs"/>
                </a:rPr>
                <a:t>rust</a:t>
              </a:r>
              <a:endParaRPr lang="en-GB" sz="1400" kern="1200"/>
            </a:p>
          </p:txBody>
        </p:sp>
        <p:sp>
          <p:nvSpPr>
            <p:cNvPr id="19" name="Freeform: Shape 18">
              <a:extLst>
                <a:ext uri="{FF2B5EF4-FFF2-40B4-BE49-F238E27FC236}">
                  <a16:creationId xmlns:a16="http://schemas.microsoft.com/office/drawing/2014/main" id="{B82F4741-080A-A98C-5C55-6CD6A0ADACE0}"/>
                </a:ext>
              </a:extLst>
            </p:cNvPr>
            <p:cNvSpPr/>
            <p:nvPr/>
          </p:nvSpPr>
          <p:spPr>
            <a:xfrm rot="23400000">
              <a:off x="5028732" y="2926555"/>
              <a:ext cx="451267" cy="33051"/>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451266" y="16525"/>
                  </a:moveTo>
                  <a:lnTo>
                    <a:pt x="0" y="16525"/>
                  </a:lnTo>
                </a:path>
              </a:pathLst>
            </a:custGeom>
            <a:noFill/>
          </p:spPr>
          <p:style>
            <a:lnRef idx="2">
              <a:schemeClr val="accent3">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txBody>
            <a:bodyPr spcFirstLastPara="0" vert="horz" wrap="square" lIns="227051" tIns="5244" rIns="227052" bIns="5243"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20" name="Freeform: Shape 19">
              <a:extLst>
                <a:ext uri="{FF2B5EF4-FFF2-40B4-BE49-F238E27FC236}">
                  <a16:creationId xmlns:a16="http://schemas.microsoft.com/office/drawing/2014/main" id="{71AEA9A7-C829-8A0A-892D-4BB0019FA640}"/>
                </a:ext>
              </a:extLst>
            </p:cNvPr>
            <p:cNvSpPr/>
            <p:nvPr/>
          </p:nvSpPr>
          <p:spPr>
            <a:xfrm>
              <a:off x="3666528" y="1710961"/>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2">
                <a:hueOff val="6443614"/>
                <a:satOff val="-18493"/>
                <a:lumOff val="-29609"/>
                <a:alphaOff val="0"/>
              </a:schemeClr>
            </a:fillRef>
            <a:effectRef idx="0">
              <a:schemeClr val="accent2">
                <a:hueOff val="6443614"/>
                <a:satOff val="-18493"/>
                <a:lumOff val="-29609"/>
                <a:alphaOff val="0"/>
              </a:schemeClr>
            </a:effectRef>
            <a:fontRef idx="minor">
              <a:schemeClr val="lt1"/>
            </a:fontRef>
          </p:style>
          <p:txBody>
            <a:bodyPr spcFirstLastPara="0" vert="horz" wrap="square" lIns="226178" tIns="226178" rIns="226178" bIns="226178" numCol="1" spcCol="1270" anchor="ctr" anchorCtr="0">
              <a:noAutofit/>
            </a:bodyPr>
            <a:lstStyle/>
            <a:p>
              <a:pPr algn="ctr" defTabSz="474726">
                <a:lnSpc>
                  <a:spcPct val="90000"/>
                </a:lnSpc>
                <a:spcBef>
                  <a:spcPct val="0"/>
                </a:spcBef>
                <a:spcAft>
                  <a:spcPct val="35000"/>
                </a:spcAft>
              </a:pPr>
              <a:r>
                <a:rPr lang="en-GB" sz="1246" b="1" kern="1200">
                  <a:solidFill>
                    <a:schemeClr val="lt1"/>
                  </a:solidFill>
                  <a:latin typeface="+mn-lt"/>
                  <a:ea typeface="+mn-ea"/>
                  <a:cs typeface="+mn-cs"/>
                </a:rPr>
                <a:t>C</a:t>
              </a:r>
              <a:r>
                <a:rPr lang="en-GB" sz="1246" kern="1200">
                  <a:solidFill>
                    <a:schemeClr val="lt1"/>
                  </a:solidFill>
                  <a:latin typeface="+mn-lt"/>
                  <a:ea typeface="+mn-ea"/>
                  <a:cs typeface="+mn-cs"/>
                </a:rPr>
                <a:t>hoice</a:t>
              </a:r>
              <a:endParaRPr lang="en-GB" sz="1400" kern="1200"/>
            </a:p>
          </p:txBody>
        </p:sp>
      </p:grpSp>
    </p:spTree>
    <p:extLst>
      <p:ext uri="{BB962C8B-B14F-4D97-AF65-F5344CB8AC3E}">
        <p14:creationId xmlns:p14="http://schemas.microsoft.com/office/powerpoint/2010/main" val="2252429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285118A-E259-581E-5B5F-8BDDAB4B4FBF}"/>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807DE64F-31CA-1377-5751-DFEB624B335B}"/>
              </a:ext>
            </a:extLst>
          </p:cNvPr>
          <p:cNvSpPr>
            <a:spLocks noGrp="1"/>
          </p:cNvSpPr>
          <p:nvPr>
            <p:ph type="sldNum" sz="quarter" idx="12"/>
          </p:nvPr>
        </p:nvSpPr>
        <p:spPr/>
        <p:txBody>
          <a:bodyPr/>
          <a:lstStyle/>
          <a:p>
            <a:fld id="{AC572764-5C5A-4FD9-B4A4-4C2AD2770E66}" type="slidenum">
              <a:rPr lang="en-GB" smtClean="0"/>
              <a:t>6</a:t>
            </a:fld>
            <a:endParaRPr lang="en-GB"/>
          </a:p>
        </p:txBody>
      </p:sp>
      <p:sp>
        <p:nvSpPr>
          <p:cNvPr id="5" name="TextBox 4">
            <a:extLst>
              <a:ext uri="{FF2B5EF4-FFF2-40B4-BE49-F238E27FC236}">
                <a16:creationId xmlns:a16="http://schemas.microsoft.com/office/drawing/2014/main" id="{F581D4A1-7BEF-C668-AE65-F147FB9128B6}"/>
              </a:ext>
            </a:extLst>
          </p:cNvPr>
          <p:cNvSpPr txBox="1"/>
          <p:nvPr/>
        </p:nvSpPr>
        <p:spPr>
          <a:xfrm>
            <a:off x="414494" y="36307"/>
            <a:ext cx="11777506" cy="649922"/>
          </a:xfrm>
          <a:prstGeom prst="rect">
            <a:avLst/>
          </a:prstGeom>
          <a:noFill/>
        </p:spPr>
        <p:txBody>
          <a:bodyPr wrap="square">
            <a:spAutoFit/>
          </a:bodyPr>
          <a:lstStyle/>
          <a:p>
            <a:pPr algn="ctr">
              <a:lnSpc>
                <a:spcPct val="90000"/>
              </a:lnSpc>
              <a:spcBef>
                <a:spcPct val="0"/>
              </a:spcBef>
              <a:spcAft>
                <a:spcPts val="600"/>
              </a:spcAft>
            </a:pPr>
            <a:r>
              <a:rPr lang="en-US" sz="4000" b="1" kern="1200" dirty="0">
                <a:solidFill>
                  <a:schemeClr val="tx1"/>
                </a:solidFill>
                <a:latin typeface="+mj-lt"/>
                <a:ea typeface="+mj-ea"/>
                <a:cs typeface="+mj-cs"/>
              </a:rPr>
              <a:t>The HEART Choice model</a:t>
            </a:r>
          </a:p>
        </p:txBody>
      </p:sp>
      <p:pic>
        <p:nvPicPr>
          <p:cNvPr id="6" name="Picture 5" descr="A black and yellow logo&#10;&#10;Description automatically generated">
            <a:extLst>
              <a:ext uri="{FF2B5EF4-FFF2-40B4-BE49-F238E27FC236}">
                <a16:creationId xmlns:a16="http://schemas.microsoft.com/office/drawing/2014/main" id="{6160C99F-FB23-58DB-E79F-CBA3D61CEE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31802"/>
            <a:ext cx="1487156" cy="826198"/>
          </a:xfrm>
          <a:prstGeom prst="rect">
            <a:avLst/>
          </a:prstGeom>
        </p:spPr>
      </p:pic>
      <p:grpSp>
        <p:nvGrpSpPr>
          <p:cNvPr id="20" name="Group 19">
            <a:extLst>
              <a:ext uri="{FF2B5EF4-FFF2-40B4-BE49-F238E27FC236}">
                <a16:creationId xmlns:a16="http://schemas.microsoft.com/office/drawing/2014/main" id="{C6659718-D3B1-D0EF-50C0-07B5D250F24F}"/>
              </a:ext>
            </a:extLst>
          </p:cNvPr>
          <p:cNvGrpSpPr/>
          <p:nvPr/>
        </p:nvGrpSpPr>
        <p:grpSpPr>
          <a:xfrm>
            <a:off x="0" y="718036"/>
            <a:ext cx="12192000" cy="5421927"/>
            <a:chOff x="0" y="934423"/>
            <a:chExt cx="12192000" cy="5421927"/>
          </a:xfrm>
        </p:grpSpPr>
        <p:grpSp>
          <p:nvGrpSpPr>
            <p:cNvPr id="17" name="Group 16">
              <a:extLst>
                <a:ext uri="{FF2B5EF4-FFF2-40B4-BE49-F238E27FC236}">
                  <a16:creationId xmlns:a16="http://schemas.microsoft.com/office/drawing/2014/main" id="{5CB1DE33-3B6D-AD73-F5A4-47ED0F554E6F}"/>
                </a:ext>
              </a:extLst>
            </p:cNvPr>
            <p:cNvGrpSpPr/>
            <p:nvPr/>
          </p:nvGrpSpPr>
          <p:grpSpPr>
            <a:xfrm>
              <a:off x="0" y="934423"/>
              <a:ext cx="12192000" cy="5421927"/>
              <a:chOff x="0" y="934423"/>
              <a:chExt cx="12192000" cy="5421927"/>
            </a:xfrm>
          </p:grpSpPr>
          <p:grpSp>
            <p:nvGrpSpPr>
              <p:cNvPr id="15" name="Group 14">
                <a:extLst>
                  <a:ext uri="{FF2B5EF4-FFF2-40B4-BE49-F238E27FC236}">
                    <a16:creationId xmlns:a16="http://schemas.microsoft.com/office/drawing/2014/main" id="{FD0DABF9-BA0C-BFB2-B9E2-7137A9B494F9}"/>
                  </a:ext>
                </a:extLst>
              </p:cNvPr>
              <p:cNvGrpSpPr/>
              <p:nvPr/>
            </p:nvGrpSpPr>
            <p:grpSpPr>
              <a:xfrm>
                <a:off x="0" y="934423"/>
                <a:ext cx="12192000" cy="5421927"/>
                <a:chOff x="0" y="934423"/>
                <a:chExt cx="12192000" cy="5421927"/>
              </a:xfrm>
            </p:grpSpPr>
            <p:grpSp>
              <p:nvGrpSpPr>
                <p:cNvPr id="13" name="Group 12">
                  <a:extLst>
                    <a:ext uri="{FF2B5EF4-FFF2-40B4-BE49-F238E27FC236}">
                      <a16:creationId xmlns:a16="http://schemas.microsoft.com/office/drawing/2014/main" id="{09A6945F-FD97-E8A4-622A-6EDE362141ED}"/>
                    </a:ext>
                  </a:extLst>
                </p:cNvPr>
                <p:cNvGrpSpPr/>
                <p:nvPr/>
              </p:nvGrpSpPr>
              <p:grpSpPr>
                <a:xfrm>
                  <a:off x="0" y="934423"/>
                  <a:ext cx="12192000" cy="5421927"/>
                  <a:chOff x="0" y="934423"/>
                  <a:chExt cx="12192000" cy="5421927"/>
                </a:xfrm>
              </p:grpSpPr>
              <p:grpSp>
                <p:nvGrpSpPr>
                  <p:cNvPr id="10" name="Group 9">
                    <a:extLst>
                      <a:ext uri="{FF2B5EF4-FFF2-40B4-BE49-F238E27FC236}">
                        <a16:creationId xmlns:a16="http://schemas.microsoft.com/office/drawing/2014/main" id="{DFC3DCC6-9A8D-6335-0D70-6C40A6D10D4E}"/>
                      </a:ext>
                    </a:extLst>
                  </p:cNvPr>
                  <p:cNvGrpSpPr/>
                  <p:nvPr/>
                </p:nvGrpSpPr>
                <p:grpSpPr>
                  <a:xfrm>
                    <a:off x="0" y="937683"/>
                    <a:ext cx="12192000" cy="5418667"/>
                    <a:chOff x="0" y="937683"/>
                    <a:chExt cx="12192000" cy="5418667"/>
                  </a:xfrm>
                </p:grpSpPr>
                <p:graphicFrame>
                  <p:nvGraphicFramePr>
                    <p:cNvPr id="7" name="Diagram 6">
                      <a:extLst>
                        <a:ext uri="{FF2B5EF4-FFF2-40B4-BE49-F238E27FC236}">
                          <a16:creationId xmlns:a16="http://schemas.microsoft.com/office/drawing/2014/main" id="{0975D583-E587-83F6-F19A-5D6920A69FCE}"/>
                        </a:ext>
                      </a:extLst>
                    </p:cNvPr>
                    <p:cNvGraphicFramePr/>
                    <p:nvPr>
                      <p:extLst>
                        <p:ext uri="{D42A27DB-BD31-4B8C-83A1-F6EECF244321}">
                          <p14:modId xmlns:p14="http://schemas.microsoft.com/office/powerpoint/2010/main" val="1458059851"/>
                        </p:ext>
                      </p:extLst>
                    </p:nvPr>
                  </p:nvGraphicFramePr>
                  <p:xfrm>
                    <a:off x="0" y="937683"/>
                    <a:ext cx="12192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descr="A blue and white cross with circles and dots&#10;&#10;AI-generated content may be incorrect.">
                      <a:extLst>
                        <a:ext uri="{FF2B5EF4-FFF2-40B4-BE49-F238E27FC236}">
                          <a16:creationId xmlns:a16="http://schemas.microsoft.com/office/drawing/2014/main" id="{1DAD4835-D4C1-5C89-6122-681A0E6E3AB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31594" y="1251857"/>
                      <a:ext cx="1828801" cy="1828801"/>
                    </a:xfrm>
                    <a:prstGeom prst="rect">
                      <a:avLst/>
                    </a:prstGeom>
                  </p:spPr>
                </p:pic>
              </p:grpSp>
              <p:sp>
                <p:nvSpPr>
                  <p:cNvPr id="11" name="TextBox 10">
                    <a:extLst>
                      <a:ext uri="{FF2B5EF4-FFF2-40B4-BE49-F238E27FC236}">
                        <a16:creationId xmlns:a16="http://schemas.microsoft.com/office/drawing/2014/main" id="{54945593-740D-1186-FF56-F41CD68B58FC}"/>
                      </a:ext>
                    </a:extLst>
                  </p:cNvPr>
                  <p:cNvSpPr txBox="1"/>
                  <p:nvPr/>
                </p:nvSpPr>
                <p:spPr>
                  <a:xfrm>
                    <a:off x="490843" y="934423"/>
                    <a:ext cx="1510301" cy="400110"/>
                  </a:xfrm>
                  <a:prstGeom prst="rect">
                    <a:avLst/>
                  </a:prstGeom>
                  <a:noFill/>
                </p:spPr>
                <p:txBody>
                  <a:bodyPr wrap="square" rtlCol="0">
                    <a:spAutoFit/>
                  </a:bodyPr>
                  <a:lstStyle/>
                  <a:p>
                    <a:pPr algn="ctr"/>
                    <a:r>
                      <a:rPr lang="en-GB" sz="2000" b="1" dirty="0"/>
                      <a:t>Holism</a:t>
                    </a:r>
                  </a:p>
                </p:txBody>
              </p:sp>
              <p:sp>
                <p:nvSpPr>
                  <p:cNvPr id="12" name="TextBox 11">
                    <a:extLst>
                      <a:ext uri="{FF2B5EF4-FFF2-40B4-BE49-F238E27FC236}">
                        <a16:creationId xmlns:a16="http://schemas.microsoft.com/office/drawing/2014/main" id="{500A8C06-0892-BA2B-65DD-7E579F5316F2}"/>
                      </a:ext>
                    </a:extLst>
                  </p:cNvPr>
                  <p:cNvSpPr txBox="1"/>
                  <p:nvPr/>
                </p:nvSpPr>
                <p:spPr>
                  <a:xfrm>
                    <a:off x="2227179" y="934423"/>
                    <a:ext cx="1944130" cy="400110"/>
                  </a:xfrm>
                  <a:prstGeom prst="rect">
                    <a:avLst/>
                  </a:prstGeom>
                  <a:noFill/>
                </p:spPr>
                <p:txBody>
                  <a:bodyPr wrap="square" rtlCol="0">
                    <a:spAutoFit/>
                  </a:bodyPr>
                  <a:lstStyle/>
                  <a:p>
                    <a:pPr algn="ctr"/>
                    <a:r>
                      <a:rPr lang="en-GB" sz="2000" b="1" dirty="0"/>
                      <a:t>Empowerment</a:t>
                    </a:r>
                  </a:p>
                </p:txBody>
              </p:sp>
            </p:grpSp>
            <p:sp>
              <p:nvSpPr>
                <p:cNvPr id="14" name="TextBox 13">
                  <a:extLst>
                    <a:ext uri="{FF2B5EF4-FFF2-40B4-BE49-F238E27FC236}">
                      <a16:creationId xmlns:a16="http://schemas.microsoft.com/office/drawing/2014/main" id="{E9D66249-1EA9-48A5-89FC-56158668505F}"/>
                    </a:ext>
                  </a:extLst>
                </p:cNvPr>
                <p:cNvSpPr txBox="1"/>
                <p:nvPr/>
              </p:nvSpPr>
              <p:spPr>
                <a:xfrm>
                  <a:off x="4151870" y="934423"/>
                  <a:ext cx="1944130" cy="400110"/>
                </a:xfrm>
                <a:prstGeom prst="rect">
                  <a:avLst/>
                </a:prstGeom>
                <a:noFill/>
              </p:spPr>
              <p:txBody>
                <a:bodyPr wrap="square" rtlCol="0">
                  <a:spAutoFit/>
                </a:bodyPr>
                <a:lstStyle/>
                <a:p>
                  <a:pPr algn="ctr"/>
                  <a:r>
                    <a:rPr lang="en-GB" sz="2000" b="1" dirty="0"/>
                    <a:t>Advocacy</a:t>
                  </a:r>
                </a:p>
              </p:txBody>
            </p:sp>
          </p:grpSp>
          <p:sp>
            <p:nvSpPr>
              <p:cNvPr id="16" name="TextBox 15">
                <a:extLst>
                  <a:ext uri="{FF2B5EF4-FFF2-40B4-BE49-F238E27FC236}">
                    <a16:creationId xmlns:a16="http://schemas.microsoft.com/office/drawing/2014/main" id="{77E32132-9726-3DF0-2C21-043322604958}"/>
                  </a:ext>
                </a:extLst>
              </p:cNvPr>
              <p:cNvSpPr txBox="1"/>
              <p:nvPr/>
            </p:nvSpPr>
            <p:spPr>
              <a:xfrm>
                <a:off x="6076561" y="934423"/>
                <a:ext cx="1944130" cy="400110"/>
              </a:xfrm>
              <a:prstGeom prst="rect">
                <a:avLst/>
              </a:prstGeom>
              <a:noFill/>
            </p:spPr>
            <p:txBody>
              <a:bodyPr wrap="square" rtlCol="0">
                <a:spAutoFit/>
              </a:bodyPr>
              <a:lstStyle/>
              <a:p>
                <a:pPr algn="ctr"/>
                <a:r>
                  <a:rPr lang="en-GB" sz="2000" b="1" dirty="0"/>
                  <a:t>Respect</a:t>
                </a:r>
              </a:p>
            </p:txBody>
          </p:sp>
        </p:grpSp>
        <p:sp>
          <p:nvSpPr>
            <p:cNvPr id="18" name="TextBox 17">
              <a:extLst>
                <a:ext uri="{FF2B5EF4-FFF2-40B4-BE49-F238E27FC236}">
                  <a16:creationId xmlns:a16="http://schemas.microsoft.com/office/drawing/2014/main" id="{7354FFDB-9822-7E08-0D07-180DBF0818B4}"/>
                </a:ext>
              </a:extLst>
            </p:cNvPr>
            <p:cNvSpPr txBox="1"/>
            <p:nvPr/>
          </p:nvSpPr>
          <p:spPr>
            <a:xfrm>
              <a:off x="7981813" y="934423"/>
              <a:ext cx="1944130" cy="400110"/>
            </a:xfrm>
            <a:prstGeom prst="rect">
              <a:avLst/>
            </a:prstGeom>
            <a:noFill/>
          </p:spPr>
          <p:txBody>
            <a:bodyPr wrap="square" rtlCol="0">
              <a:spAutoFit/>
            </a:bodyPr>
            <a:lstStyle/>
            <a:p>
              <a:pPr algn="ctr"/>
              <a:r>
                <a:rPr lang="en-GB" sz="2000" b="1" dirty="0"/>
                <a:t>Trust</a:t>
              </a:r>
            </a:p>
          </p:txBody>
        </p:sp>
        <p:sp>
          <p:nvSpPr>
            <p:cNvPr id="19" name="TextBox 18">
              <a:extLst>
                <a:ext uri="{FF2B5EF4-FFF2-40B4-BE49-F238E27FC236}">
                  <a16:creationId xmlns:a16="http://schemas.microsoft.com/office/drawing/2014/main" id="{A9DA78BF-DE9A-D25E-CE89-E2179E23224E}"/>
                </a:ext>
              </a:extLst>
            </p:cNvPr>
            <p:cNvSpPr txBox="1"/>
            <p:nvPr/>
          </p:nvSpPr>
          <p:spPr>
            <a:xfrm>
              <a:off x="9964821" y="934423"/>
              <a:ext cx="1944130" cy="400110"/>
            </a:xfrm>
            <a:prstGeom prst="rect">
              <a:avLst/>
            </a:prstGeom>
            <a:noFill/>
          </p:spPr>
          <p:txBody>
            <a:bodyPr wrap="square" rtlCol="0">
              <a:spAutoFit/>
            </a:bodyPr>
            <a:lstStyle/>
            <a:p>
              <a:pPr algn="ctr"/>
              <a:r>
                <a:rPr lang="en-GB" sz="2000" b="1" dirty="0"/>
                <a:t>Choice</a:t>
              </a:r>
            </a:p>
          </p:txBody>
        </p:sp>
      </p:grpSp>
    </p:spTree>
    <p:extLst>
      <p:ext uri="{BB962C8B-B14F-4D97-AF65-F5344CB8AC3E}">
        <p14:creationId xmlns:p14="http://schemas.microsoft.com/office/powerpoint/2010/main" val="3455778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D200065-232C-17F4-17DC-69E1647CF630}"/>
              </a:ext>
            </a:extLst>
          </p:cNvPr>
          <p:cNvSpPr txBox="1"/>
          <p:nvPr/>
        </p:nvSpPr>
        <p:spPr>
          <a:xfrm>
            <a:off x="6096000" y="638089"/>
            <a:ext cx="6096000" cy="14768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000" b="1" i="0" kern="1200" dirty="0">
                <a:solidFill>
                  <a:schemeClr val="tx1"/>
                </a:solidFill>
                <a:effectLst/>
                <a:latin typeface="+mj-lt"/>
                <a:ea typeface="+mj-ea"/>
                <a:cs typeface="+mj-cs"/>
              </a:rPr>
              <a:t>Why is providing person-</a:t>
            </a:r>
            <a:r>
              <a:rPr lang="en-US" sz="3000" b="1" i="0" kern="1200" dirty="0" err="1">
                <a:solidFill>
                  <a:schemeClr val="tx1"/>
                </a:solidFill>
                <a:effectLst/>
                <a:latin typeface="+mj-lt"/>
                <a:ea typeface="+mj-ea"/>
                <a:cs typeface="+mj-cs"/>
              </a:rPr>
              <a:t>centred</a:t>
            </a:r>
            <a:r>
              <a:rPr lang="en-US" sz="3000" b="1" i="0" kern="1200" dirty="0">
                <a:solidFill>
                  <a:schemeClr val="tx1"/>
                </a:solidFill>
                <a:effectLst/>
                <a:latin typeface="+mj-lt"/>
                <a:ea typeface="+mj-ea"/>
                <a:cs typeface="+mj-cs"/>
              </a:rPr>
              <a:t> care so important?</a:t>
            </a:r>
          </a:p>
        </p:txBody>
      </p:sp>
      <p:pic>
        <p:nvPicPr>
          <p:cNvPr id="1026" name="Picture 2" descr="Pie chart of the four principles of person centered care">
            <a:extLst>
              <a:ext uri="{FF2B5EF4-FFF2-40B4-BE49-F238E27FC236}">
                <a16:creationId xmlns:a16="http://schemas.microsoft.com/office/drawing/2014/main" id="{46E2BBB8-92CE-D31D-DB7A-270A04BBA9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7956" y="136525"/>
            <a:ext cx="4840088" cy="6050111"/>
          </a:xfrm>
          <a:prstGeom prst="rect">
            <a:avLst/>
          </a:prstGeom>
          <a:noFill/>
          <a:extLst>
            <a:ext uri="{909E8E84-426E-40DD-AFC4-6F175D3DCCD1}">
              <a14:hiddenFill xmlns:a14="http://schemas.microsoft.com/office/drawing/2010/main">
                <a:solidFill>
                  <a:srgbClr val="FFFFFF"/>
                </a:solidFill>
              </a14:hiddenFill>
            </a:ext>
          </a:extLst>
        </p:spPr>
      </p:pic>
      <p:sp>
        <p:nvSpPr>
          <p:cNvPr id="103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058779-3CA9-7296-7BA3-9068ABB36B69}"/>
              </a:ext>
            </a:extLst>
          </p:cNvPr>
          <p:cNvSpPr txBox="1"/>
          <p:nvPr/>
        </p:nvSpPr>
        <p:spPr>
          <a:xfrm>
            <a:off x="6096000" y="3277653"/>
            <a:ext cx="6071616" cy="2378383"/>
          </a:xfrm>
          <a:prstGeom prst="rect">
            <a:avLst/>
          </a:prstGeom>
        </p:spPr>
        <p:txBody>
          <a:bodyPr vert="horz" lIns="91440" tIns="45720" rIns="91440" bIns="45720" rtlCol="0" anchor="t">
            <a:normAutofit/>
          </a:bodyPr>
          <a:lstStyle/>
          <a:p>
            <a:pPr algn="just">
              <a:lnSpc>
                <a:spcPct val="90000"/>
              </a:lnSpc>
              <a:spcAft>
                <a:spcPts val="800"/>
              </a:spcAft>
            </a:pPr>
            <a:r>
              <a:rPr lang="en-US" sz="2000" dirty="0">
                <a:effectLst/>
              </a:rPr>
              <a:t>The </a:t>
            </a:r>
            <a:r>
              <a:rPr lang="en-US" sz="2000" b="1" u="none" strike="noStrike" dirty="0">
                <a:effectLst/>
                <a:hlinkClick r:id="" action="ppaction://noaction"/>
              </a:rPr>
              <a:t>Health and Social Care Act 2008 (Regulated Activities) Regulations 2014</a:t>
            </a:r>
            <a:r>
              <a:rPr lang="en-US" sz="2000" dirty="0">
                <a:effectLst/>
                <a:hlinkClick r:id="" action="ppaction://noaction"/>
              </a:rPr>
              <a:t> </a:t>
            </a:r>
            <a:r>
              <a:rPr lang="en-US" sz="2000" dirty="0">
                <a:effectLst/>
              </a:rPr>
              <a:t>states that “The intention of this regulation is to make sure that people using a service have care or treatment that is </a:t>
            </a:r>
            <a:r>
              <a:rPr lang="en-US" sz="2000" dirty="0" err="1">
                <a:effectLst/>
              </a:rPr>
              <a:t>personalised</a:t>
            </a:r>
            <a:r>
              <a:rPr lang="en-US" sz="2000" dirty="0">
                <a:effectLst/>
              </a:rPr>
              <a:t> specifically for them” and sets out guidance on what providers need to do in order to facilitate a person-</a:t>
            </a:r>
            <a:r>
              <a:rPr lang="en-US" sz="2000" dirty="0" err="1">
                <a:effectLst/>
              </a:rPr>
              <a:t>centred</a:t>
            </a:r>
            <a:r>
              <a:rPr lang="en-US" sz="2000" dirty="0">
                <a:effectLst/>
              </a:rPr>
              <a:t> approach.   </a:t>
            </a:r>
          </a:p>
        </p:txBody>
      </p:sp>
      <p:sp>
        <p:nvSpPr>
          <p:cNvPr id="2" name="Footer Placeholder 1">
            <a:extLst>
              <a:ext uri="{FF2B5EF4-FFF2-40B4-BE49-F238E27FC236}">
                <a16:creationId xmlns:a16="http://schemas.microsoft.com/office/drawing/2014/main" id="{0985BB99-34FD-9D6C-9468-367E4B9F2AC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E9C1EF0D-3643-7F85-6BF5-296C67243B5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572764-5C5A-4FD9-B4A4-4C2AD2770E66}" type="slidenum">
              <a:rPr lang="en-US" smtClean="0">
                <a:solidFill>
                  <a:schemeClr val="tx1">
                    <a:tint val="75000"/>
                  </a:schemeClr>
                </a:solidFill>
              </a:rPr>
              <a:pPr>
                <a:spcAft>
                  <a:spcPts val="600"/>
                </a:spcAft>
              </a:pPr>
              <a:t>7</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D24CB80F-1000-2F9D-F2A5-BE0B00D3F3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spTree>
    <p:extLst>
      <p:ext uri="{BB962C8B-B14F-4D97-AF65-F5344CB8AC3E}">
        <p14:creationId xmlns:p14="http://schemas.microsoft.com/office/powerpoint/2010/main" val="2920943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AC23F2F-A8E3-CFD7-5AD3-2B3298E5CFCD}"/>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BD74B5C7-BA20-BE9A-A648-A20CF30614AA}"/>
              </a:ext>
            </a:extLst>
          </p:cNvPr>
          <p:cNvSpPr>
            <a:spLocks noGrp="1"/>
          </p:cNvSpPr>
          <p:nvPr>
            <p:ph type="sldNum" sz="quarter" idx="12"/>
          </p:nvPr>
        </p:nvSpPr>
        <p:spPr/>
        <p:txBody>
          <a:bodyPr/>
          <a:lstStyle/>
          <a:p>
            <a:fld id="{AC572764-5C5A-4FD9-B4A4-4C2AD2770E66}" type="slidenum">
              <a:rPr lang="en-GB" smtClean="0"/>
              <a:t>8</a:t>
            </a:fld>
            <a:endParaRPr lang="en-GB"/>
          </a:p>
        </p:txBody>
      </p:sp>
      <p:sp>
        <p:nvSpPr>
          <p:cNvPr id="5" name="TextBox 4">
            <a:extLst>
              <a:ext uri="{FF2B5EF4-FFF2-40B4-BE49-F238E27FC236}">
                <a16:creationId xmlns:a16="http://schemas.microsoft.com/office/drawing/2014/main" id="{DBFCCB53-E9DD-8756-BC9A-A10B1F01801D}"/>
              </a:ext>
            </a:extLst>
          </p:cNvPr>
          <p:cNvSpPr txBox="1"/>
          <p:nvPr/>
        </p:nvSpPr>
        <p:spPr>
          <a:xfrm>
            <a:off x="1605643" y="136525"/>
            <a:ext cx="8980713" cy="523220"/>
          </a:xfrm>
          <a:prstGeom prst="rect">
            <a:avLst/>
          </a:prstGeom>
          <a:noFill/>
        </p:spPr>
        <p:txBody>
          <a:bodyPr wrap="square">
            <a:spAutoFit/>
          </a:bodyPr>
          <a:lstStyle/>
          <a:p>
            <a:pPr algn="ctr"/>
            <a:r>
              <a:rPr lang="en-GB" sz="2800" b="1" i="0" dirty="0">
                <a:effectLst/>
                <a:latin typeface="+mj-lt"/>
              </a:rPr>
              <a:t>Person-centred care to improve the quality of healthcare</a:t>
            </a:r>
          </a:p>
        </p:txBody>
      </p:sp>
      <p:pic>
        <p:nvPicPr>
          <p:cNvPr id="6" name="Picture 5" descr="A black and yellow logo&#10;&#10;Description automatically generated">
            <a:extLst>
              <a:ext uri="{FF2B5EF4-FFF2-40B4-BE49-F238E27FC236}">
                <a16:creationId xmlns:a16="http://schemas.microsoft.com/office/drawing/2014/main" id="{42950FCA-905F-9DBB-C731-A7D35645E6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pic>
        <p:nvPicPr>
          <p:cNvPr id="8" name="Picture 7" descr="A diagram of a pyramid&#10;&#10;AI-generated content may be incorrect.">
            <a:extLst>
              <a:ext uri="{FF2B5EF4-FFF2-40B4-BE49-F238E27FC236}">
                <a16:creationId xmlns:a16="http://schemas.microsoft.com/office/drawing/2014/main" id="{20DECEF9-CCBF-08D4-16A6-2DF81B9A0E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47875" y="1243012"/>
            <a:ext cx="8096250" cy="4371975"/>
          </a:xfrm>
          <a:prstGeom prst="rect">
            <a:avLst/>
          </a:prstGeom>
        </p:spPr>
      </p:pic>
    </p:spTree>
    <p:extLst>
      <p:ext uri="{BB962C8B-B14F-4D97-AF65-F5344CB8AC3E}">
        <p14:creationId xmlns:p14="http://schemas.microsoft.com/office/powerpoint/2010/main" val="2082120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DD5D3EA-E787-550A-7439-39BB5AB3331E}"/>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61D3CC24-E09C-0423-B75A-841B8EB8E5AE}"/>
              </a:ext>
            </a:extLst>
          </p:cNvPr>
          <p:cNvSpPr>
            <a:spLocks noGrp="1"/>
          </p:cNvSpPr>
          <p:nvPr>
            <p:ph type="sldNum" sz="quarter" idx="12"/>
          </p:nvPr>
        </p:nvSpPr>
        <p:spPr/>
        <p:txBody>
          <a:bodyPr/>
          <a:lstStyle/>
          <a:p>
            <a:fld id="{AC572764-5C5A-4FD9-B4A4-4C2AD2770E66}" type="slidenum">
              <a:rPr lang="en-GB" smtClean="0"/>
              <a:t>9</a:t>
            </a:fld>
            <a:endParaRPr lang="en-GB"/>
          </a:p>
        </p:txBody>
      </p:sp>
      <p:sp>
        <p:nvSpPr>
          <p:cNvPr id="7" name="TextBox 6">
            <a:extLst>
              <a:ext uri="{FF2B5EF4-FFF2-40B4-BE49-F238E27FC236}">
                <a16:creationId xmlns:a16="http://schemas.microsoft.com/office/drawing/2014/main" id="{3F76C2B1-46FA-5703-D190-90B5FD58A4AC}"/>
              </a:ext>
            </a:extLst>
          </p:cNvPr>
          <p:cNvSpPr txBox="1"/>
          <p:nvPr/>
        </p:nvSpPr>
        <p:spPr>
          <a:xfrm>
            <a:off x="-93785" y="0"/>
            <a:ext cx="12379569" cy="630750"/>
          </a:xfrm>
          <a:prstGeom prst="rect">
            <a:avLst/>
          </a:prstGeom>
          <a:noFill/>
        </p:spPr>
        <p:txBody>
          <a:bodyPr wrap="square">
            <a:spAutoFit/>
          </a:bodyPr>
          <a:lstStyle/>
          <a:p>
            <a:pPr lvl="1" algn="ctr">
              <a:lnSpc>
                <a:spcPct val="115000"/>
              </a:lnSpc>
            </a:pPr>
            <a:r>
              <a:rPr lang="en-GB" sz="3200" b="1" kern="100" dirty="0">
                <a:effectLst/>
                <a:latin typeface="Aptos" panose="020B0004020202020204" pitchFamily="34" charset="0"/>
                <a:ea typeface="DengXian" panose="02010600030101010101" pitchFamily="2" charset="-122"/>
                <a:cs typeface="Arial" panose="020B0604020202020204" pitchFamily="34" charset="0"/>
              </a:rPr>
              <a:t>Key Performance Indicators (KPIs)</a:t>
            </a:r>
          </a:p>
        </p:txBody>
      </p:sp>
      <p:pic>
        <p:nvPicPr>
          <p:cNvPr id="8" name="Picture 7" descr="A black and yellow logo&#10;&#10;Description automatically generated">
            <a:extLst>
              <a:ext uri="{FF2B5EF4-FFF2-40B4-BE49-F238E27FC236}">
                <a16:creationId xmlns:a16="http://schemas.microsoft.com/office/drawing/2014/main" id="{7BDEC258-858F-234B-95E0-F78151264B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sp>
        <p:nvSpPr>
          <p:cNvPr id="10" name="TextBox 9">
            <a:extLst>
              <a:ext uri="{FF2B5EF4-FFF2-40B4-BE49-F238E27FC236}">
                <a16:creationId xmlns:a16="http://schemas.microsoft.com/office/drawing/2014/main" id="{08F74F46-E4B3-3E74-21C5-81EDA8CBB065}"/>
              </a:ext>
            </a:extLst>
          </p:cNvPr>
          <p:cNvSpPr txBox="1"/>
          <p:nvPr/>
        </p:nvSpPr>
        <p:spPr>
          <a:xfrm>
            <a:off x="2029768" y="1089840"/>
            <a:ext cx="7616650" cy="646331"/>
          </a:xfrm>
          <a:prstGeom prst="rect">
            <a:avLst/>
          </a:prstGeom>
          <a:blipFill>
            <a:blip r:embed="rId3"/>
            <a:tile tx="0" ty="0" sx="100000" sy="100000" flip="none" algn="tl"/>
          </a:blipFill>
        </p:spPr>
        <p:txBody>
          <a:bodyPr wrap="square">
            <a:spAutoFit/>
          </a:bodyPr>
          <a:lstStyle/>
          <a:p>
            <a:pPr algn="ctr"/>
            <a:r>
              <a:rPr lang="en-GB" sz="3600" dirty="0">
                <a:effectLst/>
                <a:latin typeface="Aptos" panose="020B0004020202020204" pitchFamily="34" charset="0"/>
                <a:ea typeface="DengXian" panose="02010600030101010101" pitchFamily="2" charset="-122"/>
                <a:cs typeface="Arial" panose="020B0604020202020204" pitchFamily="34" charset="0"/>
              </a:rPr>
              <a:t>“What gets measured gets done” </a:t>
            </a:r>
            <a:endParaRPr lang="en-GB" sz="3600" dirty="0"/>
          </a:p>
        </p:txBody>
      </p:sp>
      <p:sp>
        <p:nvSpPr>
          <p:cNvPr id="12" name="TextBox 11">
            <a:extLst>
              <a:ext uri="{FF2B5EF4-FFF2-40B4-BE49-F238E27FC236}">
                <a16:creationId xmlns:a16="http://schemas.microsoft.com/office/drawing/2014/main" id="{3F09DBE3-E3AD-0362-7923-8AF8318C74D9}"/>
              </a:ext>
            </a:extLst>
          </p:cNvPr>
          <p:cNvSpPr txBox="1"/>
          <p:nvPr/>
        </p:nvSpPr>
        <p:spPr>
          <a:xfrm>
            <a:off x="221064" y="2299006"/>
            <a:ext cx="11970936" cy="1032270"/>
          </a:xfrm>
          <a:prstGeom prst="rect">
            <a:avLst/>
          </a:prstGeom>
          <a:noFill/>
        </p:spPr>
        <p:txBody>
          <a:bodyPr wrap="square">
            <a:spAutoFit/>
          </a:bodyPr>
          <a:lstStyle/>
          <a:p>
            <a:pPr algn="just">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Key Performance Indicators (KPIs)</a:t>
            </a:r>
            <a:r>
              <a:rPr lang="en-GB" sz="1800" kern="100" dirty="0">
                <a:effectLst/>
                <a:latin typeface="Aptos" panose="020B0004020202020204" pitchFamily="34" charset="0"/>
                <a:ea typeface="DengXian" panose="02010600030101010101" pitchFamily="2" charset="-122"/>
                <a:cs typeface="Arial" panose="020B0604020202020204" pitchFamily="34" charset="0"/>
              </a:rPr>
              <a:t> are the critical (key) quantifiable indicators of progress toward an intended result. KPIs provide a focus for strategic and operational improvement, create an analytical basis for decision making and help focus attention on what matters most.</a:t>
            </a:r>
          </a:p>
        </p:txBody>
      </p:sp>
      <p:cxnSp>
        <p:nvCxnSpPr>
          <p:cNvPr id="14" name="Straight Arrow Connector 13">
            <a:extLst>
              <a:ext uri="{FF2B5EF4-FFF2-40B4-BE49-F238E27FC236}">
                <a16:creationId xmlns:a16="http://schemas.microsoft.com/office/drawing/2014/main" id="{34838ADF-45EE-EE1C-85F1-7338BC140F71}"/>
              </a:ext>
            </a:extLst>
          </p:cNvPr>
          <p:cNvCxnSpPr>
            <a:cxnSpLocks/>
            <a:endCxn id="19" idx="0"/>
          </p:cNvCxnSpPr>
          <p:nvPr/>
        </p:nvCxnSpPr>
        <p:spPr>
          <a:xfrm flipH="1">
            <a:off x="2595510" y="3331276"/>
            <a:ext cx="2736778" cy="913834"/>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B61C225F-62DB-384A-DA1A-DEAC3A8AD9C9}"/>
              </a:ext>
            </a:extLst>
          </p:cNvPr>
          <p:cNvCxnSpPr>
            <a:cxnSpLocks/>
            <a:endCxn id="22" idx="0"/>
          </p:cNvCxnSpPr>
          <p:nvPr/>
        </p:nvCxnSpPr>
        <p:spPr>
          <a:xfrm>
            <a:off x="6149197" y="3331276"/>
            <a:ext cx="2726650" cy="913834"/>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216AECD2-4988-C8CD-1CBA-E75988E94D6E}"/>
              </a:ext>
            </a:extLst>
          </p:cNvPr>
          <p:cNvSpPr txBox="1"/>
          <p:nvPr/>
        </p:nvSpPr>
        <p:spPr>
          <a:xfrm>
            <a:off x="341617" y="4245110"/>
            <a:ext cx="4507785" cy="1032270"/>
          </a:xfrm>
          <a:prstGeom prst="rect">
            <a:avLst/>
          </a:prstGeom>
          <a:noFill/>
          <a:ln>
            <a:solidFill>
              <a:srgbClr val="C00000"/>
            </a:solidFill>
          </a:ln>
        </p:spPr>
        <p:txBody>
          <a:bodyPr wrap="square">
            <a:spAutoFit/>
          </a:bodyPr>
          <a:lstStyle/>
          <a:p>
            <a:pPr lvl="0" algn="ctr" rtl="0">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Setting </a:t>
            </a:r>
            <a:r>
              <a:rPr lang="en-GB" sz="1800" b="1" kern="100" dirty="0">
                <a:effectLst/>
                <a:latin typeface="Aptos" panose="020B0004020202020204" pitchFamily="34" charset="0"/>
                <a:ea typeface="DengXian" panose="02010600030101010101" pitchFamily="2" charset="-122"/>
                <a:cs typeface="Arial" panose="020B0604020202020204" pitchFamily="34" charset="0"/>
              </a:rPr>
              <a:t>targets</a:t>
            </a:r>
            <a:r>
              <a:rPr lang="en-GB" sz="1800" kern="100" dirty="0">
                <a:effectLst/>
                <a:latin typeface="Aptos" panose="020B0004020202020204" pitchFamily="34" charset="0"/>
                <a:ea typeface="DengXian" panose="02010600030101010101" pitchFamily="2" charset="-122"/>
                <a:cs typeface="Arial" panose="020B0604020202020204" pitchFamily="34" charset="0"/>
              </a:rPr>
              <a:t> (the desired level of performance) and tracking progress against those targets.</a:t>
            </a:r>
          </a:p>
        </p:txBody>
      </p:sp>
      <p:sp>
        <p:nvSpPr>
          <p:cNvPr id="22" name="TextBox 21">
            <a:extLst>
              <a:ext uri="{FF2B5EF4-FFF2-40B4-BE49-F238E27FC236}">
                <a16:creationId xmlns:a16="http://schemas.microsoft.com/office/drawing/2014/main" id="{8F676C55-5A3F-4A87-CE82-A254645CCF7B}"/>
              </a:ext>
            </a:extLst>
          </p:cNvPr>
          <p:cNvSpPr txBox="1"/>
          <p:nvPr/>
        </p:nvSpPr>
        <p:spPr>
          <a:xfrm>
            <a:off x="5780758" y="4245110"/>
            <a:ext cx="6190178" cy="1032270"/>
          </a:xfrm>
          <a:prstGeom prst="rect">
            <a:avLst/>
          </a:prstGeom>
          <a:noFill/>
          <a:ln>
            <a:solidFill>
              <a:srgbClr val="C00000"/>
            </a:solidFill>
          </a:ln>
        </p:spPr>
        <p:txBody>
          <a:bodyPr wrap="square">
            <a:spAutoFit/>
          </a:bodyPr>
          <a:lstStyle/>
          <a:p>
            <a:pPr lvl="0" algn="just" rtl="0">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Working to improve performance using </a:t>
            </a:r>
            <a:r>
              <a:rPr lang="en-GB" sz="1800" b="1" kern="100" dirty="0">
                <a:effectLst/>
                <a:latin typeface="Aptos" panose="020B0004020202020204" pitchFamily="34" charset="0"/>
                <a:ea typeface="DengXian" panose="02010600030101010101" pitchFamily="2" charset="-122"/>
                <a:cs typeface="Arial" panose="020B0604020202020204" pitchFamily="34" charset="0"/>
              </a:rPr>
              <a:t>leading indicators</a:t>
            </a:r>
            <a:r>
              <a:rPr lang="en-GB" sz="1800" kern="100" dirty="0">
                <a:effectLst/>
                <a:latin typeface="Aptos" panose="020B0004020202020204" pitchFamily="34" charset="0"/>
                <a:ea typeface="DengXian" panose="02010600030101010101" pitchFamily="2" charset="-122"/>
                <a:cs typeface="Arial" panose="020B0604020202020204" pitchFamily="34" charset="0"/>
              </a:rPr>
              <a:t>, which are precursors of future success, that will later drive desired impacts indicated with </a:t>
            </a:r>
            <a:r>
              <a:rPr lang="en-GB" sz="1800" b="1" kern="100" dirty="0">
                <a:effectLst/>
                <a:latin typeface="Aptos" panose="020B0004020202020204" pitchFamily="34" charset="0"/>
                <a:ea typeface="DengXian" panose="02010600030101010101" pitchFamily="2" charset="-122"/>
                <a:cs typeface="Arial" panose="020B0604020202020204" pitchFamily="34" charset="0"/>
              </a:rPr>
              <a:t>lagging measures</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p:txBody>
      </p:sp>
    </p:spTree>
    <p:extLst>
      <p:ext uri="{BB962C8B-B14F-4D97-AF65-F5344CB8AC3E}">
        <p14:creationId xmlns:p14="http://schemas.microsoft.com/office/powerpoint/2010/main" val="165103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Footer Placeholder 1">
            <a:extLst>
              <a:ext uri="{FF2B5EF4-FFF2-40B4-BE49-F238E27FC236}">
                <a16:creationId xmlns:a16="http://schemas.microsoft.com/office/drawing/2014/main" id="{B38C0BCC-B62A-5766-4EC4-B521D598EF67}"/>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3" name="Slide Number Placeholder 2">
            <a:extLst>
              <a:ext uri="{FF2B5EF4-FFF2-40B4-BE49-F238E27FC236}">
                <a16:creationId xmlns:a16="http://schemas.microsoft.com/office/drawing/2014/main" id="{163F4904-767A-C179-6F57-F1581FB775D6}"/>
              </a:ext>
            </a:extLst>
          </p:cNvPr>
          <p:cNvSpPr>
            <a:spLocks noGrp="1"/>
          </p:cNvSpPr>
          <p:nvPr>
            <p:ph type="sldNum" sz="quarter" idx="12"/>
          </p:nvPr>
        </p:nvSpPr>
        <p:spPr>
          <a:xfrm>
            <a:off x="8805333" y="6356350"/>
            <a:ext cx="2743200" cy="365125"/>
          </a:xfrm>
        </p:spPr>
        <p:txBody>
          <a:bodyPr>
            <a:normAutofit/>
          </a:bodyPr>
          <a:lstStyle/>
          <a:p>
            <a:pPr>
              <a:spcAft>
                <a:spcPts val="600"/>
              </a:spcAft>
            </a:pPr>
            <a:fld id="{AC572764-5C5A-4FD9-B4A4-4C2AD2770E66}" type="slidenum">
              <a:rPr lang="en-GB" smtClean="0"/>
              <a:pPr>
                <a:spcAft>
                  <a:spcPts val="600"/>
                </a:spcAft>
              </a:pPr>
              <a:t>10</a:t>
            </a:fld>
            <a:endParaRPr lang="en-GB"/>
          </a:p>
        </p:txBody>
      </p:sp>
      <p:pic>
        <p:nvPicPr>
          <p:cNvPr id="5" name="Picture 4" descr="A black and yellow logo&#10;&#10;Description automatically generated">
            <a:extLst>
              <a:ext uri="{FF2B5EF4-FFF2-40B4-BE49-F238E27FC236}">
                <a16:creationId xmlns:a16="http://schemas.microsoft.com/office/drawing/2014/main" id="{27106786-A135-8445-4AD1-348ECC9506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is a Key Performance Indicator (KPI)?">
            <a:hlinkClick r:id="" action="ppaction://media"/>
            <a:extLst>
              <a:ext uri="{FF2B5EF4-FFF2-40B4-BE49-F238E27FC236}">
                <a16:creationId xmlns:a16="http://schemas.microsoft.com/office/drawing/2014/main" id="{D33E9835-3921-3FC1-864B-7C7BFC2934B5}"/>
              </a:ext>
            </a:extLst>
          </p:cNvPr>
          <p:cNvPicPr>
            <a:picLocks noRot="1" noChangeAspect="1"/>
          </p:cNvPicPr>
          <p:nvPr>
            <a:videoFile r:link="rId1"/>
          </p:nvPr>
        </p:nvPicPr>
        <p:blipFill>
          <a:blip r:embed="rId4"/>
          <a:stretch>
            <a:fillRect/>
          </a:stretch>
        </p:blipFill>
        <p:spPr>
          <a:xfrm>
            <a:off x="1165854" y="643467"/>
            <a:ext cx="9860292"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5690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D6AB68F-B201-4F21-98E5-DCE595028759}"/>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2FB49398-A68F-7870-CDFB-CF55E1FE2EB3}"/>
              </a:ext>
            </a:extLst>
          </p:cNvPr>
          <p:cNvSpPr>
            <a:spLocks noGrp="1"/>
          </p:cNvSpPr>
          <p:nvPr>
            <p:ph type="sldNum" sz="quarter" idx="12"/>
          </p:nvPr>
        </p:nvSpPr>
        <p:spPr/>
        <p:txBody>
          <a:bodyPr/>
          <a:lstStyle/>
          <a:p>
            <a:fld id="{AC572764-5C5A-4FD9-B4A4-4C2AD2770E66}" type="slidenum">
              <a:rPr lang="en-GB" smtClean="0"/>
              <a:t>11</a:t>
            </a:fld>
            <a:endParaRPr lang="en-GB"/>
          </a:p>
        </p:txBody>
      </p:sp>
      <p:sp>
        <p:nvSpPr>
          <p:cNvPr id="4" name="TextBox 3">
            <a:extLst>
              <a:ext uri="{FF2B5EF4-FFF2-40B4-BE49-F238E27FC236}">
                <a16:creationId xmlns:a16="http://schemas.microsoft.com/office/drawing/2014/main" id="{29363D6D-7CC0-917B-801D-BA2ECAD8573C}"/>
              </a:ext>
            </a:extLst>
          </p:cNvPr>
          <p:cNvSpPr txBox="1"/>
          <p:nvPr/>
        </p:nvSpPr>
        <p:spPr>
          <a:xfrm>
            <a:off x="3366716" y="-53432"/>
            <a:ext cx="5351530" cy="584775"/>
          </a:xfrm>
          <a:prstGeom prst="rect">
            <a:avLst/>
          </a:prstGeom>
          <a:noFill/>
        </p:spPr>
        <p:txBody>
          <a:bodyPr wrap="none" rtlCol="0">
            <a:spAutoFit/>
          </a:bodyPr>
          <a:lstStyle/>
          <a:p>
            <a:pPr algn="ctr"/>
            <a:r>
              <a:rPr lang="en-GB" sz="3200" b="1" dirty="0"/>
              <a:t>Different types of measures</a:t>
            </a:r>
          </a:p>
        </p:txBody>
      </p:sp>
      <p:pic>
        <p:nvPicPr>
          <p:cNvPr id="5" name="Picture 4" descr="A black and yellow logo&#10;&#10;Description automatically generated">
            <a:extLst>
              <a:ext uri="{FF2B5EF4-FFF2-40B4-BE49-F238E27FC236}">
                <a16:creationId xmlns:a16="http://schemas.microsoft.com/office/drawing/2014/main" id="{292A788A-17C7-329F-6F2A-53CEED3901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graphicFrame>
        <p:nvGraphicFramePr>
          <p:cNvPr id="6" name="Diagram 5">
            <a:extLst>
              <a:ext uri="{FF2B5EF4-FFF2-40B4-BE49-F238E27FC236}">
                <a16:creationId xmlns:a16="http://schemas.microsoft.com/office/drawing/2014/main" id="{09442872-AFD8-44D9-D98A-0B36B3D16CDE}"/>
              </a:ext>
            </a:extLst>
          </p:cNvPr>
          <p:cNvGraphicFramePr/>
          <p:nvPr>
            <p:extLst>
              <p:ext uri="{D42A27DB-BD31-4B8C-83A1-F6EECF244321}">
                <p14:modId xmlns:p14="http://schemas.microsoft.com/office/powerpoint/2010/main" val="2330987103"/>
              </p:ext>
            </p:extLst>
          </p:nvPr>
        </p:nvGraphicFramePr>
        <p:xfrm>
          <a:off x="99998" y="298929"/>
          <a:ext cx="11884967" cy="3179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322D3119-0226-399D-46B4-F4B8E3EF48C5}"/>
              </a:ext>
            </a:extLst>
          </p:cNvPr>
          <p:cNvGraphicFramePr/>
          <p:nvPr>
            <p:extLst>
              <p:ext uri="{D42A27DB-BD31-4B8C-83A1-F6EECF244321}">
                <p14:modId xmlns:p14="http://schemas.microsoft.com/office/powerpoint/2010/main" val="3699815423"/>
              </p:ext>
            </p:extLst>
          </p:nvPr>
        </p:nvGraphicFramePr>
        <p:xfrm>
          <a:off x="99998" y="2161534"/>
          <a:ext cx="11884966" cy="516166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48420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Footer Placeholder 1">
            <a:extLst>
              <a:ext uri="{FF2B5EF4-FFF2-40B4-BE49-F238E27FC236}">
                <a16:creationId xmlns:a16="http://schemas.microsoft.com/office/drawing/2014/main" id="{1385E8FE-42D8-8B86-CD97-B2FE4F4FB1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pic>
        <p:nvPicPr>
          <p:cNvPr id="5" name="Picture 4" descr="A black and yellow logo&#10;&#10;Description automatically generated">
            <a:extLst>
              <a:ext uri="{FF2B5EF4-FFF2-40B4-BE49-F238E27FC236}">
                <a16:creationId xmlns:a16="http://schemas.microsoft.com/office/drawing/2014/main" id="{9E794753-E2ED-BE8A-80E4-680EA4989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sp>
        <p:nvSpPr>
          <p:cNvPr id="3" name="Slide Number Placeholder 2">
            <a:extLst>
              <a:ext uri="{FF2B5EF4-FFF2-40B4-BE49-F238E27FC236}">
                <a16:creationId xmlns:a16="http://schemas.microsoft.com/office/drawing/2014/main" id="{8D289785-0974-F3AF-5758-C4F64B47D5B7}"/>
              </a:ext>
            </a:extLst>
          </p:cNvPr>
          <p:cNvSpPr>
            <a:spLocks noGrp="1"/>
          </p:cNvSpPr>
          <p:nvPr>
            <p:ph type="sldNum" sz="quarter" idx="12"/>
          </p:nvPr>
        </p:nvSpPr>
        <p:spPr>
          <a:xfrm>
            <a:off x="8805333" y="6356350"/>
            <a:ext cx="2743200" cy="365125"/>
          </a:xfrm>
        </p:spPr>
        <p:txBody>
          <a:bodyPr>
            <a:normAutofit/>
          </a:bodyPr>
          <a:lstStyle/>
          <a:p>
            <a:pPr>
              <a:spcAft>
                <a:spcPts val="600"/>
              </a:spcAft>
            </a:pPr>
            <a:fld id="{AC572764-5C5A-4FD9-B4A4-4C2AD2770E66}" type="slidenum">
              <a:rPr lang="en-GB" smtClean="0"/>
              <a:pPr>
                <a:spcAft>
                  <a:spcPts val="600"/>
                </a:spcAft>
              </a:pPr>
              <a:t>12</a:t>
            </a:fld>
            <a:endParaRPr lang="en-GB"/>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ypes of Key Performance Indicators (KPIs)">
            <a:hlinkClick r:id="" action="ppaction://media"/>
            <a:extLst>
              <a:ext uri="{FF2B5EF4-FFF2-40B4-BE49-F238E27FC236}">
                <a16:creationId xmlns:a16="http://schemas.microsoft.com/office/drawing/2014/main" id="{6D55560B-255A-249D-0FF2-FB6B3328CFDB}"/>
              </a:ext>
            </a:extLst>
          </p:cNvPr>
          <p:cNvPicPr>
            <a:picLocks noRot="1" noChangeAspect="1"/>
          </p:cNvPicPr>
          <p:nvPr>
            <a:videoFile r:link="rId1"/>
          </p:nvPr>
        </p:nvPicPr>
        <p:blipFill>
          <a:blip r:embed="rId4"/>
          <a:stretch>
            <a:fillRect/>
          </a:stretch>
        </p:blipFill>
        <p:spPr>
          <a:xfrm>
            <a:off x="1165854" y="643467"/>
            <a:ext cx="9860292"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310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0899416-666A-A56E-71BC-C431A3B82699}"/>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C561CF6A-98CC-7079-2671-63DE6F11D5FC}"/>
              </a:ext>
            </a:extLst>
          </p:cNvPr>
          <p:cNvSpPr>
            <a:spLocks noGrp="1"/>
          </p:cNvSpPr>
          <p:nvPr>
            <p:ph type="sldNum" sz="quarter" idx="12"/>
          </p:nvPr>
        </p:nvSpPr>
        <p:spPr/>
        <p:txBody>
          <a:bodyPr/>
          <a:lstStyle/>
          <a:p>
            <a:fld id="{AC572764-5C5A-4FD9-B4A4-4C2AD2770E66}" type="slidenum">
              <a:rPr lang="en-GB" smtClean="0"/>
              <a:t>13</a:t>
            </a:fld>
            <a:endParaRPr lang="en-GB"/>
          </a:p>
        </p:txBody>
      </p:sp>
      <p:sp>
        <p:nvSpPr>
          <p:cNvPr id="5" name="TextBox 4">
            <a:extLst>
              <a:ext uri="{FF2B5EF4-FFF2-40B4-BE49-F238E27FC236}">
                <a16:creationId xmlns:a16="http://schemas.microsoft.com/office/drawing/2014/main" id="{077FB9B6-1937-6E6F-0BA8-A9309E83DBA0}"/>
              </a:ext>
            </a:extLst>
          </p:cNvPr>
          <p:cNvSpPr txBox="1"/>
          <p:nvPr/>
        </p:nvSpPr>
        <p:spPr>
          <a:xfrm>
            <a:off x="73595" y="2595241"/>
            <a:ext cx="6094324" cy="584775"/>
          </a:xfrm>
          <a:prstGeom prst="rect">
            <a:avLst/>
          </a:prstGeom>
          <a:noFill/>
        </p:spPr>
        <p:txBody>
          <a:bodyPr wrap="square">
            <a:spAutoFit/>
          </a:bodyPr>
          <a:lstStyle/>
          <a:p>
            <a:r>
              <a:rPr lang="en-GB" sz="3200" b="1" i="0" dirty="0">
                <a:effectLst/>
                <a:latin typeface="+mj-lt"/>
              </a:rPr>
              <a:t>Why Are KPIs Important?</a:t>
            </a:r>
            <a:endParaRPr lang="en-GB" sz="3200" dirty="0">
              <a:latin typeface="+mj-lt"/>
            </a:endParaRPr>
          </a:p>
        </p:txBody>
      </p:sp>
      <p:pic>
        <p:nvPicPr>
          <p:cNvPr id="6" name="Picture 5" descr="A black and yellow logo&#10;&#10;Description automatically generated">
            <a:extLst>
              <a:ext uri="{FF2B5EF4-FFF2-40B4-BE49-F238E27FC236}">
                <a16:creationId xmlns:a16="http://schemas.microsoft.com/office/drawing/2014/main" id="{C4AFB25A-7EE2-F96A-DC3B-131EE2EC18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graphicFrame>
        <p:nvGraphicFramePr>
          <p:cNvPr id="7" name="Diagram 6">
            <a:extLst>
              <a:ext uri="{FF2B5EF4-FFF2-40B4-BE49-F238E27FC236}">
                <a16:creationId xmlns:a16="http://schemas.microsoft.com/office/drawing/2014/main" id="{91680B67-5BA2-0543-7DDB-97DE18FBB4F8}"/>
              </a:ext>
            </a:extLst>
          </p:cNvPr>
          <p:cNvGraphicFramePr/>
          <p:nvPr>
            <p:extLst>
              <p:ext uri="{D42A27DB-BD31-4B8C-83A1-F6EECF244321}">
                <p14:modId xmlns:p14="http://schemas.microsoft.com/office/powerpoint/2010/main" val="2512530403"/>
              </p:ext>
            </p:extLst>
          </p:nvPr>
        </p:nvGraphicFramePr>
        <p:xfrm>
          <a:off x="3581401" y="68003"/>
          <a:ext cx="9636018" cy="635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B35FFAC7-445C-318F-67F1-F416DD3A856A}"/>
              </a:ext>
            </a:extLst>
          </p:cNvPr>
          <p:cNvSpPr txBox="1"/>
          <p:nvPr/>
        </p:nvSpPr>
        <p:spPr>
          <a:xfrm>
            <a:off x="444359" y="3823186"/>
            <a:ext cx="6683338" cy="369332"/>
          </a:xfrm>
          <a:prstGeom prst="rect">
            <a:avLst/>
          </a:prstGeom>
          <a:noFill/>
        </p:spPr>
        <p:txBody>
          <a:bodyPr wrap="square">
            <a:spAutoFit/>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Quantifiable</a:t>
            </a:r>
            <a:r>
              <a:rPr lang="en-GB" sz="1800" dirty="0">
                <a:effectLst/>
                <a:latin typeface="Aptos" panose="020B0004020202020204" pitchFamily="34" charset="0"/>
                <a:ea typeface="DengXian" panose="02010600030101010101" pitchFamily="2" charset="-122"/>
                <a:cs typeface="Arial" panose="020B0604020202020204" pitchFamily="34" charset="0"/>
              </a:rPr>
              <a:t> and </a:t>
            </a:r>
            <a:r>
              <a:rPr lang="en-GB" b="1" dirty="0">
                <a:latin typeface="Aptos" panose="020B0004020202020204" pitchFamily="34" charset="0"/>
                <a:ea typeface="DengXian" panose="02010600030101010101" pitchFamily="2" charset="-122"/>
                <a:cs typeface="Arial" panose="020B0604020202020204" pitchFamily="34" charset="0"/>
              </a:rPr>
              <a:t>O</a:t>
            </a:r>
            <a:r>
              <a:rPr lang="en-GB" sz="1800" b="1" dirty="0">
                <a:effectLst/>
                <a:latin typeface="Aptos" panose="020B0004020202020204" pitchFamily="34" charset="0"/>
                <a:ea typeface="DengXian" panose="02010600030101010101" pitchFamily="2" charset="-122"/>
                <a:cs typeface="Arial" panose="020B0604020202020204" pitchFamily="34" charset="0"/>
              </a:rPr>
              <a:t>bjective</a:t>
            </a:r>
            <a:r>
              <a:rPr lang="en-GB" sz="1800" dirty="0">
                <a:effectLst/>
                <a:latin typeface="Aptos" panose="020B0004020202020204" pitchFamily="34" charset="0"/>
                <a:ea typeface="DengXian" panose="02010600030101010101" pitchFamily="2" charset="-122"/>
                <a:cs typeface="Arial" panose="020B0604020202020204" pitchFamily="34" charset="0"/>
              </a:rPr>
              <a:t> metrics </a:t>
            </a:r>
            <a:endParaRPr lang="en-GB" dirty="0"/>
          </a:p>
        </p:txBody>
      </p:sp>
    </p:spTree>
    <p:extLst>
      <p:ext uri="{BB962C8B-B14F-4D97-AF65-F5344CB8AC3E}">
        <p14:creationId xmlns:p14="http://schemas.microsoft.com/office/powerpoint/2010/main" val="3026080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8668567-D2D1-1316-DCB5-458EEBEA1D61}"/>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162E07AA-9054-655E-1200-00E4BBA852AC}"/>
              </a:ext>
            </a:extLst>
          </p:cNvPr>
          <p:cNvSpPr>
            <a:spLocks noGrp="1"/>
          </p:cNvSpPr>
          <p:nvPr>
            <p:ph type="sldNum" sz="quarter" idx="12"/>
          </p:nvPr>
        </p:nvSpPr>
        <p:spPr/>
        <p:txBody>
          <a:bodyPr/>
          <a:lstStyle/>
          <a:p>
            <a:fld id="{AC572764-5C5A-4FD9-B4A4-4C2AD2770E66}" type="slidenum">
              <a:rPr lang="en-GB" smtClean="0"/>
              <a:t>14</a:t>
            </a:fld>
            <a:endParaRPr lang="en-GB"/>
          </a:p>
        </p:txBody>
      </p:sp>
      <p:pic>
        <p:nvPicPr>
          <p:cNvPr id="4" name="Picture 3" descr="A black and yellow logo&#10;&#10;Description automatically generated">
            <a:extLst>
              <a:ext uri="{FF2B5EF4-FFF2-40B4-BE49-F238E27FC236}">
                <a16:creationId xmlns:a16="http://schemas.microsoft.com/office/drawing/2014/main" id="{661CBE9A-8FC0-0DC5-C656-3A0162DAE1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1802"/>
            <a:ext cx="1487156" cy="826198"/>
          </a:xfrm>
          <a:prstGeom prst="rect">
            <a:avLst/>
          </a:prstGeom>
        </p:spPr>
      </p:pic>
      <p:sp>
        <p:nvSpPr>
          <p:cNvPr id="5" name="TextBox 4">
            <a:extLst>
              <a:ext uri="{FF2B5EF4-FFF2-40B4-BE49-F238E27FC236}">
                <a16:creationId xmlns:a16="http://schemas.microsoft.com/office/drawing/2014/main" id="{11B7365D-6F52-41ED-0E8A-2B5A263D4639}"/>
              </a:ext>
            </a:extLst>
          </p:cNvPr>
          <p:cNvSpPr txBox="1"/>
          <p:nvPr/>
        </p:nvSpPr>
        <p:spPr>
          <a:xfrm>
            <a:off x="0" y="0"/>
            <a:ext cx="5407827" cy="646331"/>
          </a:xfrm>
          <a:prstGeom prst="rect">
            <a:avLst/>
          </a:prstGeom>
          <a:noFill/>
        </p:spPr>
        <p:txBody>
          <a:bodyPr wrap="none" rtlCol="0">
            <a:spAutoFit/>
          </a:bodyPr>
          <a:lstStyle/>
          <a:p>
            <a:r>
              <a:rPr lang="en-GB" sz="3600" b="1" dirty="0"/>
              <a:t>KPIs used in Healthcare: </a:t>
            </a:r>
          </a:p>
        </p:txBody>
      </p:sp>
      <p:sp>
        <p:nvSpPr>
          <p:cNvPr id="6" name="TextBox 5">
            <a:extLst>
              <a:ext uri="{FF2B5EF4-FFF2-40B4-BE49-F238E27FC236}">
                <a16:creationId xmlns:a16="http://schemas.microsoft.com/office/drawing/2014/main" id="{5940EE8B-9B26-E9FD-6A65-52271E8DE3B8}"/>
              </a:ext>
            </a:extLst>
          </p:cNvPr>
          <p:cNvSpPr txBox="1"/>
          <p:nvPr/>
        </p:nvSpPr>
        <p:spPr>
          <a:xfrm>
            <a:off x="0" y="602727"/>
            <a:ext cx="12192000" cy="1169551"/>
          </a:xfrm>
          <a:prstGeom prst="rect">
            <a:avLst/>
          </a:prstGeom>
          <a:noFill/>
          <a:ln>
            <a:solidFill>
              <a:srgbClr val="C00000"/>
            </a:solidFill>
            <a:prstDash val="dash"/>
          </a:ln>
        </p:spPr>
        <p:txBody>
          <a:bodyPr wrap="square" rtlCol="0">
            <a:spAutoFit/>
          </a:bodyPr>
          <a:lstStyle/>
          <a:p>
            <a:r>
              <a:rPr lang="en-GB" sz="1400" b="1" dirty="0"/>
              <a:t>1. Patient Safety &amp; Quality of Care KPIs</a:t>
            </a:r>
          </a:p>
          <a:p>
            <a:pPr marL="742950" lvl="1" indent="-285750">
              <a:buFont typeface="Arial" panose="020B0604020202020204" pitchFamily="34" charset="0"/>
              <a:buChar char="•"/>
            </a:pPr>
            <a:r>
              <a:rPr lang="en-GB" sz="1400" b="1" dirty="0"/>
              <a:t>Hospital-Acquired Infection Rate (HAI Rate):</a:t>
            </a:r>
            <a:r>
              <a:rPr lang="en-GB" sz="1400" dirty="0"/>
              <a:t> Measures infections acquired during hospital stays, such as MRSA or C. difficile.</a:t>
            </a:r>
          </a:p>
          <a:p>
            <a:pPr marL="742950" lvl="1" indent="-285750">
              <a:buFont typeface="Arial" panose="020B0604020202020204" pitchFamily="34" charset="0"/>
              <a:buChar char="•"/>
            </a:pPr>
            <a:r>
              <a:rPr lang="en-GB" sz="1400" b="1" dirty="0"/>
              <a:t>Patient Readmission Rate:</a:t>
            </a:r>
            <a:r>
              <a:rPr lang="en-GB" sz="1400" dirty="0"/>
              <a:t> Tracks the percentage of patients who return to the hospital within 30 days of discharge, indicating care quality.</a:t>
            </a:r>
          </a:p>
          <a:p>
            <a:pPr marL="742950" lvl="1" indent="-285750">
              <a:buFont typeface="Arial" panose="020B0604020202020204" pitchFamily="34" charset="0"/>
              <a:buChar char="•"/>
            </a:pPr>
            <a:r>
              <a:rPr lang="en-GB" sz="1400" b="1" dirty="0"/>
              <a:t>Medication Error Rate:</a:t>
            </a:r>
            <a:r>
              <a:rPr lang="en-GB" sz="1400" dirty="0"/>
              <a:t> Measures the frequency of medication-related errors, impacting patient safety.</a:t>
            </a:r>
          </a:p>
          <a:p>
            <a:pPr marL="742950" lvl="1" indent="-285750">
              <a:buFont typeface="Arial" panose="020B0604020202020204" pitchFamily="34" charset="0"/>
              <a:buChar char="•"/>
            </a:pPr>
            <a:r>
              <a:rPr lang="en-GB" sz="1400" b="1" dirty="0"/>
              <a:t>Surgical Complication Rate:</a:t>
            </a:r>
            <a:r>
              <a:rPr lang="en-GB" sz="1400" dirty="0"/>
              <a:t> Assesses post-surgery complications to ensure quality surgical procedures.</a:t>
            </a:r>
          </a:p>
        </p:txBody>
      </p:sp>
      <p:sp>
        <p:nvSpPr>
          <p:cNvPr id="7" name="TextBox 6">
            <a:extLst>
              <a:ext uri="{FF2B5EF4-FFF2-40B4-BE49-F238E27FC236}">
                <a16:creationId xmlns:a16="http://schemas.microsoft.com/office/drawing/2014/main" id="{3734BF06-25F4-28F1-96D2-1F25AC96A65F}"/>
              </a:ext>
            </a:extLst>
          </p:cNvPr>
          <p:cNvSpPr txBox="1"/>
          <p:nvPr/>
        </p:nvSpPr>
        <p:spPr>
          <a:xfrm>
            <a:off x="0" y="1807343"/>
            <a:ext cx="12192000" cy="954107"/>
          </a:xfrm>
          <a:prstGeom prst="rect">
            <a:avLst/>
          </a:prstGeom>
          <a:noFill/>
          <a:ln>
            <a:solidFill>
              <a:schemeClr val="accent6">
                <a:lumMod val="50000"/>
              </a:schemeClr>
            </a:solidFill>
            <a:prstDash val="dash"/>
          </a:ln>
        </p:spPr>
        <p:txBody>
          <a:bodyPr wrap="square" rtlCol="0">
            <a:spAutoFit/>
          </a:bodyPr>
          <a:lstStyle/>
          <a:p>
            <a:pPr lvl="0"/>
            <a:r>
              <a:rPr lang="en-GB" sz="1400" b="1" dirty="0"/>
              <a:t>2. Patient Satisfaction &amp; Experience KPIs</a:t>
            </a:r>
            <a:endParaRPr lang="en-GB" sz="1400" dirty="0"/>
          </a:p>
          <a:p>
            <a:pPr marL="742950" lvl="1" indent="-285750">
              <a:buFont typeface="Arial" panose="020B0604020202020204" pitchFamily="34" charset="0"/>
              <a:buChar char="•"/>
            </a:pPr>
            <a:r>
              <a:rPr lang="en-GB" sz="1400" b="1" dirty="0"/>
              <a:t>Net Promoter Score (NPS):</a:t>
            </a:r>
            <a:r>
              <a:rPr lang="en-GB" sz="1400" dirty="0"/>
              <a:t> Measures patient willingness to recommend the healthcare facility.</a:t>
            </a:r>
          </a:p>
          <a:p>
            <a:pPr marL="742950" lvl="1" indent="-285750">
              <a:buFont typeface="Arial" panose="020B0604020202020204" pitchFamily="34" charset="0"/>
              <a:buChar char="•"/>
            </a:pPr>
            <a:r>
              <a:rPr lang="en-GB" sz="1400" b="1" dirty="0"/>
              <a:t>Patient Satisfaction Score (CSAT):</a:t>
            </a:r>
            <a:r>
              <a:rPr lang="en-GB" sz="1400" dirty="0"/>
              <a:t> Based on surveys, evaluates patient experience regarding care, cleanliness, and staff behaviour.</a:t>
            </a:r>
          </a:p>
          <a:p>
            <a:pPr marL="742950" lvl="1" indent="-285750">
              <a:buFont typeface="Arial" panose="020B0604020202020204" pitchFamily="34" charset="0"/>
              <a:buChar char="•"/>
            </a:pPr>
            <a:r>
              <a:rPr lang="en-GB" sz="1400" b="1" dirty="0"/>
              <a:t>Average Wait Time:</a:t>
            </a:r>
            <a:r>
              <a:rPr lang="en-GB" sz="1400" dirty="0"/>
              <a:t> Tracks how long patients wait for appointments, ER visits, or treatments.</a:t>
            </a:r>
          </a:p>
        </p:txBody>
      </p:sp>
      <p:sp>
        <p:nvSpPr>
          <p:cNvPr id="8" name="TextBox 7">
            <a:extLst>
              <a:ext uri="{FF2B5EF4-FFF2-40B4-BE49-F238E27FC236}">
                <a16:creationId xmlns:a16="http://schemas.microsoft.com/office/drawing/2014/main" id="{A3CBBD48-9874-A66C-D1B9-0EAF47178F07}"/>
              </a:ext>
            </a:extLst>
          </p:cNvPr>
          <p:cNvSpPr txBox="1"/>
          <p:nvPr/>
        </p:nvSpPr>
        <p:spPr>
          <a:xfrm>
            <a:off x="0" y="2796515"/>
            <a:ext cx="12192000" cy="954107"/>
          </a:xfrm>
          <a:prstGeom prst="rect">
            <a:avLst/>
          </a:prstGeom>
          <a:noFill/>
          <a:ln>
            <a:solidFill>
              <a:schemeClr val="accent5">
                <a:lumMod val="75000"/>
              </a:schemeClr>
            </a:solidFill>
            <a:prstDash val="dash"/>
          </a:ln>
        </p:spPr>
        <p:txBody>
          <a:bodyPr wrap="square" rtlCol="0">
            <a:spAutoFit/>
          </a:bodyPr>
          <a:lstStyle/>
          <a:p>
            <a:pPr lvl="0"/>
            <a:r>
              <a:rPr lang="en-GB" sz="1400" b="1" dirty="0"/>
              <a:t>3. Operational &amp; Efficiency KPIs</a:t>
            </a:r>
            <a:endParaRPr lang="en-GB" sz="1400" dirty="0"/>
          </a:p>
          <a:p>
            <a:pPr marL="742950" lvl="1" indent="-285750">
              <a:buFont typeface="Arial" panose="020B0604020202020204" pitchFamily="34" charset="0"/>
              <a:buChar char="•"/>
            </a:pPr>
            <a:r>
              <a:rPr lang="en-GB" sz="1400" b="1" dirty="0"/>
              <a:t>Bed Occupancy Rate:</a:t>
            </a:r>
            <a:r>
              <a:rPr lang="en-GB" sz="1400" dirty="0"/>
              <a:t> Measures the percentage of hospital beds in use at a given time.</a:t>
            </a:r>
          </a:p>
          <a:p>
            <a:pPr marL="742950" lvl="1" indent="-285750">
              <a:buFont typeface="Arial" panose="020B0604020202020204" pitchFamily="34" charset="0"/>
              <a:buChar char="•"/>
            </a:pPr>
            <a:r>
              <a:rPr lang="en-GB" sz="1400" b="1" dirty="0"/>
              <a:t>Average Length of Stay (ALOS):</a:t>
            </a:r>
            <a:r>
              <a:rPr lang="en-GB" sz="1400" dirty="0"/>
              <a:t> Tracks the average number of days a patient stays in the hospital.</a:t>
            </a:r>
          </a:p>
          <a:p>
            <a:pPr marL="742950" lvl="1" indent="-285750">
              <a:buFont typeface="Arial" panose="020B0604020202020204" pitchFamily="34" charset="0"/>
              <a:buChar char="•"/>
            </a:pPr>
            <a:r>
              <a:rPr lang="en-GB" sz="1400" b="1" dirty="0"/>
              <a:t>Emergency Room (ER) Waiting Time:</a:t>
            </a:r>
            <a:r>
              <a:rPr lang="en-GB" sz="1400" dirty="0"/>
              <a:t> Assesses the time taken for a patient to receive care after arriving at the ER.</a:t>
            </a:r>
          </a:p>
        </p:txBody>
      </p:sp>
      <p:sp>
        <p:nvSpPr>
          <p:cNvPr id="10" name="TextBox 9">
            <a:extLst>
              <a:ext uri="{FF2B5EF4-FFF2-40B4-BE49-F238E27FC236}">
                <a16:creationId xmlns:a16="http://schemas.microsoft.com/office/drawing/2014/main" id="{DAE41B60-3DE8-CFAD-F53C-C69BED3A7B2F}"/>
              </a:ext>
            </a:extLst>
          </p:cNvPr>
          <p:cNvSpPr txBox="1"/>
          <p:nvPr/>
        </p:nvSpPr>
        <p:spPr>
          <a:xfrm>
            <a:off x="0" y="3788475"/>
            <a:ext cx="12192000" cy="1071191"/>
          </a:xfrm>
          <a:prstGeom prst="rect">
            <a:avLst/>
          </a:prstGeom>
          <a:noFill/>
          <a:ln>
            <a:solidFill>
              <a:schemeClr val="accent2">
                <a:lumMod val="75000"/>
              </a:schemeClr>
            </a:solidFill>
            <a:prstDash val="dash"/>
          </a:ln>
        </p:spPr>
        <p:txBody>
          <a:bodyPr wrap="square">
            <a:spAutoFit/>
          </a:bodyPr>
          <a:lstStyle/>
          <a:p>
            <a:pPr lvl="0" algn="just" rtl="0">
              <a:lnSpc>
                <a:spcPct val="115000"/>
              </a:lnSpc>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4. Financial &amp; Compliance KPIs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gn="just">
              <a:lnSpc>
                <a:spcPct val="115000"/>
              </a:lnSpc>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Cost per Patient:</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Measures the average cost of treating a patient.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gn="just">
              <a:lnSpc>
                <a:spcPct val="115000"/>
              </a:lnSpc>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Claims Denial Rate:</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Tracks the percentage of denied insurance claims, highlighting revenue cycle efficiency.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gn="just">
              <a:lnSpc>
                <a:spcPct val="115000"/>
              </a:lnSpc>
              <a:spcAft>
                <a:spcPts val="800"/>
              </a:spcAft>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Regulatory Compliance Rate:</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Ensures adherence to healthcare regulations (e.g., HIPAA, Joint Commission).</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7DB8F749-A798-A567-C51B-6388A3D6E788}"/>
              </a:ext>
            </a:extLst>
          </p:cNvPr>
          <p:cNvSpPr txBox="1"/>
          <p:nvPr/>
        </p:nvSpPr>
        <p:spPr>
          <a:xfrm>
            <a:off x="0" y="4897519"/>
            <a:ext cx="12192000" cy="1191608"/>
          </a:xfrm>
          <a:prstGeom prst="rect">
            <a:avLst/>
          </a:prstGeom>
          <a:noFill/>
          <a:ln>
            <a:solidFill>
              <a:schemeClr val="tx2">
                <a:lumMod val="50000"/>
                <a:lumOff val="50000"/>
              </a:schemeClr>
            </a:solidFill>
            <a:prstDash val="dash"/>
          </a:ln>
        </p:spPr>
        <p:txBody>
          <a:bodyPr wrap="square">
            <a:spAutoFit/>
          </a:bodyPr>
          <a:lstStyle/>
          <a:p>
            <a:pPr lvl="0" rtl="0">
              <a:lnSpc>
                <a:spcPct val="115000"/>
              </a:lnSpc>
            </a:pPr>
            <a:r>
              <a:rPr lang="en-GB" sz="1400" b="1" kern="0" dirty="0">
                <a:latin typeface="Aptos" panose="020B0004020202020204" pitchFamily="34" charset="0"/>
                <a:ea typeface="Times New Roman" panose="02020603050405020304" pitchFamily="18" charset="0"/>
                <a:cs typeface="Times New Roman" panose="02020603050405020304" pitchFamily="18" charset="0"/>
              </a:rPr>
              <a:t>5</a:t>
            </a: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 Clinical Effectiveness KPIs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spcAft>
                <a:spcPts val="800"/>
              </a:spcAft>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Mortality Rate:</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Measures the percentage of patients who die while in care.</a:t>
            </a:r>
            <a:endParaRPr lang="en-GB" sz="1400" kern="100" dirty="0">
              <a:latin typeface="Aptos" panose="020B0004020202020204" pitchFamily="34" charset="0"/>
              <a:ea typeface="DengXian" panose="02010600030101010101" pitchFamily="2" charset="-122"/>
              <a:cs typeface="Arial" panose="020B0604020202020204" pitchFamily="34" charset="0"/>
            </a:endParaRPr>
          </a:p>
          <a:p>
            <a:pPr marL="742950" lvl="1" indent="-285750">
              <a:spcAft>
                <a:spcPts val="800"/>
              </a:spcAft>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Treatment Adherence Rate:</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Tracks whether patients follow prescribed treatment plans.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spcAft>
                <a:spcPts val="800"/>
              </a:spcAft>
              <a:buFont typeface="Arial" panose="020B0604020202020204" pitchFamily="34" charset="0"/>
              <a:buChar char="•"/>
            </a:pPr>
            <a:r>
              <a:rPr lang="en-GB" sz="1400" b="1" kern="0" dirty="0">
                <a:effectLst/>
                <a:latin typeface="Aptos" panose="020B0004020202020204" pitchFamily="34" charset="0"/>
                <a:ea typeface="Times New Roman" panose="02020603050405020304" pitchFamily="18" charset="0"/>
                <a:cs typeface="Times New Roman" panose="02020603050405020304" pitchFamily="18" charset="0"/>
              </a:rPr>
              <a:t>Vaccination Coverage Rate:</a:t>
            </a:r>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 Measures the percentage of eligible patients receiving vaccines (e.g., flu, COVID-19).</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15700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D9FA-053C-4C78-1CCD-7AA9459D20CC}"/>
              </a:ext>
            </a:extLst>
          </p:cNvPr>
          <p:cNvSpPr>
            <a:spLocks noGrp="1"/>
          </p:cNvSpPr>
          <p:nvPr>
            <p:ph type="ctrTitle"/>
          </p:nvPr>
        </p:nvSpPr>
        <p:spPr>
          <a:xfrm>
            <a:off x="0" y="343860"/>
            <a:ext cx="9144000" cy="877259"/>
          </a:xfrm>
        </p:spPr>
        <p:txBody>
          <a:bodyPr>
            <a:normAutofit fontScale="90000"/>
          </a:bodyPr>
          <a:lstStyle/>
          <a:p>
            <a:pPr algn="l"/>
            <a:r>
              <a:rPr lang="en-GB" dirty="0"/>
              <a:t>References</a:t>
            </a:r>
          </a:p>
        </p:txBody>
      </p:sp>
      <p:sp>
        <p:nvSpPr>
          <p:cNvPr id="3" name="Subtitle 2">
            <a:extLst>
              <a:ext uri="{FF2B5EF4-FFF2-40B4-BE49-F238E27FC236}">
                <a16:creationId xmlns:a16="http://schemas.microsoft.com/office/drawing/2014/main" id="{F1540205-9517-35E8-7EF2-1678B0500304}"/>
              </a:ext>
            </a:extLst>
          </p:cNvPr>
          <p:cNvSpPr>
            <a:spLocks noGrp="1"/>
          </p:cNvSpPr>
          <p:nvPr>
            <p:ph type="subTitle" idx="1"/>
          </p:nvPr>
        </p:nvSpPr>
        <p:spPr>
          <a:xfrm>
            <a:off x="0" y="1618791"/>
            <a:ext cx="12192000" cy="4339886"/>
          </a:xfrm>
        </p:spPr>
        <p:txBody>
          <a:bodyPr>
            <a:normAutofit/>
          </a:bodyPr>
          <a:lstStyle/>
          <a:p>
            <a:pPr marL="285750" indent="-285750" algn="just">
              <a:buFont typeface="Arial" panose="020B0604020202020204" pitchFamily="34" charset="0"/>
              <a:buChar char="•"/>
            </a:pPr>
            <a:r>
              <a:rPr lang="en-GB" sz="1400" dirty="0">
                <a:hlinkClick r:id="rId2"/>
              </a:rPr>
              <a:t>Key Performance Indicators: A Framework for Allied Healthcare Educational Institutions – PMC</a:t>
            </a:r>
            <a:endParaRPr lang="en-GB" sz="1400" dirty="0"/>
          </a:p>
          <a:p>
            <a:pPr marL="285750" indent="-285750" algn="just">
              <a:buFont typeface="Arial" panose="020B0604020202020204" pitchFamily="34" charset="0"/>
              <a:buChar char="•"/>
            </a:pPr>
            <a:r>
              <a:rPr lang="en-GB" sz="1400" dirty="0">
                <a:hlinkClick r:id="rId3"/>
              </a:rPr>
              <a:t>Quality improvement and person-centredness: a participatory mixed methods study to develop the ‘always event’ concept for primary care – PMC</a:t>
            </a:r>
            <a:endParaRPr lang="en-GB" sz="1400" dirty="0"/>
          </a:p>
          <a:p>
            <a:pPr marL="285750" indent="-285750" algn="just">
              <a:buFont typeface="Arial" panose="020B0604020202020204" pitchFamily="34" charset="0"/>
              <a:buChar char="•"/>
            </a:pPr>
            <a:r>
              <a:rPr lang="en-GB" sz="1400" dirty="0"/>
              <a:t>John </a:t>
            </a:r>
            <a:r>
              <a:rPr lang="en-GB" sz="1400" dirty="0" err="1"/>
              <a:t>Ovretveit</a:t>
            </a:r>
            <a:r>
              <a:rPr lang="en-GB" sz="1400" dirty="0"/>
              <a:t>. “Does improving quality save money?</a:t>
            </a:r>
            <a:r>
              <a:rPr lang="en-GB" sz="1400" b="0" i="0" dirty="0">
                <a:solidFill>
                  <a:srgbClr val="333333"/>
                </a:solidFill>
                <a:effectLst/>
              </a:rPr>
              <a:t>  </a:t>
            </a:r>
            <a:r>
              <a:rPr lang="en-GB" sz="1400" b="0" i="0" dirty="0">
                <a:effectLst/>
              </a:rPr>
              <a:t>A review of the evidence of which improvements to quality reduce costs to health service providers”. London: Health Foundation, 2009. Available from: </a:t>
            </a:r>
            <a:r>
              <a:rPr lang="en-GB" sz="1400" dirty="0">
                <a:hlinkClick r:id="rId4"/>
              </a:rPr>
              <a:t>Does improving quality save money?</a:t>
            </a:r>
            <a:endParaRPr lang="en-GB" sz="1400" dirty="0"/>
          </a:p>
          <a:p>
            <a:pPr marL="285750" indent="-285750" algn="just">
              <a:buFont typeface="Arial" panose="020B0604020202020204" pitchFamily="34" charset="0"/>
              <a:buChar char="•"/>
            </a:pPr>
            <a:r>
              <a:rPr lang="en-GB" sz="1400" b="0" i="0" dirty="0">
                <a:effectLst/>
              </a:rPr>
              <a:t>Health Foundation (Great Britain), 2016. </a:t>
            </a:r>
            <a:r>
              <a:rPr lang="en-GB" sz="1400" b="0" i="1" dirty="0">
                <a:effectLst/>
              </a:rPr>
              <a:t>Person-centred care made simple: what everyone should know about person-centred care</a:t>
            </a:r>
            <a:r>
              <a:rPr lang="en-GB" sz="1400" b="0" i="0" dirty="0">
                <a:effectLst/>
              </a:rPr>
              <a:t>. Health Foundation.</a:t>
            </a:r>
          </a:p>
          <a:p>
            <a:pPr marL="285750" indent="-285750" algn="just">
              <a:buFont typeface="Arial" panose="020B0604020202020204" pitchFamily="34" charset="0"/>
              <a:buChar char="•"/>
            </a:pPr>
            <a:r>
              <a:rPr lang="en-GB" sz="1400" dirty="0">
                <a:hlinkClick r:id="rId5"/>
              </a:rPr>
              <a:t>Regulation 9: Person-centred care - Care Quality Commission</a:t>
            </a:r>
            <a:endParaRPr lang="en-GB" sz="1400" dirty="0"/>
          </a:p>
          <a:p>
            <a:pPr marL="285750" indent="-285750" algn="just">
              <a:buFont typeface="Arial" panose="020B0604020202020204" pitchFamily="34" charset="0"/>
              <a:buChar char="•"/>
            </a:pPr>
            <a:r>
              <a:rPr lang="en-GB" sz="1400" dirty="0">
                <a:hlinkClick r:id="rId6"/>
              </a:rPr>
              <a:t>Code-of-Conduct-Healthcare-Support.pdf</a:t>
            </a:r>
            <a:endParaRPr lang="en-GB" sz="1400" dirty="0"/>
          </a:p>
          <a:p>
            <a:pPr marL="285750" indent="-285750" algn="just">
              <a:buFont typeface="Arial" panose="020B0604020202020204" pitchFamily="34" charset="0"/>
              <a:buChar char="•"/>
            </a:pPr>
            <a:r>
              <a:rPr lang="en-GB" sz="1400" dirty="0">
                <a:hlinkClick r:id="rId7"/>
              </a:rPr>
              <a:t>Patient-</a:t>
            </a:r>
            <a:r>
              <a:rPr lang="en-GB" sz="1400" dirty="0" err="1">
                <a:hlinkClick r:id="rId7"/>
              </a:rPr>
              <a:t>centered</a:t>
            </a:r>
            <a:r>
              <a:rPr lang="en-GB" sz="1400" dirty="0">
                <a:hlinkClick r:id="rId7"/>
              </a:rPr>
              <a:t> care and adherence: definitions and applications to improve outcomes – PubMed</a:t>
            </a:r>
            <a:endParaRPr lang="en-GB" sz="1400" dirty="0"/>
          </a:p>
          <a:p>
            <a:pPr marL="285750" indent="-285750" algn="just">
              <a:buFont typeface="Arial" panose="020B0604020202020204" pitchFamily="34" charset="0"/>
              <a:buChar char="•"/>
            </a:pPr>
            <a:r>
              <a:rPr lang="en-GB" sz="1400" dirty="0">
                <a:hlinkClick r:id="rId8"/>
              </a:rPr>
              <a:t>NHS England » Comprehensive model of personalised care</a:t>
            </a:r>
            <a:endParaRPr lang="en-GB" sz="1400" dirty="0"/>
          </a:p>
          <a:p>
            <a:pPr marL="285750" indent="-285750" algn="just">
              <a:buFont typeface="Arial" panose="020B0604020202020204" pitchFamily="34" charset="0"/>
              <a:buChar char="•"/>
            </a:pPr>
            <a:r>
              <a:rPr lang="en-GB" sz="1400" dirty="0">
                <a:hlinkClick r:id="rId9"/>
              </a:rPr>
              <a:t>Person-Centred Approaches (2017) | Skills for Health</a:t>
            </a:r>
            <a:endParaRPr lang="en-GB" sz="1400" dirty="0"/>
          </a:p>
          <a:p>
            <a:pPr marL="285750" indent="-285750" algn="just">
              <a:buFont typeface="Arial" panose="020B0604020202020204" pitchFamily="34" charset="0"/>
              <a:buChar char="•"/>
            </a:pPr>
            <a:r>
              <a:rPr lang="en-GB" sz="1400" dirty="0">
                <a:hlinkClick r:id="rId10"/>
              </a:rPr>
              <a:t>HAIs: Reports and Data | HAIs | CDC</a:t>
            </a:r>
            <a:endParaRPr lang="en-GB" sz="1400" dirty="0"/>
          </a:p>
          <a:p>
            <a:pPr marL="285750" indent="-285750" algn="just">
              <a:buFont typeface="Arial" panose="020B0604020202020204" pitchFamily="34" charset="0"/>
              <a:buChar char="•"/>
            </a:pPr>
            <a:r>
              <a:rPr lang="en-GB" sz="1400" dirty="0">
                <a:hlinkClick r:id="rId11"/>
              </a:rPr>
              <a:t>NHS Property Services | Customer Feedback Reports</a:t>
            </a:r>
            <a:endParaRPr lang="en-GB" sz="1400" dirty="0"/>
          </a:p>
          <a:p>
            <a:pPr marL="285750" indent="-285750" algn="just">
              <a:buFont typeface="Arial" panose="020B0604020202020204" pitchFamily="34" charset="0"/>
              <a:buChar char="•"/>
            </a:pPr>
            <a:r>
              <a:rPr lang="en-GB" sz="1400" dirty="0">
                <a:hlinkClick r:id="rId12"/>
              </a:rPr>
              <a:t>Average time spent in hospital - NHS</a:t>
            </a:r>
            <a:endParaRPr lang="en-GB" sz="1800" dirty="0"/>
          </a:p>
        </p:txBody>
      </p:sp>
      <p:sp>
        <p:nvSpPr>
          <p:cNvPr id="4" name="Footer Placeholder 3">
            <a:extLst>
              <a:ext uri="{FF2B5EF4-FFF2-40B4-BE49-F238E27FC236}">
                <a16:creationId xmlns:a16="http://schemas.microsoft.com/office/drawing/2014/main" id="{F7D25EDA-9B48-138B-9B02-64D69F01554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52DCE06-5D89-D372-005D-B50023F07EF2}"/>
              </a:ext>
            </a:extLst>
          </p:cNvPr>
          <p:cNvSpPr>
            <a:spLocks noGrp="1"/>
          </p:cNvSpPr>
          <p:nvPr>
            <p:ph type="sldNum" sz="quarter" idx="12"/>
          </p:nvPr>
        </p:nvSpPr>
        <p:spPr/>
        <p:txBody>
          <a:bodyPr/>
          <a:lstStyle/>
          <a:p>
            <a:fld id="{AC572764-5C5A-4FD9-B4A4-4C2AD2770E66}" type="slidenum">
              <a:rPr lang="en-GB" smtClean="0"/>
              <a:t>15</a:t>
            </a:fld>
            <a:endParaRPr lang="en-GB"/>
          </a:p>
        </p:txBody>
      </p:sp>
      <p:pic>
        <p:nvPicPr>
          <p:cNvPr id="6" name="Picture 5" descr="A black and yellow logo&#10;&#10;Description automatically generated">
            <a:extLst>
              <a:ext uri="{FF2B5EF4-FFF2-40B4-BE49-F238E27FC236}">
                <a16:creationId xmlns:a16="http://schemas.microsoft.com/office/drawing/2014/main" id="{872D8614-D72E-27C9-2378-5AC3032AC36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6031802"/>
            <a:ext cx="1487156" cy="826198"/>
          </a:xfrm>
          <a:prstGeom prst="rect">
            <a:avLst/>
          </a:prstGeom>
        </p:spPr>
      </p:pic>
    </p:spTree>
    <p:extLst>
      <p:ext uri="{BB962C8B-B14F-4D97-AF65-F5344CB8AC3E}">
        <p14:creationId xmlns:p14="http://schemas.microsoft.com/office/powerpoint/2010/main" val="109749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1475</Words>
  <Application>Microsoft Office PowerPoint</Application>
  <PresentationFormat>Widescreen</PresentationFormat>
  <Paragraphs>175</Paragraphs>
  <Slides>15</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Calibri</vt:lpstr>
      <vt:lpstr>Arial</vt:lpstr>
      <vt:lpstr>Symbol</vt:lpstr>
      <vt:lpstr>Aptos Display</vt:lpstr>
      <vt:lpstr>Office Theme</vt:lpstr>
      <vt:lpstr>Facilitating change and managing quality outcomes in health ecosystems</vt:lpstr>
      <vt:lpstr>PowerPoint Presentation</vt:lpstr>
      <vt:lpstr>What is the meaning of person-centred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3</cp:revision>
  <dcterms:created xsi:type="dcterms:W3CDTF">2025-02-19T13:39:00Z</dcterms:created>
  <dcterms:modified xsi:type="dcterms:W3CDTF">2026-03-11T16:30:04Z</dcterms:modified>
</cp:coreProperties>
</file>