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91" r:id="rId6"/>
    <p:sldId id="257" r:id="rId7"/>
    <p:sldId id="263" r:id="rId8"/>
    <p:sldId id="264" r:id="rId9"/>
    <p:sldId id="267" r:id="rId10"/>
    <p:sldId id="266" r:id="rId11"/>
    <p:sldId id="306" r:id="rId12"/>
    <p:sldId id="265" r:id="rId13"/>
    <p:sldId id="258" r:id="rId14"/>
    <p:sldId id="28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104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26CCE-C02A-4AA6-A322-58E66CF1616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96378C-4345-4EB5-970A-5515A3F3E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231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96378C-4345-4EB5-970A-5515A3F3E2C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6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PhJB9pPuK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183" y="1772816"/>
            <a:ext cx="7992888" cy="144016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NEED FOR ADVENTURE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Physical literacy journeys</a:t>
            </a:r>
            <a:br>
              <a:rPr lang="en-GB" sz="2800" dirty="0"/>
            </a:b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dirty="0"/>
              <a:t>What does adventure mean to people?</a:t>
            </a:r>
          </a:p>
        </p:txBody>
      </p:sp>
    </p:spTree>
    <p:extLst>
      <p:ext uri="{BB962C8B-B14F-4D97-AF65-F5344CB8AC3E}">
        <p14:creationId xmlns:p14="http://schemas.microsoft.com/office/powerpoint/2010/main" val="2817818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What Adventure Means to People Who Do it for a Living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3528" y="476672"/>
            <a:ext cx="8576197" cy="4823867"/>
          </a:xfrm>
        </p:spPr>
      </p:pic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Life long journeys of Physical Literacy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556792"/>
            <a:ext cx="5776292" cy="403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756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Baby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556792"/>
            <a:ext cx="5776292" cy="4038509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1619672" y="2924944"/>
            <a:ext cx="792088" cy="129614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698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aby climbing indoors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31840" y="188640"/>
            <a:ext cx="2990131" cy="5301884"/>
          </a:xfrm>
        </p:spPr>
      </p:pic>
    </p:spTree>
    <p:extLst>
      <p:ext uri="{BB962C8B-B14F-4D97-AF65-F5344CB8AC3E}">
        <p14:creationId xmlns:p14="http://schemas.microsoft.com/office/powerpoint/2010/main" val="272625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Adults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556792"/>
            <a:ext cx="5776292" cy="4038509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4438012" y="1587187"/>
            <a:ext cx="998083" cy="238370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633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129614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https://www.youtube.com/watch?v=tPhJB9pPuKM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3902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Elderly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9672" y="1417638"/>
            <a:ext cx="5776292" cy="4038509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6300193" y="1428382"/>
            <a:ext cx="1095771" cy="2648689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793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Why We Run - Salomon Running TV S3  E01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520" y="404664"/>
            <a:ext cx="8659856" cy="4871169"/>
          </a:xfrm>
        </p:spPr>
      </p:pic>
    </p:spTree>
    <p:extLst>
      <p:ext uri="{BB962C8B-B14F-4D97-AF65-F5344CB8AC3E}">
        <p14:creationId xmlns:p14="http://schemas.microsoft.com/office/powerpoint/2010/main" val="315019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Life long journeys of Physical Literacy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556792"/>
            <a:ext cx="5776292" cy="40385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1520" y="4509120"/>
            <a:ext cx="64556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/>
              <a:t>Movement is key…..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17168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7534e9c7-d8a7-4ffa-a350-0e66096719e3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50</Words>
  <Application>Microsoft Office PowerPoint</Application>
  <PresentationFormat>On-screen Show (4:3)</PresentationFormat>
  <Paragraphs>10</Paragraphs>
  <Slides>11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Myriad Pro</vt:lpstr>
      <vt:lpstr>Arial</vt:lpstr>
      <vt:lpstr>Calibri</vt:lpstr>
      <vt:lpstr>20140311PresentationUWTSDTemplate</vt:lpstr>
      <vt:lpstr>THE NEED FOR ADVENTURE Physical literacy journeys </vt:lpstr>
      <vt:lpstr>What does adventure mean to people?</vt:lpstr>
      <vt:lpstr>PowerPoint Presentation</vt:lpstr>
      <vt:lpstr>Life long journeys of Physical Literacy</vt:lpstr>
      <vt:lpstr>Baby</vt:lpstr>
      <vt:lpstr>PowerPoint Presentation</vt:lpstr>
      <vt:lpstr>Professional Adults</vt:lpstr>
      <vt:lpstr>PowerPoint Presentation</vt:lpstr>
      <vt:lpstr>Elderly</vt:lpstr>
      <vt:lpstr>PowerPoint Presentation</vt:lpstr>
      <vt:lpstr>Life long journeys of Physical Literacy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72</cp:revision>
  <dcterms:created xsi:type="dcterms:W3CDTF">2015-04-14T15:21:28Z</dcterms:created>
  <dcterms:modified xsi:type="dcterms:W3CDTF">2023-02-06T11:56:08Z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