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5"/>
  </p:notesMasterIdLst>
  <p:sldIdLst>
    <p:sldId id="256" r:id="rId20"/>
    <p:sldId id="257" r:id="rId21"/>
    <p:sldId id="258" r:id="rId22"/>
    <p:sldId id="265" r:id="rId23"/>
    <p:sldId id="298" r:id="rId24"/>
    <p:sldId id="266" r:id="rId25"/>
    <p:sldId id="286" r:id="rId26"/>
    <p:sldId id="287" r:id="rId27"/>
    <p:sldId id="285" r:id="rId28"/>
    <p:sldId id="261" r:id="rId29"/>
    <p:sldId id="262" r:id="rId30"/>
    <p:sldId id="259" r:id="rId31"/>
    <p:sldId id="288" r:id="rId32"/>
    <p:sldId id="263" r:id="rId33"/>
    <p:sldId id="260" r:id="rId34"/>
    <p:sldId id="264" r:id="rId35"/>
    <p:sldId id="289" r:id="rId36"/>
    <p:sldId id="290" r:id="rId37"/>
    <p:sldId id="291" r:id="rId38"/>
    <p:sldId id="292" r:id="rId39"/>
    <p:sldId id="293" r:id="rId40"/>
    <p:sldId id="294" r:id="rId41"/>
    <p:sldId id="295" r:id="rId42"/>
    <p:sldId id="296" r:id="rId43"/>
    <p:sldId id="297"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2EA2AC-1FCB-43E1-82DC-6E24A03D2561}" v="61" dt="2023-12-02T13:57:09.6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70918" autoAdjust="0"/>
  </p:normalViewPr>
  <p:slideViewPr>
    <p:cSldViewPr snapToGrid="0" snapToObjects="1">
      <p:cViewPr varScale="1">
        <p:scale>
          <a:sx n="58" d="100"/>
          <a:sy n="58" d="100"/>
        </p:scale>
        <p:origin x="1862" y="6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heme" Target="theme/theme1.xml"/><Relationship Id="rId8" Type="http://schemas.openxmlformats.org/officeDocument/2006/relationships/slideMaster" Target="slideMasters/slideMaster8.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312EA2AC-1FCB-43E1-82DC-6E24A03D2561}"/>
    <pc:docChg chg="undo redo custSel addSld delSld modSld sldOrd">
      <pc:chgData name="Bee B" userId="8940502075193e3a" providerId="LiveId" clId="{312EA2AC-1FCB-43E1-82DC-6E24A03D2561}" dt="2023-12-02T13:59:33.854" v="2531" actId="403"/>
      <pc:docMkLst>
        <pc:docMk/>
      </pc:docMkLst>
      <pc:sldChg chg="modSp mod">
        <pc:chgData name="Bee B" userId="8940502075193e3a" providerId="LiveId" clId="{312EA2AC-1FCB-43E1-82DC-6E24A03D2561}" dt="2023-11-27T18:01:46.740" v="1" actId="20577"/>
        <pc:sldMkLst>
          <pc:docMk/>
          <pc:sldMk cId="1989432284" sldId="257"/>
        </pc:sldMkLst>
        <pc:spChg chg="mod">
          <ac:chgData name="Bee B" userId="8940502075193e3a" providerId="LiveId" clId="{312EA2AC-1FCB-43E1-82DC-6E24A03D2561}" dt="2023-11-27T18:01:46.740" v="1" actId="20577"/>
          <ac:spMkLst>
            <pc:docMk/>
            <pc:sldMk cId="1989432284" sldId="257"/>
            <ac:spMk id="2" creationId="{E1BEE9DB-5B30-6AB9-D106-343A24194470}"/>
          </ac:spMkLst>
        </pc:spChg>
      </pc:sldChg>
      <pc:sldChg chg="addSp delSp modSp mod">
        <pc:chgData name="Bee B" userId="8940502075193e3a" providerId="LiveId" clId="{312EA2AC-1FCB-43E1-82DC-6E24A03D2561}" dt="2023-11-27T18:03:23.262" v="80" actId="1076"/>
        <pc:sldMkLst>
          <pc:docMk/>
          <pc:sldMk cId="1342471370" sldId="258"/>
        </pc:sldMkLst>
        <pc:spChg chg="del">
          <ac:chgData name="Bee B" userId="8940502075193e3a" providerId="LiveId" clId="{312EA2AC-1FCB-43E1-82DC-6E24A03D2561}" dt="2023-11-27T18:01:52.038" v="2" actId="478"/>
          <ac:spMkLst>
            <pc:docMk/>
            <pc:sldMk cId="1342471370" sldId="258"/>
            <ac:spMk id="3" creationId="{7C3D941E-5569-FE77-94A1-BFC11680BEC1}"/>
          </ac:spMkLst>
        </pc:spChg>
        <pc:spChg chg="mod">
          <ac:chgData name="Bee B" userId="8940502075193e3a" providerId="LiveId" clId="{312EA2AC-1FCB-43E1-82DC-6E24A03D2561}" dt="2023-11-27T18:02:19.014" v="75" actId="20577"/>
          <ac:spMkLst>
            <pc:docMk/>
            <pc:sldMk cId="1342471370" sldId="258"/>
            <ac:spMk id="4" creationId="{F87DD536-7772-9115-D1FF-17213712072C}"/>
          </ac:spMkLst>
        </pc:spChg>
        <pc:spChg chg="add del mod">
          <ac:chgData name="Bee B" userId="8940502075193e3a" providerId="LiveId" clId="{312EA2AC-1FCB-43E1-82DC-6E24A03D2561}" dt="2023-11-27T18:01:54.061" v="3" actId="478"/>
          <ac:spMkLst>
            <pc:docMk/>
            <pc:sldMk cId="1342471370" sldId="258"/>
            <ac:spMk id="5" creationId="{0F14F037-02A4-163D-B6C0-582289B39AD9}"/>
          </ac:spMkLst>
        </pc:spChg>
        <pc:picChg chg="add mod">
          <ac:chgData name="Bee B" userId="8940502075193e3a" providerId="LiveId" clId="{312EA2AC-1FCB-43E1-82DC-6E24A03D2561}" dt="2023-11-27T18:03:23.262" v="80" actId="1076"/>
          <ac:picMkLst>
            <pc:docMk/>
            <pc:sldMk cId="1342471370" sldId="258"/>
            <ac:picMk id="1026" creationId="{E96F0433-5DFA-A9BA-9D05-D8B9DDD4A23B}"/>
          </ac:picMkLst>
        </pc:picChg>
      </pc:sldChg>
      <pc:sldChg chg="addSp delSp modSp mod">
        <pc:chgData name="Bee B" userId="8940502075193e3a" providerId="LiveId" clId="{312EA2AC-1FCB-43E1-82DC-6E24A03D2561}" dt="2023-11-27T18:17:15.174" v="303" actId="207"/>
        <pc:sldMkLst>
          <pc:docMk/>
          <pc:sldMk cId="2846650589" sldId="259"/>
        </pc:sldMkLst>
        <pc:spChg chg="mod">
          <ac:chgData name="Bee B" userId="8940502075193e3a" providerId="LiveId" clId="{312EA2AC-1FCB-43E1-82DC-6E24A03D2561}" dt="2023-11-27T18:16:03.389" v="279" actId="1076"/>
          <ac:spMkLst>
            <pc:docMk/>
            <pc:sldMk cId="2846650589" sldId="259"/>
            <ac:spMk id="2" creationId="{8ED287DA-D979-C5CD-1A38-E1DACC998DCF}"/>
          </ac:spMkLst>
        </pc:spChg>
        <pc:spChg chg="del">
          <ac:chgData name="Bee B" userId="8940502075193e3a" providerId="LiveId" clId="{312EA2AC-1FCB-43E1-82DC-6E24A03D2561}" dt="2023-11-27T18:16:07.454" v="280" actId="478"/>
          <ac:spMkLst>
            <pc:docMk/>
            <pc:sldMk cId="2846650589" sldId="259"/>
            <ac:spMk id="3" creationId="{CD504DA7-51DC-54D6-7F07-D9A75193F88F}"/>
          </ac:spMkLst>
        </pc:spChg>
        <pc:spChg chg="mod">
          <ac:chgData name="Bee B" userId="8940502075193e3a" providerId="LiveId" clId="{312EA2AC-1FCB-43E1-82DC-6E24A03D2561}" dt="2023-11-27T18:17:15.174" v="303" actId="207"/>
          <ac:spMkLst>
            <pc:docMk/>
            <pc:sldMk cId="2846650589" sldId="259"/>
            <ac:spMk id="4" creationId="{70A68DE3-80CF-1B9A-C2CD-9F25CF79E219}"/>
          </ac:spMkLst>
        </pc:spChg>
        <pc:spChg chg="add del mod">
          <ac:chgData name="Bee B" userId="8940502075193e3a" providerId="LiveId" clId="{312EA2AC-1FCB-43E1-82DC-6E24A03D2561}" dt="2023-11-27T18:16:09.532" v="281" actId="478"/>
          <ac:spMkLst>
            <pc:docMk/>
            <pc:sldMk cId="2846650589" sldId="259"/>
            <ac:spMk id="6" creationId="{706F8565-64C6-D425-F40D-661CB3CC2799}"/>
          </ac:spMkLst>
        </pc:spChg>
      </pc:sldChg>
      <pc:sldChg chg="addSp delSp modSp mod">
        <pc:chgData name="Bee B" userId="8940502075193e3a" providerId="LiveId" clId="{312EA2AC-1FCB-43E1-82DC-6E24A03D2561}" dt="2023-11-27T18:21:16.930" v="400" actId="20577"/>
        <pc:sldMkLst>
          <pc:docMk/>
          <pc:sldMk cId="868749242" sldId="260"/>
        </pc:sldMkLst>
        <pc:spChg chg="mod">
          <ac:chgData name="Bee B" userId="8940502075193e3a" providerId="LiveId" clId="{312EA2AC-1FCB-43E1-82DC-6E24A03D2561}" dt="2023-11-27T18:20:28.277" v="383" actId="1076"/>
          <ac:spMkLst>
            <pc:docMk/>
            <pc:sldMk cId="868749242" sldId="260"/>
            <ac:spMk id="2" creationId="{E7C122C7-09ED-C958-01D4-2C135EA79F75}"/>
          </ac:spMkLst>
        </pc:spChg>
        <pc:spChg chg="del">
          <ac:chgData name="Bee B" userId="8940502075193e3a" providerId="LiveId" clId="{312EA2AC-1FCB-43E1-82DC-6E24A03D2561}" dt="2023-11-27T18:20:30.442" v="384" actId="478"/>
          <ac:spMkLst>
            <pc:docMk/>
            <pc:sldMk cId="868749242" sldId="260"/>
            <ac:spMk id="3" creationId="{F00580D1-2F99-444A-D8C7-B8B8ED452FAB}"/>
          </ac:spMkLst>
        </pc:spChg>
        <pc:spChg chg="mod">
          <ac:chgData name="Bee B" userId="8940502075193e3a" providerId="LiveId" clId="{312EA2AC-1FCB-43E1-82DC-6E24A03D2561}" dt="2023-11-27T18:21:16.930" v="400" actId="20577"/>
          <ac:spMkLst>
            <pc:docMk/>
            <pc:sldMk cId="868749242" sldId="260"/>
            <ac:spMk id="4" creationId="{500D5762-A823-ED1B-7CF2-CDD1115BFAAD}"/>
          </ac:spMkLst>
        </pc:spChg>
        <pc:spChg chg="add del mod">
          <ac:chgData name="Bee B" userId="8940502075193e3a" providerId="LiveId" clId="{312EA2AC-1FCB-43E1-82DC-6E24A03D2561}" dt="2023-11-27T18:20:33.181" v="385" actId="478"/>
          <ac:spMkLst>
            <pc:docMk/>
            <pc:sldMk cId="868749242" sldId="260"/>
            <ac:spMk id="6" creationId="{9717D9B9-97F6-51DF-8BC1-F3FF90E27EC9}"/>
          </ac:spMkLst>
        </pc:spChg>
      </pc:sldChg>
      <pc:sldChg chg="addSp delSp modSp mod">
        <pc:chgData name="Bee B" userId="8940502075193e3a" providerId="LiveId" clId="{312EA2AC-1FCB-43E1-82DC-6E24A03D2561}" dt="2023-11-27T18:14:33.317" v="260" actId="1076"/>
        <pc:sldMkLst>
          <pc:docMk/>
          <pc:sldMk cId="405501360" sldId="261"/>
        </pc:sldMkLst>
        <pc:spChg chg="del">
          <ac:chgData name="Bee B" userId="8940502075193e3a" providerId="LiveId" clId="{312EA2AC-1FCB-43E1-82DC-6E24A03D2561}" dt="2023-11-27T18:13:09.130" v="142" actId="478"/>
          <ac:spMkLst>
            <pc:docMk/>
            <pc:sldMk cId="405501360" sldId="261"/>
            <ac:spMk id="3" creationId="{32CA0EF5-36D6-6562-23F0-644636E0FBD2}"/>
          </ac:spMkLst>
        </pc:spChg>
        <pc:spChg chg="mod">
          <ac:chgData name="Bee B" userId="8940502075193e3a" providerId="LiveId" clId="{312EA2AC-1FCB-43E1-82DC-6E24A03D2561}" dt="2023-11-27T18:14:27.357" v="257" actId="27636"/>
          <ac:spMkLst>
            <pc:docMk/>
            <pc:sldMk cId="405501360" sldId="261"/>
            <ac:spMk id="4" creationId="{6A026EF7-EA52-3DE5-AC88-E7CA14A6EAB6}"/>
          </ac:spMkLst>
        </pc:spChg>
        <pc:spChg chg="mod">
          <ac:chgData name="Bee B" userId="8940502075193e3a" providerId="LiveId" clId="{312EA2AC-1FCB-43E1-82DC-6E24A03D2561}" dt="2023-11-27T18:13:06.797" v="141" actId="1076"/>
          <ac:spMkLst>
            <pc:docMk/>
            <pc:sldMk cId="405501360" sldId="261"/>
            <ac:spMk id="5" creationId="{00E30747-7273-9DD9-8163-419FC4D000A2}"/>
          </ac:spMkLst>
        </pc:spChg>
        <pc:spChg chg="add del mod">
          <ac:chgData name="Bee B" userId="8940502075193e3a" providerId="LiveId" clId="{312EA2AC-1FCB-43E1-82DC-6E24A03D2561}" dt="2023-11-27T18:13:10.727" v="143" actId="478"/>
          <ac:spMkLst>
            <pc:docMk/>
            <pc:sldMk cId="405501360" sldId="261"/>
            <ac:spMk id="6" creationId="{D8A8E18C-F625-A845-71D6-46D2A0C83858}"/>
          </ac:spMkLst>
        </pc:spChg>
        <pc:picChg chg="add mod">
          <ac:chgData name="Bee B" userId="8940502075193e3a" providerId="LiveId" clId="{312EA2AC-1FCB-43E1-82DC-6E24A03D2561}" dt="2023-11-27T18:14:33.317" v="260" actId="1076"/>
          <ac:picMkLst>
            <pc:docMk/>
            <pc:sldMk cId="405501360" sldId="261"/>
            <ac:picMk id="3074" creationId="{C9C6C938-C0EE-4C7E-30EC-065E246751A5}"/>
          </ac:picMkLst>
        </pc:picChg>
      </pc:sldChg>
      <pc:sldChg chg="addSp delSp modSp mod">
        <pc:chgData name="Bee B" userId="8940502075193e3a" providerId="LiveId" clId="{312EA2AC-1FCB-43E1-82DC-6E24A03D2561}" dt="2023-11-27T18:15:33.014" v="276" actId="1076"/>
        <pc:sldMkLst>
          <pc:docMk/>
          <pc:sldMk cId="2977945212" sldId="262"/>
        </pc:sldMkLst>
        <pc:spChg chg="mod">
          <ac:chgData name="Bee B" userId="8940502075193e3a" providerId="LiveId" clId="{312EA2AC-1FCB-43E1-82DC-6E24A03D2561}" dt="2023-11-27T18:14:45.083" v="262" actId="1076"/>
          <ac:spMkLst>
            <pc:docMk/>
            <pc:sldMk cId="2977945212" sldId="262"/>
            <ac:spMk id="2" creationId="{5BFD5E58-A479-A5F5-FEF8-7728A504D2CF}"/>
          </ac:spMkLst>
        </pc:spChg>
        <pc:spChg chg="del">
          <ac:chgData name="Bee B" userId="8940502075193e3a" providerId="LiveId" clId="{312EA2AC-1FCB-43E1-82DC-6E24A03D2561}" dt="2023-11-27T18:14:47.543" v="263" actId="478"/>
          <ac:spMkLst>
            <pc:docMk/>
            <pc:sldMk cId="2977945212" sldId="262"/>
            <ac:spMk id="3" creationId="{20E29B03-F37D-DEF2-E6BB-392BB45AFC2C}"/>
          </ac:spMkLst>
        </pc:spChg>
        <pc:spChg chg="mod">
          <ac:chgData name="Bee B" userId="8940502075193e3a" providerId="LiveId" clId="{312EA2AC-1FCB-43E1-82DC-6E24A03D2561}" dt="2023-11-27T18:15:01.957" v="272" actId="27636"/>
          <ac:spMkLst>
            <pc:docMk/>
            <pc:sldMk cId="2977945212" sldId="262"/>
            <ac:spMk id="4" creationId="{E7029916-CAD4-8F2C-702C-46202EB15FDC}"/>
          </ac:spMkLst>
        </pc:spChg>
        <pc:spChg chg="add del mod">
          <ac:chgData name="Bee B" userId="8940502075193e3a" providerId="LiveId" clId="{312EA2AC-1FCB-43E1-82DC-6E24A03D2561}" dt="2023-11-27T18:14:49.001" v="264" actId="478"/>
          <ac:spMkLst>
            <pc:docMk/>
            <pc:sldMk cId="2977945212" sldId="262"/>
            <ac:spMk id="7" creationId="{CD0CD0DA-C99E-737D-DE54-170FDF6218AE}"/>
          </ac:spMkLst>
        </pc:spChg>
        <pc:picChg chg="add mod">
          <ac:chgData name="Bee B" userId="8940502075193e3a" providerId="LiveId" clId="{312EA2AC-1FCB-43E1-82DC-6E24A03D2561}" dt="2023-11-27T18:15:33.014" v="276" actId="1076"/>
          <ac:picMkLst>
            <pc:docMk/>
            <pc:sldMk cId="2977945212" sldId="262"/>
            <ac:picMk id="4098" creationId="{4BDBD04D-33E4-25E3-D26A-C876EAFCECC8}"/>
          </ac:picMkLst>
        </pc:picChg>
      </pc:sldChg>
      <pc:sldChg chg="addSp delSp modSp mod">
        <pc:chgData name="Bee B" userId="8940502075193e3a" providerId="LiveId" clId="{312EA2AC-1FCB-43E1-82DC-6E24A03D2561}" dt="2023-11-27T18:20:09.859" v="379" actId="1076"/>
        <pc:sldMkLst>
          <pc:docMk/>
          <pc:sldMk cId="3962929799" sldId="263"/>
        </pc:sldMkLst>
        <pc:spChg chg="mod">
          <ac:chgData name="Bee B" userId="8940502075193e3a" providerId="LiveId" clId="{312EA2AC-1FCB-43E1-82DC-6E24A03D2561}" dt="2023-11-27T18:18:58.539" v="320" actId="113"/>
          <ac:spMkLst>
            <pc:docMk/>
            <pc:sldMk cId="3962929799" sldId="263"/>
            <ac:spMk id="2" creationId="{FE3C82B8-9A11-8092-3C16-8FB2F27D53C3}"/>
          </ac:spMkLst>
        </pc:spChg>
        <pc:spChg chg="del">
          <ac:chgData name="Bee B" userId="8940502075193e3a" providerId="LiveId" clId="{312EA2AC-1FCB-43E1-82DC-6E24A03D2561}" dt="2023-11-27T18:19:01.039" v="321" actId="478"/>
          <ac:spMkLst>
            <pc:docMk/>
            <pc:sldMk cId="3962929799" sldId="263"/>
            <ac:spMk id="3" creationId="{DBDAA87B-FEF8-F4BB-D1B8-8FC42FD07212}"/>
          </ac:spMkLst>
        </pc:spChg>
        <pc:spChg chg="mod">
          <ac:chgData name="Bee B" userId="8940502075193e3a" providerId="LiveId" clId="{312EA2AC-1FCB-43E1-82DC-6E24A03D2561}" dt="2023-11-27T18:20:08.119" v="378" actId="27636"/>
          <ac:spMkLst>
            <pc:docMk/>
            <pc:sldMk cId="3962929799" sldId="263"/>
            <ac:spMk id="4" creationId="{2961C517-9F79-CCDC-AC6B-DC9D9CECEEB5}"/>
          </ac:spMkLst>
        </pc:spChg>
        <pc:spChg chg="add del mod">
          <ac:chgData name="Bee B" userId="8940502075193e3a" providerId="LiveId" clId="{312EA2AC-1FCB-43E1-82DC-6E24A03D2561}" dt="2023-11-27T18:19:04.960" v="322" actId="478"/>
          <ac:spMkLst>
            <pc:docMk/>
            <pc:sldMk cId="3962929799" sldId="263"/>
            <ac:spMk id="6" creationId="{8D859B66-2455-A070-499D-3AB9EC1FE9D6}"/>
          </ac:spMkLst>
        </pc:spChg>
        <pc:picChg chg="add mod">
          <ac:chgData name="Bee B" userId="8940502075193e3a" providerId="LiveId" clId="{312EA2AC-1FCB-43E1-82DC-6E24A03D2561}" dt="2023-11-27T18:20:09.859" v="379" actId="1076"/>
          <ac:picMkLst>
            <pc:docMk/>
            <pc:sldMk cId="3962929799" sldId="263"/>
            <ac:picMk id="6146" creationId="{09AC84D1-A8E5-41EF-05F1-AD118048E76F}"/>
          </ac:picMkLst>
        </pc:picChg>
      </pc:sldChg>
      <pc:sldChg chg="addSp delSp modSp mod">
        <pc:chgData name="Bee B" userId="8940502075193e3a" providerId="LiveId" clId="{312EA2AC-1FCB-43E1-82DC-6E24A03D2561}" dt="2023-11-27T18:22:24.589" v="415" actId="1076"/>
        <pc:sldMkLst>
          <pc:docMk/>
          <pc:sldMk cId="2639743823" sldId="264"/>
        </pc:sldMkLst>
        <pc:spChg chg="mod">
          <ac:chgData name="Bee B" userId="8940502075193e3a" providerId="LiveId" clId="{312EA2AC-1FCB-43E1-82DC-6E24A03D2561}" dt="2023-11-27T18:21:36.826" v="405" actId="14100"/>
          <ac:spMkLst>
            <pc:docMk/>
            <pc:sldMk cId="2639743823" sldId="264"/>
            <ac:spMk id="2" creationId="{17E3BE2B-2F61-2167-274B-4123FD1303EA}"/>
          </ac:spMkLst>
        </pc:spChg>
        <pc:spChg chg="del">
          <ac:chgData name="Bee B" userId="8940502075193e3a" providerId="LiveId" clId="{312EA2AC-1FCB-43E1-82DC-6E24A03D2561}" dt="2023-11-27T18:21:29.739" v="403" actId="478"/>
          <ac:spMkLst>
            <pc:docMk/>
            <pc:sldMk cId="2639743823" sldId="264"/>
            <ac:spMk id="3" creationId="{E0DD93DE-E8EE-E7EB-7639-C43FC0934C0C}"/>
          </ac:spMkLst>
        </pc:spChg>
        <pc:spChg chg="mod">
          <ac:chgData name="Bee B" userId="8940502075193e3a" providerId="LiveId" clId="{312EA2AC-1FCB-43E1-82DC-6E24A03D2561}" dt="2023-11-27T18:22:16.172" v="411" actId="1076"/>
          <ac:spMkLst>
            <pc:docMk/>
            <pc:sldMk cId="2639743823" sldId="264"/>
            <ac:spMk id="4" creationId="{B59E7F43-6928-124F-8739-AFFBEF70D89A}"/>
          </ac:spMkLst>
        </pc:spChg>
        <pc:spChg chg="add del mod">
          <ac:chgData name="Bee B" userId="8940502075193e3a" providerId="LiveId" clId="{312EA2AC-1FCB-43E1-82DC-6E24A03D2561}" dt="2023-11-27T18:21:32.069" v="404" actId="478"/>
          <ac:spMkLst>
            <pc:docMk/>
            <pc:sldMk cId="2639743823" sldId="264"/>
            <ac:spMk id="6" creationId="{BF62C668-84EA-96EA-2F7B-999662477151}"/>
          </ac:spMkLst>
        </pc:spChg>
        <pc:picChg chg="add mod">
          <ac:chgData name="Bee B" userId="8940502075193e3a" providerId="LiveId" clId="{312EA2AC-1FCB-43E1-82DC-6E24A03D2561}" dt="2023-11-27T18:22:24.589" v="415" actId="1076"/>
          <ac:picMkLst>
            <pc:docMk/>
            <pc:sldMk cId="2639743823" sldId="264"/>
            <ac:picMk id="7170" creationId="{A422C598-9D83-3177-366A-85DA8FF71236}"/>
          </ac:picMkLst>
        </pc:picChg>
      </pc:sldChg>
      <pc:sldChg chg="addSp delSp modSp mod ord modNotesTx">
        <pc:chgData name="Bee B" userId="8940502075193e3a" providerId="LiveId" clId="{312EA2AC-1FCB-43E1-82DC-6E24A03D2561}" dt="2023-12-02T13:50:20.768" v="2453" actId="14100"/>
        <pc:sldMkLst>
          <pc:docMk/>
          <pc:sldMk cId="3567632973" sldId="265"/>
        </pc:sldMkLst>
        <pc:spChg chg="add mod">
          <ac:chgData name="Bee B" userId="8940502075193e3a" providerId="LiveId" clId="{312EA2AC-1FCB-43E1-82DC-6E24A03D2561}" dt="2023-12-02T13:41:29.889" v="1241" actId="20577"/>
          <ac:spMkLst>
            <pc:docMk/>
            <pc:sldMk cId="3567632973" sldId="265"/>
            <ac:spMk id="2" creationId="{579B2CE4-86FE-DF9B-45B5-A1C48991BF45}"/>
          </ac:spMkLst>
        </pc:spChg>
        <pc:spChg chg="del">
          <ac:chgData name="Bee B" userId="8940502075193e3a" providerId="LiveId" clId="{312EA2AC-1FCB-43E1-82DC-6E24A03D2561}" dt="2023-11-27T18:03:38.950" v="95" actId="478"/>
          <ac:spMkLst>
            <pc:docMk/>
            <pc:sldMk cId="3567632973" sldId="265"/>
            <ac:spMk id="3" creationId="{F00683E1-08BC-B55F-B69A-E1903BD29F72}"/>
          </ac:spMkLst>
        </pc:spChg>
        <pc:spChg chg="del mod">
          <ac:chgData name="Bee B" userId="8940502075193e3a" providerId="LiveId" clId="{312EA2AC-1FCB-43E1-82DC-6E24A03D2561}" dt="2023-12-02T13:34:10.251" v="799" actId="478"/>
          <ac:spMkLst>
            <pc:docMk/>
            <pc:sldMk cId="3567632973" sldId="265"/>
            <ac:spMk id="4" creationId="{C78D0DC6-0503-6172-058B-D4B0E13F11E3}"/>
          </ac:spMkLst>
        </pc:spChg>
        <pc:spChg chg="add del mod">
          <ac:chgData name="Bee B" userId="8940502075193e3a" providerId="LiveId" clId="{312EA2AC-1FCB-43E1-82DC-6E24A03D2561}" dt="2023-12-02T13:34:12.828" v="800" actId="478"/>
          <ac:spMkLst>
            <pc:docMk/>
            <pc:sldMk cId="3567632973" sldId="265"/>
            <ac:spMk id="5" creationId="{1B40AC49-53B0-1CF8-9C47-C2368AC66ED8}"/>
          </ac:spMkLst>
        </pc:spChg>
        <pc:spChg chg="add del mod">
          <ac:chgData name="Bee B" userId="8940502075193e3a" providerId="LiveId" clId="{312EA2AC-1FCB-43E1-82DC-6E24A03D2561}" dt="2023-11-27T18:03:43.401" v="96" actId="478"/>
          <ac:spMkLst>
            <pc:docMk/>
            <pc:sldMk cId="3567632973" sldId="265"/>
            <ac:spMk id="5" creationId="{5B4FB9C7-C8E0-93F9-415F-893814645948}"/>
          </ac:spMkLst>
        </pc:spChg>
        <pc:spChg chg="mod">
          <ac:chgData name="Bee B" userId="8940502075193e3a" providerId="LiveId" clId="{312EA2AC-1FCB-43E1-82DC-6E24A03D2561}" dt="2023-12-02T13:49:16.267" v="2228" actId="27636"/>
          <ac:spMkLst>
            <pc:docMk/>
            <pc:sldMk cId="3567632973" sldId="265"/>
            <ac:spMk id="6" creationId="{E9837D26-2DC0-9E62-522E-3AE0FA6E7447}"/>
          </ac:spMkLst>
        </pc:spChg>
        <pc:spChg chg="add del mod">
          <ac:chgData name="Bee B" userId="8940502075193e3a" providerId="LiveId" clId="{312EA2AC-1FCB-43E1-82DC-6E24A03D2561}" dt="2023-12-02T13:34:29.446" v="807" actId="478"/>
          <ac:spMkLst>
            <pc:docMk/>
            <pc:sldMk cId="3567632973" sldId="265"/>
            <ac:spMk id="7" creationId="{BF903D62-A868-84DC-DC31-2C32E961E218}"/>
          </ac:spMkLst>
        </pc:spChg>
        <pc:spChg chg="add mod">
          <ac:chgData name="Bee B" userId="8940502075193e3a" providerId="LiveId" clId="{312EA2AC-1FCB-43E1-82DC-6E24A03D2561}" dt="2023-12-02T13:45:27.076" v="1609" actId="1076"/>
          <ac:spMkLst>
            <pc:docMk/>
            <pc:sldMk cId="3567632973" sldId="265"/>
            <ac:spMk id="8" creationId="{0D9807F2-F6BB-17B4-7614-1CD07C3D0307}"/>
          </ac:spMkLst>
        </pc:spChg>
        <pc:spChg chg="add mod">
          <ac:chgData name="Bee B" userId="8940502075193e3a" providerId="LiveId" clId="{312EA2AC-1FCB-43E1-82DC-6E24A03D2561}" dt="2023-12-02T13:42:39.515" v="1290" actId="207"/>
          <ac:spMkLst>
            <pc:docMk/>
            <pc:sldMk cId="3567632973" sldId="265"/>
            <ac:spMk id="9" creationId="{A37CABBF-B4C1-03D0-1CCE-422629BA1FFE}"/>
          </ac:spMkLst>
        </pc:spChg>
        <pc:spChg chg="add mod">
          <ac:chgData name="Bee B" userId="8940502075193e3a" providerId="LiveId" clId="{312EA2AC-1FCB-43E1-82DC-6E24A03D2561}" dt="2023-12-02T13:50:20.768" v="2453" actId="14100"/>
          <ac:spMkLst>
            <pc:docMk/>
            <pc:sldMk cId="3567632973" sldId="265"/>
            <ac:spMk id="10" creationId="{996962EB-A362-7437-C12E-70A5AEF2C61B}"/>
          </ac:spMkLst>
        </pc:spChg>
        <pc:spChg chg="add mod">
          <ac:chgData name="Bee B" userId="8940502075193e3a" providerId="LiveId" clId="{312EA2AC-1FCB-43E1-82DC-6E24A03D2561}" dt="2023-12-02T13:45:17.834" v="1606" actId="313"/>
          <ac:spMkLst>
            <pc:docMk/>
            <pc:sldMk cId="3567632973" sldId="265"/>
            <ac:spMk id="11" creationId="{0572F1D4-0D47-F192-7345-E6EB1E836E0A}"/>
          </ac:spMkLst>
        </pc:spChg>
        <pc:spChg chg="add mod">
          <ac:chgData name="Bee B" userId="8940502075193e3a" providerId="LiveId" clId="{312EA2AC-1FCB-43E1-82DC-6E24A03D2561}" dt="2023-12-02T13:46:24.811" v="1833" actId="14100"/>
          <ac:spMkLst>
            <pc:docMk/>
            <pc:sldMk cId="3567632973" sldId="265"/>
            <ac:spMk id="12" creationId="{B01CDBF2-A6EA-F9EF-9841-584EDAB8CA04}"/>
          </ac:spMkLst>
        </pc:spChg>
        <pc:spChg chg="add mod">
          <ac:chgData name="Bee B" userId="8940502075193e3a" providerId="LiveId" clId="{312EA2AC-1FCB-43E1-82DC-6E24A03D2561}" dt="2023-12-02T13:47:03.924" v="1926" actId="1076"/>
          <ac:spMkLst>
            <pc:docMk/>
            <pc:sldMk cId="3567632973" sldId="265"/>
            <ac:spMk id="13" creationId="{AB4E6798-7E75-B137-EFD7-004B626C7AD0}"/>
          </ac:spMkLst>
        </pc:spChg>
        <pc:spChg chg="add mod">
          <ac:chgData name="Bee B" userId="8940502075193e3a" providerId="LiveId" clId="{312EA2AC-1FCB-43E1-82DC-6E24A03D2561}" dt="2023-12-02T13:49:03.602" v="2216" actId="1076"/>
          <ac:spMkLst>
            <pc:docMk/>
            <pc:sldMk cId="3567632973" sldId="265"/>
            <ac:spMk id="14" creationId="{529125A9-A357-D83B-A939-F1745D7DB30D}"/>
          </ac:spMkLst>
        </pc:spChg>
        <pc:spChg chg="add mod">
          <ac:chgData name="Bee B" userId="8940502075193e3a" providerId="LiveId" clId="{312EA2AC-1FCB-43E1-82DC-6E24A03D2561}" dt="2023-12-02T13:48:59.355" v="2214" actId="1076"/>
          <ac:spMkLst>
            <pc:docMk/>
            <pc:sldMk cId="3567632973" sldId="265"/>
            <ac:spMk id="15" creationId="{E9F91D2F-19A1-0C10-AA65-2544F32CBEA5}"/>
          </ac:spMkLst>
        </pc:spChg>
        <pc:spChg chg="add mod">
          <ac:chgData name="Bee B" userId="8940502075193e3a" providerId="LiveId" clId="{312EA2AC-1FCB-43E1-82DC-6E24A03D2561}" dt="2023-12-02T13:49:56.107" v="2422"/>
          <ac:spMkLst>
            <pc:docMk/>
            <pc:sldMk cId="3567632973" sldId="265"/>
            <ac:spMk id="16" creationId="{03328F9E-1BE7-2819-C3B7-651120C38BCD}"/>
          </ac:spMkLst>
        </pc:spChg>
      </pc:sldChg>
      <pc:sldChg chg="addSp delSp modSp mod">
        <pc:chgData name="Bee B" userId="8940502075193e3a" providerId="LiveId" clId="{312EA2AC-1FCB-43E1-82DC-6E24A03D2561}" dt="2023-12-02T13:53:08.701" v="2474" actId="1076"/>
        <pc:sldMkLst>
          <pc:docMk/>
          <pc:sldMk cId="2742080129" sldId="266"/>
        </pc:sldMkLst>
        <pc:spChg chg="del">
          <ac:chgData name="Bee B" userId="8940502075193e3a" providerId="LiveId" clId="{312EA2AC-1FCB-43E1-82DC-6E24A03D2561}" dt="2023-11-27T18:05:29.906" v="104" actId="478"/>
          <ac:spMkLst>
            <pc:docMk/>
            <pc:sldMk cId="2742080129" sldId="266"/>
            <ac:spMk id="3" creationId="{56034E5A-7145-ECDF-A6C8-2A015F7AEB91}"/>
          </ac:spMkLst>
        </pc:spChg>
        <pc:spChg chg="mod">
          <ac:chgData name="Bee B" userId="8940502075193e3a" providerId="LiveId" clId="{312EA2AC-1FCB-43E1-82DC-6E24A03D2561}" dt="2023-12-02T13:51:21.421" v="2466" actId="27636"/>
          <ac:spMkLst>
            <pc:docMk/>
            <pc:sldMk cId="2742080129" sldId="266"/>
            <ac:spMk id="4" creationId="{70C8AEA8-6821-432F-D899-9427F5B0095A}"/>
          </ac:spMkLst>
        </pc:spChg>
        <pc:spChg chg="mod">
          <ac:chgData name="Bee B" userId="8940502075193e3a" providerId="LiveId" clId="{312EA2AC-1FCB-43E1-82DC-6E24A03D2561}" dt="2023-12-02T13:50:30.805" v="2454" actId="1076"/>
          <ac:spMkLst>
            <pc:docMk/>
            <pc:sldMk cId="2742080129" sldId="266"/>
            <ac:spMk id="5" creationId="{DB9CD1AA-26CD-5C6C-6A56-F49E8C1D5140}"/>
          </ac:spMkLst>
        </pc:spChg>
        <pc:spChg chg="mod">
          <ac:chgData name="Bee B" userId="8940502075193e3a" providerId="LiveId" clId="{312EA2AC-1FCB-43E1-82DC-6E24A03D2561}" dt="2023-12-02T13:51:25.152" v="2467" actId="1076"/>
          <ac:spMkLst>
            <pc:docMk/>
            <pc:sldMk cId="2742080129" sldId="266"/>
            <ac:spMk id="6" creationId="{F004B8B9-A574-054F-D260-FE69AEC764B9}"/>
          </ac:spMkLst>
        </pc:spChg>
        <pc:spChg chg="add del mod">
          <ac:chgData name="Bee B" userId="8940502075193e3a" providerId="LiveId" clId="{312EA2AC-1FCB-43E1-82DC-6E24A03D2561}" dt="2023-11-27T18:05:32.117" v="105" actId="478"/>
          <ac:spMkLst>
            <pc:docMk/>
            <pc:sldMk cId="2742080129" sldId="266"/>
            <ac:spMk id="7" creationId="{852F7459-3D3A-00E5-953D-AFC78EE45F09}"/>
          </ac:spMkLst>
        </pc:spChg>
        <pc:picChg chg="add mod">
          <ac:chgData name="Bee B" userId="8940502075193e3a" providerId="LiveId" clId="{312EA2AC-1FCB-43E1-82DC-6E24A03D2561}" dt="2023-12-02T13:53:08.701" v="2474" actId="1076"/>
          <ac:picMkLst>
            <pc:docMk/>
            <pc:sldMk cId="2742080129" sldId="266"/>
            <ac:picMk id="2050" creationId="{E2085E7F-AD80-687F-E42E-D5D5918BC3B9}"/>
          </ac:picMkLst>
        </pc:picChg>
      </pc:sldChg>
      <pc:sldChg chg="addSp delSp modSp mod">
        <pc:chgData name="Bee B" userId="8940502075193e3a" providerId="LiveId" clId="{312EA2AC-1FCB-43E1-82DC-6E24A03D2561}" dt="2023-11-27T18:13:00.582" v="139" actId="1076"/>
        <pc:sldMkLst>
          <pc:docMk/>
          <pc:sldMk cId="960850003" sldId="285"/>
        </pc:sldMkLst>
        <pc:spChg chg="mod">
          <ac:chgData name="Bee B" userId="8940502075193e3a" providerId="LiveId" clId="{312EA2AC-1FCB-43E1-82DC-6E24A03D2561}" dt="2023-11-27T18:08:58.092" v="129" actId="14100"/>
          <ac:spMkLst>
            <pc:docMk/>
            <pc:sldMk cId="960850003" sldId="285"/>
            <ac:spMk id="2" creationId="{65CEEFE9-90B5-4674-B71E-7C4C5C37D3A1}"/>
          </ac:spMkLst>
        </pc:spChg>
        <pc:spChg chg="del">
          <ac:chgData name="Bee B" userId="8940502075193e3a" providerId="LiveId" clId="{312EA2AC-1FCB-43E1-82DC-6E24A03D2561}" dt="2023-11-27T18:09:01.285" v="130" actId="478"/>
          <ac:spMkLst>
            <pc:docMk/>
            <pc:sldMk cId="960850003" sldId="285"/>
            <ac:spMk id="3" creationId="{84FF17F5-1A05-4499-8BE3-6177890CA3CD}"/>
          </ac:spMkLst>
        </pc:spChg>
        <pc:spChg chg="mod">
          <ac:chgData name="Bee B" userId="8940502075193e3a" providerId="LiveId" clId="{312EA2AC-1FCB-43E1-82DC-6E24A03D2561}" dt="2023-11-27T18:09:13.220" v="134" actId="1076"/>
          <ac:spMkLst>
            <pc:docMk/>
            <pc:sldMk cId="960850003" sldId="285"/>
            <ac:spMk id="4" creationId="{DD5065BE-1571-458F-B1A1-718A07B84CE7}"/>
          </ac:spMkLst>
        </pc:spChg>
        <pc:spChg chg="add del mod">
          <ac:chgData name="Bee B" userId="8940502075193e3a" providerId="LiveId" clId="{312EA2AC-1FCB-43E1-82DC-6E24A03D2561}" dt="2023-11-27T18:09:02.658" v="131" actId="478"/>
          <ac:spMkLst>
            <pc:docMk/>
            <pc:sldMk cId="960850003" sldId="285"/>
            <ac:spMk id="6" creationId="{F7081C8B-7FC0-4A57-5D9F-193999BE0487}"/>
          </ac:spMkLst>
        </pc:spChg>
        <pc:picChg chg="add mod">
          <ac:chgData name="Bee B" userId="8940502075193e3a" providerId="LiveId" clId="{312EA2AC-1FCB-43E1-82DC-6E24A03D2561}" dt="2023-11-27T18:13:00.582" v="139" actId="1076"/>
          <ac:picMkLst>
            <pc:docMk/>
            <pc:sldMk cId="960850003" sldId="285"/>
            <ac:picMk id="2050" creationId="{E7931075-FAE7-017C-B849-B7345FC32A27}"/>
          </ac:picMkLst>
        </pc:picChg>
      </pc:sldChg>
      <pc:sldChg chg="addSp delSp modSp mod">
        <pc:chgData name="Bee B" userId="8940502075193e3a" providerId="LiveId" clId="{312EA2AC-1FCB-43E1-82DC-6E24A03D2561}" dt="2023-12-02T13:55:34.110" v="2487" actId="1076"/>
        <pc:sldMkLst>
          <pc:docMk/>
          <pc:sldMk cId="4117796610" sldId="286"/>
        </pc:sldMkLst>
        <pc:spChg chg="del">
          <ac:chgData name="Bee B" userId="8940502075193e3a" providerId="LiveId" clId="{312EA2AC-1FCB-43E1-82DC-6E24A03D2561}" dt="2023-11-27T18:08:24.356" v="116" actId="478"/>
          <ac:spMkLst>
            <pc:docMk/>
            <pc:sldMk cId="4117796610" sldId="286"/>
            <ac:spMk id="3" creationId="{C7895328-2195-5605-50F4-74CAD505A6D1}"/>
          </ac:spMkLst>
        </pc:spChg>
        <pc:spChg chg="mod">
          <ac:chgData name="Bee B" userId="8940502075193e3a" providerId="LiveId" clId="{312EA2AC-1FCB-43E1-82DC-6E24A03D2561}" dt="2023-12-02T13:53:34.221" v="2483" actId="20577"/>
          <ac:spMkLst>
            <pc:docMk/>
            <pc:sldMk cId="4117796610" sldId="286"/>
            <ac:spMk id="4" creationId="{19F1E5B1-447D-78AE-6490-8B20371AB803}"/>
          </ac:spMkLst>
        </pc:spChg>
        <pc:spChg chg="mod">
          <ac:chgData name="Bee B" userId="8940502075193e3a" providerId="LiveId" clId="{312EA2AC-1FCB-43E1-82DC-6E24A03D2561}" dt="2023-12-02T13:53:40.995" v="2484" actId="1076"/>
          <ac:spMkLst>
            <pc:docMk/>
            <pc:sldMk cId="4117796610" sldId="286"/>
            <ac:spMk id="5" creationId="{07C84D3D-31A0-8050-357D-1E6EC4F76384}"/>
          </ac:spMkLst>
        </pc:spChg>
        <pc:spChg chg="mod">
          <ac:chgData name="Bee B" userId="8940502075193e3a" providerId="LiveId" clId="{312EA2AC-1FCB-43E1-82DC-6E24A03D2561}" dt="2023-12-02T13:53:25.127" v="2477" actId="1076"/>
          <ac:spMkLst>
            <pc:docMk/>
            <pc:sldMk cId="4117796610" sldId="286"/>
            <ac:spMk id="6" creationId="{16C796A8-B6AE-682D-6818-F19209B28853}"/>
          </ac:spMkLst>
        </pc:spChg>
        <pc:spChg chg="add del mod">
          <ac:chgData name="Bee B" userId="8940502075193e3a" providerId="LiveId" clId="{312EA2AC-1FCB-43E1-82DC-6E24A03D2561}" dt="2023-12-02T13:53:14.740" v="2475" actId="478"/>
          <ac:spMkLst>
            <pc:docMk/>
            <pc:sldMk cId="4117796610" sldId="286"/>
            <ac:spMk id="7" creationId="{65E6ABA7-4BAA-EA46-0E0C-5628CD82A2E8}"/>
          </ac:spMkLst>
        </pc:spChg>
        <pc:picChg chg="add mod">
          <ac:chgData name="Bee B" userId="8940502075193e3a" providerId="LiveId" clId="{312EA2AC-1FCB-43E1-82DC-6E24A03D2561}" dt="2023-12-02T13:55:34.110" v="2487" actId="1076"/>
          <ac:picMkLst>
            <pc:docMk/>
            <pc:sldMk cId="4117796610" sldId="286"/>
            <ac:picMk id="3074" creationId="{07D42524-D214-AE12-660F-54B5EC5A41C6}"/>
          </ac:picMkLst>
        </pc:picChg>
      </pc:sldChg>
      <pc:sldChg chg="addSp delSp modSp mod">
        <pc:chgData name="Bee B" userId="8940502075193e3a" providerId="LiveId" clId="{312EA2AC-1FCB-43E1-82DC-6E24A03D2561}" dt="2023-12-02T13:57:09.669" v="2499" actId="1076"/>
        <pc:sldMkLst>
          <pc:docMk/>
          <pc:sldMk cId="251119750" sldId="287"/>
        </pc:sldMkLst>
        <pc:spChg chg="del">
          <ac:chgData name="Bee B" userId="8940502075193e3a" providerId="LiveId" clId="{312EA2AC-1FCB-43E1-82DC-6E24A03D2561}" dt="2023-11-27T18:08:35.143" v="123" actId="478"/>
          <ac:spMkLst>
            <pc:docMk/>
            <pc:sldMk cId="251119750" sldId="287"/>
            <ac:spMk id="3" creationId="{790C5CBD-7F4B-CCAC-5C65-E3233751EE0D}"/>
          </ac:spMkLst>
        </pc:spChg>
        <pc:spChg chg="mod">
          <ac:chgData name="Bee B" userId="8940502075193e3a" providerId="LiveId" clId="{312EA2AC-1FCB-43E1-82DC-6E24A03D2561}" dt="2023-12-02T13:55:57.877" v="2494" actId="20577"/>
          <ac:spMkLst>
            <pc:docMk/>
            <pc:sldMk cId="251119750" sldId="287"/>
            <ac:spMk id="4" creationId="{B0184327-20C5-0BC8-E2DE-DCCDFE1F2F7A}"/>
          </ac:spMkLst>
        </pc:spChg>
        <pc:spChg chg="mod">
          <ac:chgData name="Bee B" userId="8940502075193e3a" providerId="LiveId" clId="{312EA2AC-1FCB-43E1-82DC-6E24A03D2561}" dt="2023-11-27T18:08:19.152" v="115" actId="113"/>
          <ac:spMkLst>
            <pc:docMk/>
            <pc:sldMk cId="251119750" sldId="287"/>
            <ac:spMk id="5" creationId="{D4CBC39C-4AC5-C9EF-3ECA-8FF2A098A51F}"/>
          </ac:spMkLst>
        </pc:spChg>
        <pc:spChg chg="add del mod">
          <ac:chgData name="Bee B" userId="8940502075193e3a" providerId="LiveId" clId="{312EA2AC-1FCB-43E1-82DC-6E24A03D2561}" dt="2023-12-02T13:55:40.051" v="2488" actId="478"/>
          <ac:spMkLst>
            <pc:docMk/>
            <pc:sldMk cId="251119750" sldId="287"/>
            <ac:spMk id="7" creationId="{5472C00D-C136-BBF3-61B4-CC8A432CA76D}"/>
          </ac:spMkLst>
        </pc:spChg>
        <pc:picChg chg="add mod">
          <ac:chgData name="Bee B" userId="8940502075193e3a" providerId="LiveId" clId="{312EA2AC-1FCB-43E1-82DC-6E24A03D2561}" dt="2023-12-02T13:57:09.669" v="2499" actId="1076"/>
          <ac:picMkLst>
            <pc:docMk/>
            <pc:sldMk cId="251119750" sldId="287"/>
            <ac:picMk id="4098" creationId="{DEE7FAE0-A5F6-FE89-A6AD-DC3B44E76F15}"/>
          </ac:picMkLst>
        </pc:picChg>
      </pc:sldChg>
      <pc:sldChg chg="addSp delSp modSp mod">
        <pc:chgData name="Bee B" userId="8940502075193e3a" providerId="LiveId" clId="{312EA2AC-1FCB-43E1-82DC-6E24A03D2561}" dt="2023-11-27T18:18:49.154" v="317" actId="1076"/>
        <pc:sldMkLst>
          <pc:docMk/>
          <pc:sldMk cId="1902660149" sldId="288"/>
        </pc:sldMkLst>
        <pc:spChg chg="mod">
          <ac:chgData name="Bee B" userId="8940502075193e3a" providerId="LiveId" clId="{312EA2AC-1FCB-43E1-82DC-6E24A03D2561}" dt="2023-11-27T18:17:32.241" v="305" actId="1076"/>
          <ac:spMkLst>
            <pc:docMk/>
            <pc:sldMk cId="1902660149" sldId="288"/>
            <ac:spMk id="2" creationId="{7753CBD9-528D-2194-1790-05679DB77BB3}"/>
          </ac:spMkLst>
        </pc:spChg>
        <pc:spChg chg="del">
          <ac:chgData name="Bee B" userId="8940502075193e3a" providerId="LiveId" clId="{312EA2AC-1FCB-43E1-82DC-6E24A03D2561}" dt="2023-11-27T18:17:34.414" v="306" actId="478"/>
          <ac:spMkLst>
            <pc:docMk/>
            <pc:sldMk cId="1902660149" sldId="288"/>
            <ac:spMk id="3" creationId="{DE1D7C95-205A-7101-2E96-AAAA657F0F00}"/>
          </ac:spMkLst>
        </pc:spChg>
        <pc:spChg chg="mod">
          <ac:chgData name="Bee B" userId="8940502075193e3a" providerId="LiveId" clId="{312EA2AC-1FCB-43E1-82DC-6E24A03D2561}" dt="2023-11-27T18:17:55.238" v="314" actId="27636"/>
          <ac:spMkLst>
            <pc:docMk/>
            <pc:sldMk cId="1902660149" sldId="288"/>
            <ac:spMk id="4" creationId="{F77D4F17-5785-60B0-4000-3E7A9FEDE092}"/>
          </ac:spMkLst>
        </pc:spChg>
        <pc:spChg chg="add del mod">
          <ac:chgData name="Bee B" userId="8940502075193e3a" providerId="LiveId" clId="{312EA2AC-1FCB-43E1-82DC-6E24A03D2561}" dt="2023-11-27T18:17:36.367" v="307" actId="478"/>
          <ac:spMkLst>
            <pc:docMk/>
            <pc:sldMk cId="1902660149" sldId="288"/>
            <ac:spMk id="6" creationId="{37E6B79F-0875-5DA2-934E-1145952431FB}"/>
          </ac:spMkLst>
        </pc:spChg>
        <pc:picChg chg="add mod">
          <ac:chgData name="Bee B" userId="8940502075193e3a" providerId="LiveId" clId="{312EA2AC-1FCB-43E1-82DC-6E24A03D2561}" dt="2023-11-27T18:18:49.154" v="317" actId="1076"/>
          <ac:picMkLst>
            <pc:docMk/>
            <pc:sldMk cId="1902660149" sldId="288"/>
            <ac:picMk id="5122" creationId="{B35E20CA-5958-9488-F624-BA5383647380}"/>
          </ac:picMkLst>
        </pc:picChg>
      </pc:sldChg>
      <pc:sldChg chg="modSp mod">
        <pc:chgData name="Bee B" userId="8940502075193e3a" providerId="LiveId" clId="{312EA2AC-1FCB-43E1-82DC-6E24A03D2561}" dt="2023-11-27T18:22:35.461" v="418" actId="113"/>
        <pc:sldMkLst>
          <pc:docMk/>
          <pc:sldMk cId="1500897849" sldId="289"/>
        </pc:sldMkLst>
        <pc:spChg chg="mod">
          <ac:chgData name="Bee B" userId="8940502075193e3a" providerId="LiveId" clId="{312EA2AC-1FCB-43E1-82DC-6E24A03D2561}" dt="2023-11-27T18:22:35.461" v="418" actId="113"/>
          <ac:spMkLst>
            <pc:docMk/>
            <pc:sldMk cId="1500897849" sldId="289"/>
            <ac:spMk id="2" creationId="{12884AA1-210C-453B-AF99-356E3D148638}"/>
          </ac:spMkLst>
        </pc:spChg>
      </pc:sldChg>
      <pc:sldChg chg="modSp mod modNotesTx">
        <pc:chgData name="Bee B" userId="8940502075193e3a" providerId="LiveId" clId="{312EA2AC-1FCB-43E1-82DC-6E24A03D2561}" dt="2023-11-27T18:23:00.538" v="472" actId="20577"/>
        <pc:sldMkLst>
          <pc:docMk/>
          <pc:sldMk cId="4080044684" sldId="290"/>
        </pc:sldMkLst>
        <pc:spChg chg="mod">
          <ac:chgData name="Bee B" userId="8940502075193e3a" providerId="LiveId" clId="{312EA2AC-1FCB-43E1-82DC-6E24A03D2561}" dt="2023-11-27T18:22:58.133" v="471" actId="403"/>
          <ac:spMkLst>
            <pc:docMk/>
            <pc:sldMk cId="4080044684" sldId="290"/>
            <ac:spMk id="5" creationId="{3A4A2964-51D1-9837-CB9A-3590637FF9EE}"/>
          </ac:spMkLst>
        </pc:spChg>
      </pc:sldChg>
      <pc:sldChg chg="modSp mod">
        <pc:chgData name="Bee B" userId="8940502075193e3a" providerId="LiveId" clId="{312EA2AC-1FCB-43E1-82DC-6E24A03D2561}" dt="2023-11-27T18:23:08.906" v="497" actId="20577"/>
        <pc:sldMkLst>
          <pc:docMk/>
          <pc:sldMk cId="2784345257" sldId="291"/>
        </pc:sldMkLst>
        <pc:spChg chg="mod">
          <ac:chgData name="Bee B" userId="8940502075193e3a" providerId="LiveId" clId="{312EA2AC-1FCB-43E1-82DC-6E24A03D2561}" dt="2023-11-27T18:23:08.906" v="497" actId="20577"/>
          <ac:spMkLst>
            <pc:docMk/>
            <pc:sldMk cId="2784345257" sldId="291"/>
            <ac:spMk id="5" creationId="{953F133B-74F0-04A3-248A-47E0D083B40D}"/>
          </ac:spMkLst>
        </pc:spChg>
      </pc:sldChg>
      <pc:sldChg chg="modSp mod modNotesTx">
        <pc:chgData name="Bee B" userId="8940502075193e3a" providerId="LiveId" clId="{312EA2AC-1FCB-43E1-82DC-6E24A03D2561}" dt="2023-11-27T18:23:37.142" v="537" actId="20577"/>
        <pc:sldMkLst>
          <pc:docMk/>
          <pc:sldMk cId="220886892" sldId="292"/>
        </pc:sldMkLst>
        <pc:spChg chg="mod">
          <ac:chgData name="Bee B" userId="8940502075193e3a" providerId="LiveId" clId="{312EA2AC-1FCB-43E1-82DC-6E24A03D2561}" dt="2023-11-27T18:23:24.180" v="523" actId="113"/>
          <ac:spMkLst>
            <pc:docMk/>
            <pc:sldMk cId="220886892" sldId="292"/>
            <ac:spMk id="2" creationId="{ACF0A228-C1F1-49E4-F754-01B9750A62B5}"/>
          </ac:spMkLst>
        </pc:spChg>
      </pc:sldChg>
      <pc:sldChg chg="modSp mod">
        <pc:chgData name="Bee B" userId="8940502075193e3a" providerId="LiveId" clId="{312EA2AC-1FCB-43E1-82DC-6E24A03D2561}" dt="2023-11-27T18:24:23.896" v="603" actId="404"/>
        <pc:sldMkLst>
          <pc:docMk/>
          <pc:sldMk cId="4285872256" sldId="294"/>
        </pc:sldMkLst>
        <pc:spChg chg="mod">
          <ac:chgData name="Bee B" userId="8940502075193e3a" providerId="LiveId" clId="{312EA2AC-1FCB-43E1-82DC-6E24A03D2561}" dt="2023-11-27T18:24:23.896" v="603" actId="404"/>
          <ac:spMkLst>
            <pc:docMk/>
            <pc:sldMk cId="4285872256" sldId="294"/>
            <ac:spMk id="5" creationId="{F9D3F719-FAF1-D6D9-8B13-862F838367F1}"/>
          </ac:spMkLst>
        </pc:spChg>
      </pc:sldChg>
      <pc:sldChg chg="modSp mod">
        <pc:chgData name="Bee B" userId="8940502075193e3a" providerId="LiveId" clId="{312EA2AC-1FCB-43E1-82DC-6E24A03D2561}" dt="2023-11-27T18:24:45.684" v="610" actId="2710"/>
        <pc:sldMkLst>
          <pc:docMk/>
          <pc:sldMk cId="1394524631" sldId="296"/>
        </pc:sldMkLst>
        <pc:spChg chg="mod">
          <ac:chgData name="Bee B" userId="8940502075193e3a" providerId="LiveId" clId="{312EA2AC-1FCB-43E1-82DC-6E24A03D2561}" dt="2023-11-27T18:24:39.944" v="607" actId="1076"/>
          <ac:spMkLst>
            <pc:docMk/>
            <pc:sldMk cId="1394524631" sldId="296"/>
            <ac:spMk id="2" creationId="{064275BF-E3D9-F99D-970E-6F2C7683176A}"/>
          </ac:spMkLst>
        </pc:spChg>
        <pc:spChg chg="mod">
          <ac:chgData name="Bee B" userId="8940502075193e3a" providerId="LiveId" clId="{312EA2AC-1FCB-43E1-82DC-6E24A03D2561}" dt="2023-11-27T18:24:45.684" v="610" actId="2710"/>
          <ac:spMkLst>
            <pc:docMk/>
            <pc:sldMk cId="1394524631" sldId="296"/>
            <ac:spMk id="4" creationId="{618A9932-D3D9-0DE2-55B5-A4ED0CA97B51}"/>
          </ac:spMkLst>
        </pc:spChg>
      </pc:sldChg>
      <pc:sldChg chg="modSp mod">
        <pc:chgData name="Bee B" userId="8940502075193e3a" providerId="LiveId" clId="{312EA2AC-1FCB-43E1-82DC-6E24A03D2561}" dt="2023-12-02T13:59:33.854" v="2531" actId="403"/>
        <pc:sldMkLst>
          <pc:docMk/>
          <pc:sldMk cId="1075268229" sldId="297"/>
        </pc:sldMkLst>
        <pc:spChg chg="mod">
          <ac:chgData name="Bee B" userId="8940502075193e3a" providerId="LiveId" clId="{312EA2AC-1FCB-43E1-82DC-6E24A03D2561}" dt="2023-12-02T13:59:33.854" v="2531" actId="403"/>
          <ac:spMkLst>
            <pc:docMk/>
            <pc:sldMk cId="1075268229" sldId="297"/>
            <ac:spMk id="4" creationId="{2353525A-5E01-E1C8-B21E-80FC348BA292}"/>
          </ac:spMkLst>
        </pc:spChg>
        <pc:spChg chg="mod">
          <ac:chgData name="Bee B" userId="8940502075193e3a" providerId="LiveId" clId="{312EA2AC-1FCB-43E1-82DC-6E24A03D2561}" dt="2023-11-27T18:25:07.827" v="618" actId="113"/>
          <ac:spMkLst>
            <pc:docMk/>
            <pc:sldMk cId="1075268229" sldId="297"/>
            <ac:spMk id="5" creationId="{5B85BF75-5AEC-48FC-70CC-0D11C5560CDA}"/>
          </ac:spMkLst>
        </pc:spChg>
      </pc:sldChg>
      <pc:sldChg chg="addSp delSp modSp add mod ord">
        <pc:chgData name="Bee B" userId="8940502075193e3a" providerId="LiveId" clId="{312EA2AC-1FCB-43E1-82DC-6E24A03D2561}" dt="2023-12-02T13:51:13.289" v="2461" actId="1076"/>
        <pc:sldMkLst>
          <pc:docMk/>
          <pc:sldMk cId="3906654793" sldId="298"/>
        </pc:sldMkLst>
        <pc:spChg chg="del">
          <ac:chgData name="Bee B" userId="8940502075193e3a" providerId="LiveId" clId="{312EA2AC-1FCB-43E1-82DC-6E24A03D2561}" dt="2023-12-02T13:40:37.701" v="1222" actId="478"/>
          <ac:spMkLst>
            <pc:docMk/>
            <pc:sldMk cId="3906654793" sldId="298"/>
            <ac:spMk id="2" creationId="{579B2CE4-86FE-DF9B-45B5-A1C48991BF45}"/>
          </ac:spMkLst>
        </pc:spChg>
        <pc:spChg chg="mod">
          <ac:chgData name="Bee B" userId="8940502075193e3a" providerId="LiveId" clId="{312EA2AC-1FCB-43E1-82DC-6E24A03D2561}" dt="2023-12-02T13:50:38.351" v="2458" actId="27636"/>
          <ac:spMkLst>
            <pc:docMk/>
            <pc:sldMk cId="3906654793" sldId="298"/>
            <ac:spMk id="4" creationId="{C78D0DC6-0503-6172-058B-D4B0E13F11E3}"/>
          </ac:spMkLst>
        </pc:spChg>
        <pc:picChg chg="add mod">
          <ac:chgData name="Bee B" userId="8940502075193e3a" providerId="LiveId" clId="{312EA2AC-1FCB-43E1-82DC-6E24A03D2561}" dt="2023-12-02T13:51:13.289" v="2461" actId="1076"/>
          <ac:picMkLst>
            <pc:docMk/>
            <pc:sldMk cId="3906654793" sldId="298"/>
            <ac:picMk id="1026" creationId="{B08C95A3-125C-8223-4986-8A6E069B0CB1}"/>
          </ac:picMkLst>
        </pc:picChg>
      </pc:sldChg>
      <pc:sldChg chg="add del">
        <pc:chgData name="Bee B" userId="8940502075193e3a" providerId="LiveId" clId="{312EA2AC-1FCB-43E1-82DC-6E24A03D2561}" dt="2023-12-02T13:40:32.765" v="1221" actId="47"/>
        <pc:sldMkLst>
          <pc:docMk/>
          <pc:sldMk cId="3844497115" sldId="299"/>
        </pc:sldMkLst>
      </pc:sldChg>
    </pc:docChg>
  </pc:docChgLst>
  <pc:docChgLst>
    <pc:chgData name="Rachel Iles" userId="80abbc71-045e-409a-a317-7d3641ca40a2" providerId="ADAL" clId="{CA5A4277-0DBB-4F39-B39B-DCB8B00960FD}"/>
    <pc:docChg chg="undo custSel addSld modSld sldOrd">
      <pc:chgData name="Rachel Iles" userId="80abbc71-045e-409a-a317-7d3641ca40a2" providerId="ADAL" clId="{CA5A4277-0DBB-4F39-B39B-DCB8B00960FD}" dt="2023-08-17T09:02:01.981" v="4714" actId="1076"/>
      <pc:docMkLst>
        <pc:docMk/>
      </pc:docMkLst>
      <pc:sldChg chg="modSp mod">
        <pc:chgData name="Rachel Iles" userId="80abbc71-045e-409a-a317-7d3641ca40a2" providerId="ADAL" clId="{CA5A4277-0DBB-4F39-B39B-DCB8B00960FD}" dt="2023-08-14T14:10:23.959" v="60" actId="20577"/>
        <pc:sldMkLst>
          <pc:docMk/>
          <pc:sldMk cId="1342471370" sldId="258"/>
        </pc:sldMkLst>
        <pc:spChg chg="mod">
          <ac:chgData name="Rachel Iles" userId="80abbc71-045e-409a-a317-7d3641ca40a2" providerId="ADAL" clId="{CA5A4277-0DBB-4F39-B39B-DCB8B00960FD}" dt="2023-08-14T14:10:23.959" v="60" actId="20577"/>
          <ac:spMkLst>
            <pc:docMk/>
            <pc:sldMk cId="1342471370" sldId="258"/>
            <ac:spMk id="3" creationId="{7C3D941E-5569-FE77-94A1-BFC11680BEC1}"/>
          </ac:spMkLst>
        </pc:spChg>
        <pc:spChg chg="mod">
          <ac:chgData name="Rachel Iles" userId="80abbc71-045e-409a-a317-7d3641ca40a2" providerId="ADAL" clId="{CA5A4277-0DBB-4F39-B39B-DCB8B00960FD}" dt="2023-08-14T14:10:12.244" v="57" actId="20577"/>
          <ac:spMkLst>
            <pc:docMk/>
            <pc:sldMk cId="1342471370" sldId="258"/>
            <ac:spMk id="4" creationId="{F87DD536-7772-9115-D1FF-17213712072C}"/>
          </ac:spMkLst>
        </pc:spChg>
      </pc:sldChg>
      <pc:sldChg chg="modSp new mod ord modNotesTx">
        <pc:chgData name="Rachel Iles" userId="80abbc71-045e-409a-a317-7d3641ca40a2" providerId="ADAL" clId="{CA5A4277-0DBB-4F39-B39B-DCB8B00960FD}" dt="2023-08-17T08:54:16.211" v="4616" actId="1076"/>
        <pc:sldMkLst>
          <pc:docMk/>
          <pc:sldMk cId="2846650589" sldId="259"/>
        </pc:sldMkLst>
        <pc:spChg chg="mod">
          <ac:chgData name="Rachel Iles" userId="80abbc71-045e-409a-a317-7d3641ca40a2" providerId="ADAL" clId="{CA5A4277-0DBB-4F39-B39B-DCB8B00960FD}" dt="2023-08-15T12:52:53.717" v="1615" actId="1076"/>
          <ac:spMkLst>
            <pc:docMk/>
            <pc:sldMk cId="2846650589" sldId="259"/>
            <ac:spMk id="2" creationId="{8ED287DA-D979-C5CD-1A38-E1DACC998DCF}"/>
          </ac:spMkLst>
        </pc:spChg>
        <pc:spChg chg="mod">
          <ac:chgData name="Rachel Iles" userId="80abbc71-045e-409a-a317-7d3641ca40a2" providerId="ADAL" clId="{CA5A4277-0DBB-4F39-B39B-DCB8B00960FD}" dt="2023-08-17T08:54:16.211" v="4616" actId="1076"/>
          <ac:spMkLst>
            <pc:docMk/>
            <pc:sldMk cId="2846650589" sldId="259"/>
            <ac:spMk id="3" creationId="{CD504DA7-51DC-54D6-7F07-D9A75193F88F}"/>
          </ac:spMkLst>
        </pc:spChg>
        <pc:spChg chg="mod">
          <ac:chgData name="Rachel Iles" userId="80abbc71-045e-409a-a317-7d3641ca40a2" providerId="ADAL" clId="{CA5A4277-0DBB-4F39-B39B-DCB8B00960FD}" dt="2023-08-15T12:52:56.033" v="1616" actId="1076"/>
          <ac:spMkLst>
            <pc:docMk/>
            <pc:sldMk cId="2846650589" sldId="259"/>
            <ac:spMk id="4" creationId="{70A68DE3-80CF-1B9A-C2CD-9F25CF79E219}"/>
          </ac:spMkLst>
        </pc:spChg>
      </pc:sldChg>
      <pc:sldChg chg="modSp new mod ord modNotesTx">
        <pc:chgData name="Rachel Iles" userId="80abbc71-045e-409a-a317-7d3641ca40a2" providerId="ADAL" clId="{CA5A4277-0DBB-4F39-B39B-DCB8B00960FD}" dt="2023-08-17T08:56:11.763" v="4648" actId="1076"/>
        <pc:sldMkLst>
          <pc:docMk/>
          <pc:sldMk cId="868749242" sldId="260"/>
        </pc:sldMkLst>
        <pc:spChg chg="mod">
          <ac:chgData name="Rachel Iles" userId="80abbc71-045e-409a-a317-7d3641ca40a2" providerId="ADAL" clId="{CA5A4277-0DBB-4F39-B39B-DCB8B00960FD}" dt="2023-08-15T12:36:47.272" v="163" actId="122"/>
          <ac:spMkLst>
            <pc:docMk/>
            <pc:sldMk cId="868749242" sldId="260"/>
            <ac:spMk id="2" creationId="{E7C122C7-09ED-C958-01D4-2C135EA79F75}"/>
          </ac:spMkLst>
        </pc:spChg>
        <pc:spChg chg="mod">
          <ac:chgData name="Rachel Iles" userId="80abbc71-045e-409a-a317-7d3641ca40a2" providerId="ADAL" clId="{CA5A4277-0DBB-4F39-B39B-DCB8B00960FD}" dt="2023-08-17T08:56:11.763" v="4648" actId="1076"/>
          <ac:spMkLst>
            <pc:docMk/>
            <pc:sldMk cId="868749242" sldId="260"/>
            <ac:spMk id="3" creationId="{F00580D1-2F99-444A-D8C7-B8B8ED452FAB}"/>
          </ac:spMkLst>
        </pc:spChg>
        <pc:spChg chg="mod">
          <ac:chgData name="Rachel Iles" userId="80abbc71-045e-409a-a317-7d3641ca40a2" providerId="ADAL" clId="{CA5A4277-0DBB-4F39-B39B-DCB8B00960FD}" dt="2023-08-17T08:56:09.210" v="4646" actId="27636"/>
          <ac:spMkLst>
            <pc:docMk/>
            <pc:sldMk cId="868749242" sldId="260"/>
            <ac:spMk id="4" creationId="{500D5762-A823-ED1B-7CF2-CDD1115BFAAD}"/>
          </ac:spMkLst>
        </pc:spChg>
      </pc:sldChg>
      <pc:sldChg chg="addSp delSp modSp new mod modNotesTx">
        <pc:chgData name="Rachel Iles" userId="80abbc71-045e-409a-a317-7d3641ca40a2" providerId="ADAL" clId="{CA5A4277-0DBB-4F39-B39B-DCB8B00960FD}" dt="2023-08-17T08:52:48.427" v="4591" actId="1076"/>
        <pc:sldMkLst>
          <pc:docMk/>
          <pc:sldMk cId="405501360" sldId="261"/>
        </pc:sldMkLst>
        <pc:spChg chg="del">
          <ac:chgData name="Rachel Iles" userId="80abbc71-045e-409a-a317-7d3641ca40a2" providerId="ADAL" clId="{CA5A4277-0DBB-4F39-B39B-DCB8B00960FD}" dt="2023-08-15T12:41:51.865" v="632"/>
          <ac:spMkLst>
            <pc:docMk/>
            <pc:sldMk cId="405501360" sldId="261"/>
            <ac:spMk id="2" creationId="{4DBA0A0A-B8F1-17C5-C6F2-B791F990408E}"/>
          </ac:spMkLst>
        </pc:spChg>
        <pc:spChg chg="mod">
          <ac:chgData name="Rachel Iles" userId="80abbc71-045e-409a-a317-7d3641ca40a2" providerId="ADAL" clId="{CA5A4277-0DBB-4F39-B39B-DCB8B00960FD}" dt="2023-08-17T08:52:48.427" v="4591" actId="1076"/>
          <ac:spMkLst>
            <pc:docMk/>
            <pc:sldMk cId="405501360" sldId="261"/>
            <ac:spMk id="3" creationId="{32CA0EF5-36D6-6562-23F0-644636E0FBD2}"/>
          </ac:spMkLst>
        </pc:spChg>
        <pc:spChg chg="mod">
          <ac:chgData name="Rachel Iles" userId="80abbc71-045e-409a-a317-7d3641ca40a2" providerId="ADAL" clId="{CA5A4277-0DBB-4F39-B39B-DCB8B00960FD}" dt="2023-08-15T12:44:21.240" v="938" actId="27636"/>
          <ac:spMkLst>
            <pc:docMk/>
            <pc:sldMk cId="405501360" sldId="261"/>
            <ac:spMk id="4" creationId="{6A026EF7-EA52-3DE5-AC88-E7CA14A6EAB6}"/>
          </ac:spMkLst>
        </pc:spChg>
        <pc:spChg chg="add mod">
          <ac:chgData name="Rachel Iles" userId="80abbc71-045e-409a-a317-7d3641ca40a2" providerId="ADAL" clId="{CA5A4277-0DBB-4F39-B39B-DCB8B00960FD}" dt="2023-08-15T12:53:06.404" v="1617" actId="207"/>
          <ac:spMkLst>
            <pc:docMk/>
            <pc:sldMk cId="405501360" sldId="261"/>
            <ac:spMk id="5" creationId="{00E30747-7273-9DD9-8163-419FC4D000A2}"/>
          </ac:spMkLst>
        </pc:spChg>
      </pc:sldChg>
      <pc:sldChg chg="addSp modSp new mod">
        <pc:chgData name="Rachel Iles" userId="80abbc71-045e-409a-a317-7d3641ca40a2" providerId="ADAL" clId="{CA5A4277-0DBB-4F39-B39B-DCB8B00960FD}" dt="2023-08-17T08:53:42.946" v="4610" actId="1076"/>
        <pc:sldMkLst>
          <pc:docMk/>
          <pc:sldMk cId="2977945212" sldId="262"/>
        </pc:sldMkLst>
        <pc:spChg chg="mod">
          <ac:chgData name="Rachel Iles" userId="80abbc71-045e-409a-a317-7d3641ca40a2" providerId="ADAL" clId="{CA5A4277-0DBB-4F39-B39B-DCB8B00960FD}" dt="2023-08-15T12:45:07.799" v="966" actId="313"/>
          <ac:spMkLst>
            <pc:docMk/>
            <pc:sldMk cId="2977945212" sldId="262"/>
            <ac:spMk id="2" creationId="{5BFD5E58-A479-A5F5-FEF8-7728A504D2CF}"/>
          </ac:spMkLst>
        </pc:spChg>
        <pc:spChg chg="mod">
          <ac:chgData name="Rachel Iles" userId="80abbc71-045e-409a-a317-7d3641ca40a2" providerId="ADAL" clId="{CA5A4277-0DBB-4F39-B39B-DCB8B00960FD}" dt="2023-08-17T08:53:42.946" v="4610" actId="1076"/>
          <ac:spMkLst>
            <pc:docMk/>
            <pc:sldMk cId="2977945212" sldId="262"/>
            <ac:spMk id="3" creationId="{20E29B03-F37D-DEF2-E6BB-392BB45AFC2C}"/>
          </ac:spMkLst>
        </pc:spChg>
        <pc:spChg chg="mod">
          <ac:chgData name="Rachel Iles" userId="80abbc71-045e-409a-a317-7d3641ca40a2" providerId="ADAL" clId="{CA5A4277-0DBB-4F39-B39B-DCB8B00960FD}" dt="2023-08-17T08:53:36.714" v="4607" actId="27636"/>
          <ac:spMkLst>
            <pc:docMk/>
            <pc:sldMk cId="2977945212" sldId="262"/>
            <ac:spMk id="4" creationId="{E7029916-CAD4-8F2C-702C-46202EB15FDC}"/>
          </ac:spMkLst>
        </pc:spChg>
        <pc:spChg chg="add mod">
          <ac:chgData name="Rachel Iles" userId="80abbc71-045e-409a-a317-7d3641ca40a2" providerId="ADAL" clId="{CA5A4277-0DBB-4F39-B39B-DCB8B00960FD}" dt="2023-08-15T12:48:04.125" v="1154" actId="1076"/>
          <ac:spMkLst>
            <pc:docMk/>
            <pc:sldMk cId="2977945212" sldId="262"/>
            <ac:spMk id="6" creationId="{6B4E8270-0736-0939-B908-CF631551CF7D}"/>
          </ac:spMkLst>
        </pc:spChg>
      </pc:sldChg>
      <pc:sldChg chg="modSp new mod modNotesTx">
        <pc:chgData name="Rachel Iles" userId="80abbc71-045e-409a-a317-7d3641ca40a2" providerId="ADAL" clId="{CA5A4277-0DBB-4F39-B39B-DCB8B00960FD}" dt="2023-08-17T08:55:35.378" v="4639" actId="1076"/>
        <pc:sldMkLst>
          <pc:docMk/>
          <pc:sldMk cId="3962929799" sldId="263"/>
        </pc:sldMkLst>
        <pc:spChg chg="mod">
          <ac:chgData name="Rachel Iles" userId="80abbc71-045e-409a-a317-7d3641ca40a2" providerId="ADAL" clId="{CA5A4277-0DBB-4F39-B39B-DCB8B00960FD}" dt="2023-08-15T12:54:43.578" v="1668" actId="1076"/>
          <ac:spMkLst>
            <pc:docMk/>
            <pc:sldMk cId="3962929799" sldId="263"/>
            <ac:spMk id="2" creationId="{FE3C82B8-9A11-8092-3C16-8FB2F27D53C3}"/>
          </ac:spMkLst>
        </pc:spChg>
        <pc:spChg chg="mod">
          <ac:chgData name="Rachel Iles" userId="80abbc71-045e-409a-a317-7d3641ca40a2" providerId="ADAL" clId="{CA5A4277-0DBB-4F39-B39B-DCB8B00960FD}" dt="2023-08-17T08:55:35.378" v="4639" actId="1076"/>
          <ac:spMkLst>
            <pc:docMk/>
            <pc:sldMk cId="3962929799" sldId="263"/>
            <ac:spMk id="3" creationId="{DBDAA87B-FEF8-F4BB-D1B8-8FC42FD07212}"/>
          </ac:spMkLst>
        </pc:spChg>
        <pc:spChg chg="mod">
          <ac:chgData name="Rachel Iles" userId="80abbc71-045e-409a-a317-7d3641ca40a2" providerId="ADAL" clId="{CA5A4277-0DBB-4F39-B39B-DCB8B00960FD}" dt="2023-08-17T08:55:30.866" v="4637" actId="27636"/>
          <ac:spMkLst>
            <pc:docMk/>
            <pc:sldMk cId="3962929799" sldId="263"/>
            <ac:spMk id="4" creationId="{2961C517-9F79-CCDC-AC6B-DC9D9CECEEB5}"/>
          </ac:spMkLst>
        </pc:spChg>
      </pc:sldChg>
      <pc:sldChg chg="modSp new mod modNotesTx">
        <pc:chgData name="Rachel Iles" userId="80abbc71-045e-409a-a317-7d3641ca40a2" providerId="ADAL" clId="{CA5A4277-0DBB-4F39-B39B-DCB8B00960FD}" dt="2023-08-17T08:57:20.843" v="4668" actId="1076"/>
        <pc:sldMkLst>
          <pc:docMk/>
          <pc:sldMk cId="2639743823" sldId="264"/>
        </pc:sldMkLst>
        <pc:spChg chg="mod">
          <ac:chgData name="Rachel Iles" userId="80abbc71-045e-409a-a317-7d3641ca40a2" providerId="ADAL" clId="{CA5A4277-0DBB-4F39-B39B-DCB8B00960FD}" dt="2023-08-15T13:00:15.116" v="2008" actId="122"/>
          <ac:spMkLst>
            <pc:docMk/>
            <pc:sldMk cId="2639743823" sldId="264"/>
            <ac:spMk id="2" creationId="{17E3BE2B-2F61-2167-274B-4123FD1303EA}"/>
          </ac:spMkLst>
        </pc:spChg>
        <pc:spChg chg="mod">
          <ac:chgData name="Rachel Iles" userId="80abbc71-045e-409a-a317-7d3641ca40a2" providerId="ADAL" clId="{CA5A4277-0DBB-4F39-B39B-DCB8B00960FD}" dt="2023-08-17T08:57:20.843" v="4668" actId="1076"/>
          <ac:spMkLst>
            <pc:docMk/>
            <pc:sldMk cId="2639743823" sldId="264"/>
            <ac:spMk id="3" creationId="{E0DD93DE-E8EE-E7EB-7639-C43FC0934C0C}"/>
          </ac:spMkLst>
        </pc:spChg>
        <pc:spChg chg="mod">
          <ac:chgData name="Rachel Iles" userId="80abbc71-045e-409a-a317-7d3641ca40a2" providerId="ADAL" clId="{CA5A4277-0DBB-4F39-B39B-DCB8B00960FD}" dt="2023-08-17T08:57:17.652" v="4667" actId="1076"/>
          <ac:spMkLst>
            <pc:docMk/>
            <pc:sldMk cId="2639743823" sldId="264"/>
            <ac:spMk id="4" creationId="{B59E7F43-6928-124F-8739-AFFBEF70D89A}"/>
          </ac:spMkLst>
        </pc:spChg>
      </pc:sldChg>
      <pc:sldChg chg="addSp delSp modSp new mod">
        <pc:chgData name="Rachel Iles" userId="80abbc71-045e-409a-a317-7d3641ca40a2" providerId="ADAL" clId="{CA5A4277-0DBB-4F39-B39B-DCB8B00960FD}" dt="2023-08-17T08:49:42.696" v="4537" actId="1076"/>
        <pc:sldMkLst>
          <pc:docMk/>
          <pc:sldMk cId="3567632973" sldId="265"/>
        </pc:sldMkLst>
        <pc:spChg chg="del">
          <ac:chgData name="Rachel Iles" userId="80abbc71-045e-409a-a317-7d3641ca40a2" providerId="ADAL" clId="{CA5A4277-0DBB-4F39-B39B-DCB8B00960FD}" dt="2023-08-15T13:04:27.317" v="2594"/>
          <ac:spMkLst>
            <pc:docMk/>
            <pc:sldMk cId="3567632973" sldId="265"/>
            <ac:spMk id="2" creationId="{791A44B1-A4B0-2AFF-28C7-37AAA2C82C18}"/>
          </ac:spMkLst>
        </pc:spChg>
        <pc:spChg chg="mod">
          <ac:chgData name="Rachel Iles" userId="80abbc71-045e-409a-a317-7d3641ca40a2" providerId="ADAL" clId="{CA5A4277-0DBB-4F39-B39B-DCB8B00960FD}" dt="2023-08-17T08:49:38.001" v="4536" actId="27636"/>
          <ac:spMkLst>
            <pc:docMk/>
            <pc:sldMk cId="3567632973" sldId="265"/>
            <ac:spMk id="3" creationId="{F00683E1-08BC-B55F-B69A-E1903BD29F72}"/>
          </ac:spMkLst>
        </pc:spChg>
        <pc:spChg chg="mod">
          <ac:chgData name="Rachel Iles" userId="80abbc71-045e-409a-a317-7d3641ca40a2" providerId="ADAL" clId="{CA5A4277-0DBB-4F39-B39B-DCB8B00960FD}" dt="2023-08-17T08:49:42.696" v="4537" actId="1076"/>
          <ac:spMkLst>
            <pc:docMk/>
            <pc:sldMk cId="3567632973" sldId="265"/>
            <ac:spMk id="4" creationId="{C78D0DC6-0503-6172-058B-D4B0E13F11E3}"/>
          </ac:spMkLst>
        </pc:spChg>
        <pc:spChg chg="add mod">
          <ac:chgData name="Rachel Iles" userId="80abbc71-045e-409a-a317-7d3641ca40a2" providerId="ADAL" clId="{CA5A4277-0DBB-4F39-B39B-DCB8B00960FD}" dt="2023-08-15T13:06:13.310" v="2641" actId="1076"/>
          <ac:spMkLst>
            <pc:docMk/>
            <pc:sldMk cId="3567632973" sldId="265"/>
            <ac:spMk id="6" creationId="{E9837D26-2DC0-9E62-522E-3AE0FA6E7447}"/>
          </ac:spMkLst>
        </pc:spChg>
        <pc:spChg chg="add mod">
          <ac:chgData name="Rachel Iles" userId="80abbc71-045e-409a-a317-7d3641ca40a2" providerId="ADAL" clId="{CA5A4277-0DBB-4F39-B39B-DCB8B00960FD}" dt="2023-08-15T13:06:08.822" v="2640" actId="1076"/>
          <ac:spMkLst>
            <pc:docMk/>
            <pc:sldMk cId="3567632973" sldId="265"/>
            <ac:spMk id="7" creationId="{BF903D62-A868-84DC-DC31-2C32E961E218}"/>
          </ac:spMkLst>
        </pc:spChg>
        <pc:picChg chg="add del">
          <ac:chgData name="Rachel Iles" userId="80abbc71-045e-409a-a317-7d3641ca40a2" providerId="ADAL" clId="{CA5A4277-0DBB-4F39-B39B-DCB8B00960FD}" dt="2023-08-15T13:04:25.679" v="2593"/>
          <ac:picMkLst>
            <pc:docMk/>
            <pc:sldMk cId="3567632973" sldId="265"/>
            <ac:picMk id="5" creationId="{3ADCE55D-0D58-E990-AE8E-028A6CF3DC6F}"/>
          </ac:picMkLst>
        </pc:picChg>
      </pc:sldChg>
      <pc:sldChg chg="addSp delSp modSp new mod">
        <pc:chgData name="Rachel Iles" userId="80abbc71-045e-409a-a317-7d3641ca40a2" providerId="ADAL" clId="{CA5A4277-0DBB-4F39-B39B-DCB8B00960FD}" dt="2023-08-17T08:50:25.018" v="4553" actId="27636"/>
        <pc:sldMkLst>
          <pc:docMk/>
          <pc:sldMk cId="2742080129" sldId="266"/>
        </pc:sldMkLst>
        <pc:spChg chg="del">
          <ac:chgData name="Rachel Iles" userId="80abbc71-045e-409a-a317-7d3641ca40a2" providerId="ADAL" clId="{CA5A4277-0DBB-4F39-B39B-DCB8B00960FD}" dt="2023-08-15T13:06:31.740" v="2643"/>
          <ac:spMkLst>
            <pc:docMk/>
            <pc:sldMk cId="2742080129" sldId="266"/>
            <ac:spMk id="2" creationId="{BB243E85-210C-B057-954A-672E59AB1B57}"/>
          </ac:spMkLst>
        </pc:spChg>
        <pc:spChg chg="mod">
          <ac:chgData name="Rachel Iles" userId="80abbc71-045e-409a-a317-7d3641ca40a2" providerId="ADAL" clId="{CA5A4277-0DBB-4F39-B39B-DCB8B00960FD}" dt="2023-08-17T08:50:25.018" v="4552" actId="27636"/>
          <ac:spMkLst>
            <pc:docMk/>
            <pc:sldMk cId="2742080129" sldId="266"/>
            <ac:spMk id="3" creationId="{56034E5A-7145-ECDF-A6C8-2A015F7AEB91}"/>
          </ac:spMkLst>
        </pc:spChg>
        <pc:spChg chg="mod">
          <ac:chgData name="Rachel Iles" userId="80abbc71-045e-409a-a317-7d3641ca40a2" providerId="ADAL" clId="{CA5A4277-0DBB-4F39-B39B-DCB8B00960FD}" dt="2023-08-17T08:50:25.018" v="4553" actId="27636"/>
          <ac:spMkLst>
            <pc:docMk/>
            <pc:sldMk cId="2742080129" sldId="266"/>
            <ac:spMk id="4" creationId="{70C8AEA8-6821-432F-D899-9427F5B0095A}"/>
          </ac:spMkLst>
        </pc:spChg>
        <pc:spChg chg="add mod">
          <ac:chgData name="Rachel Iles" userId="80abbc71-045e-409a-a317-7d3641ca40a2" providerId="ADAL" clId="{CA5A4277-0DBB-4F39-B39B-DCB8B00960FD}" dt="2023-08-15T13:06:31.740" v="2643"/>
          <ac:spMkLst>
            <pc:docMk/>
            <pc:sldMk cId="2742080129" sldId="266"/>
            <ac:spMk id="5" creationId="{DB9CD1AA-26CD-5C6C-6A56-F49E8C1D5140}"/>
          </ac:spMkLst>
        </pc:spChg>
        <pc:spChg chg="add mod">
          <ac:chgData name="Rachel Iles" userId="80abbc71-045e-409a-a317-7d3641ca40a2" providerId="ADAL" clId="{CA5A4277-0DBB-4F39-B39B-DCB8B00960FD}" dt="2023-08-15T13:08:01.691" v="2663" actId="1076"/>
          <ac:spMkLst>
            <pc:docMk/>
            <pc:sldMk cId="2742080129" sldId="266"/>
            <ac:spMk id="6" creationId="{F004B8B9-A574-054F-D260-FE69AEC764B9}"/>
          </ac:spMkLst>
        </pc:spChg>
      </pc:sldChg>
      <pc:sldChg chg="modSp mod">
        <pc:chgData name="Rachel Iles" userId="80abbc71-045e-409a-a317-7d3641ca40a2" providerId="ADAL" clId="{CA5A4277-0DBB-4F39-B39B-DCB8B00960FD}" dt="2023-08-15T13:09:42.529" v="2702" actId="1076"/>
        <pc:sldMkLst>
          <pc:docMk/>
          <pc:sldMk cId="960850003" sldId="285"/>
        </pc:sldMkLst>
        <pc:spChg chg="mod">
          <ac:chgData name="Rachel Iles" userId="80abbc71-045e-409a-a317-7d3641ca40a2" providerId="ADAL" clId="{CA5A4277-0DBB-4F39-B39B-DCB8B00960FD}" dt="2023-08-15T13:09:28.741" v="2698" actId="207"/>
          <ac:spMkLst>
            <pc:docMk/>
            <pc:sldMk cId="960850003" sldId="285"/>
            <ac:spMk id="2" creationId="{65CEEFE9-90B5-4674-B71E-7C4C5C37D3A1}"/>
          </ac:spMkLst>
        </pc:spChg>
        <pc:spChg chg="mod">
          <ac:chgData name="Rachel Iles" userId="80abbc71-045e-409a-a317-7d3641ca40a2" providerId="ADAL" clId="{CA5A4277-0DBB-4F39-B39B-DCB8B00960FD}" dt="2023-08-15T13:09:42.529" v="2702" actId="1076"/>
          <ac:spMkLst>
            <pc:docMk/>
            <pc:sldMk cId="960850003" sldId="285"/>
            <ac:spMk id="3" creationId="{84FF17F5-1A05-4499-8BE3-6177890CA3CD}"/>
          </ac:spMkLst>
        </pc:spChg>
        <pc:spChg chg="mod">
          <ac:chgData name="Rachel Iles" userId="80abbc71-045e-409a-a317-7d3641ca40a2" providerId="ADAL" clId="{CA5A4277-0DBB-4F39-B39B-DCB8B00960FD}" dt="2023-08-15T13:09:34.252" v="2700" actId="207"/>
          <ac:spMkLst>
            <pc:docMk/>
            <pc:sldMk cId="960850003" sldId="285"/>
            <ac:spMk id="4" creationId="{DD5065BE-1571-458F-B1A1-718A07B84CE7}"/>
          </ac:spMkLst>
        </pc:spChg>
      </pc:sldChg>
      <pc:sldChg chg="addSp delSp modSp new mod">
        <pc:chgData name="Rachel Iles" userId="80abbc71-045e-409a-a317-7d3641ca40a2" providerId="ADAL" clId="{CA5A4277-0DBB-4F39-B39B-DCB8B00960FD}" dt="2023-08-17T08:51:26.970" v="4570" actId="1076"/>
        <pc:sldMkLst>
          <pc:docMk/>
          <pc:sldMk cId="4117796610" sldId="286"/>
        </pc:sldMkLst>
        <pc:spChg chg="del">
          <ac:chgData name="Rachel Iles" userId="80abbc71-045e-409a-a317-7d3641ca40a2" providerId="ADAL" clId="{CA5A4277-0DBB-4F39-B39B-DCB8B00960FD}" dt="2023-08-15T13:09:54.276" v="2704"/>
          <ac:spMkLst>
            <pc:docMk/>
            <pc:sldMk cId="4117796610" sldId="286"/>
            <ac:spMk id="2" creationId="{40C14C43-C3C4-E4BE-B987-FA951CEF81FE}"/>
          </ac:spMkLst>
        </pc:spChg>
        <pc:spChg chg="mod">
          <ac:chgData name="Rachel Iles" userId="80abbc71-045e-409a-a317-7d3641ca40a2" providerId="ADAL" clId="{CA5A4277-0DBB-4F39-B39B-DCB8B00960FD}" dt="2023-08-17T08:51:09.744" v="4566" actId="27636"/>
          <ac:spMkLst>
            <pc:docMk/>
            <pc:sldMk cId="4117796610" sldId="286"/>
            <ac:spMk id="3" creationId="{C7895328-2195-5605-50F4-74CAD505A6D1}"/>
          </ac:spMkLst>
        </pc:spChg>
        <pc:spChg chg="mod">
          <ac:chgData name="Rachel Iles" userId="80abbc71-045e-409a-a317-7d3641ca40a2" providerId="ADAL" clId="{CA5A4277-0DBB-4F39-B39B-DCB8B00960FD}" dt="2023-08-17T08:51:26.970" v="4570" actId="1076"/>
          <ac:spMkLst>
            <pc:docMk/>
            <pc:sldMk cId="4117796610" sldId="286"/>
            <ac:spMk id="4" creationId="{19F1E5B1-447D-78AE-6490-8B20371AB803}"/>
          </ac:spMkLst>
        </pc:spChg>
        <pc:spChg chg="add mod">
          <ac:chgData name="Rachel Iles" userId="80abbc71-045e-409a-a317-7d3641ca40a2" providerId="ADAL" clId="{CA5A4277-0DBB-4F39-B39B-DCB8B00960FD}" dt="2023-08-15T13:09:54.276" v="2704"/>
          <ac:spMkLst>
            <pc:docMk/>
            <pc:sldMk cId="4117796610" sldId="286"/>
            <ac:spMk id="5" creationId="{07C84D3D-31A0-8050-357D-1E6EC4F76384}"/>
          </ac:spMkLst>
        </pc:spChg>
        <pc:spChg chg="add mod">
          <ac:chgData name="Rachel Iles" userId="80abbc71-045e-409a-a317-7d3641ca40a2" providerId="ADAL" clId="{CA5A4277-0DBB-4F39-B39B-DCB8B00960FD}" dt="2023-08-15T13:11:34.132" v="2727" actId="1076"/>
          <ac:spMkLst>
            <pc:docMk/>
            <pc:sldMk cId="4117796610" sldId="286"/>
            <ac:spMk id="6" creationId="{16C796A8-B6AE-682D-6818-F19209B28853}"/>
          </ac:spMkLst>
        </pc:spChg>
      </pc:sldChg>
      <pc:sldChg chg="addSp delSp modSp new mod">
        <pc:chgData name="Rachel Iles" userId="80abbc71-045e-409a-a317-7d3641ca40a2" providerId="ADAL" clId="{CA5A4277-0DBB-4F39-B39B-DCB8B00960FD}" dt="2023-08-17T08:52:05.640" v="4585" actId="27636"/>
        <pc:sldMkLst>
          <pc:docMk/>
          <pc:sldMk cId="251119750" sldId="287"/>
        </pc:sldMkLst>
        <pc:spChg chg="del">
          <ac:chgData name="Rachel Iles" userId="80abbc71-045e-409a-a317-7d3641ca40a2" providerId="ADAL" clId="{CA5A4277-0DBB-4F39-B39B-DCB8B00960FD}" dt="2023-08-15T13:11:43.042" v="2729"/>
          <ac:spMkLst>
            <pc:docMk/>
            <pc:sldMk cId="251119750" sldId="287"/>
            <ac:spMk id="2" creationId="{B8537F62-3134-81E8-7780-0F0542834EB4}"/>
          </ac:spMkLst>
        </pc:spChg>
        <pc:spChg chg="mod">
          <ac:chgData name="Rachel Iles" userId="80abbc71-045e-409a-a317-7d3641ca40a2" providerId="ADAL" clId="{CA5A4277-0DBB-4F39-B39B-DCB8B00960FD}" dt="2023-08-17T08:52:05.640" v="4585" actId="27636"/>
          <ac:spMkLst>
            <pc:docMk/>
            <pc:sldMk cId="251119750" sldId="287"/>
            <ac:spMk id="3" creationId="{790C5CBD-7F4B-CCAC-5C65-E3233751EE0D}"/>
          </ac:spMkLst>
        </pc:spChg>
        <pc:spChg chg="mod">
          <ac:chgData name="Rachel Iles" userId="80abbc71-045e-409a-a317-7d3641ca40a2" providerId="ADAL" clId="{CA5A4277-0DBB-4F39-B39B-DCB8B00960FD}" dt="2023-08-17T08:52:05.624" v="4584" actId="27636"/>
          <ac:spMkLst>
            <pc:docMk/>
            <pc:sldMk cId="251119750" sldId="287"/>
            <ac:spMk id="4" creationId="{B0184327-20C5-0BC8-E2DE-DCCDFE1F2F7A}"/>
          </ac:spMkLst>
        </pc:spChg>
        <pc:spChg chg="add mod">
          <ac:chgData name="Rachel Iles" userId="80abbc71-045e-409a-a317-7d3641ca40a2" providerId="ADAL" clId="{CA5A4277-0DBB-4F39-B39B-DCB8B00960FD}" dt="2023-08-15T13:11:43.042" v="2729"/>
          <ac:spMkLst>
            <pc:docMk/>
            <pc:sldMk cId="251119750" sldId="287"/>
            <ac:spMk id="5" creationId="{D4CBC39C-4AC5-C9EF-3ECA-8FF2A098A51F}"/>
          </ac:spMkLst>
        </pc:spChg>
        <pc:spChg chg="add mod">
          <ac:chgData name="Rachel Iles" userId="80abbc71-045e-409a-a317-7d3641ca40a2" providerId="ADAL" clId="{CA5A4277-0DBB-4F39-B39B-DCB8B00960FD}" dt="2023-08-15T13:13:31.124" v="2751"/>
          <ac:spMkLst>
            <pc:docMk/>
            <pc:sldMk cId="251119750" sldId="287"/>
            <ac:spMk id="6" creationId="{B12F3CEB-EC93-F136-3F56-B9CF102DD0B9}"/>
          </ac:spMkLst>
        </pc:spChg>
      </pc:sldChg>
      <pc:sldChg chg="modSp new mod modNotesTx">
        <pc:chgData name="Rachel Iles" userId="80abbc71-045e-409a-a317-7d3641ca40a2" providerId="ADAL" clId="{CA5A4277-0DBB-4F39-B39B-DCB8B00960FD}" dt="2023-08-17T08:54:50.787" v="4629" actId="1076"/>
        <pc:sldMkLst>
          <pc:docMk/>
          <pc:sldMk cId="1902660149" sldId="288"/>
        </pc:sldMkLst>
        <pc:spChg chg="mod">
          <ac:chgData name="Rachel Iles" userId="80abbc71-045e-409a-a317-7d3641ca40a2" providerId="ADAL" clId="{CA5A4277-0DBB-4F39-B39B-DCB8B00960FD}" dt="2023-08-15T13:17:37.211" v="3025" actId="1076"/>
          <ac:spMkLst>
            <pc:docMk/>
            <pc:sldMk cId="1902660149" sldId="288"/>
            <ac:spMk id="2" creationId="{7753CBD9-528D-2194-1790-05679DB77BB3}"/>
          </ac:spMkLst>
        </pc:spChg>
        <pc:spChg chg="mod">
          <ac:chgData name="Rachel Iles" userId="80abbc71-045e-409a-a317-7d3641ca40a2" providerId="ADAL" clId="{CA5A4277-0DBB-4F39-B39B-DCB8B00960FD}" dt="2023-08-17T08:54:47.494" v="4628" actId="1076"/>
          <ac:spMkLst>
            <pc:docMk/>
            <pc:sldMk cId="1902660149" sldId="288"/>
            <ac:spMk id="3" creationId="{DE1D7C95-205A-7101-2E96-AAAA657F0F00}"/>
          </ac:spMkLst>
        </pc:spChg>
        <pc:spChg chg="mod">
          <ac:chgData name="Rachel Iles" userId="80abbc71-045e-409a-a317-7d3641ca40a2" providerId="ADAL" clId="{CA5A4277-0DBB-4F39-B39B-DCB8B00960FD}" dt="2023-08-17T08:54:50.787" v="4629" actId="1076"/>
          <ac:spMkLst>
            <pc:docMk/>
            <pc:sldMk cId="1902660149" sldId="288"/>
            <ac:spMk id="4" creationId="{F77D4F17-5785-60B0-4000-3E7A9FEDE092}"/>
          </ac:spMkLst>
        </pc:spChg>
      </pc:sldChg>
      <pc:sldChg chg="addSp delSp modSp new mod setBg modNotesTx">
        <pc:chgData name="Rachel Iles" userId="80abbc71-045e-409a-a317-7d3641ca40a2" providerId="ADAL" clId="{CA5A4277-0DBB-4F39-B39B-DCB8B00960FD}" dt="2023-08-15T13:20:34.562" v="3119" actId="207"/>
        <pc:sldMkLst>
          <pc:docMk/>
          <pc:sldMk cId="1500897849" sldId="289"/>
        </pc:sldMkLst>
        <pc:spChg chg="mod ord">
          <ac:chgData name="Rachel Iles" userId="80abbc71-045e-409a-a317-7d3641ca40a2" providerId="ADAL" clId="{CA5A4277-0DBB-4F39-B39B-DCB8B00960FD}" dt="2023-08-15T13:20:34.562" v="3119" actId="207"/>
          <ac:spMkLst>
            <pc:docMk/>
            <pc:sldMk cId="1500897849" sldId="289"/>
            <ac:spMk id="2" creationId="{12884AA1-210C-453B-AF99-356E3D148638}"/>
          </ac:spMkLst>
        </pc:spChg>
        <pc:spChg chg="del">
          <ac:chgData name="Rachel Iles" userId="80abbc71-045e-409a-a317-7d3641ca40a2" providerId="ADAL" clId="{CA5A4277-0DBB-4F39-B39B-DCB8B00960FD}" dt="2023-08-15T13:19:39.510" v="3078"/>
          <ac:spMkLst>
            <pc:docMk/>
            <pc:sldMk cId="1500897849" sldId="289"/>
            <ac:spMk id="3" creationId="{1ED4D3B0-0C67-F068-16D9-46D23A71FE75}"/>
          </ac:spMkLst>
        </pc:spChg>
        <pc:spChg chg="del">
          <ac:chgData name="Rachel Iles" userId="80abbc71-045e-409a-a317-7d3641ca40a2" providerId="ADAL" clId="{CA5A4277-0DBB-4F39-B39B-DCB8B00960FD}" dt="2023-08-15T13:19:42.380" v="3079" actId="478"/>
          <ac:spMkLst>
            <pc:docMk/>
            <pc:sldMk cId="1500897849" sldId="289"/>
            <ac:spMk id="4" creationId="{A864767F-D666-2BCE-9C6A-FAA8979E01CD}"/>
          </ac:spMkLst>
        </pc:spChg>
        <pc:spChg chg="add">
          <ac:chgData name="Rachel Iles" userId="80abbc71-045e-409a-a317-7d3641ca40a2" providerId="ADAL" clId="{CA5A4277-0DBB-4F39-B39B-DCB8B00960FD}" dt="2023-08-15T13:20:14.901" v="3111" actId="26606"/>
          <ac:spMkLst>
            <pc:docMk/>
            <pc:sldMk cId="1500897849" sldId="289"/>
            <ac:spMk id="1031" creationId="{37C89E4B-3C9F-44B9-8B86-D9E3D112D8EC}"/>
          </ac:spMkLst>
        </pc:spChg>
        <pc:picChg chg="add mod">
          <ac:chgData name="Rachel Iles" userId="80abbc71-045e-409a-a317-7d3641ca40a2" providerId="ADAL" clId="{CA5A4277-0DBB-4F39-B39B-DCB8B00960FD}" dt="2023-08-15T13:20:14.901" v="3111" actId="26606"/>
          <ac:picMkLst>
            <pc:docMk/>
            <pc:sldMk cId="1500897849" sldId="289"/>
            <ac:picMk id="1026" creationId="{05A96D5C-0BCB-B07C-B7E3-312FA5BEB3E8}"/>
          </ac:picMkLst>
        </pc:picChg>
        <pc:cxnChg chg="add">
          <ac:chgData name="Rachel Iles" userId="80abbc71-045e-409a-a317-7d3641ca40a2" providerId="ADAL" clId="{CA5A4277-0DBB-4F39-B39B-DCB8B00960FD}" dt="2023-08-15T13:20:14.901" v="3111" actId="26606"/>
          <ac:cxnSpMkLst>
            <pc:docMk/>
            <pc:sldMk cId="1500897849" sldId="289"/>
            <ac:cxnSpMk id="1033" creationId="{AA2EAA10-076F-46BD-8F0F-B9A2FB77A85C}"/>
          </ac:cxnSpMkLst>
        </pc:cxnChg>
        <pc:cxnChg chg="add">
          <ac:chgData name="Rachel Iles" userId="80abbc71-045e-409a-a317-7d3641ca40a2" providerId="ADAL" clId="{CA5A4277-0DBB-4F39-B39B-DCB8B00960FD}" dt="2023-08-15T13:20:14.901" v="3111" actId="26606"/>
          <ac:cxnSpMkLst>
            <pc:docMk/>
            <pc:sldMk cId="1500897849" sldId="289"/>
            <ac:cxnSpMk id="1035" creationId="{D891E407-403B-4764-86C9-33A56D3BCAA3}"/>
          </ac:cxnSpMkLst>
        </pc:cxnChg>
      </pc:sldChg>
      <pc:sldChg chg="addSp delSp modSp new mod modNotesTx">
        <pc:chgData name="Rachel Iles" userId="80abbc71-045e-409a-a317-7d3641ca40a2" providerId="ADAL" clId="{CA5A4277-0DBB-4F39-B39B-DCB8B00960FD}" dt="2023-08-15T13:38:41.882" v="4301" actId="1076"/>
        <pc:sldMkLst>
          <pc:docMk/>
          <pc:sldMk cId="4080044684" sldId="290"/>
        </pc:sldMkLst>
        <pc:spChg chg="del">
          <ac:chgData name="Rachel Iles" userId="80abbc71-045e-409a-a317-7d3641ca40a2" providerId="ADAL" clId="{CA5A4277-0DBB-4F39-B39B-DCB8B00960FD}" dt="2023-08-15T13:21:39.370" v="3125"/>
          <ac:spMkLst>
            <pc:docMk/>
            <pc:sldMk cId="4080044684" sldId="290"/>
            <ac:spMk id="2" creationId="{340E407A-1D11-46AF-9C97-6C88BF2BEA48}"/>
          </ac:spMkLst>
        </pc:spChg>
        <pc:spChg chg="add mod">
          <ac:chgData name="Rachel Iles" userId="80abbc71-045e-409a-a317-7d3641ca40a2" providerId="ADAL" clId="{CA5A4277-0DBB-4F39-B39B-DCB8B00960FD}" dt="2023-08-15T13:38:41.882" v="4301" actId="1076"/>
          <ac:spMkLst>
            <pc:docMk/>
            <pc:sldMk cId="4080044684" sldId="290"/>
            <ac:spMk id="5" creationId="{3A4A2964-51D1-9837-CB9A-3590637FF9EE}"/>
          </ac:spMkLst>
        </pc:spChg>
        <pc:picChg chg="add mod">
          <ac:chgData name="Rachel Iles" userId="80abbc71-045e-409a-a317-7d3641ca40a2" providerId="ADAL" clId="{CA5A4277-0DBB-4F39-B39B-DCB8B00960FD}" dt="2023-08-15T13:38:38.838" v="4300" actId="14100"/>
          <ac:picMkLst>
            <pc:docMk/>
            <pc:sldMk cId="4080044684" sldId="290"/>
            <ac:picMk id="2050" creationId="{3D15CC96-91CD-BDDA-4B8B-0D11B7654F14}"/>
          </ac:picMkLst>
        </pc:picChg>
      </pc:sldChg>
      <pc:sldChg chg="addSp delSp modSp new mod modNotesTx">
        <pc:chgData name="Rachel Iles" userId="80abbc71-045e-409a-a317-7d3641ca40a2" providerId="ADAL" clId="{CA5A4277-0DBB-4F39-B39B-DCB8B00960FD}" dt="2023-08-15T13:24:13.680" v="3324" actId="1076"/>
        <pc:sldMkLst>
          <pc:docMk/>
          <pc:sldMk cId="2784345257" sldId="291"/>
        </pc:sldMkLst>
        <pc:spChg chg="del">
          <ac:chgData name="Rachel Iles" userId="80abbc71-045e-409a-a317-7d3641ca40a2" providerId="ADAL" clId="{CA5A4277-0DBB-4F39-B39B-DCB8B00960FD}" dt="2023-08-15T13:23:48.739" v="3315" actId="478"/>
          <ac:spMkLst>
            <pc:docMk/>
            <pc:sldMk cId="2784345257" sldId="291"/>
            <ac:spMk id="2" creationId="{49CB2807-4569-B272-1154-30A919741B88}"/>
          </ac:spMkLst>
        </pc:spChg>
        <pc:spChg chg="mod">
          <ac:chgData name="Rachel Iles" userId="80abbc71-045e-409a-a317-7d3641ca40a2" providerId="ADAL" clId="{CA5A4277-0DBB-4F39-B39B-DCB8B00960FD}" dt="2023-08-15T13:23:39.510" v="3310" actId="27636"/>
          <ac:spMkLst>
            <pc:docMk/>
            <pc:sldMk cId="2784345257" sldId="291"/>
            <ac:spMk id="3" creationId="{2B1E7EF7-557C-26C2-5EC8-5D30022402BD}"/>
          </ac:spMkLst>
        </pc:spChg>
        <pc:spChg chg="del">
          <ac:chgData name="Rachel Iles" userId="80abbc71-045e-409a-a317-7d3641ca40a2" providerId="ADAL" clId="{CA5A4277-0DBB-4F39-B39B-DCB8B00960FD}" dt="2023-08-15T13:23:39.439" v="3309"/>
          <ac:spMkLst>
            <pc:docMk/>
            <pc:sldMk cId="2784345257" sldId="291"/>
            <ac:spMk id="4" creationId="{5274BBB0-EB54-7E4B-BF32-897B5E39BDD9}"/>
          </ac:spMkLst>
        </pc:spChg>
        <pc:spChg chg="add mod">
          <ac:chgData name="Rachel Iles" userId="80abbc71-045e-409a-a317-7d3641ca40a2" providerId="ADAL" clId="{CA5A4277-0DBB-4F39-B39B-DCB8B00960FD}" dt="2023-08-15T13:24:13.680" v="3324" actId="1076"/>
          <ac:spMkLst>
            <pc:docMk/>
            <pc:sldMk cId="2784345257" sldId="291"/>
            <ac:spMk id="5" creationId="{953F133B-74F0-04A3-248A-47E0D083B40D}"/>
          </ac:spMkLst>
        </pc:spChg>
        <pc:picChg chg="add mod">
          <ac:chgData name="Rachel Iles" userId="80abbc71-045e-409a-a317-7d3641ca40a2" providerId="ADAL" clId="{CA5A4277-0DBB-4F39-B39B-DCB8B00960FD}" dt="2023-08-15T13:23:03.532" v="3197" actId="1076"/>
          <ac:picMkLst>
            <pc:docMk/>
            <pc:sldMk cId="2784345257" sldId="291"/>
            <ac:picMk id="3074" creationId="{73AED2AB-5A07-FD20-150F-5DEC58F093ED}"/>
          </ac:picMkLst>
        </pc:picChg>
      </pc:sldChg>
      <pc:sldChg chg="addSp delSp modSp new mod setBg modNotesTx">
        <pc:chgData name="Rachel Iles" userId="80abbc71-045e-409a-a317-7d3641ca40a2" providerId="ADAL" clId="{CA5A4277-0DBB-4F39-B39B-DCB8B00960FD}" dt="2023-08-15T13:33:05.540" v="3961" actId="313"/>
        <pc:sldMkLst>
          <pc:docMk/>
          <pc:sldMk cId="220886892" sldId="292"/>
        </pc:sldMkLst>
        <pc:spChg chg="mod ord">
          <ac:chgData name="Rachel Iles" userId="80abbc71-045e-409a-a317-7d3641ca40a2" providerId="ADAL" clId="{CA5A4277-0DBB-4F39-B39B-DCB8B00960FD}" dt="2023-08-15T13:26:15.444" v="3375" actId="166"/>
          <ac:spMkLst>
            <pc:docMk/>
            <pc:sldMk cId="220886892" sldId="292"/>
            <ac:spMk id="2" creationId="{ACF0A228-C1F1-49E4-F754-01B9750A62B5}"/>
          </ac:spMkLst>
        </pc:spChg>
        <pc:spChg chg="del">
          <ac:chgData name="Rachel Iles" userId="80abbc71-045e-409a-a317-7d3641ca40a2" providerId="ADAL" clId="{CA5A4277-0DBB-4F39-B39B-DCB8B00960FD}" dt="2023-08-15T13:24:33.138" v="3326"/>
          <ac:spMkLst>
            <pc:docMk/>
            <pc:sldMk cId="220886892" sldId="292"/>
            <ac:spMk id="3" creationId="{22934EDE-7260-D724-B849-150A49979F69}"/>
          </ac:spMkLst>
        </pc:spChg>
        <pc:spChg chg="del">
          <ac:chgData name="Rachel Iles" userId="80abbc71-045e-409a-a317-7d3641ca40a2" providerId="ADAL" clId="{CA5A4277-0DBB-4F39-B39B-DCB8B00960FD}" dt="2023-08-15T13:24:36.031" v="3327" actId="26606"/>
          <ac:spMkLst>
            <pc:docMk/>
            <pc:sldMk cId="220886892" sldId="292"/>
            <ac:spMk id="4" creationId="{B995301A-D70F-B405-BCA8-BE5F71C611AA}"/>
          </ac:spMkLst>
        </pc:spChg>
        <pc:spChg chg="add del mod">
          <ac:chgData name="Rachel Iles" userId="80abbc71-045e-409a-a317-7d3641ca40a2" providerId="ADAL" clId="{CA5A4277-0DBB-4F39-B39B-DCB8B00960FD}" dt="2023-08-15T13:26:22.184" v="3376" actId="478"/>
          <ac:spMkLst>
            <pc:docMk/>
            <pc:sldMk cId="220886892" sldId="292"/>
            <ac:spMk id="5" creationId="{B7473C5E-D447-04E0-E3FF-FC181725C1FD}"/>
          </ac:spMkLst>
        </pc:spChg>
        <pc:spChg chg="add">
          <ac:chgData name="Rachel Iles" userId="80abbc71-045e-409a-a317-7d3641ca40a2" providerId="ADAL" clId="{CA5A4277-0DBB-4F39-B39B-DCB8B00960FD}" dt="2023-08-15T13:24:36.031" v="3327" actId="26606"/>
          <ac:spMkLst>
            <pc:docMk/>
            <pc:sldMk cId="220886892" sldId="292"/>
            <ac:spMk id="4103" creationId="{37C89E4B-3C9F-44B9-8B86-D9E3D112D8EC}"/>
          </ac:spMkLst>
        </pc:spChg>
        <pc:picChg chg="add mod">
          <ac:chgData name="Rachel Iles" userId="80abbc71-045e-409a-a317-7d3641ca40a2" providerId="ADAL" clId="{CA5A4277-0DBB-4F39-B39B-DCB8B00960FD}" dt="2023-08-15T13:24:36.031" v="3327" actId="26606"/>
          <ac:picMkLst>
            <pc:docMk/>
            <pc:sldMk cId="220886892" sldId="292"/>
            <ac:picMk id="4098" creationId="{D3E2779C-6623-38F9-0ECC-2899D809901D}"/>
          </ac:picMkLst>
        </pc:picChg>
        <pc:cxnChg chg="add">
          <ac:chgData name="Rachel Iles" userId="80abbc71-045e-409a-a317-7d3641ca40a2" providerId="ADAL" clId="{CA5A4277-0DBB-4F39-B39B-DCB8B00960FD}" dt="2023-08-15T13:24:36.031" v="3327" actId="26606"/>
          <ac:cxnSpMkLst>
            <pc:docMk/>
            <pc:sldMk cId="220886892" sldId="292"/>
            <ac:cxnSpMk id="4105" creationId="{AA2EAA10-076F-46BD-8F0F-B9A2FB77A85C}"/>
          </ac:cxnSpMkLst>
        </pc:cxnChg>
        <pc:cxnChg chg="add">
          <ac:chgData name="Rachel Iles" userId="80abbc71-045e-409a-a317-7d3641ca40a2" providerId="ADAL" clId="{CA5A4277-0DBB-4F39-B39B-DCB8B00960FD}" dt="2023-08-15T13:24:36.031" v="3327" actId="26606"/>
          <ac:cxnSpMkLst>
            <pc:docMk/>
            <pc:sldMk cId="220886892" sldId="292"/>
            <ac:cxnSpMk id="4107" creationId="{D891E407-403B-4764-86C9-33A56D3BCAA3}"/>
          </ac:cxnSpMkLst>
        </pc:cxnChg>
      </pc:sldChg>
      <pc:sldChg chg="addSp modSp new modNotesTx">
        <pc:chgData name="Rachel Iles" userId="80abbc71-045e-409a-a317-7d3641ca40a2" providerId="ADAL" clId="{CA5A4277-0DBB-4F39-B39B-DCB8B00960FD}" dt="2023-08-15T13:28:59.580" v="3465" actId="20577"/>
        <pc:sldMkLst>
          <pc:docMk/>
          <pc:sldMk cId="2268673439" sldId="293"/>
        </pc:sldMkLst>
        <pc:picChg chg="add mod">
          <ac:chgData name="Rachel Iles" userId="80abbc71-045e-409a-a317-7d3641ca40a2" providerId="ADAL" clId="{CA5A4277-0DBB-4F39-B39B-DCB8B00960FD}" dt="2023-08-15T13:28:29.353" v="3381" actId="14100"/>
          <ac:picMkLst>
            <pc:docMk/>
            <pc:sldMk cId="2268673439" sldId="293"/>
            <ac:picMk id="5122" creationId="{CF231CB2-F6EB-FAF2-4C3C-D7A3F782DFBF}"/>
          </ac:picMkLst>
        </pc:picChg>
      </pc:sldChg>
      <pc:sldChg chg="addSp delSp modSp new mod modNotesTx">
        <pc:chgData name="Rachel Iles" userId="80abbc71-045e-409a-a317-7d3641ca40a2" providerId="ADAL" clId="{CA5A4277-0DBB-4F39-B39B-DCB8B00960FD}" dt="2023-08-15T13:32:03.082" v="3714" actId="14100"/>
        <pc:sldMkLst>
          <pc:docMk/>
          <pc:sldMk cId="4285872256" sldId="294"/>
        </pc:sldMkLst>
        <pc:spChg chg="del">
          <ac:chgData name="Rachel Iles" userId="80abbc71-045e-409a-a317-7d3641ca40a2" providerId="ADAL" clId="{CA5A4277-0DBB-4F39-B39B-DCB8B00960FD}" dt="2023-08-15T13:31:51.145" v="3709"/>
          <ac:spMkLst>
            <pc:docMk/>
            <pc:sldMk cId="4285872256" sldId="294"/>
            <ac:spMk id="2" creationId="{26BFDEA0-485E-083E-12BE-B2F5FBA07E81}"/>
          </ac:spMkLst>
        </pc:spChg>
        <pc:spChg chg="add mod">
          <ac:chgData name="Rachel Iles" userId="80abbc71-045e-409a-a317-7d3641ca40a2" providerId="ADAL" clId="{CA5A4277-0DBB-4F39-B39B-DCB8B00960FD}" dt="2023-08-15T13:32:00.219" v="3713" actId="1076"/>
          <ac:spMkLst>
            <pc:docMk/>
            <pc:sldMk cId="4285872256" sldId="294"/>
            <ac:spMk id="5" creationId="{F9D3F719-FAF1-D6D9-8B13-862F838367F1}"/>
          </ac:spMkLst>
        </pc:spChg>
        <pc:picChg chg="add mod">
          <ac:chgData name="Rachel Iles" userId="80abbc71-045e-409a-a317-7d3641ca40a2" providerId="ADAL" clId="{CA5A4277-0DBB-4F39-B39B-DCB8B00960FD}" dt="2023-08-15T13:32:03.082" v="3714" actId="14100"/>
          <ac:picMkLst>
            <pc:docMk/>
            <pc:sldMk cId="4285872256" sldId="294"/>
            <ac:picMk id="6146" creationId="{2B9F743A-9D27-F5B2-C956-57D5AFCC2D70}"/>
          </ac:picMkLst>
        </pc:picChg>
      </pc:sldChg>
      <pc:sldChg chg="addSp modSp new modNotesTx">
        <pc:chgData name="Rachel Iles" userId="80abbc71-045e-409a-a317-7d3641ca40a2" providerId="ADAL" clId="{CA5A4277-0DBB-4F39-B39B-DCB8B00960FD}" dt="2023-08-15T13:46:29.033" v="4522" actId="1076"/>
        <pc:sldMkLst>
          <pc:docMk/>
          <pc:sldMk cId="3703933238" sldId="295"/>
        </pc:sldMkLst>
        <pc:picChg chg="add mod">
          <ac:chgData name="Rachel Iles" userId="80abbc71-045e-409a-a317-7d3641ca40a2" providerId="ADAL" clId="{CA5A4277-0DBB-4F39-B39B-DCB8B00960FD}" dt="2023-08-15T13:46:29.033" v="4522" actId="1076"/>
          <ac:picMkLst>
            <pc:docMk/>
            <pc:sldMk cId="3703933238" sldId="295"/>
            <ac:picMk id="7170" creationId="{DDB99155-9F16-63FF-2A4A-BABF115E499D}"/>
          </ac:picMkLst>
        </pc:picChg>
      </pc:sldChg>
      <pc:sldChg chg="addSp delSp modSp new mod setBg modNotesTx">
        <pc:chgData name="Rachel Iles" userId="80abbc71-045e-409a-a317-7d3641ca40a2" providerId="ADAL" clId="{CA5A4277-0DBB-4F39-B39B-DCB8B00960FD}" dt="2023-08-17T09:02:01.981" v="4714" actId="1076"/>
        <pc:sldMkLst>
          <pc:docMk/>
          <pc:sldMk cId="1394524631" sldId="296"/>
        </pc:sldMkLst>
        <pc:spChg chg="mod ord">
          <ac:chgData name="Rachel Iles" userId="80abbc71-045e-409a-a317-7d3641ca40a2" providerId="ADAL" clId="{CA5A4277-0DBB-4F39-B39B-DCB8B00960FD}" dt="2023-08-17T09:01:58.238" v="4712" actId="1076"/>
          <ac:spMkLst>
            <pc:docMk/>
            <pc:sldMk cId="1394524631" sldId="296"/>
            <ac:spMk id="2" creationId="{064275BF-E3D9-F99D-970E-6F2C7683176A}"/>
          </ac:spMkLst>
        </pc:spChg>
        <pc:spChg chg="del">
          <ac:chgData name="Rachel Iles" userId="80abbc71-045e-409a-a317-7d3641ca40a2" providerId="ADAL" clId="{CA5A4277-0DBB-4F39-B39B-DCB8B00960FD}" dt="2023-08-15T13:35:04.495" v="3970"/>
          <ac:spMkLst>
            <pc:docMk/>
            <pc:sldMk cId="1394524631" sldId="296"/>
            <ac:spMk id="3" creationId="{1AB29201-2995-E4D1-E8ED-C92B145DA723}"/>
          </ac:spMkLst>
        </pc:spChg>
        <pc:spChg chg="mod">
          <ac:chgData name="Rachel Iles" userId="80abbc71-045e-409a-a317-7d3641ca40a2" providerId="ADAL" clId="{CA5A4277-0DBB-4F39-B39B-DCB8B00960FD}" dt="2023-08-17T09:02:01.981" v="4714" actId="1076"/>
          <ac:spMkLst>
            <pc:docMk/>
            <pc:sldMk cId="1394524631" sldId="296"/>
            <ac:spMk id="4" creationId="{618A9932-D3D9-0DE2-55B5-A4ED0CA97B51}"/>
          </ac:spMkLst>
        </pc:spChg>
        <pc:spChg chg="add del">
          <ac:chgData name="Rachel Iles" userId="80abbc71-045e-409a-a317-7d3641ca40a2" providerId="ADAL" clId="{CA5A4277-0DBB-4F39-B39B-DCB8B00960FD}" dt="2023-08-15T13:45:15.109" v="4502" actId="26606"/>
          <ac:spMkLst>
            <pc:docMk/>
            <pc:sldMk cId="1394524631" sldId="296"/>
            <ac:spMk id="8199" creationId="{F13C74B1-5B17-4795-BED0-7140497B445A}"/>
          </ac:spMkLst>
        </pc:spChg>
        <pc:spChg chg="add del">
          <ac:chgData name="Rachel Iles" userId="80abbc71-045e-409a-a317-7d3641ca40a2" providerId="ADAL" clId="{CA5A4277-0DBB-4F39-B39B-DCB8B00960FD}" dt="2023-08-15T13:45:15.109" v="4502" actId="26606"/>
          <ac:spMkLst>
            <pc:docMk/>
            <pc:sldMk cId="1394524631" sldId="296"/>
            <ac:spMk id="8201" creationId="{D4974D33-8DC5-464E-8C6D-BE58F0669C17}"/>
          </ac:spMkLst>
        </pc:spChg>
        <pc:grpChg chg="add">
          <ac:chgData name="Rachel Iles" userId="80abbc71-045e-409a-a317-7d3641ca40a2" providerId="ADAL" clId="{CA5A4277-0DBB-4F39-B39B-DCB8B00960FD}" dt="2023-08-15T13:45:15.109" v="4502" actId="26606"/>
          <ac:grpSpMkLst>
            <pc:docMk/>
            <pc:sldMk cId="1394524631" sldId="296"/>
            <ac:grpSpMk id="8206" creationId="{A5AFD70F-20E3-55D2-E154-7D4FACFBB016}"/>
          </ac:grpSpMkLst>
        </pc:grpChg>
        <pc:picChg chg="add mod">
          <ac:chgData name="Rachel Iles" userId="80abbc71-045e-409a-a317-7d3641ca40a2" providerId="ADAL" clId="{CA5A4277-0DBB-4F39-B39B-DCB8B00960FD}" dt="2023-08-17T08:59:15.114" v="4679" actId="1076"/>
          <ac:picMkLst>
            <pc:docMk/>
            <pc:sldMk cId="1394524631" sldId="296"/>
            <ac:picMk id="8194" creationId="{3A73D37A-A51D-9901-8C9A-9C971D552DA8}"/>
          </ac:picMkLst>
        </pc:picChg>
      </pc:sldChg>
      <pc:sldChg chg="addSp delSp modSp new mod">
        <pc:chgData name="Rachel Iles" userId="80abbc71-045e-409a-a317-7d3641ca40a2" providerId="ADAL" clId="{CA5A4277-0DBB-4F39-B39B-DCB8B00960FD}" dt="2023-08-15T13:44:45.258" v="4501" actId="1076"/>
        <pc:sldMkLst>
          <pc:docMk/>
          <pc:sldMk cId="1075268229" sldId="297"/>
        </pc:sldMkLst>
        <pc:spChg chg="del mod">
          <ac:chgData name="Rachel Iles" userId="80abbc71-045e-409a-a317-7d3641ca40a2" providerId="ADAL" clId="{CA5A4277-0DBB-4F39-B39B-DCB8B00960FD}" dt="2023-08-15T13:40:47.204" v="4329"/>
          <ac:spMkLst>
            <pc:docMk/>
            <pc:sldMk cId="1075268229" sldId="297"/>
            <ac:spMk id="2" creationId="{F436CAB7-73AD-D97C-75ED-5988919890DB}"/>
          </ac:spMkLst>
        </pc:spChg>
        <pc:spChg chg="del mod">
          <ac:chgData name="Rachel Iles" userId="80abbc71-045e-409a-a317-7d3641ca40a2" providerId="ADAL" clId="{CA5A4277-0DBB-4F39-B39B-DCB8B00960FD}" dt="2023-08-15T13:41:05.147" v="4333" actId="478"/>
          <ac:spMkLst>
            <pc:docMk/>
            <pc:sldMk cId="1075268229" sldId="297"/>
            <ac:spMk id="3" creationId="{3CB659AF-31A8-0F11-854F-7C89A6E839DD}"/>
          </ac:spMkLst>
        </pc:spChg>
        <pc:spChg chg="mod">
          <ac:chgData name="Rachel Iles" userId="80abbc71-045e-409a-a317-7d3641ca40a2" providerId="ADAL" clId="{CA5A4277-0DBB-4F39-B39B-DCB8B00960FD}" dt="2023-08-15T13:44:42.595" v="4500" actId="27636"/>
          <ac:spMkLst>
            <pc:docMk/>
            <pc:sldMk cId="1075268229" sldId="297"/>
            <ac:spMk id="4" creationId="{2353525A-5E01-E1C8-B21E-80FC348BA292}"/>
          </ac:spMkLst>
        </pc:spChg>
        <pc:spChg chg="add mod">
          <ac:chgData name="Rachel Iles" userId="80abbc71-045e-409a-a317-7d3641ca40a2" providerId="ADAL" clId="{CA5A4277-0DBB-4F39-B39B-DCB8B00960FD}" dt="2023-08-15T13:44:45.258" v="4501" actId="1076"/>
          <ac:spMkLst>
            <pc:docMk/>
            <pc:sldMk cId="1075268229" sldId="297"/>
            <ac:spMk id="5" creationId="{5B85BF75-5AEC-48FC-70CC-0D11C5560CD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12/2/2023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Birth to 5 Matters – create a spider diagram and add more depth and detail to the following key points.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682231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7923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emphasized importance of language development </a:t>
            </a:r>
          </a:p>
        </p:txBody>
      </p:sp>
      <p:sp>
        <p:nvSpPr>
          <p:cNvPr id="4" name="Slide Number Placeholder 3"/>
          <p:cNvSpPr>
            <a:spLocks noGrp="1"/>
          </p:cNvSpPr>
          <p:nvPr>
            <p:ph type="sldNum" sz="quarter" idx="5"/>
          </p:nvPr>
        </p:nvSpPr>
        <p:spPr/>
        <p:txBody>
          <a:bodyPr/>
          <a:lstStyle/>
          <a:p>
            <a:fld id="{C5B92CE7-B5B3-4D92-A60E-100B794D4872}" type="slidenum">
              <a:rPr lang="en-GB" smtClean="0"/>
              <a:t>9</a:t>
            </a:fld>
            <a:endParaRPr lang="en-GB"/>
          </a:p>
        </p:txBody>
      </p:sp>
    </p:spTree>
    <p:extLst>
      <p:ext uri="{BB962C8B-B14F-4D97-AF65-F5344CB8AC3E}">
        <p14:creationId xmlns:p14="http://schemas.microsoft.com/office/powerpoint/2010/main" val="874309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Frobel's communal gardens  - students could maybe look this up, what did Froebel say about this? </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987109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upon the approaches of both Froebel and Reggio, children are seen as co-constructers of the physical space. The emphasize on the importance of the environment, supports a communal approach in which children are valued as members of the classroom community. </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696460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other hand, a Montessori environment is very much prepared by the educator/practitioner to promote development and learning opportunities.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4367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important?</a:t>
            </a:r>
          </a:p>
          <a:p>
            <a:r>
              <a:rPr lang="en-GB" dirty="0"/>
              <a:t>Fosters a sense of autonomy, choice, control, belonging etc. </a:t>
            </a:r>
          </a:p>
          <a:p>
            <a:r>
              <a:rPr lang="en-GB" dirty="0"/>
              <a:t>Can also develop creativity and problem solving skills </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406898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spaces within settings are often inherited and accepted as just the way things are. Emphasis is often placed on the activities you provide within these spaces as to how you might redesign, recreate, reconceive or reimagine the space itself. </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404711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 is important when designing or redesigning play spaces.</a:t>
            </a:r>
          </a:p>
          <a:p>
            <a:r>
              <a:rPr lang="en-GB" dirty="0"/>
              <a:t>What is working well? What isn’t working well? What do the children enjoy or engage with most? What do children not engage with? Don’t fall into the ‘this is the way it has always been done’ trap. Be creative, discuss with children, be brave! </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1658280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can be seen here? </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127480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2434673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notice here?</a:t>
            </a:r>
          </a:p>
          <a:p>
            <a:r>
              <a:rPr lang="en-GB" dirty="0"/>
              <a:t>Everything is child height and baby friendly to allow for freedom and exploration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3341356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Outdoor environments are just as important as indoor environments and should be utilised effectively to maximise learning and development. The outdoors in particular can foster a sense of awe and wonder in young children. </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15606759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lovely little area for babies to explore the different textures and resources </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5947407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Environments that engage with natural materials and nature </a:t>
            </a:r>
          </a:p>
          <a:p>
            <a:r>
              <a:rPr lang="en-GB" dirty="0"/>
              <a:t> - tree trunks for balance and coordination development</a:t>
            </a:r>
          </a:p>
          <a:p>
            <a:pPr marL="171450" indent="-171450">
              <a:buFontTx/>
              <a:buChar char="-"/>
            </a:pPr>
            <a:r>
              <a:rPr lang="en-GB" dirty="0"/>
              <a:t>Sensory path</a:t>
            </a:r>
          </a:p>
          <a:p>
            <a:pPr marL="171450" indent="-171450">
              <a:buFontTx/>
              <a:buChar char="-"/>
            </a:pPr>
            <a:r>
              <a:rPr lang="en-GB" dirty="0"/>
              <a:t>Toddler height creative kitchen </a:t>
            </a:r>
          </a:p>
          <a:p>
            <a:pPr marL="171450" indent="-171450">
              <a:buFontTx/>
              <a:buChar char="-"/>
            </a:pPr>
            <a:r>
              <a:rPr lang="en-GB" dirty="0"/>
              <a:t>Loose parts in the outdoors </a:t>
            </a:r>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7154719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fabulous is this? </a:t>
            </a:r>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3474371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natural outdoor environment – mud, water, sticks, trees! </a:t>
            </a:r>
          </a:p>
          <a:p>
            <a:r>
              <a:rPr lang="en-GB" dirty="0"/>
              <a:t>Challenges:</a:t>
            </a:r>
          </a:p>
          <a:p>
            <a:r>
              <a:rPr lang="en-GB" dirty="0"/>
              <a:t>Weather, appropriate clothing, staff reluctance, not wanting to get muddy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3000828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12/2/2023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12/2/2023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12/2/2023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12/2/2023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hyperlink" Target="https://hwb.gov.wales/api/storage/b1801d78-38c3-4320-9818-d9996c21aef8/220914-a-curriculum-for-funded-non-maintained-nursery-settings.pdf" TargetMode="External"/><Relationship Id="rId2" Type="http://schemas.openxmlformats.org/officeDocument/2006/relationships/hyperlink" Target="https://birthto5matters.org.uk/wp-content/uploads/2021/04/Birthto5Matters-download.pdf" TargetMode="External"/><Relationship Id="rId1" Type="http://schemas.openxmlformats.org/officeDocument/2006/relationships/slideLayout" Target="../slideLayouts/slideLayout10.xml"/><Relationship Id="rId4" Type="http://schemas.openxmlformats.org/officeDocument/2006/relationships/hyperlink" Target="https://hwb.gov.wales/curriculum-for-wales/designing-your-curriculum/enabling-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ECEY4005: The First 1000 Days </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363725" y="377685"/>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ECEY4005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5: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Effective Environments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Natasha Jones</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Colin Barr</a:t>
            </a:r>
          </a:p>
          <a:p>
            <a:pPr marL="0" indent="0">
              <a:lnSpc>
                <a:spcPct val="120000"/>
              </a:lnSpc>
              <a:spcBef>
                <a:spcPts val="700"/>
              </a:spcBef>
              <a:buNone/>
              <a:defRPr/>
            </a:pPr>
            <a:r>
              <a:rPr lang="en-GB" altLang="en-US" dirty="0" err="1">
                <a:solidFill>
                  <a:schemeClr val="accent1">
                    <a:lumMod val="75000"/>
                  </a:schemeClr>
                </a:solidFill>
                <a:latin typeface="Arial" panose="020B0604020202020204" pitchFamily="34" charset="0"/>
                <a:cs typeface="Arial" panose="020B0604020202020204" pitchFamily="34" charset="0"/>
              </a:rPr>
              <a:t>Bhavisha</a:t>
            </a:r>
            <a:r>
              <a:rPr lang="en-GB" altLang="en-US" dirty="0">
                <a:solidFill>
                  <a:schemeClr val="accent1">
                    <a:lumMod val="75000"/>
                  </a:schemeClr>
                </a:solidFill>
                <a:latin typeface="Arial" panose="020B0604020202020204" pitchFamily="34" charset="0"/>
                <a:cs typeface="Arial" panose="020B0604020202020204" pitchFamily="34" charset="0"/>
              </a:rPr>
              <a:t> </a:t>
            </a:r>
            <a:r>
              <a:rPr lang="en-GB" altLang="en-US" dirty="0" err="1">
                <a:solidFill>
                  <a:schemeClr val="accent1">
                    <a:lumMod val="75000"/>
                  </a:schemeClr>
                </a:solidFill>
                <a:latin typeface="Arial" panose="020B0604020202020204" pitchFamily="34" charset="0"/>
                <a:cs typeface="Arial" panose="020B0604020202020204" pitchFamily="34" charset="0"/>
              </a:rPr>
              <a:t>Bhanderi</a:t>
            </a:r>
            <a:endParaRPr lang="en-GB" altLang="en-US"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Debra Odeh</a:t>
            </a:r>
          </a:p>
        </p:txBody>
      </p:sp>
      <p:pic>
        <p:nvPicPr>
          <p:cNvPr id="1026" name="Picture 2" descr="Inspiring Early Years environments">
            <a:extLst>
              <a:ext uri="{FF2B5EF4-FFF2-40B4-BE49-F238E27FC236}">
                <a16:creationId xmlns:a16="http://schemas.microsoft.com/office/drawing/2014/main" id="{E96F0433-5DFA-A9BA-9D05-D8B9DDD4A2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4603" y="2041007"/>
            <a:ext cx="5155672" cy="2371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9837D26-2DC0-9E62-522E-3AE0FA6E7447}"/>
              </a:ext>
            </a:extLst>
          </p:cNvPr>
          <p:cNvSpPr>
            <a:spLocks noGrp="1"/>
          </p:cNvSpPr>
          <p:nvPr>
            <p:ph type="title"/>
          </p:nvPr>
        </p:nvSpPr>
        <p:spPr>
          <a:xfrm>
            <a:off x="628650" y="0"/>
            <a:ext cx="7886700" cy="745175"/>
          </a:xfrm>
        </p:spPr>
        <p:txBody>
          <a:bodyPr>
            <a:normAutofit fontScale="90000"/>
          </a:bodyPr>
          <a:lstStyle/>
          <a:p>
            <a:pPr algn="ctr"/>
            <a:r>
              <a:rPr lang="en-GB" sz="4900" b="1" dirty="0">
                <a:solidFill>
                  <a:srgbClr val="0070C0"/>
                </a:solidFill>
                <a:latin typeface="Arial" panose="020B0604020202020204" pitchFamily="34" charset="0"/>
                <a:cs typeface="Arial" panose="020B0604020202020204" pitchFamily="34" charset="0"/>
              </a:rPr>
              <a:t>Activity</a:t>
            </a:r>
            <a:endParaRPr lang="en-GB" dirty="0"/>
          </a:p>
        </p:txBody>
      </p:sp>
      <p:sp>
        <p:nvSpPr>
          <p:cNvPr id="2" name="Content Placeholder 3">
            <a:extLst>
              <a:ext uri="{FF2B5EF4-FFF2-40B4-BE49-F238E27FC236}">
                <a16:creationId xmlns:a16="http://schemas.microsoft.com/office/drawing/2014/main" id="{579B2CE4-86FE-DF9B-45B5-A1C48991BF45}"/>
              </a:ext>
            </a:extLst>
          </p:cNvPr>
          <p:cNvSpPr txBox="1">
            <a:spLocks/>
          </p:cNvSpPr>
          <p:nvPr/>
        </p:nvSpPr>
        <p:spPr>
          <a:xfrm>
            <a:off x="348028" y="1187093"/>
            <a:ext cx="8621169" cy="47101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700" b="1" i="1" dirty="0">
              <a:solidFill>
                <a:schemeClr val="accent1"/>
              </a:solidFill>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0D9807F2-F6BB-17B4-7614-1CD07C3D0307}"/>
              </a:ext>
            </a:extLst>
          </p:cNvPr>
          <p:cNvSpPr/>
          <p:nvPr/>
        </p:nvSpPr>
        <p:spPr>
          <a:xfrm>
            <a:off x="2928729" y="1884822"/>
            <a:ext cx="2902226" cy="2544418"/>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A37CABBF-B4C1-03D0-1CCE-422629BA1FFE}"/>
              </a:ext>
            </a:extLst>
          </p:cNvPr>
          <p:cNvSpPr txBox="1"/>
          <p:nvPr/>
        </p:nvSpPr>
        <p:spPr>
          <a:xfrm>
            <a:off x="2809460" y="2512656"/>
            <a:ext cx="3140765" cy="1200329"/>
          </a:xfrm>
          <a:prstGeom prst="rect">
            <a:avLst/>
          </a:prstGeom>
          <a:noFill/>
        </p:spPr>
        <p:txBody>
          <a:bodyPr wrap="square" rtlCol="0">
            <a:spAutoFit/>
          </a:bodyPr>
          <a:lstStyle/>
          <a:p>
            <a:pPr algn="ctr"/>
            <a:r>
              <a:rPr lang="en-GB" sz="3600" dirty="0">
                <a:solidFill>
                  <a:schemeClr val="accent1"/>
                </a:solidFill>
                <a:latin typeface="Arial" panose="020B0604020202020204" pitchFamily="34" charset="0"/>
                <a:cs typeface="Arial" panose="020B0604020202020204" pitchFamily="34" charset="0"/>
              </a:rPr>
              <a:t>Learning Environments</a:t>
            </a:r>
          </a:p>
        </p:txBody>
      </p:sp>
      <p:sp>
        <p:nvSpPr>
          <p:cNvPr id="10" name="TextBox 9">
            <a:extLst>
              <a:ext uri="{FF2B5EF4-FFF2-40B4-BE49-F238E27FC236}">
                <a16:creationId xmlns:a16="http://schemas.microsoft.com/office/drawing/2014/main" id="{996962EB-A362-7437-C12E-70A5AEF2C61B}"/>
              </a:ext>
            </a:extLst>
          </p:cNvPr>
          <p:cNvSpPr txBox="1"/>
          <p:nvPr/>
        </p:nvSpPr>
        <p:spPr>
          <a:xfrm>
            <a:off x="6711040" y="5650814"/>
            <a:ext cx="2431382" cy="338554"/>
          </a:xfrm>
          <a:prstGeom prst="rect">
            <a:avLst/>
          </a:prstGeom>
          <a:noFill/>
          <a:ln>
            <a:solidFill>
              <a:schemeClr val="tx1"/>
            </a:solidFill>
          </a:ln>
        </p:spPr>
        <p:txBody>
          <a:bodyPr wrap="square" rtlCol="0">
            <a:spAutoFit/>
          </a:bodyPr>
          <a:lstStyle/>
          <a:p>
            <a:r>
              <a:rPr lang="en-GB" sz="1600" i="1" dirty="0">
                <a:solidFill>
                  <a:schemeClr val="accent1"/>
                </a:solidFill>
              </a:rPr>
              <a:t>(Birth to 5 Matters, 2021)</a:t>
            </a:r>
          </a:p>
        </p:txBody>
      </p:sp>
      <p:sp>
        <p:nvSpPr>
          <p:cNvPr id="11" name="TextBox 10">
            <a:extLst>
              <a:ext uri="{FF2B5EF4-FFF2-40B4-BE49-F238E27FC236}">
                <a16:creationId xmlns:a16="http://schemas.microsoft.com/office/drawing/2014/main" id="{0572F1D4-0D47-F192-7345-E6EB1E836E0A}"/>
              </a:ext>
            </a:extLst>
          </p:cNvPr>
          <p:cNvSpPr txBox="1"/>
          <p:nvPr/>
        </p:nvSpPr>
        <p:spPr>
          <a:xfrm>
            <a:off x="6066971" y="3813675"/>
            <a:ext cx="2902226" cy="830997"/>
          </a:xfrm>
          <a:prstGeom prst="rect">
            <a:avLst/>
          </a:prstGeom>
          <a:noFill/>
          <a:ln>
            <a:solidFill>
              <a:schemeClr val="tx1"/>
            </a:solidFill>
          </a:ln>
        </p:spPr>
        <p:txBody>
          <a:bodyPr wrap="square" rtlCol="0">
            <a:spAutoFit/>
          </a:bodyPr>
          <a:lstStyle/>
          <a:p>
            <a:r>
              <a:rPr lang="en-GB" sz="1600" i="1" dirty="0">
                <a:solidFill>
                  <a:schemeClr val="accent1"/>
                </a:solidFill>
              </a:rPr>
              <a:t>‘Enabling environments offer children security, comfort, engagement and opportunity.’</a:t>
            </a:r>
          </a:p>
        </p:txBody>
      </p:sp>
      <p:sp>
        <p:nvSpPr>
          <p:cNvPr id="12" name="TextBox 11">
            <a:extLst>
              <a:ext uri="{FF2B5EF4-FFF2-40B4-BE49-F238E27FC236}">
                <a16:creationId xmlns:a16="http://schemas.microsoft.com/office/drawing/2014/main" id="{B01CDBF2-A6EA-F9EF-9841-584EDAB8CA04}"/>
              </a:ext>
            </a:extLst>
          </p:cNvPr>
          <p:cNvSpPr txBox="1"/>
          <p:nvPr/>
        </p:nvSpPr>
        <p:spPr>
          <a:xfrm>
            <a:off x="2083432" y="4852632"/>
            <a:ext cx="4489645" cy="1077218"/>
          </a:xfrm>
          <a:prstGeom prst="rect">
            <a:avLst/>
          </a:prstGeom>
          <a:noFill/>
          <a:ln>
            <a:solidFill>
              <a:schemeClr val="tx1"/>
            </a:solidFill>
          </a:ln>
        </p:spPr>
        <p:txBody>
          <a:bodyPr wrap="square" rtlCol="0">
            <a:spAutoFit/>
          </a:bodyPr>
          <a:lstStyle/>
          <a:p>
            <a:r>
              <a:rPr lang="en-GB" sz="1600" i="1" dirty="0">
                <a:solidFill>
                  <a:schemeClr val="accent1"/>
                </a:solidFill>
              </a:rPr>
              <a:t>‘Children’s learning is best supported when they have opportunities which allow for movement and action, creativity and imagination, independence and collaboration.’</a:t>
            </a:r>
          </a:p>
        </p:txBody>
      </p:sp>
      <p:sp>
        <p:nvSpPr>
          <p:cNvPr id="13" name="TextBox 12">
            <a:extLst>
              <a:ext uri="{FF2B5EF4-FFF2-40B4-BE49-F238E27FC236}">
                <a16:creationId xmlns:a16="http://schemas.microsoft.com/office/drawing/2014/main" id="{AB4E6798-7E75-B137-EFD7-004B626C7AD0}"/>
              </a:ext>
            </a:extLst>
          </p:cNvPr>
          <p:cNvSpPr txBox="1"/>
          <p:nvPr/>
        </p:nvSpPr>
        <p:spPr>
          <a:xfrm>
            <a:off x="174803" y="3704744"/>
            <a:ext cx="2720794" cy="830997"/>
          </a:xfrm>
          <a:prstGeom prst="rect">
            <a:avLst/>
          </a:prstGeom>
          <a:noFill/>
          <a:ln>
            <a:solidFill>
              <a:schemeClr val="tx1"/>
            </a:solidFill>
          </a:ln>
        </p:spPr>
        <p:txBody>
          <a:bodyPr wrap="square" rtlCol="0">
            <a:spAutoFit/>
          </a:bodyPr>
          <a:lstStyle/>
          <a:p>
            <a:r>
              <a:rPr lang="en-GB" sz="1600" i="1" dirty="0">
                <a:solidFill>
                  <a:schemeClr val="accent1"/>
                </a:solidFill>
              </a:rPr>
              <a:t>‘Time outdoors benefits children by offering unique opportunities.’</a:t>
            </a:r>
          </a:p>
        </p:txBody>
      </p:sp>
      <p:sp>
        <p:nvSpPr>
          <p:cNvPr id="14" name="TextBox 13">
            <a:extLst>
              <a:ext uri="{FF2B5EF4-FFF2-40B4-BE49-F238E27FC236}">
                <a16:creationId xmlns:a16="http://schemas.microsoft.com/office/drawing/2014/main" id="{529125A9-A357-D83B-A939-F1745D7DB30D}"/>
              </a:ext>
            </a:extLst>
          </p:cNvPr>
          <p:cNvSpPr txBox="1"/>
          <p:nvPr/>
        </p:nvSpPr>
        <p:spPr>
          <a:xfrm>
            <a:off x="142146" y="1853750"/>
            <a:ext cx="2580701" cy="1077218"/>
          </a:xfrm>
          <a:prstGeom prst="rect">
            <a:avLst/>
          </a:prstGeom>
          <a:noFill/>
          <a:ln>
            <a:solidFill>
              <a:schemeClr val="tx1"/>
            </a:solidFill>
          </a:ln>
        </p:spPr>
        <p:txBody>
          <a:bodyPr wrap="square" rtlCol="0">
            <a:spAutoFit/>
          </a:bodyPr>
          <a:lstStyle/>
          <a:p>
            <a:r>
              <a:rPr lang="en-GB" sz="1600" i="1" dirty="0">
                <a:solidFill>
                  <a:schemeClr val="accent1"/>
                </a:solidFill>
              </a:rPr>
              <a:t>‘Open-ended resources enable children to access and combine processes of development and learning.’</a:t>
            </a:r>
          </a:p>
        </p:txBody>
      </p:sp>
      <p:sp>
        <p:nvSpPr>
          <p:cNvPr id="15" name="TextBox 14">
            <a:extLst>
              <a:ext uri="{FF2B5EF4-FFF2-40B4-BE49-F238E27FC236}">
                <a16:creationId xmlns:a16="http://schemas.microsoft.com/office/drawing/2014/main" id="{E9F91D2F-19A1-0C10-AA65-2544F32CBEA5}"/>
              </a:ext>
            </a:extLst>
          </p:cNvPr>
          <p:cNvSpPr txBox="1"/>
          <p:nvPr/>
        </p:nvSpPr>
        <p:spPr>
          <a:xfrm>
            <a:off x="2774200" y="693476"/>
            <a:ext cx="3108108" cy="1077218"/>
          </a:xfrm>
          <a:prstGeom prst="rect">
            <a:avLst/>
          </a:prstGeom>
          <a:noFill/>
          <a:ln>
            <a:solidFill>
              <a:schemeClr val="tx1"/>
            </a:solidFill>
          </a:ln>
        </p:spPr>
        <p:txBody>
          <a:bodyPr wrap="square" rtlCol="0">
            <a:spAutoFit/>
          </a:bodyPr>
          <a:lstStyle/>
          <a:p>
            <a:r>
              <a:rPr lang="en-GB" sz="1600" i="1" dirty="0">
                <a:solidFill>
                  <a:schemeClr val="accent1"/>
                </a:solidFill>
              </a:rPr>
              <a:t>‘Within an enabling environment, knowledgeable practitioners optimise the development and learning potential of every child.</a:t>
            </a:r>
          </a:p>
        </p:txBody>
      </p:sp>
      <p:sp>
        <p:nvSpPr>
          <p:cNvPr id="16" name="TextBox 15">
            <a:extLst>
              <a:ext uri="{FF2B5EF4-FFF2-40B4-BE49-F238E27FC236}">
                <a16:creationId xmlns:a16="http://schemas.microsoft.com/office/drawing/2014/main" id="{03328F9E-1BE7-2819-C3B7-651120C38BCD}"/>
              </a:ext>
            </a:extLst>
          </p:cNvPr>
          <p:cNvSpPr txBox="1"/>
          <p:nvPr/>
        </p:nvSpPr>
        <p:spPr>
          <a:xfrm>
            <a:off x="5950225" y="958837"/>
            <a:ext cx="2902226" cy="1569660"/>
          </a:xfrm>
          <a:prstGeom prst="rect">
            <a:avLst/>
          </a:prstGeom>
          <a:noFill/>
          <a:ln>
            <a:solidFill>
              <a:schemeClr val="tx1"/>
            </a:solidFill>
          </a:ln>
        </p:spPr>
        <p:txBody>
          <a:bodyPr wrap="square" rtlCol="0">
            <a:spAutoFit/>
          </a:bodyPr>
          <a:lstStyle/>
          <a:p>
            <a:r>
              <a:rPr lang="en-GB" sz="1600" i="1" dirty="0">
                <a:solidFill>
                  <a:schemeClr val="accent1"/>
                </a:solidFill>
              </a:rPr>
              <a:t>‘Children are unique and holistic learners, thriving within environments that supports individual and diverse motivations, interests and needs.’</a:t>
            </a:r>
          </a:p>
        </p:txBody>
      </p:sp>
    </p:spTree>
    <p:extLst>
      <p:ext uri="{BB962C8B-B14F-4D97-AF65-F5344CB8AC3E}">
        <p14:creationId xmlns:p14="http://schemas.microsoft.com/office/powerpoint/2010/main" val="3567632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78D0DC6-0503-6172-058B-D4B0E13F11E3}"/>
              </a:ext>
            </a:extLst>
          </p:cNvPr>
          <p:cNvSpPr>
            <a:spLocks noGrp="1"/>
          </p:cNvSpPr>
          <p:nvPr>
            <p:ph sz="half" idx="2"/>
          </p:nvPr>
        </p:nvSpPr>
        <p:spPr>
          <a:xfrm>
            <a:off x="181430" y="1237375"/>
            <a:ext cx="5198954" cy="4572000"/>
          </a:xfrm>
        </p:spPr>
        <p:txBody>
          <a:bodyPr>
            <a:normAutofit fontScale="85000" lnSpcReduction="20000"/>
          </a:bodyPr>
          <a:lstStyle/>
          <a:p>
            <a:pPr>
              <a:lnSpc>
                <a:spcPct val="150000"/>
              </a:lnSpc>
            </a:pPr>
            <a:r>
              <a:rPr lang="en-GB" sz="2400" dirty="0">
                <a:solidFill>
                  <a:schemeClr val="accent1"/>
                </a:solidFill>
                <a:effectLst/>
                <a:latin typeface="Arial" panose="020B0604020202020204" pitchFamily="34" charset="0"/>
                <a:ea typeface="DengXian" panose="02010600030101010101" pitchFamily="2" charset="-122"/>
                <a:cs typeface="Arial" panose="020B0604020202020204" pitchFamily="34" charset="0"/>
              </a:rPr>
              <a:t>The environment we create in our setting, indoors and outdoors, should be central to children’s authentic experiences. </a:t>
            </a:r>
          </a:p>
          <a:p>
            <a:pPr>
              <a:lnSpc>
                <a:spcPct val="150000"/>
              </a:lnSpc>
            </a:pPr>
            <a:r>
              <a:rPr lang="en-GB" sz="2400" dirty="0">
                <a:solidFill>
                  <a:schemeClr val="accent1"/>
                </a:solidFill>
                <a:effectLst/>
                <a:latin typeface="Arial" panose="020B0604020202020204" pitchFamily="34" charset="0"/>
                <a:ea typeface="DengXian" panose="02010600030101010101" pitchFamily="2" charset="-122"/>
                <a:cs typeface="Arial" panose="020B0604020202020204" pitchFamily="34" charset="0"/>
              </a:rPr>
              <a:t>During the early years, exploration of the environment is a key driver for development. </a:t>
            </a:r>
          </a:p>
          <a:p>
            <a:pPr>
              <a:lnSpc>
                <a:spcPct val="150000"/>
              </a:lnSpc>
            </a:pPr>
            <a:r>
              <a:rPr lang="en-GB" sz="2400" dirty="0">
                <a:solidFill>
                  <a:schemeClr val="accent1"/>
                </a:solidFill>
                <a:effectLst/>
                <a:latin typeface="Arial" panose="020B0604020202020204" pitchFamily="34" charset="0"/>
                <a:ea typeface="DengXian" panose="02010600030101010101" pitchFamily="2" charset="-122"/>
                <a:cs typeface="Arial" panose="020B0604020202020204" pitchFamily="34" charset="0"/>
              </a:rPr>
              <a:t>Through exploration of their environment, children begin to develop a sense of belonging and an appreciation of the world around them.</a:t>
            </a:r>
          </a:p>
          <a:p>
            <a:pPr marL="0" indent="0">
              <a:buNone/>
            </a:pPr>
            <a:endParaRPr lang="en-GB" dirty="0"/>
          </a:p>
        </p:txBody>
      </p:sp>
      <p:sp>
        <p:nvSpPr>
          <p:cNvPr id="6" name="Title 1">
            <a:extLst>
              <a:ext uri="{FF2B5EF4-FFF2-40B4-BE49-F238E27FC236}">
                <a16:creationId xmlns:a16="http://schemas.microsoft.com/office/drawing/2014/main" id="{E9837D26-2DC0-9E62-522E-3AE0FA6E7447}"/>
              </a:ext>
            </a:extLst>
          </p:cNvPr>
          <p:cNvSpPr>
            <a:spLocks noGrp="1"/>
          </p:cNvSpPr>
          <p:nvPr>
            <p:ph type="title"/>
          </p:nvPr>
        </p:nvSpPr>
        <p:spPr>
          <a:xfrm>
            <a:off x="628650" y="0"/>
            <a:ext cx="7886700" cy="1325563"/>
          </a:xfrm>
        </p:spPr>
        <p:txBody>
          <a:bodyPr>
            <a:normAutofit fontScale="90000"/>
          </a:bodyPr>
          <a:lstStyle/>
          <a:p>
            <a:pPr algn="ctr"/>
            <a:br>
              <a:rPr lang="en-GB" sz="4900" dirty="0">
                <a:latin typeface="Arial" panose="020B0604020202020204" pitchFamily="34" charset="0"/>
                <a:cs typeface="Arial" panose="020B0604020202020204" pitchFamily="34" charset="0"/>
              </a:rPr>
            </a:br>
            <a:r>
              <a:rPr lang="en-GB" sz="4900" b="1" dirty="0">
                <a:solidFill>
                  <a:srgbClr val="0070C0"/>
                </a:solidFill>
                <a:latin typeface="Arial" panose="020B0604020202020204" pitchFamily="34" charset="0"/>
                <a:cs typeface="Arial" panose="020B0604020202020204" pitchFamily="34" charset="0"/>
              </a:rPr>
              <a:t>Effective Environments </a:t>
            </a:r>
            <a:r>
              <a:rPr lang="en-GB" dirty="0"/>
              <a:t>
</a:t>
            </a:r>
          </a:p>
        </p:txBody>
      </p:sp>
      <p:sp>
        <p:nvSpPr>
          <p:cNvPr id="7" name="TextBox 6">
            <a:extLst>
              <a:ext uri="{FF2B5EF4-FFF2-40B4-BE49-F238E27FC236}">
                <a16:creationId xmlns:a16="http://schemas.microsoft.com/office/drawing/2014/main" id="{BF903D62-A868-84DC-DC31-2C32E961E218}"/>
              </a:ext>
            </a:extLst>
          </p:cNvPr>
          <p:cNvSpPr txBox="1"/>
          <p:nvPr/>
        </p:nvSpPr>
        <p:spPr>
          <a:xfrm>
            <a:off x="348028" y="5620625"/>
            <a:ext cx="3149600" cy="369332"/>
          </a:xfrm>
          <a:prstGeom prst="rect">
            <a:avLst/>
          </a:prstGeom>
          <a:noFill/>
        </p:spPr>
        <p:txBody>
          <a:bodyPr wrap="square" rtlCol="0">
            <a:spAutoFit/>
          </a:bodyPr>
          <a:lstStyle/>
          <a:p>
            <a:r>
              <a:rPr lang="en-GB" dirty="0"/>
              <a:t>(Welsh Government, 2022) </a:t>
            </a:r>
          </a:p>
        </p:txBody>
      </p:sp>
      <p:pic>
        <p:nvPicPr>
          <p:cNvPr id="1026" name="Picture 2" descr="Authentic Resources">
            <a:extLst>
              <a:ext uri="{FF2B5EF4-FFF2-40B4-BE49-F238E27FC236}">
                <a16:creationId xmlns:a16="http://schemas.microsoft.com/office/drawing/2014/main" id="{B08C95A3-125C-8223-4986-8A6E069B0C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0384" y="2099791"/>
            <a:ext cx="3675269" cy="2756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654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0C8AEA8-6821-432F-D899-9427F5B0095A}"/>
              </a:ext>
            </a:extLst>
          </p:cNvPr>
          <p:cNvSpPr>
            <a:spLocks noGrp="1"/>
          </p:cNvSpPr>
          <p:nvPr>
            <p:ph sz="half" idx="2"/>
          </p:nvPr>
        </p:nvSpPr>
        <p:spPr>
          <a:xfrm>
            <a:off x="4356019" y="1435272"/>
            <a:ext cx="4545934" cy="4740241"/>
          </a:xfrm>
        </p:spPr>
        <p:txBody>
          <a:bodyPr>
            <a:normAutofit fontScale="77500" lnSpcReduction="20000"/>
          </a:bodyPr>
          <a:lstStyle/>
          <a:p>
            <a:pPr>
              <a:lnSpc>
                <a:spcPct val="160000"/>
              </a:lnSpc>
            </a:pPr>
            <a:r>
              <a:rPr lang="en-GB" sz="2600" dirty="0">
                <a:solidFill>
                  <a:srgbClr val="0070C0"/>
                </a:solidFill>
                <a:latin typeface="Arial" panose="020B0604020202020204" pitchFamily="34" charset="0"/>
                <a:ea typeface="DengXian" panose="02010600030101010101" pitchFamily="2" charset="-122"/>
                <a:cs typeface="Arial" panose="020B0604020202020204" pitchFamily="34" charset="0"/>
              </a:rPr>
              <a:t>A</a:t>
            </a:r>
            <a:r>
              <a:rPr lang="en-GB" sz="26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llow children to express themselves physically, creatively and imaginatively</a:t>
            </a:r>
          </a:p>
          <a:p>
            <a:pPr>
              <a:lnSpc>
                <a:spcPct val="160000"/>
              </a:lnSpc>
            </a:pPr>
            <a:r>
              <a:rPr lang="en-GB" sz="26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Offer opportunities for children to experience a sense of awe and wonder and which ignite curiosity about the world, motivating children to explore, solve problems, and develop their creativity and critical thinking. </a:t>
            </a:r>
          </a:p>
          <a:p>
            <a:pPr marL="0" indent="0">
              <a:buNone/>
            </a:pPr>
            <a:endParaRPr lang="en-GB" dirty="0"/>
          </a:p>
        </p:txBody>
      </p:sp>
      <p:sp>
        <p:nvSpPr>
          <p:cNvPr id="5" name="Title 1">
            <a:extLst>
              <a:ext uri="{FF2B5EF4-FFF2-40B4-BE49-F238E27FC236}">
                <a16:creationId xmlns:a16="http://schemas.microsoft.com/office/drawing/2014/main" id="{DB9CD1AA-26CD-5C6C-6A56-F49E8C1D5140}"/>
              </a:ext>
            </a:extLst>
          </p:cNvPr>
          <p:cNvSpPr>
            <a:spLocks noGrp="1"/>
          </p:cNvSpPr>
          <p:nvPr>
            <p:ph type="title"/>
          </p:nvPr>
        </p:nvSpPr>
        <p:spPr>
          <a:xfrm>
            <a:off x="628650" y="259021"/>
            <a:ext cx="7886700" cy="1325563"/>
          </a:xfrm>
        </p:spPr>
        <p:txBody>
          <a:bodyPr>
            <a:normAutofit fontScale="90000"/>
          </a:bodyPr>
          <a:lstStyle/>
          <a:p>
            <a:pPr algn="ctr"/>
            <a:br>
              <a:rPr lang="en-GB" sz="4900" dirty="0">
                <a:latin typeface="Arial" panose="020B0604020202020204" pitchFamily="34" charset="0"/>
                <a:cs typeface="Arial" panose="020B0604020202020204" pitchFamily="34" charset="0"/>
              </a:rPr>
            </a:br>
            <a:r>
              <a:rPr lang="en-GB" sz="4900" b="1" dirty="0">
                <a:solidFill>
                  <a:srgbClr val="0070C0"/>
                </a:solidFill>
                <a:latin typeface="Arial" panose="020B0604020202020204" pitchFamily="34" charset="0"/>
                <a:cs typeface="Arial" panose="020B0604020202020204" pitchFamily="34" charset="0"/>
              </a:rPr>
              <a:t>Effective Environments </a:t>
            </a:r>
            <a:r>
              <a:rPr lang="en-GB" dirty="0"/>
              <a:t>
</a:t>
            </a:r>
          </a:p>
        </p:txBody>
      </p:sp>
      <p:sp>
        <p:nvSpPr>
          <p:cNvPr id="6" name="TextBox 5">
            <a:extLst>
              <a:ext uri="{FF2B5EF4-FFF2-40B4-BE49-F238E27FC236}">
                <a16:creationId xmlns:a16="http://schemas.microsoft.com/office/drawing/2014/main" id="{F004B8B9-A574-054F-D260-FE69AEC764B9}"/>
              </a:ext>
            </a:extLst>
          </p:cNvPr>
          <p:cNvSpPr txBox="1"/>
          <p:nvPr/>
        </p:nvSpPr>
        <p:spPr>
          <a:xfrm>
            <a:off x="6444065" y="5674934"/>
            <a:ext cx="3149600" cy="369332"/>
          </a:xfrm>
          <a:prstGeom prst="rect">
            <a:avLst/>
          </a:prstGeom>
          <a:noFill/>
        </p:spPr>
        <p:txBody>
          <a:bodyPr wrap="square" rtlCol="0">
            <a:spAutoFit/>
          </a:bodyPr>
          <a:lstStyle/>
          <a:p>
            <a:r>
              <a:rPr lang="en-GB" dirty="0"/>
              <a:t>(Welsh Government, 2022) </a:t>
            </a:r>
          </a:p>
        </p:txBody>
      </p:sp>
      <p:pic>
        <p:nvPicPr>
          <p:cNvPr id="2050" name="Picture 2" descr="Creative play &amp; activities: preschoolers | Raising Children Network">
            <a:extLst>
              <a:ext uri="{FF2B5EF4-FFF2-40B4-BE49-F238E27FC236}">
                <a16:creationId xmlns:a16="http://schemas.microsoft.com/office/drawing/2014/main" id="{E2085E7F-AD80-687F-E42E-D5D5918BC3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218" y="1966653"/>
            <a:ext cx="3899591" cy="2924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2080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9F1E5B1-447D-78AE-6490-8B20371AB803}"/>
              </a:ext>
            </a:extLst>
          </p:cNvPr>
          <p:cNvSpPr>
            <a:spLocks noGrp="1"/>
          </p:cNvSpPr>
          <p:nvPr>
            <p:ph sz="half" idx="2"/>
          </p:nvPr>
        </p:nvSpPr>
        <p:spPr>
          <a:xfrm>
            <a:off x="239485" y="1321356"/>
            <a:ext cx="4336144" cy="4269654"/>
          </a:xfrm>
        </p:spPr>
        <p:txBody>
          <a:bodyPr>
            <a:normAutofit fontScale="92500" lnSpcReduction="20000"/>
          </a:bodyPr>
          <a:lstStyle/>
          <a:p>
            <a:pPr>
              <a:lnSpc>
                <a:spcPct val="150000"/>
              </a:lnSpc>
            </a:pPr>
            <a:r>
              <a:rPr lang="en-GB" sz="2400" dirty="0">
                <a:solidFill>
                  <a:srgbClr val="0070C0"/>
                </a:solidFill>
                <a:latin typeface="Arial" panose="020B0604020202020204" pitchFamily="34" charset="0"/>
                <a:ea typeface="DengXian" panose="02010600030101010101" pitchFamily="2" charset="-122"/>
                <a:cs typeface="Arial" panose="020B0604020202020204" pitchFamily="34" charset="0"/>
              </a:rPr>
              <a:t>A</a:t>
            </a: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re welcoming and promote a strong Welsh ethos.</a:t>
            </a:r>
          </a:p>
          <a:p>
            <a:pPr>
              <a:lnSpc>
                <a:spcPct val="150000"/>
              </a:lnSpc>
            </a:pPr>
            <a:r>
              <a:rPr lang="en-GB" sz="2400" dirty="0">
                <a:solidFill>
                  <a:srgbClr val="0070C0"/>
                </a:solidFill>
                <a:latin typeface="Arial" panose="020B0604020202020204" pitchFamily="34" charset="0"/>
                <a:ea typeface="DengXian" panose="02010600030101010101" pitchFamily="2" charset="-122"/>
                <a:cs typeface="Arial" panose="020B0604020202020204" pitchFamily="34" charset="0"/>
              </a:rPr>
              <a:t>C</a:t>
            </a: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elebrate and value diversity and demonstrate inclusivity. </a:t>
            </a:r>
          </a:p>
          <a:p>
            <a:pPr>
              <a:lnSpc>
                <a:spcPct val="150000"/>
              </a:lnSpc>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Ensure that children have access to a broad range of authentic resources to help build vocabulary and facilitate concept development. </a:t>
            </a:r>
            <a:endParaRPr lang="en-GB" sz="3600" dirty="0">
              <a:solidFill>
                <a:srgbClr val="0070C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07C84D3D-31A0-8050-357D-1E6EC4F76384}"/>
              </a:ext>
            </a:extLst>
          </p:cNvPr>
          <p:cNvSpPr>
            <a:spLocks noGrp="1"/>
          </p:cNvSpPr>
          <p:nvPr>
            <p:ph type="title"/>
          </p:nvPr>
        </p:nvSpPr>
        <p:spPr>
          <a:xfrm>
            <a:off x="632279" y="0"/>
            <a:ext cx="7886700" cy="1325563"/>
          </a:xfrm>
        </p:spPr>
        <p:txBody>
          <a:bodyPr>
            <a:normAutofit fontScale="90000"/>
          </a:bodyPr>
          <a:lstStyle/>
          <a:p>
            <a:pPr algn="ctr"/>
            <a:br>
              <a:rPr lang="en-GB" sz="4900" dirty="0">
                <a:latin typeface="Arial" panose="020B0604020202020204" pitchFamily="34" charset="0"/>
                <a:cs typeface="Arial" panose="020B0604020202020204" pitchFamily="34" charset="0"/>
              </a:rPr>
            </a:br>
            <a:r>
              <a:rPr lang="en-GB" sz="4900" b="1" dirty="0">
                <a:solidFill>
                  <a:srgbClr val="0070C0"/>
                </a:solidFill>
                <a:latin typeface="Arial" panose="020B0604020202020204" pitchFamily="34" charset="0"/>
                <a:cs typeface="Arial" panose="020B0604020202020204" pitchFamily="34" charset="0"/>
              </a:rPr>
              <a:t>Effective Environments </a:t>
            </a:r>
            <a:r>
              <a:rPr lang="en-GB" dirty="0"/>
              <a:t>
</a:t>
            </a:r>
          </a:p>
        </p:txBody>
      </p:sp>
      <p:sp>
        <p:nvSpPr>
          <p:cNvPr id="6" name="TextBox 5">
            <a:extLst>
              <a:ext uri="{FF2B5EF4-FFF2-40B4-BE49-F238E27FC236}">
                <a16:creationId xmlns:a16="http://schemas.microsoft.com/office/drawing/2014/main" id="{16C796A8-B6AE-682D-6818-F19209B28853}"/>
              </a:ext>
            </a:extLst>
          </p:cNvPr>
          <p:cNvSpPr txBox="1"/>
          <p:nvPr/>
        </p:nvSpPr>
        <p:spPr>
          <a:xfrm>
            <a:off x="334776" y="5616107"/>
            <a:ext cx="3149600" cy="369332"/>
          </a:xfrm>
          <a:prstGeom prst="rect">
            <a:avLst/>
          </a:prstGeom>
          <a:noFill/>
        </p:spPr>
        <p:txBody>
          <a:bodyPr wrap="square" rtlCol="0">
            <a:spAutoFit/>
          </a:bodyPr>
          <a:lstStyle/>
          <a:p>
            <a:r>
              <a:rPr lang="en-GB" dirty="0"/>
              <a:t>(Welsh Government, 2022) </a:t>
            </a:r>
          </a:p>
        </p:txBody>
      </p:sp>
      <p:pic>
        <p:nvPicPr>
          <p:cNvPr id="3074" name="Picture 2" descr="8 Racial harmony ideas | harmony day, art activities, harmony">
            <a:extLst>
              <a:ext uri="{FF2B5EF4-FFF2-40B4-BE49-F238E27FC236}">
                <a16:creationId xmlns:a16="http://schemas.microsoft.com/office/drawing/2014/main" id="{07D42524-D214-AE12-660F-54B5EC5A41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0742" y="1784371"/>
            <a:ext cx="4463773" cy="3347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7796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0184327-20C5-0BC8-E2DE-DCCDFE1F2F7A}"/>
              </a:ext>
            </a:extLst>
          </p:cNvPr>
          <p:cNvSpPr>
            <a:spLocks noGrp="1"/>
          </p:cNvSpPr>
          <p:nvPr>
            <p:ph sz="half" idx="2"/>
          </p:nvPr>
        </p:nvSpPr>
        <p:spPr>
          <a:xfrm>
            <a:off x="4677229" y="1543366"/>
            <a:ext cx="4227286" cy="4088946"/>
          </a:xfrm>
        </p:spPr>
        <p:txBody>
          <a:bodyPr>
            <a:normAutofit fontScale="85000" lnSpcReduction="20000"/>
          </a:bodyPr>
          <a:lstStyle/>
          <a:p>
            <a:pPr>
              <a:lnSpc>
                <a:spcPct val="150000"/>
              </a:lnSpc>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Opportunities for children to develop gross and fine motor skills, as they challenge themselves physically. </a:t>
            </a:r>
          </a:p>
          <a:p>
            <a:pPr>
              <a:lnSpc>
                <a:spcPct val="150000"/>
              </a:lnSpc>
            </a:pPr>
            <a:r>
              <a:rPr lang="en-GB" sz="2400" dirty="0">
                <a:solidFill>
                  <a:srgbClr val="0070C0"/>
                </a:solidFill>
                <a:latin typeface="Arial" panose="020B0604020202020204" pitchFamily="34" charset="0"/>
                <a:ea typeface="DengXian" panose="02010600030101010101" pitchFamily="2" charset="-122"/>
                <a:cs typeface="Arial" panose="020B0604020202020204" pitchFamily="34" charset="0"/>
              </a:rPr>
              <a:t>A</a:t>
            </a: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ccess within the environment to a range of open-ended resources</a:t>
            </a:r>
          </a:p>
          <a:p>
            <a:pPr>
              <a:lnSpc>
                <a:spcPct val="150000"/>
              </a:lnSpc>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Be responsive to the range of emotions a young child can experience</a:t>
            </a:r>
            <a:endParaRPr lang="en-GB" sz="3600" dirty="0">
              <a:solidFill>
                <a:srgbClr val="0070C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D4CBC39C-4AC5-C9EF-3ECA-8FF2A098A51F}"/>
              </a:ext>
            </a:extLst>
          </p:cNvPr>
          <p:cNvSpPr>
            <a:spLocks noGrp="1"/>
          </p:cNvSpPr>
          <p:nvPr>
            <p:ph type="title"/>
          </p:nvPr>
        </p:nvSpPr>
        <p:spPr>
          <a:xfrm>
            <a:off x="628650" y="365125"/>
            <a:ext cx="7886700" cy="1325563"/>
          </a:xfrm>
        </p:spPr>
        <p:txBody>
          <a:bodyPr>
            <a:normAutofit fontScale="90000"/>
          </a:bodyPr>
          <a:lstStyle/>
          <a:p>
            <a:pPr algn="ctr"/>
            <a:br>
              <a:rPr lang="en-GB" sz="4900" dirty="0">
                <a:latin typeface="Arial" panose="020B0604020202020204" pitchFamily="34" charset="0"/>
                <a:cs typeface="Arial" panose="020B0604020202020204" pitchFamily="34" charset="0"/>
              </a:rPr>
            </a:br>
            <a:r>
              <a:rPr lang="en-GB" sz="4900" b="1" dirty="0">
                <a:solidFill>
                  <a:srgbClr val="0070C0"/>
                </a:solidFill>
                <a:latin typeface="Arial" panose="020B0604020202020204" pitchFamily="34" charset="0"/>
                <a:cs typeface="Arial" panose="020B0604020202020204" pitchFamily="34" charset="0"/>
              </a:rPr>
              <a:t>Effective Environments </a:t>
            </a:r>
            <a:r>
              <a:rPr lang="en-GB" dirty="0"/>
              <a:t>
</a:t>
            </a:r>
          </a:p>
        </p:txBody>
      </p:sp>
      <p:sp>
        <p:nvSpPr>
          <p:cNvPr id="6" name="TextBox 5">
            <a:extLst>
              <a:ext uri="{FF2B5EF4-FFF2-40B4-BE49-F238E27FC236}">
                <a16:creationId xmlns:a16="http://schemas.microsoft.com/office/drawing/2014/main" id="{B12F3CEB-EC93-F136-3F56-B9CF102DD0B9}"/>
              </a:ext>
            </a:extLst>
          </p:cNvPr>
          <p:cNvSpPr txBox="1"/>
          <p:nvPr/>
        </p:nvSpPr>
        <p:spPr>
          <a:xfrm>
            <a:off x="5754915" y="5591010"/>
            <a:ext cx="3149600" cy="369332"/>
          </a:xfrm>
          <a:prstGeom prst="rect">
            <a:avLst/>
          </a:prstGeom>
          <a:noFill/>
        </p:spPr>
        <p:txBody>
          <a:bodyPr wrap="square" rtlCol="0">
            <a:spAutoFit/>
          </a:bodyPr>
          <a:lstStyle/>
          <a:p>
            <a:r>
              <a:rPr lang="en-GB" dirty="0"/>
              <a:t>(Welsh Government, 2022) </a:t>
            </a:r>
          </a:p>
        </p:txBody>
      </p:sp>
      <p:pic>
        <p:nvPicPr>
          <p:cNvPr id="4098" name="Picture 2" descr="Using Open Ended Resources With Toddlers - Early Years Careers">
            <a:extLst>
              <a:ext uri="{FF2B5EF4-FFF2-40B4-BE49-F238E27FC236}">
                <a16:creationId xmlns:a16="http://schemas.microsoft.com/office/drawing/2014/main" id="{DEE7FAE0-A5F6-FE89-A6AD-DC3B44E76F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485" y="1969122"/>
            <a:ext cx="4378622" cy="2907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19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EFE9-90B5-4674-B71E-7C4C5C37D3A1}"/>
              </a:ext>
            </a:extLst>
          </p:cNvPr>
          <p:cNvSpPr>
            <a:spLocks noGrp="1"/>
          </p:cNvSpPr>
          <p:nvPr>
            <p:ph type="title"/>
          </p:nvPr>
        </p:nvSpPr>
        <p:spPr>
          <a:xfrm>
            <a:off x="185530" y="365125"/>
            <a:ext cx="8799444" cy="1325563"/>
          </a:xfrm>
        </p:spPr>
        <p:txBody>
          <a:bodyPr>
            <a:normAutofit fontScale="90000"/>
          </a:bodyPr>
          <a:lstStyle/>
          <a:p>
            <a:pPr algn="ctr"/>
            <a:r>
              <a:rPr lang="en-GB" sz="4900" b="1" dirty="0">
                <a:solidFill>
                  <a:srgbClr val="0070C0"/>
                </a:solidFill>
                <a:latin typeface="Arial" panose="020B0604020202020204" pitchFamily="34" charset="0"/>
                <a:cs typeface="Arial" panose="020B0604020202020204" pitchFamily="34" charset="0"/>
              </a:rPr>
              <a:t>A Language Rich Environment </a:t>
            </a:r>
            <a:r>
              <a:rPr lang="en-GB" dirty="0"/>
              <a:t>
</a:t>
            </a:r>
          </a:p>
        </p:txBody>
      </p:sp>
      <p:sp>
        <p:nvSpPr>
          <p:cNvPr id="4" name="Content Placeholder 3">
            <a:extLst>
              <a:ext uri="{FF2B5EF4-FFF2-40B4-BE49-F238E27FC236}">
                <a16:creationId xmlns:a16="http://schemas.microsoft.com/office/drawing/2014/main" id="{DD5065BE-1571-458F-B1A1-718A07B84CE7}"/>
              </a:ext>
            </a:extLst>
          </p:cNvPr>
          <p:cNvSpPr>
            <a:spLocks noGrp="1"/>
          </p:cNvSpPr>
          <p:nvPr>
            <p:ph sz="half" idx="2"/>
          </p:nvPr>
        </p:nvSpPr>
        <p:spPr>
          <a:xfrm>
            <a:off x="473766" y="1524069"/>
            <a:ext cx="8087138" cy="3809862"/>
          </a:xfrm>
        </p:spPr>
        <p:txBody>
          <a:bodyPr/>
          <a:lstStyle/>
          <a:p>
            <a:r>
              <a:rPr lang="en-GB" dirty="0">
                <a:solidFill>
                  <a:srgbClr val="0070C0"/>
                </a:solidFill>
                <a:latin typeface="Arial" panose="020B0604020202020204" pitchFamily="34" charset="0"/>
                <a:cs typeface="Arial" panose="020B0604020202020204" pitchFamily="34" charset="0"/>
              </a:rPr>
              <a:t>Effective communication</a:t>
            </a:r>
          </a:p>
          <a:p>
            <a:r>
              <a:rPr lang="en-GB" dirty="0">
                <a:solidFill>
                  <a:srgbClr val="0070C0"/>
                </a:solidFill>
                <a:latin typeface="Arial" panose="020B0604020202020204" pitchFamily="34" charset="0"/>
                <a:cs typeface="Arial" panose="020B0604020202020204" pitchFamily="34" charset="0"/>
              </a:rPr>
              <a:t>Developmentally Appropriate</a:t>
            </a:r>
          </a:p>
          <a:p>
            <a:r>
              <a:rPr lang="en-GB" dirty="0">
                <a:solidFill>
                  <a:srgbClr val="0070C0"/>
                </a:solidFill>
                <a:latin typeface="Arial" panose="020B0604020202020204" pitchFamily="34" charset="0"/>
                <a:cs typeface="Arial" panose="020B0604020202020204" pitchFamily="34" charset="0"/>
              </a:rPr>
              <a:t>Serve and return</a:t>
            </a:r>
          </a:p>
          <a:p>
            <a:r>
              <a:rPr lang="en-GB" dirty="0">
                <a:solidFill>
                  <a:srgbClr val="0070C0"/>
                </a:solidFill>
                <a:latin typeface="Arial" panose="020B0604020202020204" pitchFamily="34" charset="0"/>
                <a:cs typeface="Arial" panose="020B0604020202020204" pitchFamily="34" charset="0"/>
              </a:rPr>
              <a:t>Responsive</a:t>
            </a:r>
          </a:p>
          <a:p>
            <a:r>
              <a:rPr lang="en-GB" dirty="0">
                <a:solidFill>
                  <a:srgbClr val="0070C0"/>
                </a:solidFill>
                <a:latin typeface="Arial" panose="020B0604020202020204" pitchFamily="34" charset="0"/>
                <a:cs typeface="Arial" panose="020B0604020202020204" pitchFamily="34" charset="0"/>
              </a:rPr>
              <a:t>Inclusive</a:t>
            </a:r>
          </a:p>
          <a:p>
            <a:r>
              <a:rPr lang="en-GB" dirty="0">
                <a:solidFill>
                  <a:srgbClr val="0070C0"/>
                </a:solidFill>
                <a:latin typeface="Arial" panose="020B0604020202020204" pitchFamily="34" charset="0"/>
                <a:cs typeface="Arial" panose="020B0604020202020204" pitchFamily="34" charset="0"/>
              </a:rPr>
              <a:t>Creative</a:t>
            </a:r>
          </a:p>
          <a:p>
            <a:endParaRPr lang="en-GB" dirty="0"/>
          </a:p>
        </p:txBody>
      </p:sp>
      <p:pic>
        <p:nvPicPr>
          <p:cNvPr id="2050" name="Picture 2" descr="Enabling Environments - Power of print | Nursery World">
            <a:extLst>
              <a:ext uri="{FF2B5EF4-FFF2-40B4-BE49-F238E27FC236}">
                <a16:creationId xmlns:a16="http://schemas.microsoft.com/office/drawing/2014/main" id="{E7931075-FAE7-017C-B849-B7345FC32A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7668" y="2710277"/>
            <a:ext cx="4355271" cy="3266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0850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A026EF7-EA52-3DE5-AC88-E7CA14A6EAB6}"/>
              </a:ext>
            </a:extLst>
          </p:cNvPr>
          <p:cNvSpPr>
            <a:spLocks noGrp="1"/>
          </p:cNvSpPr>
          <p:nvPr>
            <p:ph sz="half" idx="2"/>
          </p:nvPr>
        </p:nvSpPr>
        <p:spPr>
          <a:xfrm>
            <a:off x="384314" y="1192696"/>
            <a:ext cx="4320208" cy="4442791"/>
          </a:xfrm>
        </p:spPr>
        <p:txBody>
          <a:bodyPr>
            <a:normAutofit fontScale="70000" lnSpcReduction="20000"/>
          </a:bodyPr>
          <a:lstStyle/>
          <a:p>
            <a:pPr marL="0" indent="0">
              <a:lnSpc>
                <a:spcPct val="150000"/>
              </a:lnSpc>
              <a:buNone/>
            </a:pPr>
            <a:r>
              <a:rPr lang="en-GB" dirty="0">
                <a:solidFill>
                  <a:srgbClr val="0070C0"/>
                </a:solidFill>
                <a:latin typeface="Arial" panose="020B0604020202020204" pitchFamily="34" charset="0"/>
                <a:cs typeface="Arial" panose="020B0604020202020204" pitchFamily="34" charset="0"/>
              </a:rPr>
              <a:t>Froebel carefully considered the role of the environment in young children's play and learning and specifically discussed the constructions of these spaces. </a:t>
            </a:r>
          </a:p>
          <a:p>
            <a:pPr marL="0" indent="0">
              <a:lnSpc>
                <a:spcPct val="150000"/>
              </a:lnSpc>
              <a:buNone/>
            </a:pPr>
            <a:r>
              <a:rPr lang="en-GB" dirty="0">
                <a:solidFill>
                  <a:srgbClr val="0070C0"/>
                </a:solidFill>
                <a:latin typeface="Arial" panose="020B0604020202020204" pitchFamily="34" charset="0"/>
                <a:cs typeface="Arial" panose="020B0604020202020204" pitchFamily="34" charset="0"/>
              </a:rPr>
              <a:t>(Clement, in Waters-Davies, 2022). </a:t>
            </a:r>
          </a:p>
          <a:p>
            <a:pPr marL="0" indent="0">
              <a:lnSpc>
                <a:spcPct val="150000"/>
              </a:lnSpc>
              <a:buNone/>
            </a:pPr>
            <a:r>
              <a:rPr lang="en-GB" b="1" dirty="0">
                <a:solidFill>
                  <a:srgbClr val="0070C0"/>
                </a:solidFill>
                <a:latin typeface="Arial" panose="020B0604020202020204" pitchFamily="34" charset="0"/>
                <a:cs typeface="Arial" panose="020B0604020202020204" pitchFamily="34" charset="0"/>
              </a:rPr>
              <a:t>Research – </a:t>
            </a:r>
            <a:r>
              <a:rPr lang="en-GB" dirty="0">
                <a:solidFill>
                  <a:srgbClr val="0070C0"/>
                </a:solidFill>
                <a:latin typeface="Arial" panose="020B0604020202020204" pitchFamily="34" charset="0"/>
                <a:cs typeface="Arial" panose="020B0604020202020204" pitchFamily="34" charset="0"/>
              </a:rPr>
              <a:t>Frobel’s Communal Gardens – what did Frobel say about this?</a:t>
            </a:r>
            <a:endParaRPr lang="en-GB" b="1" dirty="0">
              <a:solidFill>
                <a:srgbClr val="0070C0"/>
              </a:solidFill>
              <a:latin typeface="Arial" panose="020B0604020202020204" pitchFamily="34" charset="0"/>
              <a:cs typeface="Arial" panose="020B0604020202020204" pitchFamily="34" charset="0"/>
            </a:endParaRPr>
          </a:p>
          <a:p>
            <a:endParaRPr lang="en-GB" dirty="0">
              <a:solidFill>
                <a:srgbClr val="0070C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00E30747-7273-9DD9-8163-419FC4D000A2}"/>
              </a:ext>
            </a:extLst>
          </p:cNvPr>
          <p:cNvSpPr>
            <a:spLocks noGrp="1"/>
          </p:cNvSpPr>
          <p:nvPr>
            <p:ph type="title"/>
          </p:nvPr>
        </p:nvSpPr>
        <p:spPr>
          <a:xfrm>
            <a:off x="704850" y="0"/>
            <a:ext cx="7886700" cy="1325563"/>
          </a:xfrm>
        </p:spPr>
        <p:txBody>
          <a:bodyPr/>
          <a:lstStyle/>
          <a:p>
            <a:pPr algn="ctr"/>
            <a:r>
              <a:rPr lang="en-GB" b="1" dirty="0">
                <a:solidFill>
                  <a:srgbClr val="0070C0"/>
                </a:solidFill>
                <a:latin typeface="Arial" panose="020B0604020202020204" pitchFamily="34" charset="0"/>
                <a:cs typeface="Arial" panose="020B0604020202020204" pitchFamily="34" charset="0"/>
              </a:rPr>
              <a:t>Froebel</a:t>
            </a:r>
            <a:r>
              <a:rPr lang="en-GB" b="1" dirty="0">
                <a:latin typeface="Arial" panose="020B0604020202020204" pitchFamily="34" charset="0"/>
                <a:cs typeface="Arial" panose="020B0604020202020204" pitchFamily="34" charset="0"/>
              </a:rPr>
              <a:t> </a:t>
            </a:r>
            <a:endParaRPr lang="en-GB" b="1" dirty="0">
              <a:solidFill>
                <a:srgbClr val="0070C0"/>
              </a:solidFill>
              <a:latin typeface="Arial" panose="020B0604020202020204" pitchFamily="34" charset="0"/>
              <a:cs typeface="Arial" panose="020B0604020202020204" pitchFamily="34" charset="0"/>
            </a:endParaRPr>
          </a:p>
        </p:txBody>
      </p:sp>
      <p:pic>
        <p:nvPicPr>
          <p:cNvPr id="3074" name="Picture 2" descr="5 Most Impactful Points of Froebel's Philosophy">
            <a:extLst>
              <a:ext uri="{FF2B5EF4-FFF2-40B4-BE49-F238E27FC236}">
                <a16:creationId xmlns:a16="http://schemas.microsoft.com/office/drawing/2014/main" id="{C9C6C938-C0EE-4C7E-30EC-065E246751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219532"/>
            <a:ext cx="4557880" cy="2389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01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D5E58-A479-A5F5-FEF8-7728A504D2CF}"/>
              </a:ext>
            </a:extLst>
          </p:cNvPr>
          <p:cNvSpPr>
            <a:spLocks noGrp="1"/>
          </p:cNvSpPr>
          <p:nvPr>
            <p:ph type="title"/>
          </p:nvPr>
        </p:nvSpPr>
        <p:spPr>
          <a:xfrm>
            <a:off x="693965" y="-5936"/>
            <a:ext cx="7886700" cy="1325563"/>
          </a:xfrm>
        </p:spPr>
        <p:txBody>
          <a:bodyPr/>
          <a:lstStyle/>
          <a:p>
            <a:pPr algn="ctr"/>
            <a:r>
              <a:rPr lang="en-GB" b="1" dirty="0">
                <a:solidFill>
                  <a:srgbClr val="0070C0"/>
                </a:solidFill>
                <a:latin typeface="Arial" panose="020B0604020202020204" pitchFamily="34" charset="0"/>
                <a:cs typeface="Arial" panose="020B0604020202020204" pitchFamily="34" charset="0"/>
              </a:rPr>
              <a:t>Reggio Emilia </a:t>
            </a:r>
          </a:p>
        </p:txBody>
      </p:sp>
      <p:sp>
        <p:nvSpPr>
          <p:cNvPr id="4" name="Content Placeholder 3">
            <a:extLst>
              <a:ext uri="{FF2B5EF4-FFF2-40B4-BE49-F238E27FC236}">
                <a16:creationId xmlns:a16="http://schemas.microsoft.com/office/drawing/2014/main" id="{E7029916-CAD4-8F2C-702C-46202EB15FDC}"/>
              </a:ext>
            </a:extLst>
          </p:cNvPr>
          <p:cNvSpPr>
            <a:spLocks noGrp="1"/>
          </p:cNvSpPr>
          <p:nvPr>
            <p:ph sz="half" idx="2"/>
          </p:nvPr>
        </p:nvSpPr>
        <p:spPr>
          <a:xfrm>
            <a:off x="4713514" y="1020417"/>
            <a:ext cx="4244956" cy="4564176"/>
          </a:xfrm>
        </p:spPr>
        <p:txBody>
          <a:bodyPr>
            <a:normAutofit fontScale="92500" lnSpcReduction="20000"/>
          </a:bodyPr>
          <a:lstStyle/>
          <a:p>
            <a:pPr>
              <a:lnSpc>
                <a:spcPct val="170000"/>
              </a:lnSpc>
            </a:pPr>
            <a:r>
              <a:rPr lang="en-GB" dirty="0">
                <a:solidFill>
                  <a:srgbClr val="0070C0"/>
                </a:solidFill>
                <a:latin typeface="Arial" panose="020B0604020202020204" pitchFamily="34" charset="0"/>
                <a:cs typeface="Arial" panose="020B0604020202020204" pitchFamily="34" charset="0"/>
              </a:rPr>
              <a:t>‘The third teacher’ </a:t>
            </a:r>
          </a:p>
          <a:p>
            <a:pPr>
              <a:lnSpc>
                <a:spcPct val="170000"/>
              </a:lnSpc>
            </a:pPr>
            <a:r>
              <a:rPr lang="en-GB" dirty="0">
                <a:solidFill>
                  <a:srgbClr val="0070C0"/>
                </a:solidFill>
                <a:latin typeface="Arial" panose="020B0604020202020204" pitchFamily="34" charset="0"/>
                <a:cs typeface="Arial" panose="020B0604020202020204" pitchFamily="34" charset="0"/>
              </a:rPr>
              <a:t>Spaces are explicitly considered and designed to enhance pedagogy </a:t>
            </a:r>
          </a:p>
          <a:p>
            <a:pPr>
              <a:lnSpc>
                <a:spcPct val="170000"/>
              </a:lnSpc>
            </a:pPr>
            <a:r>
              <a:rPr lang="en-GB" dirty="0">
                <a:solidFill>
                  <a:srgbClr val="0070C0"/>
                </a:solidFill>
                <a:latin typeface="Arial" panose="020B0604020202020204" pitchFamily="34" charset="0"/>
                <a:cs typeface="Arial" panose="020B0604020202020204" pitchFamily="34" charset="0"/>
              </a:rPr>
              <a:t>Community spaces </a:t>
            </a:r>
          </a:p>
          <a:p>
            <a:pPr>
              <a:lnSpc>
                <a:spcPct val="170000"/>
              </a:lnSpc>
            </a:pPr>
            <a:r>
              <a:rPr lang="en-GB" dirty="0">
                <a:solidFill>
                  <a:srgbClr val="0070C0"/>
                </a:solidFill>
                <a:latin typeface="Arial" panose="020B0604020202020204" pitchFamily="34" charset="0"/>
                <a:cs typeface="Arial" panose="020B0604020202020204" pitchFamily="34" charset="0"/>
              </a:rPr>
              <a:t>Key source of educational provocation and insight.   </a:t>
            </a:r>
          </a:p>
        </p:txBody>
      </p:sp>
      <p:sp>
        <p:nvSpPr>
          <p:cNvPr id="6" name="TextBox 5">
            <a:extLst>
              <a:ext uri="{FF2B5EF4-FFF2-40B4-BE49-F238E27FC236}">
                <a16:creationId xmlns:a16="http://schemas.microsoft.com/office/drawing/2014/main" id="{6B4E8270-0736-0939-B908-CF631551CF7D}"/>
              </a:ext>
            </a:extLst>
          </p:cNvPr>
          <p:cNvSpPr txBox="1"/>
          <p:nvPr/>
        </p:nvSpPr>
        <p:spPr>
          <a:xfrm>
            <a:off x="5080000" y="5585758"/>
            <a:ext cx="4572000" cy="369332"/>
          </a:xfrm>
          <a:prstGeom prst="rect">
            <a:avLst/>
          </a:prstGeom>
          <a:noFill/>
        </p:spPr>
        <p:txBody>
          <a:bodyPr wrap="square">
            <a:spAutoFit/>
          </a:bodyPr>
          <a:lstStyle/>
          <a:p>
            <a:pPr marL="0" indent="0">
              <a:buNone/>
            </a:pPr>
            <a:r>
              <a:rPr lang="en-GB" dirty="0">
                <a:solidFill>
                  <a:srgbClr val="0070C0"/>
                </a:solidFill>
                <a:latin typeface="Arial" panose="020B0604020202020204" pitchFamily="34" charset="0"/>
                <a:cs typeface="Arial" panose="020B0604020202020204" pitchFamily="34" charset="0"/>
              </a:rPr>
              <a:t>(Clement, in Waters-Davies, 2022). </a:t>
            </a:r>
          </a:p>
        </p:txBody>
      </p:sp>
      <p:pic>
        <p:nvPicPr>
          <p:cNvPr id="4098" name="Picture 2" descr="The Remarkable Benefits of the Reggio Emilia Approach to Early Years  Education">
            <a:extLst>
              <a:ext uri="{FF2B5EF4-FFF2-40B4-BE49-F238E27FC236}">
                <a16:creationId xmlns:a16="http://schemas.microsoft.com/office/drawing/2014/main" id="{4BDBD04D-33E4-25E3-D26A-C876EAFCEC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335" y="1227401"/>
            <a:ext cx="3114261" cy="4403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945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87DA-D979-C5CD-1A38-E1DACC998DCF}"/>
              </a:ext>
            </a:extLst>
          </p:cNvPr>
          <p:cNvSpPr>
            <a:spLocks noGrp="1"/>
          </p:cNvSpPr>
          <p:nvPr>
            <p:ph type="title"/>
          </p:nvPr>
        </p:nvSpPr>
        <p:spPr>
          <a:xfrm>
            <a:off x="628652" y="-162946"/>
            <a:ext cx="7886700" cy="1325563"/>
          </a:xfrm>
        </p:spPr>
        <p:txBody>
          <a:bodyPr>
            <a:normAutofit fontScale="90000"/>
          </a:bodyPr>
          <a:lstStyle/>
          <a:p>
            <a:pPr algn="ctr"/>
            <a:br>
              <a:rPr lang="en-GB" sz="4900" dirty="0">
                <a:latin typeface="Arial" panose="020B0604020202020204" pitchFamily="34" charset="0"/>
                <a:cs typeface="Arial" panose="020B0604020202020204" pitchFamily="34" charset="0"/>
              </a:rPr>
            </a:br>
            <a:r>
              <a:rPr lang="en-GB" sz="4900" b="1" dirty="0">
                <a:solidFill>
                  <a:srgbClr val="0070C0"/>
                </a:solidFill>
                <a:latin typeface="Arial" panose="020B0604020202020204" pitchFamily="34" charset="0"/>
                <a:cs typeface="Arial" panose="020B0604020202020204" pitchFamily="34" charset="0"/>
              </a:rPr>
              <a:t>Effective Environments </a:t>
            </a:r>
            <a:r>
              <a:rPr lang="en-GB" dirty="0"/>
              <a:t>
</a:t>
            </a:r>
          </a:p>
        </p:txBody>
      </p:sp>
      <p:sp>
        <p:nvSpPr>
          <p:cNvPr id="4" name="Content Placeholder 3">
            <a:extLst>
              <a:ext uri="{FF2B5EF4-FFF2-40B4-BE49-F238E27FC236}">
                <a16:creationId xmlns:a16="http://schemas.microsoft.com/office/drawing/2014/main" id="{70A68DE3-80CF-1B9A-C2CD-9F25CF79E219}"/>
              </a:ext>
            </a:extLst>
          </p:cNvPr>
          <p:cNvSpPr>
            <a:spLocks noGrp="1"/>
          </p:cNvSpPr>
          <p:nvPr>
            <p:ph sz="half" idx="2"/>
          </p:nvPr>
        </p:nvSpPr>
        <p:spPr>
          <a:xfrm>
            <a:off x="371061" y="1162617"/>
            <a:ext cx="8144291" cy="4574470"/>
          </a:xfrm>
        </p:spPr>
        <p:txBody>
          <a:bodyPr>
            <a:normAutofit fontScale="77500" lnSpcReduction="20000"/>
          </a:bodyPr>
          <a:lstStyle/>
          <a:p>
            <a:pPr>
              <a:lnSpc>
                <a:spcPct val="170000"/>
              </a:lnSpc>
            </a:pPr>
            <a:r>
              <a:rPr lang="en-GB" dirty="0">
                <a:solidFill>
                  <a:schemeClr val="accent1"/>
                </a:solidFill>
                <a:latin typeface="Arial" panose="020B0604020202020204" pitchFamily="34" charset="0"/>
                <a:cs typeface="Arial" panose="020B0604020202020204" pitchFamily="34" charset="0"/>
              </a:rPr>
              <a:t>Support children's relationships and their roles and responsibilities can change through the different constructions of physical space.</a:t>
            </a:r>
          </a:p>
          <a:p>
            <a:pPr>
              <a:lnSpc>
                <a:spcPct val="170000"/>
              </a:lnSpc>
            </a:pPr>
            <a:r>
              <a:rPr lang="en-GB" dirty="0">
                <a:solidFill>
                  <a:schemeClr val="accent1"/>
                </a:solidFill>
                <a:latin typeface="Arial" panose="020B0604020202020204" pitchFamily="34" charset="0"/>
                <a:cs typeface="Arial" panose="020B0604020202020204" pitchFamily="34" charset="0"/>
              </a:rPr>
              <a:t>Based upon the approaches of both Froebel and Reggio, children are seen as co-constructers of the physical space. The emphasis on the importance of the environment supports a communal approach in which children are valued as members of the classroom community. </a:t>
            </a:r>
          </a:p>
          <a:p>
            <a:pPr>
              <a:lnSpc>
                <a:spcPct val="150000"/>
              </a:lnSpc>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6650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3CBD9-528D-2194-1790-05679DB77BB3}"/>
              </a:ext>
            </a:extLst>
          </p:cNvPr>
          <p:cNvSpPr>
            <a:spLocks noGrp="1"/>
          </p:cNvSpPr>
          <p:nvPr>
            <p:ph type="title"/>
          </p:nvPr>
        </p:nvSpPr>
        <p:spPr>
          <a:xfrm>
            <a:off x="628650" y="-209136"/>
            <a:ext cx="7886700" cy="1325563"/>
          </a:xfrm>
        </p:spPr>
        <p:txBody>
          <a:bodyPr/>
          <a:lstStyle/>
          <a:p>
            <a:pPr algn="ctr"/>
            <a:r>
              <a:rPr lang="en-GB" b="1" dirty="0">
                <a:solidFill>
                  <a:srgbClr val="0070C0"/>
                </a:solidFill>
                <a:latin typeface="Arial" panose="020B0604020202020204" pitchFamily="34" charset="0"/>
                <a:cs typeface="Arial" panose="020B0604020202020204" pitchFamily="34" charset="0"/>
              </a:rPr>
              <a:t>Montessori </a:t>
            </a:r>
          </a:p>
        </p:txBody>
      </p:sp>
      <p:sp>
        <p:nvSpPr>
          <p:cNvPr id="4" name="Content Placeholder 3">
            <a:extLst>
              <a:ext uri="{FF2B5EF4-FFF2-40B4-BE49-F238E27FC236}">
                <a16:creationId xmlns:a16="http://schemas.microsoft.com/office/drawing/2014/main" id="{F77D4F17-5785-60B0-4000-3E7A9FEDE092}"/>
              </a:ext>
            </a:extLst>
          </p:cNvPr>
          <p:cNvSpPr>
            <a:spLocks noGrp="1"/>
          </p:cNvSpPr>
          <p:nvPr>
            <p:ph sz="half" idx="2"/>
          </p:nvPr>
        </p:nvSpPr>
        <p:spPr>
          <a:xfrm>
            <a:off x="4214192" y="874644"/>
            <a:ext cx="4726608" cy="4680020"/>
          </a:xfrm>
        </p:spPr>
        <p:txBody>
          <a:bodyPr>
            <a:normAutofit/>
          </a:bodyPr>
          <a:lstStyle/>
          <a:p>
            <a:pPr>
              <a:lnSpc>
                <a:spcPct val="170000"/>
              </a:lnSpc>
            </a:pPr>
            <a:r>
              <a:rPr lang="en-GB" sz="2000" b="0" i="0" dirty="0">
                <a:solidFill>
                  <a:srgbClr val="0070C0"/>
                </a:solidFill>
                <a:effectLst/>
                <a:latin typeface="Arial" panose="020B0604020202020204" pitchFamily="34" charset="0"/>
                <a:cs typeface="Arial" panose="020B0604020202020204" pitchFamily="34" charset="0"/>
              </a:rPr>
              <a:t>The Montessori classroom is known as the ‘prepared environment’</a:t>
            </a:r>
          </a:p>
          <a:p>
            <a:pPr>
              <a:lnSpc>
                <a:spcPct val="170000"/>
              </a:lnSpc>
            </a:pPr>
            <a:r>
              <a:rPr lang="en-GB" sz="2000" dirty="0">
                <a:solidFill>
                  <a:srgbClr val="0070C0"/>
                </a:solidFill>
                <a:latin typeface="Arial" panose="020B0604020202020204" pitchFamily="34" charset="0"/>
                <a:cs typeface="Arial" panose="020B0604020202020204" pitchFamily="34" charset="0"/>
              </a:rPr>
              <a:t>P</a:t>
            </a:r>
            <a:r>
              <a:rPr lang="en-GB" sz="2000" b="0" i="0" dirty="0">
                <a:solidFill>
                  <a:srgbClr val="0070C0"/>
                </a:solidFill>
                <a:effectLst/>
                <a:latin typeface="Arial" panose="020B0604020202020204" pitchFamily="34" charset="0"/>
                <a:cs typeface="Arial" panose="020B0604020202020204" pitchFamily="34" charset="0"/>
              </a:rPr>
              <a:t>urposefully prepared to create the optimal learning environment for children. </a:t>
            </a:r>
          </a:p>
          <a:p>
            <a:pPr>
              <a:lnSpc>
                <a:spcPct val="170000"/>
              </a:lnSpc>
            </a:pPr>
            <a:r>
              <a:rPr lang="en-GB" sz="2000" b="0" i="0" dirty="0">
                <a:solidFill>
                  <a:srgbClr val="0070C0"/>
                </a:solidFill>
                <a:effectLst/>
                <a:latin typeface="Arial" panose="020B0604020202020204" pitchFamily="34" charset="0"/>
                <a:cs typeface="Arial" panose="020B0604020202020204" pitchFamily="34" charset="0"/>
              </a:rPr>
              <a:t>The classroom itself is neutral, open-plan, and has a distinct sense of order, beauty and harmony. </a:t>
            </a:r>
            <a:endParaRPr lang="en-GB" sz="2000" dirty="0">
              <a:solidFill>
                <a:srgbClr val="0070C0"/>
              </a:solidFill>
              <a:latin typeface="Arial" panose="020B0604020202020204" pitchFamily="34" charset="0"/>
              <a:cs typeface="Arial" panose="020B0604020202020204" pitchFamily="34" charset="0"/>
            </a:endParaRPr>
          </a:p>
        </p:txBody>
      </p:sp>
      <p:pic>
        <p:nvPicPr>
          <p:cNvPr id="5122" name="Picture 2" descr="50 Inspirational Maria Montessori Quotes That Celebrate Education">
            <a:extLst>
              <a:ext uri="{FF2B5EF4-FFF2-40B4-BE49-F238E27FC236}">
                <a16:creationId xmlns:a16="http://schemas.microsoft.com/office/drawing/2014/main" id="{B35E20CA-5958-9488-F624-BA53836473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18886"/>
            <a:ext cx="4130261" cy="2323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660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82B8-9A11-8092-3C16-8FB2F27D53C3}"/>
              </a:ext>
            </a:extLst>
          </p:cNvPr>
          <p:cNvSpPr>
            <a:spLocks noGrp="1"/>
          </p:cNvSpPr>
          <p:nvPr>
            <p:ph type="title"/>
          </p:nvPr>
        </p:nvSpPr>
        <p:spPr>
          <a:xfrm>
            <a:off x="174171" y="118382"/>
            <a:ext cx="8643257" cy="1645104"/>
          </a:xfrm>
        </p:spPr>
        <p:txBody>
          <a:bodyPr>
            <a:normAutofit/>
          </a:bodyPr>
          <a:lstStyle/>
          <a:p>
            <a:pPr algn="ctr"/>
            <a:r>
              <a:rPr lang="en-GB" b="1" dirty="0">
                <a:solidFill>
                  <a:srgbClr val="0070C0"/>
                </a:solidFill>
                <a:latin typeface="Arial" panose="020B0604020202020204" pitchFamily="34" charset="0"/>
                <a:cs typeface="Arial" panose="020B0604020202020204" pitchFamily="34" charset="0"/>
              </a:rPr>
              <a:t>Environments for child-initiated play </a:t>
            </a:r>
          </a:p>
        </p:txBody>
      </p:sp>
      <p:sp>
        <p:nvSpPr>
          <p:cNvPr id="4" name="Content Placeholder 3">
            <a:extLst>
              <a:ext uri="{FF2B5EF4-FFF2-40B4-BE49-F238E27FC236}">
                <a16:creationId xmlns:a16="http://schemas.microsoft.com/office/drawing/2014/main" id="{2961C517-9F79-CCDC-AC6B-DC9D9CECEEB5}"/>
              </a:ext>
            </a:extLst>
          </p:cNvPr>
          <p:cNvSpPr>
            <a:spLocks noGrp="1"/>
          </p:cNvSpPr>
          <p:nvPr>
            <p:ph sz="half" idx="2"/>
          </p:nvPr>
        </p:nvSpPr>
        <p:spPr>
          <a:xfrm>
            <a:off x="357809" y="1669774"/>
            <a:ext cx="5711687" cy="4234227"/>
          </a:xfrm>
        </p:spPr>
        <p:txBody>
          <a:bodyPr>
            <a:normAutofit fontScale="85000" lnSpcReduction="20000"/>
          </a:bodyPr>
          <a:lstStyle/>
          <a:p>
            <a:pPr>
              <a:lnSpc>
                <a:spcPct val="150000"/>
              </a:lnSpc>
            </a:pPr>
            <a:r>
              <a:rPr lang="en-GB" dirty="0">
                <a:solidFill>
                  <a:srgbClr val="0070C0"/>
                </a:solidFill>
                <a:latin typeface="Arial" panose="020B0604020202020204" pitchFamily="34" charset="0"/>
                <a:cs typeface="Arial" panose="020B0604020202020204" pitchFamily="34" charset="0"/>
              </a:rPr>
              <a:t>Builds on child’s ideas and interests</a:t>
            </a:r>
          </a:p>
          <a:p>
            <a:pPr>
              <a:lnSpc>
                <a:spcPct val="150000"/>
              </a:lnSpc>
            </a:pPr>
            <a:r>
              <a:rPr lang="en-GB" dirty="0">
                <a:solidFill>
                  <a:srgbClr val="0070C0"/>
                </a:solidFill>
                <a:latin typeface="Arial" panose="020B0604020202020204" pitchFamily="34" charset="0"/>
                <a:cs typeface="Arial" panose="020B0604020202020204" pitchFamily="34" charset="0"/>
              </a:rPr>
              <a:t>Requires design involvement from children </a:t>
            </a:r>
          </a:p>
          <a:p>
            <a:pPr>
              <a:lnSpc>
                <a:spcPct val="150000"/>
              </a:lnSpc>
            </a:pPr>
            <a:r>
              <a:rPr lang="en-GB" dirty="0">
                <a:solidFill>
                  <a:srgbClr val="0070C0"/>
                </a:solidFill>
                <a:latin typeface="Arial" panose="020B0604020202020204" pitchFamily="34" charset="0"/>
                <a:cs typeface="Arial" panose="020B0604020202020204" pitchFamily="34" charset="0"/>
              </a:rPr>
              <a:t>Open – ended</a:t>
            </a:r>
          </a:p>
          <a:p>
            <a:pPr>
              <a:lnSpc>
                <a:spcPct val="150000"/>
              </a:lnSpc>
            </a:pPr>
            <a:r>
              <a:rPr lang="en-GB" dirty="0">
                <a:solidFill>
                  <a:srgbClr val="0070C0"/>
                </a:solidFill>
                <a:latin typeface="Arial" panose="020B0604020202020204" pitchFamily="34" charset="0"/>
                <a:cs typeface="Arial" panose="020B0604020202020204" pitchFamily="34" charset="0"/>
              </a:rPr>
              <a:t>Exploratory </a:t>
            </a:r>
          </a:p>
          <a:p>
            <a:pPr>
              <a:lnSpc>
                <a:spcPct val="150000"/>
              </a:lnSpc>
            </a:pPr>
            <a:r>
              <a:rPr lang="en-GB" dirty="0">
                <a:solidFill>
                  <a:srgbClr val="0070C0"/>
                </a:solidFill>
                <a:latin typeface="Arial" panose="020B0604020202020204" pitchFamily="34" charset="0"/>
                <a:cs typeface="Arial" panose="020B0604020202020204" pitchFamily="34" charset="0"/>
              </a:rPr>
              <a:t>Allows children to manipulate space </a:t>
            </a:r>
          </a:p>
          <a:p>
            <a:pPr marL="0" indent="0">
              <a:lnSpc>
                <a:spcPct val="150000"/>
              </a:lnSpc>
              <a:buNone/>
            </a:pPr>
            <a:r>
              <a:rPr lang="en-GB" b="1" dirty="0">
                <a:solidFill>
                  <a:srgbClr val="0070C0"/>
                </a:solidFill>
                <a:latin typeface="Arial" panose="020B0604020202020204" pitchFamily="34" charset="0"/>
                <a:cs typeface="Arial" panose="020B0604020202020204" pitchFamily="34" charset="0"/>
              </a:rPr>
              <a:t>Discuss…</a:t>
            </a:r>
            <a:r>
              <a:rPr lang="en-GB" i="1" dirty="0">
                <a:solidFill>
                  <a:srgbClr val="0070C0"/>
                </a:solidFill>
                <a:latin typeface="Arial" panose="020B0604020202020204" pitchFamily="34" charset="0"/>
                <a:cs typeface="Arial" panose="020B0604020202020204" pitchFamily="34" charset="0"/>
              </a:rPr>
              <a:t>Why is this important? </a:t>
            </a:r>
          </a:p>
        </p:txBody>
      </p:sp>
      <p:pic>
        <p:nvPicPr>
          <p:cNvPr id="6146" name="Picture 2" descr="Activities – The Learning Tree Nursery">
            <a:extLst>
              <a:ext uri="{FF2B5EF4-FFF2-40B4-BE49-F238E27FC236}">
                <a16:creationId xmlns:a16="http://schemas.microsoft.com/office/drawing/2014/main" id="{09AC84D1-A8E5-41EF-05F1-AD118048E7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4494" y="2391072"/>
            <a:ext cx="3291692" cy="2703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2929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122C7-09ED-C958-01D4-2C135EA79F75}"/>
              </a:ext>
            </a:extLst>
          </p:cNvPr>
          <p:cNvSpPr>
            <a:spLocks noGrp="1"/>
          </p:cNvSpPr>
          <p:nvPr>
            <p:ph type="title"/>
          </p:nvPr>
        </p:nvSpPr>
        <p:spPr>
          <a:xfrm>
            <a:off x="628650" y="-103050"/>
            <a:ext cx="7886700" cy="1325563"/>
          </a:xfrm>
        </p:spPr>
        <p:txBody>
          <a:bodyPr/>
          <a:lstStyle/>
          <a:p>
            <a:pPr algn="ctr"/>
            <a:r>
              <a:rPr lang="en-GB" b="1" dirty="0">
                <a:solidFill>
                  <a:srgbClr val="0070C0"/>
                </a:solidFill>
                <a:latin typeface="Arial" panose="020B0604020202020204" pitchFamily="34" charset="0"/>
                <a:cs typeface="Arial" panose="020B0604020202020204" pitchFamily="34" charset="0"/>
              </a:rPr>
              <a:t>Enabling Environments </a:t>
            </a:r>
          </a:p>
        </p:txBody>
      </p:sp>
      <p:sp>
        <p:nvSpPr>
          <p:cNvPr id="4" name="Content Placeholder 3">
            <a:extLst>
              <a:ext uri="{FF2B5EF4-FFF2-40B4-BE49-F238E27FC236}">
                <a16:creationId xmlns:a16="http://schemas.microsoft.com/office/drawing/2014/main" id="{500D5762-A823-ED1B-7CF2-CDD1115BFAAD}"/>
              </a:ext>
            </a:extLst>
          </p:cNvPr>
          <p:cNvSpPr>
            <a:spLocks noGrp="1"/>
          </p:cNvSpPr>
          <p:nvPr>
            <p:ph sz="half" idx="2"/>
          </p:nvPr>
        </p:nvSpPr>
        <p:spPr>
          <a:xfrm>
            <a:off x="397565" y="1086678"/>
            <a:ext cx="8375374" cy="4548809"/>
          </a:xfrm>
        </p:spPr>
        <p:txBody>
          <a:bodyPr>
            <a:normAutofit fontScale="77500" lnSpcReduction="20000"/>
          </a:bodyPr>
          <a:lstStyle/>
          <a:p>
            <a:pPr marL="0" indent="0">
              <a:lnSpc>
                <a:spcPct val="150000"/>
              </a:lnSpc>
              <a:buNone/>
            </a:pPr>
            <a:r>
              <a:rPr lang="en-GB" dirty="0">
                <a:solidFill>
                  <a:srgbClr val="0070C0"/>
                </a:solidFill>
                <a:latin typeface="Arial" panose="020B0604020202020204" pitchFamily="34" charset="0"/>
                <a:cs typeface="Arial" panose="020B0604020202020204" pitchFamily="34" charset="0"/>
              </a:rPr>
              <a:t>‘The environments we create and provide for young children's play and learning and their theoretical constructions are often overlooked, neglected or not considered.’</a:t>
            </a:r>
          </a:p>
          <a:p>
            <a:pPr marL="0" indent="0">
              <a:lnSpc>
                <a:spcPct val="150000"/>
              </a:lnSpc>
              <a:buNone/>
            </a:pPr>
            <a:r>
              <a:rPr lang="en-GB" dirty="0">
                <a:solidFill>
                  <a:srgbClr val="0070C0"/>
                </a:solidFill>
                <a:latin typeface="Arial" panose="020B0604020202020204" pitchFamily="34" charset="0"/>
                <a:cs typeface="Arial" panose="020B0604020202020204" pitchFamily="34" charset="0"/>
              </a:rPr>
              <a:t>(Clement, in Waters-Davies, 2022). </a:t>
            </a:r>
          </a:p>
          <a:p>
            <a:pPr marL="0" indent="0">
              <a:lnSpc>
                <a:spcPct val="150000"/>
              </a:lnSpc>
              <a:buNone/>
            </a:pPr>
            <a:endParaRPr lang="en-GB" dirty="0">
              <a:solidFill>
                <a:srgbClr val="0070C0"/>
              </a:solidFill>
              <a:latin typeface="Arial" panose="020B0604020202020204" pitchFamily="34" charset="0"/>
              <a:cs typeface="Arial" panose="020B0604020202020204" pitchFamily="34" charset="0"/>
            </a:endParaRP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 Play spaces within settings are often inherited and accepted as just the way things are. Emphasis is often placed on the activities you provide within these spaces as to how you might redesign, recreate, reconceive or reimagine the space itself. </a:t>
            </a:r>
          </a:p>
          <a:p>
            <a:pPr marL="0" indent="0">
              <a:lnSpc>
                <a:spcPct val="150000"/>
              </a:lnSpc>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8749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3BE2B-2F61-2167-274B-4123FD1303EA}"/>
              </a:ext>
            </a:extLst>
          </p:cNvPr>
          <p:cNvSpPr>
            <a:spLocks noGrp="1"/>
          </p:cNvSpPr>
          <p:nvPr>
            <p:ph type="title"/>
          </p:nvPr>
        </p:nvSpPr>
        <p:spPr>
          <a:xfrm>
            <a:off x="628650" y="365126"/>
            <a:ext cx="7886700" cy="748058"/>
          </a:xfrm>
        </p:spPr>
        <p:txBody>
          <a:bodyPr>
            <a:normAutofit fontScale="90000"/>
          </a:bodyPr>
          <a:lstStyle/>
          <a:p>
            <a:pPr algn="ctr"/>
            <a:r>
              <a:rPr lang="en-GB" sz="4900" b="1" dirty="0">
                <a:solidFill>
                  <a:srgbClr val="0070C0"/>
                </a:solidFill>
                <a:latin typeface="Arial" panose="020B0604020202020204" pitchFamily="34" charset="0"/>
                <a:cs typeface="Arial" panose="020B0604020202020204" pitchFamily="34" charset="0"/>
              </a:rPr>
              <a:t>Reflect </a:t>
            </a:r>
            <a:r>
              <a:rPr lang="en-GB" dirty="0"/>
              <a:t>
</a:t>
            </a:r>
          </a:p>
        </p:txBody>
      </p:sp>
      <p:sp>
        <p:nvSpPr>
          <p:cNvPr id="4" name="Content Placeholder 3">
            <a:extLst>
              <a:ext uri="{FF2B5EF4-FFF2-40B4-BE49-F238E27FC236}">
                <a16:creationId xmlns:a16="http://schemas.microsoft.com/office/drawing/2014/main" id="{B59E7F43-6928-124F-8739-AFFBEF70D89A}"/>
              </a:ext>
            </a:extLst>
          </p:cNvPr>
          <p:cNvSpPr>
            <a:spLocks noGrp="1"/>
          </p:cNvSpPr>
          <p:nvPr>
            <p:ph sz="half" idx="2"/>
          </p:nvPr>
        </p:nvSpPr>
        <p:spPr>
          <a:xfrm>
            <a:off x="330673" y="799737"/>
            <a:ext cx="8482653" cy="4245428"/>
          </a:xfrm>
        </p:spPr>
        <p:txBody>
          <a:bodyPr>
            <a:noAutofit/>
          </a:bodyPr>
          <a:lstStyle/>
          <a:p>
            <a:pPr>
              <a:lnSpc>
                <a:spcPct val="150000"/>
              </a:lnSpc>
            </a:pPr>
            <a:r>
              <a:rPr lang="en-GB" dirty="0">
                <a:solidFill>
                  <a:srgbClr val="0070C0"/>
                </a:solidFill>
                <a:latin typeface="Arial" panose="020B0604020202020204" pitchFamily="34" charset="0"/>
                <a:cs typeface="Arial" panose="020B0604020202020204" pitchFamily="34" charset="0"/>
              </a:rPr>
              <a:t>Observe how play spaces are used</a:t>
            </a:r>
          </a:p>
          <a:p>
            <a:pPr>
              <a:lnSpc>
                <a:spcPct val="150000"/>
              </a:lnSpc>
            </a:pPr>
            <a:r>
              <a:rPr lang="en-GB" dirty="0">
                <a:solidFill>
                  <a:srgbClr val="0070C0"/>
                </a:solidFill>
                <a:latin typeface="Arial" panose="020B0604020202020204" pitchFamily="34" charset="0"/>
                <a:cs typeface="Arial" panose="020B0604020202020204" pitchFamily="34" charset="0"/>
              </a:rPr>
              <a:t>Evaluate effectiveness of play spaces</a:t>
            </a:r>
          </a:p>
          <a:p>
            <a:pPr>
              <a:lnSpc>
                <a:spcPct val="150000"/>
              </a:lnSpc>
            </a:pPr>
            <a:r>
              <a:rPr lang="en-GB" dirty="0">
                <a:solidFill>
                  <a:srgbClr val="0070C0"/>
                </a:solidFill>
                <a:latin typeface="Arial" panose="020B0604020202020204" pitchFamily="34" charset="0"/>
                <a:cs typeface="Arial" panose="020B0604020202020204" pitchFamily="34" charset="0"/>
              </a:rPr>
              <a:t>Don’t be afraid to redesign and reinvent play spaces to meet the needs of the children</a:t>
            </a:r>
          </a:p>
          <a:p>
            <a:pPr>
              <a:lnSpc>
                <a:spcPct val="150000"/>
              </a:lnSpc>
            </a:pPr>
            <a:r>
              <a:rPr lang="en-GB" dirty="0">
                <a:solidFill>
                  <a:srgbClr val="0070C0"/>
                </a:solidFill>
                <a:latin typeface="Arial" panose="020B0604020202020204" pitchFamily="34" charset="0"/>
                <a:cs typeface="Arial" panose="020B0604020202020204" pitchFamily="34" charset="0"/>
              </a:rPr>
              <a:t>Discuss with children </a:t>
            </a:r>
          </a:p>
        </p:txBody>
      </p:sp>
      <p:pic>
        <p:nvPicPr>
          <p:cNvPr id="7170" name="Picture 2" descr="The importance of self-reflection">
            <a:extLst>
              <a:ext uri="{FF2B5EF4-FFF2-40B4-BE49-F238E27FC236}">
                <a16:creationId xmlns:a16="http://schemas.microsoft.com/office/drawing/2014/main" id="{A422C598-9D83-3177-366A-85DA8FF712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4584" y="3631027"/>
            <a:ext cx="3140766" cy="22018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9743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ygge in the early years | Enabling Environments | Teach Early Years">
            <a:extLst>
              <a:ext uri="{FF2B5EF4-FFF2-40B4-BE49-F238E27FC236}">
                <a16:creationId xmlns:a16="http://schemas.microsoft.com/office/drawing/2014/main" id="{05A96D5C-0BCB-B07C-B7E3-312FA5BEB3E8}"/>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r="1665"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84AA1-210C-453B-AF99-356E3D148638}"/>
              </a:ext>
            </a:extLst>
          </p:cNvPr>
          <p:cNvSpPr>
            <a:spLocks noGrp="1"/>
          </p:cNvSpPr>
          <p:nvPr>
            <p:ph type="title"/>
          </p:nvPr>
        </p:nvSpPr>
        <p:spPr>
          <a:xfrm>
            <a:off x="312057" y="5163826"/>
            <a:ext cx="8489043" cy="1070060"/>
          </a:xfrm>
        </p:spPr>
        <p:txBody>
          <a:bodyPr vert="horz" lIns="91440" tIns="45720" rIns="91440" bIns="45720" rtlCol="0" anchor="ctr">
            <a:normAutofit/>
          </a:bodyPr>
          <a:lstStyle/>
          <a:p>
            <a:pPr algn="ctr"/>
            <a:r>
              <a:rPr lang="en-US" sz="2400" b="1" dirty="0">
                <a:solidFill>
                  <a:srgbClr val="0070C0"/>
                </a:solidFill>
                <a:latin typeface="Arial" panose="020B0604020202020204" pitchFamily="34" charset="0"/>
                <a:cs typeface="Arial" panose="020B0604020202020204" pitchFamily="34" charset="0"/>
              </a:rPr>
              <a:t>Examples of play spaces </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0897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7F0CD5-F719-AF2C-9FE6-FD439995234A}"/>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E55FA9D3-083D-8B9C-EC42-07001D773745}"/>
              </a:ext>
            </a:extLst>
          </p:cNvPr>
          <p:cNvSpPr>
            <a:spLocks noGrp="1"/>
          </p:cNvSpPr>
          <p:nvPr>
            <p:ph sz="half" idx="2"/>
          </p:nvPr>
        </p:nvSpPr>
        <p:spPr/>
        <p:txBody>
          <a:bodyPr/>
          <a:lstStyle/>
          <a:p>
            <a:endParaRPr lang="en-GB"/>
          </a:p>
        </p:txBody>
      </p:sp>
      <p:pic>
        <p:nvPicPr>
          <p:cNvPr id="2050" name="Picture 2" descr="Hygge in the Early Years Blog">
            <a:extLst>
              <a:ext uri="{FF2B5EF4-FFF2-40B4-BE49-F238E27FC236}">
                <a16:creationId xmlns:a16="http://schemas.microsoft.com/office/drawing/2014/main" id="{3D15CC96-91CD-BDDA-4B8B-0D11B7654F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53029"/>
            <a:ext cx="9144000" cy="528115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3A4A2964-51D1-9837-CB9A-3590637FF9EE}"/>
              </a:ext>
            </a:extLst>
          </p:cNvPr>
          <p:cNvSpPr>
            <a:spLocks noGrp="1"/>
          </p:cNvSpPr>
          <p:nvPr>
            <p:ph type="title"/>
          </p:nvPr>
        </p:nvSpPr>
        <p:spPr>
          <a:xfrm>
            <a:off x="628650" y="36512"/>
            <a:ext cx="7886700" cy="1516517"/>
          </a:xfrm>
        </p:spPr>
        <p:txBody>
          <a:bodyPr vert="horz" lIns="91440" tIns="45720" rIns="91440" bIns="45720" rtlCol="0" anchor="ctr">
            <a:normAutofit/>
          </a:bodyPr>
          <a:lstStyle/>
          <a:p>
            <a:pPr algn="ctr"/>
            <a:r>
              <a:rPr lang="en-US" sz="2800" dirty="0">
                <a:solidFill>
                  <a:srgbClr val="0070C0"/>
                </a:solidFill>
                <a:latin typeface="Arial" panose="020B0604020202020204" pitchFamily="34" charset="0"/>
                <a:cs typeface="Arial" panose="020B0604020202020204" pitchFamily="34" charset="0"/>
              </a:rPr>
              <a:t>What does this kind of environment promote?</a:t>
            </a:r>
          </a:p>
        </p:txBody>
      </p:sp>
    </p:spTree>
    <p:extLst>
      <p:ext uri="{BB962C8B-B14F-4D97-AF65-F5344CB8AC3E}">
        <p14:creationId xmlns:p14="http://schemas.microsoft.com/office/powerpoint/2010/main" val="4080044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1E7EF7-557C-26C2-5EC8-5D30022402BD}"/>
              </a:ext>
            </a:extLst>
          </p:cNvPr>
          <p:cNvSpPr>
            <a:spLocks noGrp="1"/>
          </p:cNvSpPr>
          <p:nvPr>
            <p:ph sz="half" idx="1"/>
          </p:nvPr>
        </p:nvSpPr>
        <p:spPr/>
        <p:txBody>
          <a:bodyPr>
            <a:normAutofit fontScale="97500"/>
          </a:bodyPr>
          <a:lstStyle/>
          <a:p>
            <a:endParaRPr lang="en-GB"/>
          </a:p>
        </p:txBody>
      </p:sp>
      <p:pic>
        <p:nvPicPr>
          <p:cNvPr id="3074" name="Picture 2" descr="Creating indoor environments for young children | Community Playthings">
            <a:extLst>
              <a:ext uri="{FF2B5EF4-FFF2-40B4-BE49-F238E27FC236}">
                <a16:creationId xmlns:a16="http://schemas.microsoft.com/office/drawing/2014/main" id="{73AED2AB-5A07-FD20-150F-5DEC58F093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1722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953F133B-74F0-04A3-248A-47E0D083B40D}"/>
              </a:ext>
            </a:extLst>
          </p:cNvPr>
          <p:cNvSpPr>
            <a:spLocks noGrp="1"/>
          </p:cNvSpPr>
          <p:nvPr>
            <p:ph sz="half" idx="2"/>
          </p:nvPr>
        </p:nvSpPr>
        <p:spPr>
          <a:xfrm>
            <a:off x="6277428" y="1016000"/>
            <a:ext cx="2706915" cy="4619625"/>
          </a:xfrm>
        </p:spPr>
        <p:txBody>
          <a:bodyPr vert="horz" lIns="91440" tIns="45720" rIns="91440" bIns="45720" rtlCol="0" anchor="ctr">
            <a:normAutofit fontScale="97500"/>
          </a:bodyPr>
          <a:lstStyle/>
          <a:p>
            <a:pPr marL="0" indent="0" algn="ctr">
              <a:buNone/>
            </a:pPr>
            <a:r>
              <a:rPr lang="en-US" sz="3600" dirty="0">
                <a:solidFill>
                  <a:srgbClr val="0070C0"/>
                </a:solidFill>
                <a:latin typeface="Arial" panose="020B0604020202020204" pitchFamily="34" charset="0"/>
                <a:cs typeface="Arial" panose="020B0604020202020204" pitchFamily="34" charset="0"/>
              </a:rPr>
              <a:t>What do you notice here?</a:t>
            </a:r>
          </a:p>
        </p:txBody>
      </p:sp>
    </p:spTree>
    <p:extLst>
      <p:ext uri="{BB962C8B-B14F-4D97-AF65-F5344CB8AC3E}">
        <p14:creationId xmlns:p14="http://schemas.microsoft.com/office/powerpoint/2010/main" val="27843452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Enabling Environments: Outdoors - Character building | Nursery World">
            <a:extLst>
              <a:ext uri="{FF2B5EF4-FFF2-40B4-BE49-F238E27FC236}">
                <a16:creationId xmlns:a16="http://schemas.microsoft.com/office/drawing/2014/main" id="{D3E2779C-6623-38F9-0ECC-2899D809901D}"/>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333" r="-1" b="-1"/>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3" name="Rectangle 410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05" name="Straight Connector 410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CF0A228-C1F1-49E4-F754-01B9750A62B5}"/>
              </a:ext>
            </a:extLst>
          </p:cNvPr>
          <p:cNvSpPr>
            <a:spLocks noGrp="1"/>
          </p:cNvSpPr>
          <p:nvPr>
            <p:ph type="title"/>
          </p:nvPr>
        </p:nvSpPr>
        <p:spPr>
          <a:xfrm>
            <a:off x="367903" y="5462382"/>
            <a:ext cx="8408194" cy="744836"/>
          </a:xfrm>
        </p:spPr>
        <p:txBody>
          <a:bodyPr vert="horz" lIns="91440" tIns="45720" rIns="91440" bIns="45720" rtlCol="0" anchor="ctr">
            <a:normAutofit fontScale="90000"/>
          </a:bodyPr>
          <a:lstStyle/>
          <a:p>
            <a:pPr algn="ctr"/>
            <a:r>
              <a:rPr lang="en-US" sz="4000" b="1" dirty="0">
                <a:solidFill>
                  <a:srgbClr val="0070C0"/>
                </a:solidFill>
                <a:latin typeface="Arial" panose="020B0604020202020204" pitchFamily="34" charset="0"/>
                <a:cs typeface="Arial" panose="020B0604020202020204" pitchFamily="34" charset="0"/>
              </a:rPr>
              <a:t>Outdoor Environments </a:t>
            </a:r>
            <a:r>
              <a:rPr lang="en-US" sz="3100" dirty="0">
                <a:solidFill>
                  <a:schemeClr val="tx1">
                    <a:lumMod val="85000"/>
                    <a:lumOff val="15000"/>
                  </a:schemeClr>
                </a:solidFill>
              </a:rPr>
              <a:t>
</a:t>
            </a:r>
          </a:p>
        </p:txBody>
      </p:sp>
    </p:spTree>
    <p:extLst>
      <p:ext uri="{BB962C8B-B14F-4D97-AF65-F5344CB8AC3E}">
        <p14:creationId xmlns:p14="http://schemas.microsoft.com/office/powerpoint/2010/main" val="2208868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879D4-7945-4FA4-BA32-5D243A8C35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F31030-5C5D-C5EC-F262-5961F18E2BCD}"/>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31289F6B-27B3-413E-C3CD-2CF8BCF0B3B8}"/>
              </a:ext>
            </a:extLst>
          </p:cNvPr>
          <p:cNvSpPr>
            <a:spLocks noGrp="1"/>
          </p:cNvSpPr>
          <p:nvPr>
            <p:ph sz="half" idx="2"/>
          </p:nvPr>
        </p:nvSpPr>
        <p:spPr/>
        <p:txBody>
          <a:bodyPr/>
          <a:lstStyle/>
          <a:p>
            <a:endParaRPr lang="en-GB"/>
          </a:p>
        </p:txBody>
      </p:sp>
      <p:pic>
        <p:nvPicPr>
          <p:cNvPr id="5122" name="Picture 2" descr="jakobina24: garden ideas eyfs">
            <a:extLst>
              <a:ext uri="{FF2B5EF4-FFF2-40B4-BE49-F238E27FC236}">
                <a16:creationId xmlns:a16="http://schemas.microsoft.com/office/drawing/2014/main" id="{CF231CB2-F6EB-FAF2-4C3C-D7A3F782DF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989"/>
            <a:ext cx="9144000" cy="6845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86734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EC20F4-E334-55D2-C10F-7ABF1D930750}"/>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1B1F049-6C88-F63C-ADDE-59D946B683F3}"/>
              </a:ext>
            </a:extLst>
          </p:cNvPr>
          <p:cNvSpPr>
            <a:spLocks noGrp="1"/>
          </p:cNvSpPr>
          <p:nvPr>
            <p:ph sz="half" idx="2"/>
          </p:nvPr>
        </p:nvSpPr>
        <p:spPr/>
        <p:txBody>
          <a:bodyPr/>
          <a:lstStyle/>
          <a:p>
            <a:endParaRPr lang="en-GB"/>
          </a:p>
        </p:txBody>
      </p:sp>
      <p:pic>
        <p:nvPicPr>
          <p:cNvPr id="6146" name="Picture 2" descr="8 Elegant, Attractive, and Creative Outdoor Play Areas">
            <a:extLst>
              <a:ext uri="{FF2B5EF4-FFF2-40B4-BE49-F238E27FC236}">
                <a16:creationId xmlns:a16="http://schemas.microsoft.com/office/drawing/2014/main" id="{2B9F743A-9D27-F5B2-C956-57D5AFCC2D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16856"/>
            <a:ext cx="9145814" cy="554220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F9D3F719-FAF1-D6D9-8B13-862F838367F1}"/>
              </a:ext>
            </a:extLst>
          </p:cNvPr>
          <p:cNvSpPr>
            <a:spLocks noGrp="1"/>
          </p:cNvSpPr>
          <p:nvPr>
            <p:ph type="title"/>
          </p:nvPr>
        </p:nvSpPr>
        <p:spPr>
          <a:xfrm>
            <a:off x="552450" y="259581"/>
            <a:ext cx="7886700" cy="1057275"/>
          </a:xfrm>
        </p:spPr>
        <p:txBody>
          <a:bodyPr vert="horz" lIns="91440" tIns="45720" rIns="91440" bIns="45720" rtlCol="0" anchor="ctr">
            <a:noAutofit/>
          </a:bodyPr>
          <a:lstStyle/>
          <a:p>
            <a:pPr algn="ctr"/>
            <a:r>
              <a:rPr lang="en-US" sz="3200" dirty="0">
                <a:solidFill>
                  <a:schemeClr val="accent1"/>
                </a:solidFill>
                <a:latin typeface="Arial" panose="020B0604020202020204" pitchFamily="34" charset="0"/>
                <a:cs typeface="Arial" panose="020B0604020202020204" pitchFamily="34" charset="0"/>
              </a:rPr>
              <a:t>What does this environment promote?</a:t>
            </a:r>
            <a:endParaRPr lang="en-US" sz="2000" dirty="0">
              <a:solidFill>
                <a:schemeClr val="accent1"/>
              </a:solidFill>
            </a:endParaRPr>
          </a:p>
        </p:txBody>
      </p:sp>
    </p:spTree>
    <p:extLst>
      <p:ext uri="{BB962C8B-B14F-4D97-AF65-F5344CB8AC3E}">
        <p14:creationId xmlns:p14="http://schemas.microsoft.com/office/powerpoint/2010/main" val="4285872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22E2A-9F72-6994-8673-ACF421ED3B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E565AF-47DC-0AFC-A795-7EAEBE1BBAB5}"/>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0107E0E-46EB-E4BD-866F-FDD560F50077}"/>
              </a:ext>
            </a:extLst>
          </p:cNvPr>
          <p:cNvSpPr>
            <a:spLocks noGrp="1"/>
          </p:cNvSpPr>
          <p:nvPr>
            <p:ph sz="half" idx="2"/>
          </p:nvPr>
        </p:nvSpPr>
        <p:spPr/>
        <p:txBody>
          <a:bodyPr/>
          <a:lstStyle/>
          <a:p>
            <a:endParaRPr lang="en-GB"/>
          </a:p>
        </p:txBody>
      </p:sp>
      <p:pic>
        <p:nvPicPr>
          <p:cNvPr id="7170" name="Picture 2" descr="What you need to know about Forest School - how we montessori">
            <a:extLst>
              <a:ext uri="{FF2B5EF4-FFF2-40B4-BE49-F238E27FC236}">
                <a16:creationId xmlns:a16="http://schemas.microsoft.com/office/drawing/2014/main" id="{DDB99155-9F16-63FF-2A4A-BABF115E49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6799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3933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18A9932-D3D9-0DE2-55B5-A4ED0CA97B51}"/>
              </a:ext>
            </a:extLst>
          </p:cNvPr>
          <p:cNvSpPr>
            <a:spLocks noGrp="1"/>
          </p:cNvSpPr>
          <p:nvPr>
            <p:ph sz="half" idx="2"/>
          </p:nvPr>
        </p:nvSpPr>
        <p:spPr>
          <a:xfrm>
            <a:off x="0" y="2258552"/>
            <a:ext cx="4015229" cy="3744685"/>
          </a:xfrm>
        </p:spPr>
        <p:txBody>
          <a:bodyPr vert="horz" lIns="91440" tIns="45720" rIns="91440" bIns="45720" rtlCol="0" anchor="t">
            <a:normAutofit/>
          </a:bodyPr>
          <a:lstStyle/>
          <a:p>
            <a:pPr>
              <a:lnSpc>
                <a:spcPct val="150000"/>
              </a:lnSpc>
              <a:spcBef>
                <a:spcPts val="0"/>
              </a:spcBef>
            </a:pPr>
            <a:r>
              <a:rPr lang="en-US" sz="2400" dirty="0">
                <a:solidFill>
                  <a:srgbClr val="0070C0"/>
                </a:solidFill>
                <a:latin typeface="Arial" panose="020B0604020202020204" pitchFamily="34" charset="0"/>
                <a:cs typeface="Arial" panose="020B0604020202020204" pitchFamily="34" charset="0"/>
              </a:rPr>
              <a:t>What are the challenges with this kind of outdoor play? </a:t>
            </a:r>
          </a:p>
          <a:p>
            <a:pPr>
              <a:lnSpc>
                <a:spcPct val="150000"/>
              </a:lnSpc>
              <a:spcBef>
                <a:spcPts val="0"/>
              </a:spcBef>
            </a:pPr>
            <a:r>
              <a:rPr lang="en-US" sz="2400" dirty="0">
                <a:solidFill>
                  <a:srgbClr val="0070C0"/>
                </a:solidFill>
                <a:latin typeface="Arial" panose="020B0604020202020204" pitchFamily="34" charset="0"/>
                <a:cs typeface="Arial" panose="020B0604020202020204" pitchFamily="34" charset="0"/>
              </a:rPr>
              <a:t>How can you overcome these challenges? </a:t>
            </a:r>
          </a:p>
        </p:txBody>
      </p:sp>
      <p:pic>
        <p:nvPicPr>
          <p:cNvPr id="8194" name="Picture 2" descr="Forest School for Babies | Enabling Environments | Teach Early Years">
            <a:extLst>
              <a:ext uri="{FF2B5EF4-FFF2-40B4-BE49-F238E27FC236}">
                <a16:creationId xmlns:a16="http://schemas.microsoft.com/office/drawing/2014/main" id="{3A73D37A-A51D-9901-8C9A-9C971D552DA8}"/>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t="4445" r="2" b="2"/>
          <a:stretch/>
        </p:blipFill>
        <p:spPr bwMode="auto">
          <a:xfrm>
            <a:off x="4015229" y="0"/>
            <a:ext cx="5128771"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8206" name="Group 8205">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51478" y="0"/>
            <a:ext cx="92522" cy="6858000"/>
            <a:chOff x="12068638" y="0"/>
            <a:chExt cx="123362" cy="6858000"/>
          </a:xfrm>
        </p:grpSpPr>
        <p:sp>
          <p:nvSpPr>
            <p:cNvPr id="8207" name="Rectangle 8206">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8" name="Rectangle 8207">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64275BF-E3D9-F99D-970E-6F2C7683176A}"/>
              </a:ext>
            </a:extLst>
          </p:cNvPr>
          <p:cNvSpPr>
            <a:spLocks noGrp="1"/>
          </p:cNvSpPr>
          <p:nvPr>
            <p:ph type="title"/>
          </p:nvPr>
        </p:nvSpPr>
        <p:spPr>
          <a:xfrm>
            <a:off x="-72571" y="321175"/>
            <a:ext cx="3862693" cy="1616203"/>
          </a:xfrm>
        </p:spPr>
        <p:txBody>
          <a:bodyPr vert="horz" lIns="91440" tIns="45720" rIns="91440" bIns="45720" rtlCol="0" anchor="b">
            <a:normAutofit fontScale="90000"/>
          </a:bodyPr>
          <a:lstStyle/>
          <a:p>
            <a:pPr algn="ctr"/>
            <a:br>
              <a:rPr lang="en-US" sz="4900" dirty="0">
                <a:solidFill>
                  <a:schemeClr val="bg1"/>
                </a:solidFill>
                <a:highlight>
                  <a:srgbClr val="008000"/>
                </a:highlight>
                <a:latin typeface="Arial" panose="020B0604020202020204" pitchFamily="34" charset="0"/>
                <a:cs typeface="Arial" panose="020B0604020202020204" pitchFamily="34" charset="0"/>
              </a:rPr>
            </a:br>
            <a:r>
              <a:rPr lang="en-US" sz="4900" dirty="0">
                <a:solidFill>
                  <a:schemeClr val="bg1"/>
                </a:solidFill>
                <a:highlight>
                  <a:srgbClr val="008000"/>
                </a:highlight>
                <a:latin typeface="Arial" panose="020B0604020202020204" pitchFamily="34" charset="0"/>
                <a:cs typeface="Arial" panose="020B0604020202020204" pitchFamily="34" charset="0"/>
              </a:rPr>
              <a:t>Let them get muddy</a:t>
            </a:r>
            <a:r>
              <a:rPr lang="en-US" dirty="0">
                <a:solidFill>
                  <a:schemeClr val="bg1"/>
                </a:solidFill>
                <a:highlight>
                  <a:srgbClr val="008000"/>
                </a:highlight>
                <a:latin typeface="Arial" panose="020B0604020202020204" pitchFamily="34" charset="0"/>
                <a:cs typeface="Arial" panose="020B0604020202020204" pitchFamily="34" charset="0"/>
              </a:rPr>
              <a:t>! </a:t>
            </a:r>
            <a:r>
              <a:rPr lang="en-US" sz="2200" dirty="0"/>
              <a:t>
</a:t>
            </a:r>
          </a:p>
        </p:txBody>
      </p:sp>
    </p:spTree>
    <p:extLst>
      <p:ext uri="{BB962C8B-B14F-4D97-AF65-F5344CB8AC3E}">
        <p14:creationId xmlns:p14="http://schemas.microsoft.com/office/powerpoint/2010/main" val="1394524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353525A-5E01-E1C8-B21E-80FC348BA292}"/>
              </a:ext>
            </a:extLst>
          </p:cNvPr>
          <p:cNvSpPr>
            <a:spLocks noGrp="1"/>
          </p:cNvSpPr>
          <p:nvPr>
            <p:ph sz="half" idx="2"/>
          </p:nvPr>
        </p:nvSpPr>
        <p:spPr>
          <a:xfrm>
            <a:off x="341085" y="914400"/>
            <a:ext cx="8519885" cy="4744277"/>
          </a:xfrm>
        </p:spPr>
        <p:txBody>
          <a:bodyPr>
            <a:normAutofit fontScale="40000" lnSpcReduction="20000"/>
          </a:bodyPr>
          <a:lstStyle/>
          <a:p>
            <a:pPr>
              <a:lnSpc>
                <a:spcPct val="170000"/>
              </a:lnSpc>
            </a:pPr>
            <a:r>
              <a:rPr lang="en-GB" sz="4000" dirty="0"/>
              <a:t>Clement, J. (2022) ‘Enabling Environments: Indoors and Out’ in Waters-Davies, J. (ed) </a:t>
            </a:r>
            <a:r>
              <a:rPr lang="en-GB" sz="4000" i="1" dirty="0"/>
              <a:t>Introduction to Play</a:t>
            </a:r>
            <a:r>
              <a:rPr lang="en-GB" sz="4000" dirty="0"/>
              <a:t>. London: Sage.</a:t>
            </a:r>
          </a:p>
          <a:p>
            <a:pPr>
              <a:lnSpc>
                <a:spcPct val="170000"/>
              </a:lnSpc>
            </a:pPr>
            <a:r>
              <a:rPr lang="en-GB" sz="4000" i="0" dirty="0">
                <a:solidFill>
                  <a:srgbClr val="000000"/>
                </a:solidFill>
                <a:effectLst/>
                <a:cs typeface="Arial" panose="020B0604020202020204" pitchFamily="34" charset="0"/>
              </a:rPr>
              <a:t>Early Education (2021) </a:t>
            </a:r>
            <a:r>
              <a:rPr lang="en-GB" sz="4000" i="1" dirty="0">
                <a:solidFill>
                  <a:srgbClr val="000000"/>
                </a:solidFill>
                <a:effectLst/>
                <a:cs typeface="Arial" panose="020B0604020202020204" pitchFamily="34" charset="0"/>
              </a:rPr>
              <a:t>Birth to 5 Matters: Non-statutory guidance for the Early Years Foundation Stage</a:t>
            </a:r>
            <a:r>
              <a:rPr lang="en-GB" sz="4000" i="0" dirty="0">
                <a:solidFill>
                  <a:srgbClr val="000000"/>
                </a:solidFill>
                <a:effectLst/>
                <a:cs typeface="Arial" panose="020B0604020202020204" pitchFamily="34" charset="0"/>
              </a:rPr>
              <a:t>. Available at: </a:t>
            </a:r>
            <a:r>
              <a:rPr lang="en-GB" sz="4000" i="0" u="sng" dirty="0">
                <a:solidFill>
                  <a:srgbClr val="0000FF"/>
                </a:solidFill>
                <a:effectLst/>
                <a:cs typeface="Arial" panose="020B0604020202020204" pitchFamily="34" charset="0"/>
                <a:hlinkClick r:id="rId2"/>
              </a:rPr>
              <a:t>https://birthto5matters.org.uk/wp-content/uploads/2021/04/Birthto5Matters-download.pdf</a:t>
            </a:r>
            <a:r>
              <a:rPr lang="en-GB" sz="4000" i="0" dirty="0">
                <a:solidFill>
                  <a:srgbClr val="000000"/>
                </a:solidFill>
                <a:effectLst/>
                <a:cs typeface="Arial" panose="020B0604020202020204" pitchFamily="34" charset="0"/>
              </a:rPr>
              <a:t> (Accessed: 30</a:t>
            </a:r>
            <a:r>
              <a:rPr lang="en-GB" sz="4000" i="0" baseline="30000" dirty="0">
                <a:solidFill>
                  <a:srgbClr val="000000"/>
                </a:solidFill>
                <a:effectLst/>
                <a:cs typeface="Arial" panose="020B0604020202020204" pitchFamily="34" charset="0"/>
              </a:rPr>
              <a:t>th</a:t>
            </a:r>
            <a:r>
              <a:rPr lang="en-GB" sz="4000" i="0" dirty="0">
                <a:solidFill>
                  <a:srgbClr val="000000"/>
                </a:solidFill>
                <a:effectLst/>
                <a:cs typeface="Arial" panose="020B0604020202020204" pitchFamily="34" charset="0"/>
              </a:rPr>
              <a:t> November 2023). </a:t>
            </a:r>
            <a:r>
              <a:rPr lang="en-GB" sz="4000" dirty="0"/>
              <a:t> </a:t>
            </a:r>
          </a:p>
          <a:p>
            <a:pPr>
              <a:lnSpc>
                <a:spcPct val="170000"/>
              </a:lnSpc>
            </a:pPr>
            <a:r>
              <a:rPr lang="en-GB" sz="4000" dirty="0"/>
              <a:t>Welsh Government. (2022) Curriculum for funded non-maintained nursery settings. Available at: </a:t>
            </a:r>
            <a:r>
              <a:rPr lang="en-GB" sz="4000" dirty="0">
                <a:hlinkClick r:id="rId3"/>
              </a:rPr>
              <a:t>https://hwb.gov.wales/api/storage/b1801d78-38c3-4320-9818-d9996c21aef8/220914-a-curriculum-for-funded-non-maintained-nursery-settings.pdf</a:t>
            </a:r>
            <a:r>
              <a:rPr lang="en-GB" sz="4000" dirty="0"/>
              <a:t> (Accessed: 14/8/23) </a:t>
            </a:r>
          </a:p>
          <a:p>
            <a:pPr>
              <a:lnSpc>
                <a:spcPct val="170000"/>
              </a:lnSpc>
            </a:pPr>
            <a:r>
              <a:rPr lang="en-GB" sz="4000" dirty="0"/>
              <a:t>Welsh Government. (2023) </a:t>
            </a:r>
            <a:r>
              <a:rPr lang="en-GB" sz="4000" i="1" dirty="0"/>
              <a:t>Enabling Learning</a:t>
            </a:r>
            <a:r>
              <a:rPr lang="en-GB" sz="4000" dirty="0"/>
              <a:t>. Available at: </a:t>
            </a:r>
            <a:r>
              <a:rPr lang="en-GB" sz="4000" dirty="0">
                <a:hlinkClick r:id="rId4"/>
              </a:rPr>
              <a:t>https://hwb.gov.wales/curriculum-for-wales/designing-your-curriculum/enabling-learning</a:t>
            </a:r>
            <a:r>
              <a:rPr lang="en-GB" sz="4000" dirty="0"/>
              <a:t> (Accessed: 14/8/23) </a:t>
            </a:r>
          </a:p>
          <a:p>
            <a:endParaRPr lang="en-GB" dirty="0"/>
          </a:p>
        </p:txBody>
      </p:sp>
      <p:sp>
        <p:nvSpPr>
          <p:cNvPr id="5" name="Title 1">
            <a:extLst>
              <a:ext uri="{FF2B5EF4-FFF2-40B4-BE49-F238E27FC236}">
                <a16:creationId xmlns:a16="http://schemas.microsoft.com/office/drawing/2014/main" id="{5B85BF75-5AEC-48FC-70CC-0D11C5560CDA}"/>
              </a:ext>
            </a:extLst>
          </p:cNvPr>
          <p:cNvSpPr>
            <a:spLocks noGrp="1"/>
          </p:cNvSpPr>
          <p:nvPr>
            <p:ph type="title"/>
          </p:nvPr>
        </p:nvSpPr>
        <p:spPr>
          <a:xfrm>
            <a:off x="0" y="106018"/>
            <a:ext cx="9013371" cy="1370496"/>
          </a:xfrm>
        </p:spPr>
        <p:txBody>
          <a:bodyPr>
            <a:normAutofit/>
          </a:bodyPr>
          <a:lstStyle/>
          <a:p>
            <a:pPr algn="ctr"/>
            <a:r>
              <a:rPr lang="en-GB" b="1" dirty="0">
                <a:solidFill>
                  <a:srgbClr val="0070C0"/>
                </a:solidFill>
                <a:latin typeface="Arial" panose="020B0604020202020204" pitchFamily="34" charset="0"/>
                <a:cs typeface="Arial" panose="020B0604020202020204" pitchFamily="34" charset="0"/>
              </a:rPr>
              <a:t>References</a:t>
            </a:r>
            <a:r>
              <a:rPr lang="en-GB" b="1" dirty="0">
                <a:latin typeface="Arial" panose="020B0604020202020204" pitchFamily="34" charset="0"/>
                <a:cs typeface="Arial" panose="020B0604020202020204" pitchFamily="34" charset="0"/>
              </a:rPr>
              <a:t> </a:t>
            </a:r>
            <a:r>
              <a:rPr lang="en-GB" b="1" dirty="0"/>
              <a:t>
</a:t>
            </a:r>
          </a:p>
        </p:txBody>
      </p:sp>
    </p:spTree>
    <p:extLst>
      <p:ext uri="{BB962C8B-B14F-4D97-AF65-F5344CB8AC3E}">
        <p14:creationId xmlns:p14="http://schemas.microsoft.com/office/powerpoint/2010/main" val="107526822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54</TotalTime>
  <Words>1312</Words>
  <Application>Microsoft Office PowerPoint</Application>
  <PresentationFormat>On-screen Show (4:3)</PresentationFormat>
  <Paragraphs>136</Paragraphs>
  <Slides>25</Slides>
  <Notes>17</Notes>
  <HiddenSlides>0</HiddenSlides>
  <MMClips>0</MMClips>
  <ScaleCrop>false</ScaleCrop>
  <HeadingPairs>
    <vt:vector size="6" baseType="variant">
      <vt:variant>
        <vt:lpstr>Fonts Used</vt:lpstr>
      </vt:variant>
      <vt:variant>
        <vt:i4>3</vt:i4>
      </vt:variant>
      <vt:variant>
        <vt:lpstr>Theme</vt:lpstr>
      </vt:variant>
      <vt:variant>
        <vt:i4>19</vt:i4>
      </vt:variant>
      <vt:variant>
        <vt:lpstr>Slide Titles</vt:lpstr>
      </vt:variant>
      <vt:variant>
        <vt:i4>25</vt:i4>
      </vt:variant>
    </vt:vector>
  </HeadingPairs>
  <TitlesOfParts>
    <vt:vector size="47" baseType="lpstr">
      <vt:lpstr>Arial</vt:lpstr>
      <vt:lpstr>Calibri</vt:lpstr>
      <vt:lpstr>Calibri Light</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ECEY4005: The First 1000 Days   </vt:lpstr>
      <vt:lpstr>PowerPoint Presentation</vt:lpstr>
      <vt:lpstr>Activity</vt:lpstr>
      <vt:lpstr> Effective Environments 
</vt:lpstr>
      <vt:lpstr> Effective Environments 
</vt:lpstr>
      <vt:lpstr> Effective Environments 
</vt:lpstr>
      <vt:lpstr> Effective Environments 
</vt:lpstr>
      <vt:lpstr>A Language Rich Environment 
</vt:lpstr>
      <vt:lpstr>Froebel </vt:lpstr>
      <vt:lpstr>Reggio Emilia </vt:lpstr>
      <vt:lpstr> Effective Environments 
</vt:lpstr>
      <vt:lpstr>Montessori </vt:lpstr>
      <vt:lpstr>Environments for child-initiated play </vt:lpstr>
      <vt:lpstr>Enabling Environments </vt:lpstr>
      <vt:lpstr>Reflect 
</vt:lpstr>
      <vt:lpstr>Examples of play spaces </vt:lpstr>
      <vt:lpstr>What does this kind of environment promote?</vt:lpstr>
      <vt:lpstr>PowerPoint Presentation</vt:lpstr>
      <vt:lpstr>Outdoor Environments 
</vt:lpstr>
      <vt:lpstr>PowerPoint Presentation</vt:lpstr>
      <vt:lpstr>What does this environment promote?</vt:lpstr>
      <vt:lpstr>PowerPoint Presentation</vt:lpstr>
      <vt:lpstr> Let them get muddy!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Bee B</cp:lastModifiedBy>
  <cp:revision>8</cp:revision>
  <dcterms:created xsi:type="dcterms:W3CDTF">2021-03-10T12:10:47Z</dcterms:created>
  <dcterms:modified xsi:type="dcterms:W3CDTF">2023-12-02T13:59:37Z</dcterms:modified>
</cp:coreProperties>
</file>