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9"/>
  </p:notesMasterIdLst>
  <p:sldIdLst>
    <p:sldId id="256" r:id="rId2"/>
    <p:sldId id="257" r:id="rId3"/>
    <p:sldId id="259" r:id="rId4"/>
    <p:sldId id="263" r:id="rId5"/>
    <p:sldId id="274" r:id="rId6"/>
    <p:sldId id="270" r:id="rId7"/>
    <p:sldId id="284" r:id="rId8"/>
    <p:sldId id="275" r:id="rId9"/>
    <p:sldId id="272" r:id="rId10"/>
    <p:sldId id="285" r:id="rId11"/>
    <p:sldId id="260" r:id="rId12"/>
    <p:sldId id="286" r:id="rId13"/>
    <p:sldId id="261" r:id="rId14"/>
    <p:sldId id="271" r:id="rId15"/>
    <p:sldId id="267" r:id="rId16"/>
    <p:sldId id="262" r:id="rId17"/>
    <p:sldId id="26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26BC3F-6EF7-4F5B-8074-4A7B6737771D}" v="3180" dt="2023-08-11T12:18:16.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32" autoAdjust="0"/>
    <p:restoredTop sz="51186" autoAdjust="0"/>
  </p:normalViewPr>
  <p:slideViewPr>
    <p:cSldViewPr>
      <p:cViewPr varScale="1">
        <p:scale>
          <a:sx n="101" d="100"/>
          <a:sy n="101" d="100"/>
        </p:scale>
        <p:origin x="868"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deno Canas, Lizel" userId="e97b2a05-8403-4b22-9d18-461a6494af19" providerId="ADAL" clId="{7926BC3F-6EF7-4F5B-8074-4A7B6737771D}"/>
    <pc:docChg chg="undo custSel addSld delSld modSld sldOrd">
      <pc:chgData name="Cedeno Canas, Lizel" userId="e97b2a05-8403-4b22-9d18-461a6494af19" providerId="ADAL" clId="{7926BC3F-6EF7-4F5B-8074-4A7B6737771D}" dt="2023-08-11T12:18:16.231" v="4311" actId="20577"/>
      <pc:docMkLst>
        <pc:docMk/>
      </pc:docMkLst>
      <pc:sldChg chg="addSp delSp modSp mod setBg">
        <pc:chgData name="Cedeno Canas, Lizel" userId="e97b2a05-8403-4b22-9d18-461a6494af19" providerId="ADAL" clId="{7926BC3F-6EF7-4F5B-8074-4A7B6737771D}" dt="2023-08-11T12:10:35.748" v="3637" actId="20577"/>
        <pc:sldMkLst>
          <pc:docMk/>
          <pc:sldMk cId="0" sldId="256"/>
        </pc:sldMkLst>
        <pc:spChg chg="mod">
          <ac:chgData name="Cedeno Canas, Lizel" userId="e97b2a05-8403-4b22-9d18-461a6494af19" providerId="ADAL" clId="{7926BC3F-6EF7-4F5B-8074-4A7B6737771D}" dt="2023-08-11T11:52:47.432" v="3413" actId="113"/>
          <ac:spMkLst>
            <pc:docMk/>
            <pc:sldMk cId="0" sldId="256"/>
            <ac:spMk id="2" creationId="{00000000-0000-0000-0000-000000000000}"/>
          </ac:spMkLst>
        </pc:spChg>
        <pc:spChg chg="add del mod">
          <ac:chgData name="Cedeno Canas, Lizel" userId="e97b2a05-8403-4b22-9d18-461a6494af19" providerId="ADAL" clId="{7926BC3F-6EF7-4F5B-8074-4A7B6737771D}" dt="2023-08-11T09:57:31.908" v="229" actId="26606"/>
          <ac:spMkLst>
            <pc:docMk/>
            <pc:sldMk cId="0" sldId="256"/>
            <ac:spMk id="3" creationId="{ACC54B44-B538-8BFA-7D08-0DC918508B17}"/>
          </ac:spMkLst>
        </pc:spChg>
        <pc:spChg chg="add del">
          <ac:chgData name="Cedeno Canas, Lizel" userId="e97b2a05-8403-4b22-9d18-461a6494af19" providerId="ADAL" clId="{7926BC3F-6EF7-4F5B-8074-4A7B6737771D}" dt="2023-08-11T09:57:49.249" v="234" actId="26606"/>
          <ac:spMkLst>
            <pc:docMk/>
            <pc:sldMk cId="0" sldId="256"/>
            <ac:spMk id="8" creationId="{C2554CA6-288E-4202-BC52-2E5A8F0C0AED}"/>
          </ac:spMkLst>
        </pc:spChg>
        <pc:spChg chg="add del">
          <ac:chgData name="Cedeno Canas, Lizel" userId="e97b2a05-8403-4b22-9d18-461a6494af19" providerId="ADAL" clId="{7926BC3F-6EF7-4F5B-8074-4A7B6737771D}" dt="2023-08-11T09:57:15.954" v="222" actId="26606"/>
          <ac:spMkLst>
            <pc:docMk/>
            <pc:sldMk cId="0" sldId="256"/>
            <ac:spMk id="9" creationId="{7517A47C-B2E5-4B79-8061-D74B1311AF6E}"/>
          </ac:spMkLst>
        </pc:spChg>
        <pc:spChg chg="add del">
          <ac:chgData name="Cedeno Canas, Lizel" userId="e97b2a05-8403-4b22-9d18-461a6494af19" providerId="ADAL" clId="{7926BC3F-6EF7-4F5B-8074-4A7B6737771D}" dt="2023-08-11T09:57:49.249" v="234" actId="26606"/>
          <ac:spMkLst>
            <pc:docMk/>
            <pc:sldMk cId="0" sldId="256"/>
            <ac:spMk id="10" creationId="{B10BB131-AC8E-4A8E-A5D1-36260F720C3B}"/>
          </ac:spMkLst>
        </pc:spChg>
        <pc:spChg chg="add del">
          <ac:chgData name="Cedeno Canas, Lizel" userId="e97b2a05-8403-4b22-9d18-461a6494af19" providerId="ADAL" clId="{7926BC3F-6EF7-4F5B-8074-4A7B6737771D}" dt="2023-08-11T09:57:15.954" v="222" actId="26606"/>
          <ac:spMkLst>
            <pc:docMk/>
            <pc:sldMk cId="0" sldId="256"/>
            <ac:spMk id="11" creationId="{C505E780-2083-4CB5-A42A-5E0E2908ECC3}"/>
          </ac:spMkLst>
        </pc:spChg>
        <pc:spChg chg="add del">
          <ac:chgData name="Cedeno Canas, Lizel" userId="e97b2a05-8403-4b22-9d18-461a6494af19" providerId="ADAL" clId="{7926BC3F-6EF7-4F5B-8074-4A7B6737771D}" dt="2023-08-11T09:57:49.249" v="234" actId="26606"/>
          <ac:spMkLst>
            <pc:docMk/>
            <pc:sldMk cId="0" sldId="256"/>
            <ac:spMk id="12" creationId="{5B7778FC-632E-4DCA-A7CB-0D7731CCF970}"/>
          </ac:spMkLst>
        </pc:spChg>
        <pc:spChg chg="add del">
          <ac:chgData name="Cedeno Canas, Lizel" userId="e97b2a05-8403-4b22-9d18-461a6494af19" providerId="ADAL" clId="{7926BC3F-6EF7-4F5B-8074-4A7B6737771D}" dt="2023-08-11T09:57:15.954" v="222" actId="26606"/>
          <ac:spMkLst>
            <pc:docMk/>
            <pc:sldMk cId="0" sldId="256"/>
            <ac:spMk id="13" creationId="{D2C0AE1C-0118-41AE-8A10-7CDCBF10E96F}"/>
          </ac:spMkLst>
        </pc:spChg>
        <pc:spChg chg="add del">
          <ac:chgData name="Cedeno Canas, Lizel" userId="e97b2a05-8403-4b22-9d18-461a6494af19" providerId="ADAL" clId="{7926BC3F-6EF7-4F5B-8074-4A7B6737771D}" dt="2023-08-11T09:57:49.249" v="234" actId="26606"/>
          <ac:spMkLst>
            <pc:docMk/>
            <pc:sldMk cId="0" sldId="256"/>
            <ac:spMk id="14" creationId="{FA23A907-97FB-4A8F-880A-DD77401C4296}"/>
          </ac:spMkLst>
        </pc:spChg>
        <pc:spChg chg="add del">
          <ac:chgData name="Cedeno Canas, Lizel" userId="e97b2a05-8403-4b22-9d18-461a6494af19" providerId="ADAL" clId="{7926BC3F-6EF7-4F5B-8074-4A7B6737771D}" dt="2023-08-11T09:57:15.954" v="222" actId="26606"/>
          <ac:spMkLst>
            <pc:docMk/>
            <pc:sldMk cId="0" sldId="256"/>
            <ac:spMk id="15" creationId="{463EEC44-1BA3-44ED-81FC-A644B04B2A44}"/>
          </ac:spMkLst>
        </pc:spChg>
        <pc:spChg chg="add del">
          <ac:chgData name="Cedeno Canas, Lizel" userId="e97b2a05-8403-4b22-9d18-461a6494af19" providerId="ADAL" clId="{7926BC3F-6EF7-4F5B-8074-4A7B6737771D}" dt="2023-08-11T09:57:18.711" v="224" actId="26606"/>
          <ac:spMkLst>
            <pc:docMk/>
            <pc:sldMk cId="0" sldId="256"/>
            <ac:spMk id="16" creationId="{D5B0017B-2ECA-49AF-B397-DC140825DF8D}"/>
          </ac:spMkLst>
        </pc:spChg>
        <pc:spChg chg="add del">
          <ac:chgData name="Cedeno Canas, Lizel" userId="e97b2a05-8403-4b22-9d18-461a6494af19" providerId="ADAL" clId="{7926BC3F-6EF7-4F5B-8074-4A7B6737771D}" dt="2023-08-11T09:57:18.711" v="224" actId="26606"/>
          <ac:spMkLst>
            <pc:docMk/>
            <pc:sldMk cId="0" sldId="256"/>
            <ac:spMk id="17" creationId="{56E9B3E6-E277-4D68-BA48-9CB43FFBD6E2}"/>
          </ac:spMkLst>
        </pc:spChg>
        <pc:spChg chg="add del">
          <ac:chgData name="Cedeno Canas, Lizel" userId="e97b2a05-8403-4b22-9d18-461a6494af19" providerId="ADAL" clId="{7926BC3F-6EF7-4F5B-8074-4A7B6737771D}" dt="2023-08-11T09:57:20.337" v="226" actId="26606"/>
          <ac:spMkLst>
            <pc:docMk/>
            <pc:sldMk cId="0" sldId="256"/>
            <ac:spMk id="23" creationId="{BACC6370-2D7E-4714-9D71-7542949D7D5D}"/>
          </ac:spMkLst>
        </pc:spChg>
        <pc:spChg chg="add del">
          <ac:chgData name="Cedeno Canas, Lizel" userId="e97b2a05-8403-4b22-9d18-461a6494af19" providerId="ADAL" clId="{7926BC3F-6EF7-4F5B-8074-4A7B6737771D}" dt="2023-08-11T09:57:20.337" v="226" actId="26606"/>
          <ac:spMkLst>
            <pc:docMk/>
            <pc:sldMk cId="0" sldId="256"/>
            <ac:spMk id="24" creationId="{F68B3F68-107C-434F-AA38-110D5EA91B85}"/>
          </ac:spMkLst>
        </pc:spChg>
        <pc:spChg chg="add del">
          <ac:chgData name="Cedeno Canas, Lizel" userId="e97b2a05-8403-4b22-9d18-461a6494af19" providerId="ADAL" clId="{7926BC3F-6EF7-4F5B-8074-4A7B6737771D}" dt="2023-08-11T09:57:20.337" v="226" actId="26606"/>
          <ac:spMkLst>
            <pc:docMk/>
            <pc:sldMk cId="0" sldId="256"/>
            <ac:spMk id="25" creationId="{AAD0DBB9-1A4B-4391-81D4-CB19F9AB918A}"/>
          </ac:spMkLst>
        </pc:spChg>
        <pc:spChg chg="add del">
          <ac:chgData name="Cedeno Canas, Lizel" userId="e97b2a05-8403-4b22-9d18-461a6494af19" providerId="ADAL" clId="{7926BC3F-6EF7-4F5B-8074-4A7B6737771D}" dt="2023-08-11T09:57:20.337" v="226" actId="26606"/>
          <ac:spMkLst>
            <pc:docMk/>
            <pc:sldMk cId="0" sldId="256"/>
            <ac:spMk id="26" creationId="{063BBA22-50EA-4C4D-BE05-F1CE4E63AA56}"/>
          </ac:spMkLst>
        </pc:spChg>
        <pc:spChg chg="add del">
          <ac:chgData name="Cedeno Canas, Lizel" userId="e97b2a05-8403-4b22-9d18-461a6494af19" providerId="ADAL" clId="{7926BC3F-6EF7-4F5B-8074-4A7B6737771D}" dt="2023-08-11T09:57:31.895" v="228" actId="26606"/>
          <ac:spMkLst>
            <pc:docMk/>
            <pc:sldMk cId="0" sldId="256"/>
            <ac:spMk id="29" creationId="{2E442304-DDBD-4F7B-8017-36BCC863FB40}"/>
          </ac:spMkLst>
        </pc:spChg>
        <pc:spChg chg="add del">
          <ac:chgData name="Cedeno Canas, Lizel" userId="e97b2a05-8403-4b22-9d18-461a6494af19" providerId="ADAL" clId="{7926BC3F-6EF7-4F5B-8074-4A7B6737771D}" dt="2023-08-11T09:57:31.895" v="228" actId="26606"/>
          <ac:spMkLst>
            <pc:docMk/>
            <pc:sldMk cId="0" sldId="256"/>
            <ac:spMk id="30" creationId="{5E107275-3853-46FD-A241-DE4355A42675}"/>
          </ac:spMkLst>
        </pc:spChg>
        <pc:spChg chg="add del mod">
          <ac:chgData name="Cedeno Canas, Lizel" userId="e97b2a05-8403-4b22-9d18-461a6494af19" providerId="ADAL" clId="{7926BC3F-6EF7-4F5B-8074-4A7B6737771D}" dt="2023-08-11T11:44:59.780" v="3250" actId="26606"/>
          <ac:spMkLst>
            <pc:docMk/>
            <pc:sldMk cId="0" sldId="256"/>
            <ac:spMk id="33" creationId="{ACC54B44-B538-8BFA-7D08-0DC918508B17}"/>
          </ac:spMkLst>
        </pc:spChg>
        <pc:spChg chg="add del">
          <ac:chgData name="Cedeno Canas, Lizel" userId="e97b2a05-8403-4b22-9d18-461a6494af19" providerId="ADAL" clId="{7926BC3F-6EF7-4F5B-8074-4A7B6737771D}" dt="2023-08-11T09:57:49.233" v="233" actId="26606"/>
          <ac:spMkLst>
            <pc:docMk/>
            <pc:sldMk cId="0" sldId="256"/>
            <ac:spMk id="38" creationId="{E92FEB64-6EEA-4759-B4A4-BD2C1E660BA8}"/>
          </ac:spMkLst>
        </pc:spChg>
        <pc:spChg chg="add del">
          <ac:chgData name="Cedeno Canas, Lizel" userId="e97b2a05-8403-4b22-9d18-461a6494af19" providerId="ADAL" clId="{7926BC3F-6EF7-4F5B-8074-4A7B6737771D}" dt="2023-08-11T09:57:49.233" v="233" actId="26606"/>
          <ac:spMkLst>
            <pc:docMk/>
            <pc:sldMk cId="0" sldId="256"/>
            <ac:spMk id="40" creationId="{B10BB131-AC8E-4A8E-A5D1-36260F720C3B}"/>
          </ac:spMkLst>
        </pc:spChg>
        <pc:spChg chg="add del">
          <ac:chgData name="Cedeno Canas, Lizel" userId="e97b2a05-8403-4b22-9d18-461a6494af19" providerId="ADAL" clId="{7926BC3F-6EF7-4F5B-8074-4A7B6737771D}" dt="2023-08-11T09:57:49.233" v="233" actId="26606"/>
          <ac:spMkLst>
            <pc:docMk/>
            <pc:sldMk cId="0" sldId="256"/>
            <ac:spMk id="42" creationId="{14847E93-7DC1-4D4B-8829-B19AA7137C50}"/>
          </ac:spMkLst>
        </pc:spChg>
        <pc:spChg chg="add del">
          <ac:chgData name="Cedeno Canas, Lizel" userId="e97b2a05-8403-4b22-9d18-461a6494af19" providerId="ADAL" clId="{7926BC3F-6EF7-4F5B-8074-4A7B6737771D}" dt="2023-08-11T09:57:49.233" v="233" actId="26606"/>
          <ac:spMkLst>
            <pc:docMk/>
            <pc:sldMk cId="0" sldId="256"/>
            <ac:spMk id="44" creationId="{5566D6E1-03A1-4D73-A4E0-35D74D568A04}"/>
          </ac:spMkLst>
        </pc:spChg>
        <pc:spChg chg="add del">
          <ac:chgData name="Cedeno Canas, Lizel" userId="e97b2a05-8403-4b22-9d18-461a6494af19" providerId="ADAL" clId="{7926BC3F-6EF7-4F5B-8074-4A7B6737771D}" dt="2023-08-11T09:57:49.233" v="233" actId="26606"/>
          <ac:spMkLst>
            <pc:docMk/>
            <pc:sldMk cId="0" sldId="256"/>
            <ac:spMk id="46" creationId="{9F835A99-04AC-494A-A572-AFE8413CC938}"/>
          </ac:spMkLst>
        </pc:spChg>
        <pc:spChg chg="add del">
          <ac:chgData name="Cedeno Canas, Lizel" userId="e97b2a05-8403-4b22-9d18-461a6494af19" providerId="ADAL" clId="{7926BC3F-6EF7-4F5B-8074-4A7B6737771D}" dt="2023-08-11T09:57:49.233" v="233" actId="26606"/>
          <ac:spMkLst>
            <pc:docMk/>
            <pc:sldMk cId="0" sldId="256"/>
            <ac:spMk id="48" creationId="{7B786209-1B0B-4CA9-9BDD-F7327066A84D}"/>
          </ac:spMkLst>
        </pc:spChg>
        <pc:spChg chg="add del">
          <ac:chgData name="Cedeno Canas, Lizel" userId="e97b2a05-8403-4b22-9d18-461a6494af19" providerId="ADAL" clId="{7926BC3F-6EF7-4F5B-8074-4A7B6737771D}" dt="2023-08-11T09:57:49.233" v="233" actId="26606"/>
          <ac:spMkLst>
            <pc:docMk/>
            <pc:sldMk cId="0" sldId="256"/>
            <ac:spMk id="50" creationId="{2D2964BB-484D-45AE-AD66-D407D0629652}"/>
          </ac:spMkLst>
        </pc:spChg>
        <pc:spChg chg="add del">
          <ac:chgData name="Cedeno Canas, Lizel" userId="e97b2a05-8403-4b22-9d18-461a6494af19" providerId="ADAL" clId="{7926BC3F-6EF7-4F5B-8074-4A7B6737771D}" dt="2023-08-11T09:57:49.233" v="233" actId="26606"/>
          <ac:spMkLst>
            <pc:docMk/>
            <pc:sldMk cId="0" sldId="256"/>
            <ac:spMk id="52" creationId="{6691AC69-A76E-4DAB-B565-468B6B87ACF3}"/>
          </ac:spMkLst>
        </pc:spChg>
        <pc:spChg chg="add del">
          <ac:chgData name="Cedeno Canas, Lizel" userId="e97b2a05-8403-4b22-9d18-461a6494af19" providerId="ADAL" clId="{7926BC3F-6EF7-4F5B-8074-4A7B6737771D}" dt="2023-08-11T09:58:17.800" v="243" actId="26606"/>
          <ac:spMkLst>
            <pc:docMk/>
            <pc:sldMk cId="0" sldId="256"/>
            <ac:spMk id="54" creationId="{081EA652-8C6A-4E69-BEB9-170809474553}"/>
          </ac:spMkLst>
        </pc:spChg>
        <pc:spChg chg="add del">
          <ac:chgData name="Cedeno Canas, Lizel" userId="e97b2a05-8403-4b22-9d18-461a6494af19" providerId="ADAL" clId="{7926BC3F-6EF7-4F5B-8074-4A7B6737771D}" dt="2023-08-11T09:58:17.800" v="243" actId="26606"/>
          <ac:spMkLst>
            <pc:docMk/>
            <pc:sldMk cId="0" sldId="256"/>
            <ac:spMk id="55" creationId="{5298780A-33B9-4EA2-8F67-DE68AD62841B}"/>
          </ac:spMkLst>
        </pc:spChg>
        <pc:spChg chg="add del">
          <ac:chgData name="Cedeno Canas, Lizel" userId="e97b2a05-8403-4b22-9d18-461a6494af19" providerId="ADAL" clId="{7926BC3F-6EF7-4F5B-8074-4A7B6737771D}" dt="2023-08-11T09:58:17.800" v="243" actId="26606"/>
          <ac:spMkLst>
            <pc:docMk/>
            <pc:sldMk cId="0" sldId="256"/>
            <ac:spMk id="56" creationId="{7F488E8B-4E1E-4402-8935-D4E6C02615C7}"/>
          </ac:spMkLst>
        </pc:spChg>
        <pc:spChg chg="add del">
          <ac:chgData name="Cedeno Canas, Lizel" userId="e97b2a05-8403-4b22-9d18-461a6494af19" providerId="ADAL" clId="{7926BC3F-6EF7-4F5B-8074-4A7B6737771D}" dt="2023-08-11T11:44:59.780" v="3250" actId="26606"/>
          <ac:spMkLst>
            <pc:docMk/>
            <pc:sldMk cId="0" sldId="256"/>
            <ac:spMk id="62" creationId="{3AD318CC-E2A8-4E27-9548-A047A78999B1}"/>
          </ac:spMkLst>
        </pc:spChg>
        <pc:spChg chg="add del">
          <ac:chgData name="Cedeno Canas, Lizel" userId="e97b2a05-8403-4b22-9d18-461a6494af19" providerId="ADAL" clId="{7926BC3F-6EF7-4F5B-8074-4A7B6737771D}" dt="2023-08-11T11:44:59.780" v="3250" actId="26606"/>
          <ac:spMkLst>
            <pc:docMk/>
            <pc:sldMk cId="0" sldId="256"/>
            <ac:spMk id="68" creationId="{2C1BBA94-3F40-40AA-8BB9-E69E25E537C1}"/>
          </ac:spMkLst>
        </pc:spChg>
        <pc:spChg chg="add del">
          <ac:chgData name="Cedeno Canas, Lizel" userId="e97b2a05-8403-4b22-9d18-461a6494af19" providerId="ADAL" clId="{7926BC3F-6EF7-4F5B-8074-4A7B6737771D}" dt="2023-08-11T11:48:15.858" v="3331" actId="26606"/>
          <ac:spMkLst>
            <pc:docMk/>
            <pc:sldMk cId="0" sldId="256"/>
            <ac:spMk id="74" creationId="{2E442304-DDBD-4F7B-8017-36BCC863FB40}"/>
          </ac:spMkLst>
        </pc:spChg>
        <pc:spChg chg="add del">
          <ac:chgData name="Cedeno Canas, Lizel" userId="e97b2a05-8403-4b22-9d18-461a6494af19" providerId="ADAL" clId="{7926BC3F-6EF7-4F5B-8074-4A7B6737771D}" dt="2023-08-11T11:48:15.858" v="3331" actId="26606"/>
          <ac:spMkLst>
            <pc:docMk/>
            <pc:sldMk cId="0" sldId="256"/>
            <ac:spMk id="76" creationId="{5E107275-3853-46FD-A241-DE4355A42675}"/>
          </ac:spMkLst>
        </pc:spChg>
        <pc:spChg chg="add">
          <ac:chgData name="Cedeno Canas, Lizel" userId="e97b2a05-8403-4b22-9d18-461a6494af19" providerId="ADAL" clId="{7926BC3F-6EF7-4F5B-8074-4A7B6737771D}" dt="2023-08-11T11:48:15.858" v="3331" actId="26606"/>
          <ac:spMkLst>
            <pc:docMk/>
            <pc:sldMk cId="0" sldId="256"/>
            <ac:spMk id="81" creationId="{2E442304-DDBD-4F7B-8017-36BCC863FB40}"/>
          </ac:spMkLst>
        </pc:spChg>
        <pc:spChg chg="add">
          <ac:chgData name="Cedeno Canas, Lizel" userId="e97b2a05-8403-4b22-9d18-461a6494af19" providerId="ADAL" clId="{7926BC3F-6EF7-4F5B-8074-4A7B6737771D}" dt="2023-08-11T11:48:15.858" v="3331" actId="26606"/>
          <ac:spMkLst>
            <pc:docMk/>
            <pc:sldMk cId="0" sldId="256"/>
            <ac:spMk id="83" creationId="{5E107275-3853-46FD-A241-DE4355A42675}"/>
          </ac:spMkLst>
        </pc:spChg>
        <pc:grpChg chg="add del">
          <ac:chgData name="Cedeno Canas, Lizel" userId="e97b2a05-8403-4b22-9d18-461a6494af19" providerId="ADAL" clId="{7926BC3F-6EF7-4F5B-8074-4A7B6737771D}" dt="2023-08-11T09:57:18.711" v="224" actId="26606"/>
          <ac:grpSpMkLst>
            <pc:docMk/>
            <pc:sldMk cId="0" sldId="256"/>
            <ac:grpSpMk id="19" creationId="{AE1C45F0-260A-458C-96ED-C1F6D2151219}"/>
          </ac:grpSpMkLst>
        </pc:grpChg>
        <pc:grpChg chg="add del">
          <ac:chgData name="Cedeno Canas, Lizel" userId="e97b2a05-8403-4b22-9d18-461a6494af19" providerId="ADAL" clId="{7926BC3F-6EF7-4F5B-8074-4A7B6737771D}" dt="2023-08-11T11:44:59.780" v="3250" actId="26606"/>
          <ac:grpSpMkLst>
            <pc:docMk/>
            <pc:sldMk cId="0" sldId="256"/>
            <ac:grpSpMk id="64" creationId="{B14B560F-9DD7-4302-A60B-EBD3EF59B073}"/>
          </ac:grpSpMkLst>
        </pc:grpChg>
        <pc:graphicFrameChg chg="add del">
          <ac:chgData name="Cedeno Canas, Lizel" userId="e97b2a05-8403-4b22-9d18-461a6494af19" providerId="ADAL" clId="{7926BC3F-6EF7-4F5B-8074-4A7B6737771D}" dt="2023-08-11T09:57:15.954" v="222" actId="26606"/>
          <ac:graphicFrameMkLst>
            <pc:docMk/>
            <pc:sldMk cId="0" sldId="256"/>
            <ac:graphicFrameMk id="5" creationId="{54B34DA8-D9E3-9FE0-9E44-DC3F76CBAFCA}"/>
          </ac:graphicFrameMkLst>
        </pc:graphicFrameChg>
        <pc:graphicFrameChg chg="add del">
          <ac:chgData name="Cedeno Canas, Lizel" userId="e97b2a05-8403-4b22-9d18-461a6494af19" providerId="ADAL" clId="{7926BC3F-6EF7-4F5B-8074-4A7B6737771D}" dt="2023-08-11T09:57:18.711" v="224" actId="26606"/>
          <ac:graphicFrameMkLst>
            <pc:docMk/>
            <pc:sldMk cId="0" sldId="256"/>
            <ac:graphicFrameMk id="21" creationId="{98EECE18-3FAA-54F2-2D6B-125CC8CD3D4F}"/>
          </ac:graphicFrameMkLst>
        </pc:graphicFrameChg>
        <pc:graphicFrameChg chg="add del">
          <ac:chgData name="Cedeno Canas, Lizel" userId="e97b2a05-8403-4b22-9d18-461a6494af19" providerId="ADAL" clId="{7926BC3F-6EF7-4F5B-8074-4A7B6737771D}" dt="2023-08-11T09:57:20.337" v="226" actId="26606"/>
          <ac:graphicFrameMkLst>
            <pc:docMk/>
            <pc:sldMk cId="0" sldId="256"/>
            <ac:graphicFrameMk id="27" creationId="{416E6144-8AE1-6C4B-0582-CC61F77A4D37}"/>
          </ac:graphicFrameMkLst>
        </pc:graphicFrameChg>
        <pc:graphicFrameChg chg="add del">
          <ac:chgData name="Cedeno Canas, Lizel" userId="e97b2a05-8403-4b22-9d18-461a6494af19" providerId="ADAL" clId="{7926BC3F-6EF7-4F5B-8074-4A7B6737771D}" dt="2023-08-11T09:57:31.895" v="228" actId="26606"/>
          <ac:graphicFrameMkLst>
            <pc:docMk/>
            <pc:sldMk cId="0" sldId="256"/>
            <ac:graphicFrameMk id="31" creationId="{A573D580-44A4-F642-0ABF-B5A97525B9DF}"/>
          </ac:graphicFrameMkLst>
        </pc:graphicFrameChg>
        <pc:graphicFrameChg chg="add mod modGraphic">
          <ac:chgData name="Cedeno Canas, Lizel" userId="e97b2a05-8403-4b22-9d18-461a6494af19" providerId="ADAL" clId="{7926BC3F-6EF7-4F5B-8074-4A7B6737771D}" dt="2023-08-11T12:10:35.748" v="3637" actId="20577"/>
          <ac:graphicFrameMkLst>
            <pc:docMk/>
            <pc:sldMk cId="0" sldId="256"/>
            <ac:graphicFrameMk id="70" creationId="{2D120792-337F-B5EB-BF9A-95139DBBC1CD}"/>
          </ac:graphicFrameMkLst>
        </pc:graphicFrameChg>
        <pc:picChg chg="del">
          <ac:chgData name="Cedeno Canas, Lizel" userId="e97b2a05-8403-4b22-9d18-461a6494af19" providerId="ADAL" clId="{7926BC3F-6EF7-4F5B-8074-4A7B6737771D}" dt="2023-08-11T09:51:58.248" v="7" actId="478"/>
          <ac:picMkLst>
            <pc:docMk/>
            <pc:sldMk cId="0" sldId="256"/>
            <ac:picMk id="1026" creationId="{00000000-0000-0000-0000-000000000000}"/>
          </ac:picMkLst>
        </pc:picChg>
        <pc:cxnChg chg="add del">
          <ac:chgData name="Cedeno Canas, Lizel" userId="e97b2a05-8403-4b22-9d18-461a6494af19" providerId="ADAL" clId="{7926BC3F-6EF7-4F5B-8074-4A7B6737771D}" dt="2023-08-11T09:57:18.711" v="224" actId="26606"/>
          <ac:cxnSpMkLst>
            <pc:docMk/>
            <pc:sldMk cId="0" sldId="256"/>
            <ac:cxnSpMk id="18" creationId="{6CF1BAF6-AD41-4082-B212-8A1F9A2E8779}"/>
          </ac:cxnSpMkLst>
        </pc:cxnChg>
        <pc:cxnChg chg="add del">
          <ac:chgData name="Cedeno Canas, Lizel" userId="e97b2a05-8403-4b22-9d18-461a6494af19" providerId="ADAL" clId="{7926BC3F-6EF7-4F5B-8074-4A7B6737771D}" dt="2023-08-11T09:58:17.800" v="243" actId="26606"/>
          <ac:cxnSpMkLst>
            <pc:docMk/>
            <pc:sldMk cId="0" sldId="256"/>
            <ac:cxnSpMk id="57" creationId="{23AAC9B5-8015-485C-ACF9-A750390E9A56}"/>
          </ac:cxnSpMkLst>
        </pc:cxnChg>
      </pc:sldChg>
      <pc:sldChg chg="addSp delSp modSp mod setBg">
        <pc:chgData name="Cedeno Canas, Lizel" userId="e97b2a05-8403-4b22-9d18-461a6494af19" providerId="ADAL" clId="{7926BC3F-6EF7-4F5B-8074-4A7B6737771D}" dt="2023-08-11T11:52:42.773" v="3412" actId="113"/>
        <pc:sldMkLst>
          <pc:docMk/>
          <pc:sldMk cId="0" sldId="257"/>
        </pc:sldMkLst>
        <pc:spChg chg="mod">
          <ac:chgData name="Cedeno Canas, Lizel" userId="e97b2a05-8403-4b22-9d18-461a6494af19" providerId="ADAL" clId="{7926BC3F-6EF7-4F5B-8074-4A7B6737771D}" dt="2023-08-11T11:52:42.773" v="3412" actId="113"/>
          <ac:spMkLst>
            <pc:docMk/>
            <pc:sldMk cId="0" sldId="257"/>
            <ac:spMk id="2" creationId="{00000000-0000-0000-0000-000000000000}"/>
          </ac:spMkLst>
        </pc:spChg>
        <pc:spChg chg="del">
          <ac:chgData name="Cedeno Canas, Lizel" userId="e97b2a05-8403-4b22-9d18-461a6494af19" providerId="ADAL" clId="{7926BC3F-6EF7-4F5B-8074-4A7B6737771D}" dt="2023-08-11T09:51:08.465" v="0" actId="26606"/>
          <ac:spMkLst>
            <pc:docMk/>
            <pc:sldMk cId="0" sldId="257"/>
            <ac:spMk id="3" creationId="{00000000-0000-0000-0000-000000000000}"/>
          </ac:spMkLst>
        </pc:spChg>
        <pc:spChg chg="add">
          <ac:chgData name="Cedeno Canas, Lizel" userId="e97b2a05-8403-4b22-9d18-461a6494af19" providerId="ADAL" clId="{7926BC3F-6EF7-4F5B-8074-4A7B6737771D}" dt="2023-08-11T09:58:26.068" v="244" actId="26606"/>
          <ac:spMkLst>
            <pc:docMk/>
            <pc:sldMk cId="0" sldId="257"/>
            <ac:spMk id="10" creationId="{2E442304-DDBD-4F7B-8017-36BCC863FB40}"/>
          </ac:spMkLst>
        </pc:spChg>
        <pc:spChg chg="add">
          <ac:chgData name="Cedeno Canas, Lizel" userId="e97b2a05-8403-4b22-9d18-461a6494af19" providerId="ADAL" clId="{7926BC3F-6EF7-4F5B-8074-4A7B6737771D}" dt="2023-08-11T09:58:26.068" v="244" actId="26606"/>
          <ac:spMkLst>
            <pc:docMk/>
            <pc:sldMk cId="0" sldId="257"/>
            <ac:spMk id="12" creationId="{5E107275-3853-46FD-A241-DE4355A42675}"/>
          </ac:spMkLst>
        </pc:spChg>
        <pc:graphicFrameChg chg="add mod modGraphic">
          <ac:chgData name="Cedeno Canas, Lizel" userId="e97b2a05-8403-4b22-9d18-461a6494af19" providerId="ADAL" clId="{7926BC3F-6EF7-4F5B-8074-4A7B6737771D}" dt="2023-08-11T11:19:35.691" v="2180" actId="20577"/>
          <ac:graphicFrameMkLst>
            <pc:docMk/>
            <pc:sldMk cId="0" sldId="257"/>
            <ac:graphicFrameMk id="5" creationId="{ECE9D82F-9950-A125-5437-03F267D95E89}"/>
          </ac:graphicFrameMkLst>
        </pc:graphicFrameChg>
      </pc:sldChg>
      <pc:sldChg chg="addSp delSp modSp del mod setBg">
        <pc:chgData name="Cedeno Canas, Lizel" userId="e97b2a05-8403-4b22-9d18-461a6494af19" providerId="ADAL" clId="{7926BC3F-6EF7-4F5B-8074-4A7B6737771D}" dt="2023-08-11T10:05:47.210" v="404" actId="47"/>
        <pc:sldMkLst>
          <pc:docMk/>
          <pc:sldMk cId="0" sldId="258"/>
        </pc:sldMkLst>
        <pc:spChg chg="mod">
          <ac:chgData name="Cedeno Canas, Lizel" userId="e97b2a05-8403-4b22-9d18-461a6494af19" providerId="ADAL" clId="{7926BC3F-6EF7-4F5B-8074-4A7B6737771D}" dt="2023-08-11T09:58:58.762" v="247" actId="26606"/>
          <ac:spMkLst>
            <pc:docMk/>
            <pc:sldMk cId="0" sldId="258"/>
            <ac:spMk id="2" creationId="{00000000-0000-0000-0000-000000000000}"/>
          </ac:spMkLst>
        </pc:spChg>
        <pc:spChg chg="add del">
          <ac:chgData name="Cedeno Canas, Lizel" userId="e97b2a05-8403-4b22-9d18-461a6494af19" providerId="ADAL" clId="{7926BC3F-6EF7-4F5B-8074-4A7B6737771D}" dt="2023-08-11T09:51:19.028" v="3" actId="26606"/>
          <ac:spMkLst>
            <pc:docMk/>
            <pc:sldMk cId="0" sldId="258"/>
            <ac:spMk id="3" creationId="{00000000-0000-0000-0000-000000000000}"/>
          </ac:spMkLst>
        </pc:spChg>
        <pc:spChg chg="add">
          <ac:chgData name="Cedeno Canas, Lizel" userId="e97b2a05-8403-4b22-9d18-461a6494af19" providerId="ADAL" clId="{7926BC3F-6EF7-4F5B-8074-4A7B6737771D}" dt="2023-08-11T09:58:58.762" v="247" actId="26606"/>
          <ac:spMkLst>
            <pc:docMk/>
            <pc:sldMk cId="0" sldId="258"/>
            <ac:spMk id="2059" creationId="{A1F6BF70-C7D1-4AF9-8DB4-BEEB8A9C3529}"/>
          </ac:spMkLst>
        </pc:spChg>
        <pc:spChg chg="add del">
          <ac:chgData name="Cedeno Canas, Lizel" userId="e97b2a05-8403-4b22-9d18-461a6494af19" providerId="ADAL" clId="{7926BC3F-6EF7-4F5B-8074-4A7B6737771D}" dt="2023-08-11T09:58:58.715" v="246" actId="26606"/>
          <ac:spMkLst>
            <pc:docMk/>
            <pc:sldMk cId="0" sldId="258"/>
            <ac:spMk id="2060" creationId="{B50AB553-2A96-4A92-96F2-93548E096954}"/>
          </ac:spMkLst>
        </pc:spChg>
        <pc:spChg chg="add">
          <ac:chgData name="Cedeno Canas, Lizel" userId="e97b2a05-8403-4b22-9d18-461a6494af19" providerId="ADAL" clId="{7926BC3F-6EF7-4F5B-8074-4A7B6737771D}" dt="2023-08-11T09:58:58.762" v="247" actId="26606"/>
          <ac:spMkLst>
            <pc:docMk/>
            <pc:sldMk cId="0" sldId="258"/>
            <ac:spMk id="2065" creationId="{2C1BBA94-3F40-40AA-8BB9-E69E25E537C1}"/>
          </ac:spMkLst>
        </pc:spChg>
        <pc:grpChg chg="add">
          <ac:chgData name="Cedeno Canas, Lizel" userId="e97b2a05-8403-4b22-9d18-461a6494af19" providerId="ADAL" clId="{7926BC3F-6EF7-4F5B-8074-4A7B6737771D}" dt="2023-08-11T09:58:58.762" v="247" actId="26606"/>
          <ac:grpSpMkLst>
            <pc:docMk/>
            <pc:sldMk cId="0" sldId="258"/>
            <ac:grpSpMk id="2061" creationId="{0C66A8B6-1F6E-4FCC-93B9-B9986B6FD111}"/>
          </ac:grpSpMkLst>
        </pc:grpChg>
        <pc:graphicFrameChg chg="add del">
          <ac:chgData name="Cedeno Canas, Lizel" userId="e97b2a05-8403-4b22-9d18-461a6494af19" providerId="ADAL" clId="{7926BC3F-6EF7-4F5B-8074-4A7B6737771D}" dt="2023-08-11T09:51:18.924" v="2" actId="26606"/>
          <ac:graphicFrameMkLst>
            <pc:docMk/>
            <pc:sldMk cId="0" sldId="258"/>
            <ac:graphicFrameMk id="2052" creationId="{38E11C8E-8F5C-1B5C-4313-336118427B9A}"/>
          </ac:graphicFrameMkLst>
        </pc:graphicFrameChg>
        <pc:graphicFrameChg chg="add mod modGraphic">
          <ac:chgData name="Cedeno Canas, Lizel" userId="e97b2a05-8403-4b22-9d18-461a6494af19" providerId="ADAL" clId="{7926BC3F-6EF7-4F5B-8074-4A7B6737771D}" dt="2023-08-11T09:58:58.762" v="247" actId="26606"/>
          <ac:graphicFrameMkLst>
            <pc:docMk/>
            <pc:sldMk cId="0" sldId="258"/>
            <ac:graphicFrameMk id="2054" creationId="{256BB19D-7E61-EFC9-5AA8-4AB0753C539F}"/>
          </ac:graphicFrameMkLst>
        </pc:graphicFrameChg>
        <pc:picChg chg="del">
          <ac:chgData name="Cedeno Canas, Lizel" userId="e97b2a05-8403-4b22-9d18-461a6494af19" providerId="ADAL" clId="{7926BC3F-6EF7-4F5B-8074-4A7B6737771D}" dt="2023-08-11T09:51:23.553" v="4" actId="478"/>
          <ac:picMkLst>
            <pc:docMk/>
            <pc:sldMk cId="0" sldId="258"/>
            <ac:picMk id="2050" creationId="{00000000-0000-0000-0000-000000000000}"/>
          </ac:picMkLst>
        </pc:picChg>
        <pc:picChg chg="add del">
          <ac:chgData name="Cedeno Canas, Lizel" userId="e97b2a05-8403-4b22-9d18-461a6494af19" providerId="ADAL" clId="{7926BC3F-6EF7-4F5B-8074-4A7B6737771D}" dt="2023-08-11T09:58:58.715" v="246" actId="26606"/>
          <ac:picMkLst>
            <pc:docMk/>
            <pc:sldMk cId="0" sldId="258"/>
            <ac:picMk id="2056" creationId="{1793BE20-2F4F-D7F1-829F-BD3F8B6868E3}"/>
          </ac:picMkLst>
        </pc:picChg>
      </pc:sldChg>
      <pc:sldChg chg="addSp delSp modSp mod setBg">
        <pc:chgData name="Cedeno Canas, Lizel" userId="e97b2a05-8403-4b22-9d18-461a6494af19" providerId="ADAL" clId="{7926BC3F-6EF7-4F5B-8074-4A7B6737771D}" dt="2023-08-11T12:18:16.231" v="4311" actId="20577"/>
        <pc:sldMkLst>
          <pc:docMk/>
          <pc:sldMk cId="0" sldId="259"/>
        </pc:sldMkLst>
        <pc:spChg chg="mod">
          <ac:chgData name="Cedeno Canas, Lizel" userId="e97b2a05-8403-4b22-9d18-461a6494af19" providerId="ADAL" clId="{7926BC3F-6EF7-4F5B-8074-4A7B6737771D}" dt="2023-08-11T11:52:37.854" v="3411" actId="113"/>
          <ac:spMkLst>
            <pc:docMk/>
            <pc:sldMk cId="0" sldId="259"/>
            <ac:spMk id="2" creationId="{00000000-0000-0000-0000-000000000000}"/>
          </ac:spMkLst>
        </pc:spChg>
        <pc:spChg chg="del mod ord">
          <ac:chgData name="Cedeno Canas, Lizel" userId="e97b2a05-8403-4b22-9d18-461a6494af19" providerId="ADAL" clId="{7926BC3F-6EF7-4F5B-8074-4A7B6737771D}" dt="2023-08-11T09:59:44.219" v="254" actId="26606"/>
          <ac:spMkLst>
            <pc:docMk/>
            <pc:sldMk cId="0" sldId="259"/>
            <ac:spMk id="3" creationId="{00000000-0000-0000-0000-000000000000}"/>
          </ac:spMkLst>
        </pc:spChg>
        <pc:spChg chg="add del">
          <ac:chgData name="Cedeno Canas, Lizel" userId="e97b2a05-8403-4b22-9d18-461a6494af19" providerId="ADAL" clId="{7926BC3F-6EF7-4F5B-8074-4A7B6737771D}" dt="2023-08-11T09:59:28.773" v="252" actId="26606"/>
          <ac:spMkLst>
            <pc:docMk/>
            <pc:sldMk cId="0" sldId="259"/>
            <ac:spMk id="1031" creationId="{9D80C9EF-3CC6-4ECC-9C2D-9D0396C96ED9}"/>
          </ac:spMkLst>
        </pc:spChg>
        <pc:spChg chg="add del">
          <ac:chgData name="Cedeno Canas, Lizel" userId="e97b2a05-8403-4b22-9d18-461a6494af19" providerId="ADAL" clId="{7926BC3F-6EF7-4F5B-8074-4A7B6737771D}" dt="2023-08-11T09:59:28.773" v="252" actId="26606"/>
          <ac:spMkLst>
            <pc:docMk/>
            <pc:sldMk cId="0" sldId="259"/>
            <ac:spMk id="1033" creationId="{5DA32751-37A2-45C0-BE94-63D375E27003}"/>
          </ac:spMkLst>
        </pc:spChg>
        <pc:spChg chg="add del">
          <ac:chgData name="Cedeno Canas, Lizel" userId="e97b2a05-8403-4b22-9d18-461a6494af19" providerId="ADAL" clId="{7926BC3F-6EF7-4F5B-8074-4A7B6737771D}" dt="2023-08-11T09:59:28.773" v="252" actId="26606"/>
          <ac:spMkLst>
            <pc:docMk/>
            <pc:sldMk cId="0" sldId="259"/>
            <ac:spMk id="1035" creationId="{E659831F-0D9A-4C63-9EBB-8435B85A440F}"/>
          </ac:spMkLst>
        </pc:spChg>
        <pc:spChg chg="add del">
          <ac:chgData name="Cedeno Canas, Lizel" userId="e97b2a05-8403-4b22-9d18-461a6494af19" providerId="ADAL" clId="{7926BC3F-6EF7-4F5B-8074-4A7B6737771D}" dt="2023-08-11T09:59:28.773" v="252" actId="26606"/>
          <ac:spMkLst>
            <pc:docMk/>
            <pc:sldMk cId="0" sldId="259"/>
            <ac:spMk id="1037" creationId="{5A55FBCD-CD42-40F5-8A1B-3203F9CAEEAA}"/>
          </ac:spMkLst>
        </pc:spChg>
        <pc:spChg chg="add del">
          <ac:chgData name="Cedeno Canas, Lizel" userId="e97b2a05-8403-4b22-9d18-461a6494af19" providerId="ADAL" clId="{7926BC3F-6EF7-4F5B-8074-4A7B6737771D}" dt="2023-08-11T09:59:28.760" v="251" actId="26606"/>
          <ac:spMkLst>
            <pc:docMk/>
            <pc:sldMk cId="0" sldId="259"/>
            <ac:spMk id="1042" creationId="{9D80C9EF-3CC6-4ECC-9C2D-9D0396C96ED9}"/>
          </ac:spMkLst>
        </pc:spChg>
        <pc:spChg chg="add del">
          <ac:chgData name="Cedeno Canas, Lizel" userId="e97b2a05-8403-4b22-9d18-461a6494af19" providerId="ADAL" clId="{7926BC3F-6EF7-4F5B-8074-4A7B6737771D}" dt="2023-08-11T09:59:28.760" v="251" actId="26606"/>
          <ac:spMkLst>
            <pc:docMk/>
            <pc:sldMk cId="0" sldId="259"/>
            <ac:spMk id="1044" creationId="{5DA32751-37A2-45C0-BE94-63D375E27003}"/>
          </ac:spMkLst>
        </pc:spChg>
        <pc:spChg chg="add del">
          <ac:chgData name="Cedeno Canas, Lizel" userId="e97b2a05-8403-4b22-9d18-461a6494af19" providerId="ADAL" clId="{7926BC3F-6EF7-4F5B-8074-4A7B6737771D}" dt="2023-08-11T09:59:28.760" v="251" actId="26606"/>
          <ac:spMkLst>
            <pc:docMk/>
            <pc:sldMk cId="0" sldId="259"/>
            <ac:spMk id="1046" creationId="{E659831F-0D9A-4C63-9EBB-8435B85A440F}"/>
          </ac:spMkLst>
        </pc:spChg>
        <pc:spChg chg="add del">
          <ac:chgData name="Cedeno Canas, Lizel" userId="e97b2a05-8403-4b22-9d18-461a6494af19" providerId="ADAL" clId="{7926BC3F-6EF7-4F5B-8074-4A7B6737771D}" dt="2023-08-11T09:59:28.760" v="251" actId="26606"/>
          <ac:spMkLst>
            <pc:docMk/>
            <pc:sldMk cId="0" sldId="259"/>
            <ac:spMk id="1048" creationId="{5A55FBCD-CD42-40F5-8A1B-3203F9CAEEAA}"/>
          </ac:spMkLst>
        </pc:spChg>
        <pc:spChg chg="add del">
          <ac:chgData name="Cedeno Canas, Lizel" userId="e97b2a05-8403-4b22-9d18-461a6494af19" providerId="ADAL" clId="{7926BC3F-6EF7-4F5B-8074-4A7B6737771D}" dt="2023-08-11T09:59:44.219" v="254" actId="26606"/>
          <ac:spMkLst>
            <pc:docMk/>
            <pc:sldMk cId="0" sldId="259"/>
            <ac:spMk id="1050" creationId="{2C1BBA94-3F40-40AA-8BB9-E69E25E537C1}"/>
          </ac:spMkLst>
        </pc:spChg>
        <pc:spChg chg="add del">
          <ac:chgData name="Cedeno Canas, Lizel" userId="e97b2a05-8403-4b22-9d18-461a6494af19" providerId="ADAL" clId="{7926BC3F-6EF7-4F5B-8074-4A7B6737771D}" dt="2023-08-11T09:59:44.219" v="254" actId="26606"/>
          <ac:spMkLst>
            <pc:docMk/>
            <pc:sldMk cId="0" sldId="259"/>
            <ac:spMk id="1051" creationId="{DBC6133C-0615-4CE4-9132-37E609A9BDFA}"/>
          </ac:spMkLst>
        </pc:spChg>
        <pc:spChg chg="add del">
          <ac:chgData name="Cedeno Canas, Lizel" userId="e97b2a05-8403-4b22-9d18-461a6494af19" providerId="ADAL" clId="{7926BC3F-6EF7-4F5B-8074-4A7B6737771D}" dt="2023-08-11T09:59:44.219" v="254" actId="26606"/>
          <ac:spMkLst>
            <pc:docMk/>
            <pc:sldMk cId="0" sldId="259"/>
            <ac:spMk id="1052" creationId="{169CC832-2974-4E8D-90ED-3E2941BA7336}"/>
          </ac:spMkLst>
        </pc:spChg>
        <pc:spChg chg="add del">
          <ac:chgData name="Cedeno Canas, Lizel" userId="e97b2a05-8403-4b22-9d18-461a6494af19" providerId="ADAL" clId="{7926BC3F-6EF7-4F5B-8074-4A7B6737771D}" dt="2023-08-11T09:59:44.219" v="254" actId="26606"/>
          <ac:spMkLst>
            <pc:docMk/>
            <pc:sldMk cId="0" sldId="259"/>
            <ac:spMk id="1053" creationId="{55222F96-971A-4F90-B841-6BAB416C7AC1}"/>
          </ac:spMkLst>
        </pc:spChg>
        <pc:spChg chg="add del">
          <ac:chgData name="Cedeno Canas, Lizel" userId="e97b2a05-8403-4b22-9d18-461a6494af19" providerId="ADAL" clId="{7926BC3F-6EF7-4F5B-8074-4A7B6737771D}" dt="2023-08-11T09:59:44.219" v="254" actId="26606"/>
          <ac:spMkLst>
            <pc:docMk/>
            <pc:sldMk cId="0" sldId="259"/>
            <ac:spMk id="1054" creationId="{08980754-6F4B-43C9-B9BE-127B6BED6586}"/>
          </ac:spMkLst>
        </pc:spChg>
        <pc:spChg chg="add del">
          <ac:chgData name="Cedeno Canas, Lizel" userId="e97b2a05-8403-4b22-9d18-461a6494af19" providerId="ADAL" clId="{7926BC3F-6EF7-4F5B-8074-4A7B6737771D}" dt="2023-08-11T10:00:31.094" v="266" actId="26606"/>
          <ac:spMkLst>
            <pc:docMk/>
            <pc:sldMk cId="0" sldId="259"/>
            <ac:spMk id="1060" creationId="{2E442304-DDBD-4F7B-8017-36BCC863FB40}"/>
          </ac:spMkLst>
        </pc:spChg>
        <pc:spChg chg="add del">
          <ac:chgData name="Cedeno Canas, Lizel" userId="e97b2a05-8403-4b22-9d18-461a6494af19" providerId="ADAL" clId="{7926BC3F-6EF7-4F5B-8074-4A7B6737771D}" dt="2023-08-11T10:00:31.094" v="266" actId="26606"/>
          <ac:spMkLst>
            <pc:docMk/>
            <pc:sldMk cId="0" sldId="259"/>
            <ac:spMk id="1062" creationId="{5E107275-3853-46FD-A241-DE4355A42675}"/>
          </ac:spMkLst>
        </pc:spChg>
        <pc:spChg chg="add del">
          <ac:chgData name="Cedeno Canas, Lizel" userId="e97b2a05-8403-4b22-9d18-461a6494af19" providerId="ADAL" clId="{7926BC3F-6EF7-4F5B-8074-4A7B6737771D}" dt="2023-08-11T10:00:26.081" v="261" actId="26606"/>
          <ac:spMkLst>
            <pc:docMk/>
            <pc:sldMk cId="0" sldId="259"/>
            <ac:spMk id="1067" creationId="{2E442304-DDBD-4F7B-8017-36BCC863FB40}"/>
          </ac:spMkLst>
        </pc:spChg>
        <pc:spChg chg="add del">
          <ac:chgData name="Cedeno Canas, Lizel" userId="e97b2a05-8403-4b22-9d18-461a6494af19" providerId="ADAL" clId="{7926BC3F-6EF7-4F5B-8074-4A7B6737771D}" dt="2023-08-11T10:00:26.081" v="261" actId="26606"/>
          <ac:spMkLst>
            <pc:docMk/>
            <pc:sldMk cId="0" sldId="259"/>
            <ac:spMk id="1069" creationId="{5E107275-3853-46FD-A241-DE4355A42675}"/>
          </ac:spMkLst>
        </pc:spChg>
        <pc:spChg chg="add del">
          <ac:chgData name="Cedeno Canas, Lizel" userId="e97b2a05-8403-4b22-9d18-461a6494af19" providerId="ADAL" clId="{7926BC3F-6EF7-4F5B-8074-4A7B6737771D}" dt="2023-08-11T10:00:29.519" v="263" actId="26606"/>
          <ac:spMkLst>
            <pc:docMk/>
            <pc:sldMk cId="0" sldId="259"/>
            <ac:spMk id="1074" creationId="{1D63C574-BFD2-41A1-A567-B0C3CC7FDD4F}"/>
          </ac:spMkLst>
        </pc:spChg>
        <pc:spChg chg="add del">
          <ac:chgData name="Cedeno Canas, Lizel" userId="e97b2a05-8403-4b22-9d18-461a6494af19" providerId="ADAL" clId="{7926BC3F-6EF7-4F5B-8074-4A7B6737771D}" dt="2023-08-11T10:00:29.519" v="263" actId="26606"/>
          <ac:spMkLst>
            <pc:docMk/>
            <pc:sldMk cId="0" sldId="259"/>
            <ac:spMk id="1083" creationId="{E2A46BAB-8C31-42B2-90E8-B26DD3E81D37}"/>
          </ac:spMkLst>
        </pc:spChg>
        <pc:spChg chg="add del">
          <ac:chgData name="Cedeno Canas, Lizel" userId="e97b2a05-8403-4b22-9d18-461a6494af19" providerId="ADAL" clId="{7926BC3F-6EF7-4F5B-8074-4A7B6737771D}" dt="2023-08-11T10:00:30.983" v="265" actId="26606"/>
          <ac:spMkLst>
            <pc:docMk/>
            <pc:sldMk cId="0" sldId="259"/>
            <ac:spMk id="1085" creationId="{2E442304-DDBD-4F7B-8017-36BCC863FB40}"/>
          </ac:spMkLst>
        </pc:spChg>
        <pc:spChg chg="add del">
          <ac:chgData name="Cedeno Canas, Lizel" userId="e97b2a05-8403-4b22-9d18-461a6494af19" providerId="ADAL" clId="{7926BC3F-6EF7-4F5B-8074-4A7B6737771D}" dt="2023-08-11T10:00:30.983" v="265" actId="26606"/>
          <ac:spMkLst>
            <pc:docMk/>
            <pc:sldMk cId="0" sldId="259"/>
            <ac:spMk id="1086" creationId="{5E107275-3853-46FD-A241-DE4355A42675}"/>
          </ac:spMkLst>
        </pc:spChg>
        <pc:spChg chg="add del">
          <ac:chgData name="Cedeno Canas, Lizel" userId="e97b2a05-8403-4b22-9d18-461a6494af19" providerId="ADAL" clId="{7926BC3F-6EF7-4F5B-8074-4A7B6737771D}" dt="2023-08-11T10:00:41.632" v="267" actId="26606"/>
          <ac:spMkLst>
            <pc:docMk/>
            <pc:sldMk cId="0" sldId="259"/>
            <ac:spMk id="1088" creationId="{56E9B3E6-E277-4D68-BA48-9CB43FFBD6E2}"/>
          </ac:spMkLst>
        </pc:spChg>
        <pc:spChg chg="add del">
          <ac:chgData name="Cedeno Canas, Lizel" userId="e97b2a05-8403-4b22-9d18-461a6494af19" providerId="ADAL" clId="{7926BC3F-6EF7-4F5B-8074-4A7B6737771D}" dt="2023-08-11T10:00:41.632" v="267" actId="26606"/>
          <ac:spMkLst>
            <pc:docMk/>
            <pc:sldMk cId="0" sldId="259"/>
            <ac:spMk id="1091" creationId="{D5B0017B-2ECA-49AF-B397-DC140825DF8D}"/>
          </ac:spMkLst>
        </pc:spChg>
        <pc:spChg chg="add del">
          <ac:chgData name="Cedeno Canas, Lizel" userId="e97b2a05-8403-4b22-9d18-461a6494af19" providerId="ADAL" clId="{7926BC3F-6EF7-4F5B-8074-4A7B6737771D}" dt="2023-08-11T10:01:29.800" v="352" actId="26606"/>
          <ac:spMkLst>
            <pc:docMk/>
            <pc:sldMk cId="0" sldId="259"/>
            <ac:spMk id="1096" creationId="{56E9B3E6-E277-4D68-BA48-9CB43FFBD6E2}"/>
          </ac:spMkLst>
        </pc:spChg>
        <pc:spChg chg="add del">
          <ac:chgData name="Cedeno Canas, Lizel" userId="e97b2a05-8403-4b22-9d18-461a6494af19" providerId="ADAL" clId="{7926BC3F-6EF7-4F5B-8074-4A7B6737771D}" dt="2023-08-11T10:01:29.800" v="352" actId="26606"/>
          <ac:spMkLst>
            <pc:docMk/>
            <pc:sldMk cId="0" sldId="259"/>
            <ac:spMk id="1103" creationId="{D5B0017B-2ECA-49AF-B397-DC140825DF8D}"/>
          </ac:spMkLst>
        </pc:spChg>
        <pc:spChg chg="add del">
          <ac:chgData name="Cedeno Canas, Lizel" userId="e97b2a05-8403-4b22-9d18-461a6494af19" providerId="ADAL" clId="{7926BC3F-6EF7-4F5B-8074-4A7B6737771D}" dt="2023-08-11T10:01:29.753" v="351" actId="26606"/>
          <ac:spMkLst>
            <pc:docMk/>
            <pc:sldMk cId="0" sldId="259"/>
            <ac:spMk id="1110" creationId="{BACC6370-2D7E-4714-9D71-7542949D7D5D}"/>
          </ac:spMkLst>
        </pc:spChg>
        <pc:spChg chg="add del">
          <ac:chgData name="Cedeno Canas, Lizel" userId="e97b2a05-8403-4b22-9d18-461a6494af19" providerId="ADAL" clId="{7926BC3F-6EF7-4F5B-8074-4A7B6737771D}" dt="2023-08-11T10:01:29.753" v="351" actId="26606"/>
          <ac:spMkLst>
            <pc:docMk/>
            <pc:sldMk cId="0" sldId="259"/>
            <ac:spMk id="1112" creationId="{F68B3F68-107C-434F-AA38-110D5EA91B85}"/>
          </ac:spMkLst>
        </pc:spChg>
        <pc:spChg chg="add del">
          <ac:chgData name="Cedeno Canas, Lizel" userId="e97b2a05-8403-4b22-9d18-461a6494af19" providerId="ADAL" clId="{7926BC3F-6EF7-4F5B-8074-4A7B6737771D}" dt="2023-08-11T10:01:29.753" v="351" actId="26606"/>
          <ac:spMkLst>
            <pc:docMk/>
            <pc:sldMk cId="0" sldId="259"/>
            <ac:spMk id="1114" creationId="{AAD0DBB9-1A4B-4391-81D4-CB19F9AB918A}"/>
          </ac:spMkLst>
        </pc:spChg>
        <pc:spChg chg="add del">
          <ac:chgData name="Cedeno Canas, Lizel" userId="e97b2a05-8403-4b22-9d18-461a6494af19" providerId="ADAL" clId="{7926BC3F-6EF7-4F5B-8074-4A7B6737771D}" dt="2023-08-11T10:01:29.753" v="351" actId="26606"/>
          <ac:spMkLst>
            <pc:docMk/>
            <pc:sldMk cId="0" sldId="259"/>
            <ac:spMk id="1116" creationId="{063BBA22-50EA-4C4D-BE05-F1CE4E63AA56}"/>
          </ac:spMkLst>
        </pc:spChg>
        <pc:spChg chg="add del">
          <ac:chgData name="Cedeno Canas, Lizel" userId="e97b2a05-8403-4b22-9d18-461a6494af19" providerId="ADAL" clId="{7926BC3F-6EF7-4F5B-8074-4A7B6737771D}" dt="2023-08-11T11:04:00.791" v="2041" actId="26606"/>
          <ac:spMkLst>
            <pc:docMk/>
            <pc:sldMk cId="0" sldId="259"/>
            <ac:spMk id="1117" creationId="{D5B0017B-2ECA-49AF-B397-DC140825DF8D}"/>
          </ac:spMkLst>
        </pc:spChg>
        <pc:spChg chg="add del">
          <ac:chgData name="Cedeno Canas, Lizel" userId="e97b2a05-8403-4b22-9d18-461a6494af19" providerId="ADAL" clId="{7926BC3F-6EF7-4F5B-8074-4A7B6737771D}" dt="2023-08-11T11:04:00.791" v="2041" actId="26606"/>
          <ac:spMkLst>
            <pc:docMk/>
            <pc:sldMk cId="0" sldId="259"/>
            <ac:spMk id="1118" creationId="{56E9B3E6-E277-4D68-BA48-9CB43FFBD6E2}"/>
          </ac:spMkLst>
        </pc:spChg>
        <pc:spChg chg="add del">
          <ac:chgData name="Cedeno Canas, Lizel" userId="e97b2a05-8403-4b22-9d18-461a6494af19" providerId="ADAL" clId="{7926BC3F-6EF7-4F5B-8074-4A7B6737771D}" dt="2023-08-11T11:03:25.907" v="2024" actId="26606"/>
          <ac:spMkLst>
            <pc:docMk/>
            <pc:sldMk cId="0" sldId="259"/>
            <ac:spMk id="1126" creationId="{955A2079-FA98-4876-80F0-72364A7D2EA4}"/>
          </ac:spMkLst>
        </pc:spChg>
        <pc:spChg chg="add del">
          <ac:chgData name="Cedeno Canas, Lizel" userId="e97b2a05-8403-4b22-9d18-461a6494af19" providerId="ADAL" clId="{7926BC3F-6EF7-4F5B-8074-4A7B6737771D}" dt="2023-08-11T11:03:28.391" v="2026" actId="26606"/>
          <ac:spMkLst>
            <pc:docMk/>
            <pc:sldMk cId="0" sldId="259"/>
            <ac:spMk id="1127" creationId="{257363FD-7E77-4145-9483-331A807ADF0E}"/>
          </ac:spMkLst>
        </pc:spChg>
        <pc:spChg chg="add del">
          <ac:chgData name="Cedeno Canas, Lizel" userId="e97b2a05-8403-4b22-9d18-461a6494af19" providerId="ADAL" clId="{7926BC3F-6EF7-4F5B-8074-4A7B6737771D}" dt="2023-08-11T11:03:29.507" v="2028" actId="26606"/>
          <ac:spMkLst>
            <pc:docMk/>
            <pc:sldMk cId="0" sldId="259"/>
            <ac:spMk id="1129" creationId="{6C4028FD-8BAA-4A19-BFDE-594D991B7552}"/>
          </ac:spMkLst>
        </pc:spChg>
        <pc:spChg chg="add del">
          <ac:chgData name="Cedeno Canas, Lizel" userId="e97b2a05-8403-4b22-9d18-461a6494af19" providerId="ADAL" clId="{7926BC3F-6EF7-4F5B-8074-4A7B6737771D}" dt="2023-08-11T11:03:37.778" v="2034" actId="26606"/>
          <ac:spMkLst>
            <pc:docMk/>
            <pc:sldMk cId="0" sldId="259"/>
            <ac:spMk id="1130" creationId="{AAD0DBB9-1A4B-4391-81D4-CB19F9AB918A}"/>
          </ac:spMkLst>
        </pc:spChg>
        <pc:spChg chg="add del">
          <ac:chgData name="Cedeno Canas, Lizel" userId="e97b2a05-8403-4b22-9d18-461a6494af19" providerId="ADAL" clId="{7926BC3F-6EF7-4F5B-8074-4A7B6737771D}" dt="2023-08-11T11:03:33.529" v="2030" actId="26606"/>
          <ac:spMkLst>
            <pc:docMk/>
            <pc:sldMk cId="0" sldId="259"/>
            <ac:spMk id="1131" creationId="{7D144591-E9E9-4209-8701-3BB48A917D51}"/>
          </ac:spMkLst>
        </pc:spChg>
        <pc:spChg chg="add del">
          <ac:chgData name="Cedeno Canas, Lizel" userId="e97b2a05-8403-4b22-9d18-461a6494af19" providerId="ADAL" clId="{7926BC3F-6EF7-4F5B-8074-4A7B6737771D}" dt="2023-08-11T11:03:37.778" v="2034" actId="26606"/>
          <ac:spMkLst>
            <pc:docMk/>
            <pc:sldMk cId="0" sldId="259"/>
            <ac:spMk id="1132" creationId="{063BBA22-50EA-4C4D-BE05-F1CE4E63AA56}"/>
          </ac:spMkLst>
        </pc:spChg>
        <pc:spChg chg="add del">
          <ac:chgData name="Cedeno Canas, Lizel" userId="e97b2a05-8403-4b22-9d18-461a6494af19" providerId="ADAL" clId="{7926BC3F-6EF7-4F5B-8074-4A7B6737771D}" dt="2023-08-11T11:03:35.372" v="2032" actId="26606"/>
          <ac:spMkLst>
            <pc:docMk/>
            <pc:sldMk cId="0" sldId="259"/>
            <ac:spMk id="1133" creationId="{2659FDB4-FCBE-4A89-B46D-43D4FA54464D}"/>
          </ac:spMkLst>
        </pc:spChg>
        <pc:spChg chg="add del">
          <ac:chgData name="Cedeno Canas, Lizel" userId="e97b2a05-8403-4b22-9d18-461a6494af19" providerId="ADAL" clId="{7926BC3F-6EF7-4F5B-8074-4A7B6737771D}" dt="2023-08-11T11:04:00.523" v="2040" actId="26606"/>
          <ac:spMkLst>
            <pc:docMk/>
            <pc:sldMk cId="0" sldId="259"/>
            <ac:spMk id="1134" creationId="{4C8AB332-D09E-4F28-943C-DABDD4716A3C}"/>
          </ac:spMkLst>
        </pc:spChg>
        <pc:spChg chg="add del">
          <ac:chgData name="Cedeno Canas, Lizel" userId="e97b2a05-8403-4b22-9d18-461a6494af19" providerId="ADAL" clId="{7926BC3F-6EF7-4F5B-8074-4A7B6737771D}" dt="2023-08-11T11:03:37.778" v="2034" actId="26606"/>
          <ac:spMkLst>
            <pc:docMk/>
            <pc:sldMk cId="0" sldId="259"/>
            <ac:spMk id="1135" creationId="{BACC6370-2D7E-4714-9D71-7542949D7D5D}"/>
          </ac:spMkLst>
        </pc:spChg>
        <pc:spChg chg="add del">
          <ac:chgData name="Cedeno Canas, Lizel" userId="e97b2a05-8403-4b22-9d18-461a6494af19" providerId="ADAL" clId="{7926BC3F-6EF7-4F5B-8074-4A7B6737771D}" dt="2023-08-11T11:03:37.778" v="2034" actId="26606"/>
          <ac:spMkLst>
            <pc:docMk/>
            <pc:sldMk cId="0" sldId="259"/>
            <ac:spMk id="1136" creationId="{F68B3F68-107C-434F-AA38-110D5EA91B85}"/>
          </ac:spMkLst>
        </pc:spChg>
        <pc:spChg chg="add del">
          <ac:chgData name="Cedeno Canas, Lizel" userId="e97b2a05-8403-4b22-9d18-461a6494af19" providerId="ADAL" clId="{7926BC3F-6EF7-4F5B-8074-4A7B6737771D}" dt="2023-08-11T11:03:55.564" v="2036" actId="26606"/>
          <ac:spMkLst>
            <pc:docMk/>
            <pc:sldMk cId="0" sldId="259"/>
            <ac:spMk id="1138" creationId="{955A2079-FA98-4876-80F0-72364A7D2EA4}"/>
          </ac:spMkLst>
        </pc:spChg>
        <pc:spChg chg="add del">
          <ac:chgData name="Cedeno Canas, Lizel" userId="e97b2a05-8403-4b22-9d18-461a6494af19" providerId="ADAL" clId="{7926BC3F-6EF7-4F5B-8074-4A7B6737771D}" dt="2023-08-11T11:03:57.124" v="2038" actId="26606"/>
          <ac:spMkLst>
            <pc:docMk/>
            <pc:sldMk cId="0" sldId="259"/>
            <ac:spMk id="1140" creationId="{81D377EB-C9D2-4ED0-86A6-740A297E3EAC}"/>
          </ac:spMkLst>
        </pc:spChg>
        <pc:spChg chg="add del">
          <ac:chgData name="Cedeno Canas, Lizel" userId="e97b2a05-8403-4b22-9d18-461a6494af19" providerId="ADAL" clId="{7926BC3F-6EF7-4F5B-8074-4A7B6737771D}" dt="2023-08-11T11:03:57.124" v="2038" actId="26606"/>
          <ac:spMkLst>
            <pc:docMk/>
            <pc:sldMk cId="0" sldId="259"/>
            <ac:spMk id="1141" creationId="{066346BE-FDB4-4772-A696-0719490ABD64}"/>
          </ac:spMkLst>
        </pc:spChg>
        <pc:spChg chg="add del">
          <ac:chgData name="Cedeno Canas, Lizel" userId="e97b2a05-8403-4b22-9d18-461a6494af19" providerId="ADAL" clId="{7926BC3F-6EF7-4F5B-8074-4A7B6737771D}" dt="2023-08-11T11:03:57.124" v="2038" actId="26606"/>
          <ac:spMkLst>
            <pc:docMk/>
            <pc:sldMk cId="0" sldId="259"/>
            <ac:spMk id="1142" creationId="{FB92FFCE-0C90-454E-AA25-D4EE9A6C39C5}"/>
          </ac:spMkLst>
        </pc:spChg>
        <pc:spChg chg="add del">
          <ac:chgData name="Cedeno Canas, Lizel" userId="e97b2a05-8403-4b22-9d18-461a6494af19" providerId="ADAL" clId="{7926BC3F-6EF7-4F5B-8074-4A7B6737771D}" dt="2023-08-11T11:04:00.523" v="2040" actId="26606"/>
          <ac:spMkLst>
            <pc:docMk/>
            <pc:sldMk cId="0" sldId="259"/>
            <ac:spMk id="1144" creationId="{2659FDB4-FCBE-4A89-B46D-43D4FA54464D}"/>
          </ac:spMkLst>
        </pc:spChg>
        <pc:spChg chg="add del">
          <ac:chgData name="Cedeno Canas, Lizel" userId="e97b2a05-8403-4b22-9d18-461a6494af19" providerId="ADAL" clId="{7926BC3F-6EF7-4F5B-8074-4A7B6737771D}" dt="2023-08-11T11:04:00.523" v="2040" actId="26606"/>
          <ac:spMkLst>
            <pc:docMk/>
            <pc:sldMk cId="0" sldId="259"/>
            <ac:spMk id="1146" creationId="{58BDB0EE-D238-415B-9ED8-62AA6AB2AAD1}"/>
          </ac:spMkLst>
        </pc:spChg>
        <pc:spChg chg="add del">
          <ac:chgData name="Cedeno Canas, Lizel" userId="e97b2a05-8403-4b22-9d18-461a6494af19" providerId="ADAL" clId="{7926BC3F-6EF7-4F5B-8074-4A7B6737771D}" dt="2023-08-11T11:04:00.523" v="2040" actId="26606"/>
          <ac:spMkLst>
            <pc:docMk/>
            <pc:sldMk cId="0" sldId="259"/>
            <ac:spMk id="1147" creationId="{C5B55FC3-961D-4325-82F1-DE92B0D04E03}"/>
          </ac:spMkLst>
        </pc:spChg>
        <pc:spChg chg="add del">
          <ac:chgData name="Cedeno Canas, Lizel" userId="e97b2a05-8403-4b22-9d18-461a6494af19" providerId="ADAL" clId="{7926BC3F-6EF7-4F5B-8074-4A7B6737771D}" dt="2023-08-11T11:24:07.759" v="2188" actId="26606"/>
          <ac:spMkLst>
            <pc:docMk/>
            <pc:sldMk cId="0" sldId="259"/>
            <ac:spMk id="1149" creationId="{545D489D-16E1-484D-867B-144368D74B83}"/>
          </ac:spMkLst>
        </pc:spChg>
        <pc:spChg chg="add del">
          <ac:chgData name="Cedeno Canas, Lizel" userId="e97b2a05-8403-4b22-9d18-461a6494af19" providerId="ADAL" clId="{7926BC3F-6EF7-4F5B-8074-4A7B6737771D}" dt="2023-08-11T11:24:07.759" v="2188" actId="26606"/>
          <ac:spMkLst>
            <pc:docMk/>
            <pc:sldMk cId="0" sldId="259"/>
            <ac:spMk id="1150" creationId="{49A496F5-B01E-4BF8-9D1E-C4E53B6F9652}"/>
          </ac:spMkLst>
        </pc:spChg>
        <pc:spChg chg="add del">
          <ac:chgData name="Cedeno Canas, Lizel" userId="e97b2a05-8403-4b22-9d18-461a6494af19" providerId="ADAL" clId="{7926BC3F-6EF7-4F5B-8074-4A7B6737771D}" dt="2023-08-11T11:24:07.759" v="2188" actId="26606"/>
          <ac:spMkLst>
            <pc:docMk/>
            <pc:sldMk cId="0" sldId="259"/>
            <ac:spMk id="1151" creationId="{6E895C8D-1379-40B8-8B1B-B6F5AEAF0A6C}"/>
          </ac:spMkLst>
        </pc:spChg>
        <pc:spChg chg="add del">
          <ac:chgData name="Cedeno Canas, Lizel" userId="e97b2a05-8403-4b22-9d18-461a6494af19" providerId="ADAL" clId="{7926BC3F-6EF7-4F5B-8074-4A7B6737771D}" dt="2023-08-11T12:16:33.821" v="3991" actId="26606"/>
          <ac:spMkLst>
            <pc:docMk/>
            <pc:sldMk cId="0" sldId="259"/>
            <ac:spMk id="1156" creationId="{2E442304-DDBD-4F7B-8017-36BCC863FB40}"/>
          </ac:spMkLst>
        </pc:spChg>
        <pc:spChg chg="add del">
          <ac:chgData name="Cedeno Canas, Lizel" userId="e97b2a05-8403-4b22-9d18-461a6494af19" providerId="ADAL" clId="{7926BC3F-6EF7-4F5B-8074-4A7B6737771D}" dt="2023-08-11T12:16:33.821" v="3991" actId="26606"/>
          <ac:spMkLst>
            <pc:docMk/>
            <pc:sldMk cId="0" sldId="259"/>
            <ac:spMk id="1158" creationId="{5E107275-3853-46FD-A241-DE4355A42675}"/>
          </ac:spMkLst>
        </pc:spChg>
        <pc:spChg chg="add">
          <ac:chgData name="Cedeno Canas, Lizel" userId="e97b2a05-8403-4b22-9d18-461a6494af19" providerId="ADAL" clId="{7926BC3F-6EF7-4F5B-8074-4A7B6737771D}" dt="2023-08-11T12:16:33.821" v="3991" actId="26606"/>
          <ac:spMkLst>
            <pc:docMk/>
            <pc:sldMk cId="0" sldId="259"/>
            <ac:spMk id="1163" creationId="{2E442304-DDBD-4F7B-8017-36BCC863FB40}"/>
          </ac:spMkLst>
        </pc:spChg>
        <pc:spChg chg="add">
          <ac:chgData name="Cedeno Canas, Lizel" userId="e97b2a05-8403-4b22-9d18-461a6494af19" providerId="ADAL" clId="{7926BC3F-6EF7-4F5B-8074-4A7B6737771D}" dt="2023-08-11T12:16:33.821" v="3991" actId="26606"/>
          <ac:spMkLst>
            <pc:docMk/>
            <pc:sldMk cId="0" sldId="259"/>
            <ac:spMk id="1165" creationId="{5E107275-3853-46FD-A241-DE4355A42675}"/>
          </ac:spMkLst>
        </pc:spChg>
        <pc:grpChg chg="add del">
          <ac:chgData name="Cedeno Canas, Lizel" userId="e97b2a05-8403-4b22-9d18-461a6494af19" providerId="ADAL" clId="{7926BC3F-6EF7-4F5B-8074-4A7B6737771D}" dt="2023-08-11T10:00:29.519" v="263" actId="26606"/>
          <ac:grpSpMkLst>
            <pc:docMk/>
            <pc:sldMk cId="0" sldId="259"/>
            <ac:grpSpMk id="1071" creationId="{B3F7A3C7-0737-4E57-B30E-8EEFE638B401}"/>
          </ac:grpSpMkLst>
        </pc:grpChg>
        <pc:grpChg chg="add del">
          <ac:chgData name="Cedeno Canas, Lizel" userId="e97b2a05-8403-4b22-9d18-461a6494af19" providerId="ADAL" clId="{7926BC3F-6EF7-4F5B-8074-4A7B6737771D}" dt="2023-08-11T10:00:29.519" v="263" actId="26606"/>
          <ac:grpSpMkLst>
            <pc:docMk/>
            <pc:sldMk cId="0" sldId="259"/>
            <ac:grpSpMk id="1075" creationId="{43F5E015-E085-4624-B431-B42414448684}"/>
          </ac:grpSpMkLst>
        </pc:grpChg>
        <pc:grpChg chg="add del">
          <ac:chgData name="Cedeno Canas, Lizel" userId="e97b2a05-8403-4b22-9d18-461a6494af19" providerId="ADAL" clId="{7926BC3F-6EF7-4F5B-8074-4A7B6737771D}" dt="2023-08-11T10:00:41.632" v="267" actId="26606"/>
          <ac:grpSpMkLst>
            <pc:docMk/>
            <pc:sldMk cId="0" sldId="259"/>
            <ac:grpSpMk id="1089" creationId="{AE1C45F0-260A-458C-96ED-C1F6D2151219}"/>
          </ac:grpSpMkLst>
        </pc:grpChg>
        <pc:grpChg chg="add del">
          <ac:chgData name="Cedeno Canas, Lizel" userId="e97b2a05-8403-4b22-9d18-461a6494af19" providerId="ADAL" clId="{7926BC3F-6EF7-4F5B-8074-4A7B6737771D}" dt="2023-08-11T10:01:29.800" v="352" actId="26606"/>
          <ac:grpSpMkLst>
            <pc:docMk/>
            <pc:sldMk cId="0" sldId="259"/>
            <ac:grpSpMk id="1098" creationId="{AE1C45F0-260A-458C-96ED-C1F6D2151219}"/>
          </ac:grpSpMkLst>
        </pc:grpChg>
        <pc:grpChg chg="add del">
          <ac:chgData name="Cedeno Canas, Lizel" userId="e97b2a05-8403-4b22-9d18-461a6494af19" providerId="ADAL" clId="{7926BC3F-6EF7-4F5B-8074-4A7B6737771D}" dt="2023-08-11T11:04:00.791" v="2041" actId="26606"/>
          <ac:grpSpMkLst>
            <pc:docMk/>
            <pc:sldMk cId="0" sldId="259"/>
            <ac:grpSpMk id="1120" creationId="{AE1C45F0-260A-458C-96ED-C1F6D2151219}"/>
          </ac:grpSpMkLst>
        </pc:grpChg>
        <pc:graphicFrameChg chg="add mod modGraphic">
          <ac:chgData name="Cedeno Canas, Lizel" userId="e97b2a05-8403-4b22-9d18-461a6494af19" providerId="ADAL" clId="{7926BC3F-6EF7-4F5B-8074-4A7B6737771D}" dt="2023-08-11T12:18:16.231" v="4311" actId="20577"/>
          <ac:graphicFrameMkLst>
            <pc:docMk/>
            <pc:sldMk cId="0" sldId="259"/>
            <ac:graphicFrameMk id="1056" creationId="{399995E6-43D2-4C06-0800-20D44E1993F9}"/>
          </ac:graphicFrameMkLst>
        </pc:graphicFrameChg>
        <pc:picChg chg="del mod ord">
          <ac:chgData name="Cedeno Canas, Lizel" userId="e97b2a05-8403-4b22-9d18-461a6494af19" providerId="ADAL" clId="{7926BC3F-6EF7-4F5B-8074-4A7B6737771D}" dt="2023-08-11T09:59:42.054" v="253" actId="478"/>
          <ac:picMkLst>
            <pc:docMk/>
            <pc:sldMk cId="0" sldId="259"/>
            <ac:picMk id="1026" creationId="{00000000-0000-0000-0000-000000000000}"/>
          </ac:picMkLst>
        </pc:picChg>
        <pc:picChg chg="add del">
          <ac:chgData name="Cedeno Canas, Lizel" userId="e97b2a05-8403-4b22-9d18-461a6494af19" providerId="ADAL" clId="{7926BC3F-6EF7-4F5B-8074-4A7B6737771D}" dt="2023-08-11T11:03:28.391" v="2026" actId="26606"/>
          <ac:picMkLst>
            <pc:docMk/>
            <pc:sldMk cId="0" sldId="259"/>
            <ac:picMk id="1123" creationId="{E49D5EE5-35A1-DAD9-5B98-AC53D68197D2}"/>
          </ac:picMkLst>
        </pc:picChg>
        <pc:cxnChg chg="add del">
          <ac:chgData name="Cedeno Canas, Lizel" userId="e97b2a05-8403-4b22-9d18-461a6494af19" providerId="ADAL" clId="{7926BC3F-6EF7-4F5B-8074-4A7B6737771D}" dt="2023-08-11T10:00:41.632" v="267" actId="26606"/>
          <ac:cxnSpMkLst>
            <pc:docMk/>
            <pc:sldMk cId="0" sldId="259"/>
            <ac:cxnSpMk id="1076" creationId="{6CF1BAF6-AD41-4082-B212-8A1F9A2E8779}"/>
          </ac:cxnSpMkLst>
        </pc:cxnChg>
        <pc:cxnChg chg="add del">
          <ac:chgData name="Cedeno Canas, Lizel" userId="e97b2a05-8403-4b22-9d18-461a6494af19" providerId="ADAL" clId="{7926BC3F-6EF7-4F5B-8074-4A7B6737771D}" dt="2023-08-11T10:01:29.800" v="352" actId="26606"/>
          <ac:cxnSpMkLst>
            <pc:docMk/>
            <pc:sldMk cId="0" sldId="259"/>
            <ac:cxnSpMk id="1105" creationId="{6CF1BAF6-AD41-4082-B212-8A1F9A2E8779}"/>
          </ac:cxnSpMkLst>
        </pc:cxnChg>
        <pc:cxnChg chg="add del">
          <ac:chgData name="Cedeno Canas, Lizel" userId="e97b2a05-8403-4b22-9d18-461a6494af19" providerId="ADAL" clId="{7926BC3F-6EF7-4F5B-8074-4A7B6737771D}" dt="2023-08-11T11:04:00.791" v="2041" actId="26606"/>
          <ac:cxnSpMkLst>
            <pc:docMk/>
            <pc:sldMk cId="0" sldId="259"/>
            <ac:cxnSpMk id="1119" creationId="{6CF1BAF6-AD41-4082-B212-8A1F9A2E8779}"/>
          </ac:cxnSpMkLst>
        </pc:cxnChg>
        <pc:cxnChg chg="add del">
          <ac:chgData name="Cedeno Canas, Lizel" userId="e97b2a05-8403-4b22-9d18-461a6494af19" providerId="ADAL" clId="{7926BC3F-6EF7-4F5B-8074-4A7B6737771D}" dt="2023-08-11T11:03:35.372" v="2032" actId="26606"/>
          <ac:cxnSpMkLst>
            <pc:docMk/>
            <pc:sldMk cId="0" sldId="259"/>
            <ac:cxnSpMk id="1128" creationId="{C8F51B3F-8331-4E4A-AE96-D47B1006EEAD}"/>
          </ac:cxnSpMkLst>
        </pc:cxnChg>
        <pc:cxnChg chg="add del">
          <ac:chgData name="Cedeno Canas, Lizel" userId="e97b2a05-8403-4b22-9d18-461a6494af19" providerId="ADAL" clId="{7926BC3F-6EF7-4F5B-8074-4A7B6737771D}" dt="2023-08-11T11:04:00.523" v="2040" actId="26606"/>
          <ac:cxnSpMkLst>
            <pc:docMk/>
            <pc:sldMk cId="0" sldId="259"/>
            <ac:cxnSpMk id="1145" creationId="{C8F51B3F-8331-4E4A-AE96-D47B1006EEAD}"/>
          </ac:cxnSpMkLst>
        </pc:cxnChg>
      </pc:sldChg>
      <pc:sldChg chg="addSp delSp modSp mod ord setBg">
        <pc:chgData name="Cedeno Canas, Lizel" userId="e97b2a05-8403-4b22-9d18-461a6494af19" providerId="ADAL" clId="{7926BC3F-6EF7-4F5B-8074-4A7B6737771D}" dt="2023-08-11T11:41:51.504" v="3168" actId="20577"/>
        <pc:sldMkLst>
          <pc:docMk/>
          <pc:sldMk cId="0" sldId="260"/>
        </pc:sldMkLst>
        <pc:spChg chg="mod">
          <ac:chgData name="Cedeno Canas, Lizel" userId="e97b2a05-8403-4b22-9d18-461a6494af19" providerId="ADAL" clId="{7926BC3F-6EF7-4F5B-8074-4A7B6737771D}" dt="2023-08-11T10:50:04.704" v="1793" actId="26606"/>
          <ac:spMkLst>
            <pc:docMk/>
            <pc:sldMk cId="0" sldId="260"/>
            <ac:spMk id="2" creationId="{00000000-0000-0000-0000-000000000000}"/>
          </ac:spMkLst>
        </pc:spChg>
        <pc:spChg chg="del mod">
          <ac:chgData name="Cedeno Canas, Lizel" userId="e97b2a05-8403-4b22-9d18-461a6494af19" providerId="ADAL" clId="{7926BC3F-6EF7-4F5B-8074-4A7B6737771D}" dt="2023-08-11T10:50:04.704" v="1793" actId="26606"/>
          <ac:spMkLst>
            <pc:docMk/>
            <pc:sldMk cId="0" sldId="260"/>
            <ac:spMk id="3" creationId="{00000000-0000-0000-0000-000000000000}"/>
          </ac:spMkLst>
        </pc:spChg>
        <pc:spChg chg="add">
          <ac:chgData name="Cedeno Canas, Lizel" userId="e97b2a05-8403-4b22-9d18-461a6494af19" providerId="ADAL" clId="{7926BC3F-6EF7-4F5B-8074-4A7B6737771D}" dt="2023-08-11T10:50:04.704" v="1793" actId="26606"/>
          <ac:spMkLst>
            <pc:docMk/>
            <pc:sldMk cId="0" sldId="260"/>
            <ac:spMk id="10" creationId="{B50AB553-2A96-4A92-96F2-93548E096954}"/>
          </ac:spMkLst>
        </pc:spChg>
        <pc:graphicFrameChg chg="add mod modGraphic">
          <ac:chgData name="Cedeno Canas, Lizel" userId="e97b2a05-8403-4b22-9d18-461a6494af19" providerId="ADAL" clId="{7926BC3F-6EF7-4F5B-8074-4A7B6737771D}" dt="2023-08-11T11:41:51.504" v="3168" actId="20577"/>
          <ac:graphicFrameMkLst>
            <pc:docMk/>
            <pc:sldMk cId="0" sldId="260"/>
            <ac:graphicFrameMk id="5" creationId="{207D686F-D5BF-D7BA-E49A-45F2FD735E2F}"/>
          </ac:graphicFrameMkLst>
        </pc:graphicFrameChg>
        <pc:picChg chg="add">
          <ac:chgData name="Cedeno Canas, Lizel" userId="e97b2a05-8403-4b22-9d18-461a6494af19" providerId="ADAL" clId="{7926BC3F-6EF7-4F5B-8074-4A7B6737771D}" dt="2023-08-11T10:50:04.704" v="1793" actId="26606"/>
          <ac:picMkLst>
            <pc:docMk/>
            <pc:sldMk cId="0" sldId="260"/>
            <ac:picMk id="6" creationId="{07C965EA-E125-538F-38C0-AFFE66984394}"/>
          </ac:picMkLst>
        </pc:picChg>
        <pc:picChg chg="del">
          <ac:chgData name="Cedeno Canas, Lizel" userId="e97b2a05-8403-4b22-9d18-461a6494af19" providerId="ADAL" clId="{7926BC3F-6EF7-4F5B-8074-4A7B6737771D}" dt="2023-08-11T10:50:02.461" v="1792" actId="478"/>
          <ac:picMkLst>
            <pc:docMk/>
            <pc:sldMk cId="0" sldId="260"/>
            <ac:picMk id="4098" creationId="{00000000-0000-0000-0000-000000000000}"/>
          </ac:picMkLst>
        </pc:picChg>
      </pc:sldChg>
      <pc:sldChg chg="addSp delSp modSp mod setBg">
        <pc:chgData name="Cedeno Canas, Lizel" userId="e97b2a05-8403-4b22-9d18-461a6494af19" providerId="ADAL" clId="{7926BC3F-6EF7-4F5B-8074-4A7B6737771D}" dt="2023-08-11T11:43:23.131" v="3244" actId="20577"/>
        <pc:sldMkLst>
          <pc:docMk/>
          <pc:sldMk cId="0" sldId="261"/>
        </pc:sldMkLst>
        <pc:spChg chg="mod">
          <ac:chgData name="Cedeno Canas, Lizel" userId="e97b2a05-8403-4b22-9d18-461a6494af19" providerId="ADAL" clId="{7926BC3F-6EF7-4F5B-8074-4A7B6737771D}" dt="2023-08-11T11:42:56.707" v="3200" actId="26606"/>
          <ac:spMkLst>
            <pc:docMk/>
            <pc:sldMk cId="0" sldId="261"/>
            <ac:spMk id="2" creationId="{00000000-0000-0000-0000-000000000000}"/>
          </ac:spMkLst>
        </pc:spChg>
        <pc:spChg chg="del mod ord">
          <ac:chgData name="Cedeno Canas, Lizel" userId="e97b2a05-8403-4b22-9d18-461a6494af19" providerId="ADAL" clId="{7926BC3F-6EF7-4F5B-8074-4A7B6737771D}" dt="2023-08-11T11:36:21.138" v="2827" actId="26606"/>
          <ac:spMkLst>
            <pc:docMk/>
            <pc:sldMk cId="0" sldId="261"/>
            <ac:spMk id="3" creationId="{00000000-0000-0000-0000-000000000000}"/>
          </ac:spMkLst>
        </pc:spChg>
        <pc:spChg chg="add del">
          <ac:chgData name="Cedeno Canas, Lizel" userId="e97b2a05-8403-4b22-9d18-461a6494af19" providerId="ADAL" clId="{7926BC3F-6EF7-4F5B-8074-4A7B6737771D}" dt="2023-08-11T10:56:11.045" v="1977" actId="26606"/>
          <ac:spMkLst>
            <pc:docMk/>
            <pc:sldMk cId="0" sldId="261"/>
            <ac:spMk id="5124" creationId="{12609869-9E80-471B-A487-A53288E0E791}"/>
          </ac:spMkLst>
        </pc:spChg>
        <pc:spChg chg="add del">
          <ac:chgData name="Cedeno Canas, Lizel" userId="e97b2a05-8403-4b22-9d18-461a6494af19" providerId="ADAL" clId="{7926BC3F-6EF7-4F5B-8074-4A7B6737771D}" dt="2023-08-11T10:56:11.045" v="1977" actId="26606"/>
          <ac:spMkLst>
            <pc:docMk/>
            <pc:sldMk cId="0" sldId="261"/>
            <ac:spMk id="5125" creationId="{7004738A-9D34-43E8-97D2-CA0EED4F8BE0}"/>
          </ac:spMkLst>
        </pc:spChg>
        <pc:spChg chg="add del">
          <ac:chgData name="Cedeno Canas, Lizel" userId="e97b2a05-8403-4b22-9d18-461a6494af19" providerId="ADAL" clId="{7926BC3F-6EF7-4F5B-8074-4A7B6737771D}" dt="2023-08-11T10:56:11.045" v="1977" actId="26606"/>
          <ac:spMkLst>
            <pc:docMk/>
            <pc:sldMk cId="0" sldId="261"/>
            <ac:spMk id="5126" creationId="{B8B8D07F-F13E-443E-BA68-2D26672D76B9}"/>
          </ac:spMkLst>
        </pc:spChg>
        <pc:spChg chg="add del">
          <ac:chgData name="Cedeno Canas, Lizel" userId="e97b2a05-8403-4b22-9d18-461a6494af19" providerId="ADAL" clId="{7926BC3F-6EF7-4F5B-8074-4A7B6737771D}" dt="2023-08-11T10:56:03.173" v="1969" actId="26606"/>
          <ac:spMkLst>
            <pc:docMk/>
            <pc:sldMk cId="0" sldId="261"/>
            <ac:spMk id="5127" creationId="{743AA782-23D1-4521-8CAD-47662984AA08}"/>
          </ac:spMkLst>
        </pc:spChg>
        <pc:spChg chg="add del">
          <ac:chgData name="Cedeno Canas, Lizel" userId="e97b2a05-8403-4b22-9d18-461a6494af19" providerId="ADAL" clId="{7926BC3F-6EF7-4F5B-8074-4A7B6737771D}" dt="2023-08-11T10:56:11.045" v="1977" actId="26606"/>
          <ac:spMkLst>
            <pc:docMk/>
            <pc:sldMk cId="0" sldId="261"/>
            <ac:spMk id="5128" creationId="{2813A4FA-24A5-41ED-A534-3807D1B2F344}"/>
          </ac:spMkLst>
        </pc:spChg>
        <pc:spChg chg="add del">
          <ac:chgData name="Cedeno Canas, Lizel" userId="e97b2a05-8403-4b22-9d18-461a6494af19" providerId="ADAL" clId="{7926BC3F-6EF7-4F5B-8074-4A7B6737771D}" dt="2023-08-11T10:56:03.173" v="1969" actId="26606"/>
          <ac:spMkLst>
            <pc:docMk/>
            <pc:sldMk cId="0" sldId="261"/>
            <ac:spMk id="5129" creationId="{71877DBC-BB60-40F0-AC93-2ACDBAAE60CE}"/>
          </ac:spMkLst>
        </pc:spChg>
        <pc:spChg chg="add del">
          <ac:chgData name="Cedeno Canas, Lizel" userId="e97b2a05-8403-4b22-9d18-461a6494af19" providerId="ADAL" clId="{7926BC3F-6EF7-4F5B-8074-4A7B6737771D}" dt="2023-08-11T10:56:11.045" v="1977" actId="26606"/>
          <ac:spMkLst>
            <pc:docMk/>
            <pc:sldMk cId="0" sldId="261"/>
            <ac:spMk id="5130" creationId="{C3944F27-CA70-4E84-A51A-E6BF89558979}"/>
          </ac:spMkLst>
        </pc:spChg>
        <pc:spChg chg="add del">
          <ac:chgData name="Cedeno Canas, Lizel" userId="e97b2a05-8403-4b22-9d18-461a6494af19" providerId="ADAL" clId="{7926BC3F-6EF7-4F5B-8074-4A7B6737771D}" dt="2023-08-11T10:56:04.522" v="1971" actId="26606"/>
          <ac:spMkLst>
            <pc:docMk/>
            <pc:sldMk cId="0" sldId="261"/>
            <ac:spMk id="5131" creationId="{6437CC72-F4A8-4DC3-AFAB-D22C482C8100}"/>
          </ac:spMkLst>
        </pc:spChg>
        <pc:spChg chg="add del">
          <ac:chgData name="Cedeno Canas, Lizel" userId="e97b2a05-8403-4b22-9d18-461a6494af19" providerId="ADAL" clId="{7926BC3F-6EF7-4F5B-8074-4A7B6737771D}" dt="2023-08-11T10:56:04.522" v="1971" actId="26606"/>
          <ac:spMkLst>
            <pc:docMk/>
            <pc:sldMk cId="0" sldId="261"/>
            <ac:spMk id="5132" creationId="{3346177D-ADC4-4968-B747-5CFCD390B5B9}"/>
          </ac:spMkLst>
        </pc:spChg>
        <pc:spChg chg="add del">
          <ac:chgData name="Cedeno Canas, Lizel" userId="e97b2a05-8403-4b22-9d18-461a6494af19" providerId="ADAL" clId="{7926BC3F-6EF7-4F5B-8074-4A7B6737771D}" dt="2023-08-11T10:56:04.522" v="1971" actId="26606"/>
          <ac:spMkLst>
            <pc:docMk/>
            <pc:sldMk cId="0" sldId="261"/>
            <ac:spMk id="5133" creationId="{0844A943-BF79-4FEA-ABB1-3BD54D236606}"/>
          </ac:spMkLst>
        </pc:spChg>
        <pc:spChg chg="add del">
          <ac:chgData name="Cedeno Canas, Lizel" userId="e97b2a05-8403-4b22-9d18-461a6494af19" providerId="ADAL" clId="{7926BC3F-6EF7-4F5B-8074-4A7B6737771D}" dt="2023-08-11T11:13:46.620" v="2085" actId="26606"/>
          <ac:spMkLst>
            <pc:docMk/>
            <pc:sldMk cId="0" sldId="261"/>
            <ac:spMk id="5134" creationId="{743AA782-23D1-4521-8CAD-47662984AA08}"/>
          </ac:spMkLst>
        </pc:spChg>
        <pc:spChg chg="add del">
          <ac:chgData name="Cedeno Canas, Lizel" userId="e97b2a05-8403-4b22-9d18-461a6494af19" providerId="ADAL" clId="{7926BC3F-6EF7-4F5B-8074-4A7B6737771D}" dt="2023-08-11T10:56:06.289" v="1973" actId="26606"/>
          <ac:spMkLst>
            <pc:docMk/>
            <pc:sldMk cId="0" sldId="261"/>
            <ac:spMk id="5135" creationId="{B50AB553-2A96-4A92-96F2-93548E096954}"/>
          </ac:spMkLst>
        </pc:spChg>
        <pc:spChg chg="add del">
          <ac:chgData name="Cedeno Canas, Lizel" userId="e97b2a05-8403-4b22-9d18-461a6494af19" providerId="ADAL" clId="{7926BC3F-6EF7-4F5B-8074-4A7B6737771D}" dt="2023-08-11T11:13:46.620" v="2085" actId="26606"/>
          <ac:spMkLst>
            <pc:docMk/>
            <pc:sldMk cId="0" sldId="261"/>
            <ac:spMk id="5136" creationId="{71877DBC-BB60-40F0-AC93-2ACDBAAE60CE}"/>
          </ac:spMkLst>
        </pc:spChg>
        <pc:spChg chg="add del">
          <ac:chgData name="Cedeno Canas, Lizel" userId="e97b2a05-8403-4b22-9d18-461a6494af19" providerId="ADAL" clId="{7926BC3F-6EF7-4F5B-8074-4A7B6737771D}" dt="2023-08-11T11:36:21.138" v="2827" actId="26606"/>
          <ac:spMkLst>
            <pc:docMk/>
            <pc:sldMk cId="0" sldId="261"/>
            <ac:spMk id="5141" creationId="{AC17DE74-01C9-4859-B65A-85CF999E8580}"/>
          </ac:spMkLst>
        </pc:spChg>
        <pc:spChg chg="add del">
          <ac:chgData name="Cedeno Canas, Lizel" userId="e97b2a05-8403-4b22-9d18-461a6494af19" providerId="ADAL" clId="{7926BC3F-6EF7-4F5B-8074-4A7B6737771D}" dt="2023-08-11T11:36:21.138" v="2827" actId="26606"/>
          <ac:spMkLst>
            <pc:docMk/>
            <pc:sldMk cId="0" sldId="261"/>
            <ac:spMk id="5143" creationId="{068C0432-0E90-4CC1-8CD3-D44A90DF07EF}"/>
          </ac:spMkLst>
        </pc:spChg>
        <pc:spChg chg="add del">
          <ac:chgData name="Cedeno Canas, Lizel" userId="e97b2a05-8403-4b22-9d18-461a6494af19" providerId="ADAL" clId="{7926BC3F-6EF7-4F5B-8074-4A7B6737771D}" dt="2023-08-11T11:42:56.707" v="3200" actId="26606"/>
          <ac:spMkLst>
            <pc:docMk/>
            <pc:sldMk cId="0" sldId="261"/>
            <ac:spMk id="5149" creationId="{53B021B3-DE93-4AB7-8A18-CF5F1CED88B8}"/>
          </ac:spMkLst>
        </pc:spChg>
        <pc:spChg chg="add del">
          <ac:chgData name="Cedeno Canas, Lizel" userId="e97b2a05-8403-4b22-9d18-461a6494af19" providerId="ADAL" clId="{7926BC3F-6EF7-4F5B-8074-4A7B6737771D}" dt="2023-08-11T11:42:56.707" v="3200" actId="26606"/>
          <ac:spMkLst>
            <pc:docMk/>
            <pc:sldMk cId="0" sldId="261"/>
            <ac:spMk id="5151" creationId="{52D502E5-F6B4-4D58-B4AE-FC466FF15EE8}"/>
          </ac:spMkLst>
        </pc:spChg>
        <pc:spChg chg="add del">
          <ac:chgData name="Cedeno Canas, Lizel" userId="e97b2a05-8403-4b22-9d18-461a6494af19" providerId="ADAL" clId="{7926BC3F-6EF7-4F5B-8074-4A7B6737771D}" dt="2023-08-11T11:42:56.707" v="3200" actId="26606"/>
          <ac:spMkLst>
            <pc:docMk/>
            <pc:sldMk cId="0" sldId="261"/>
            <ac:spMk id="5153" creationId="{9DECDBF4-02B6-4BB4-B65B-B8107AD6A9E8}"/>
          </ac:spMkLst>
        </pc:spChg>
        <pc:spChg chg="add">
          <ac:chgData name="Cedeno Canas, Lizel" userId="e97b2a05-8403-4b22-9d18-461a6494af19" providerId="ADAL" clId="{7926BC3F-6EF7-4F5B-8074-4A7B6737771D}" dt="2023-08-11T11:42:56.707" v="3200" actId="26606"/>
          <ac:spMkLst>
            <pc:docMk/>
            <pc:sldMk cId="0" sldId="261"/>
            <ac:spMk id="5158" creationId="{2659FDB4-FCBE-4A89-B46D-43D4FA54464D}"/>
          </ac:spMkLst>
        </pc:spChg>
        <pc:graphicFrameChg chg="add mod modGraphic">
          <ac:chgData name="Cedeno Canas, Lizel" userId="e97b2a05-8403-4b22-9d18-461a6494af19" providerId="ADAL" clId="{7926BC3F-6EF7-4F5B-8074-4A7B6737771D}" dt="2023-08-11T11:43:23.131" v="3244" actId="20577"/>
          <ac:graphicFrameMkLst>
            <pc:docMk/>
            <pc:sldMk cId="0" sldId="261"/>
            <ac:graphicFrameMk id="5145" creationId="{2B866E16-5BF7-BF00-C900-123B419391B6}"/>
          </ac:graphicFrameMkLst>
        </pc:graphicFrameChg>
        <pc:picChg chg="del mod ord">
          <ac:chgData name="Cedeno Canas, Lizel" userId="e97b2a05-8403-4b22-9d18-461a6494af19" providerId="ADAL" clId="{7926BC3F-6EF7-4F5B-8074-4A7B6737771D}" dt="2023-08-11T11:13:42.384" v="2084" actId="478"/>
          <ac:picMkLst>
            <pc:docMk/>
            <pc:sldMk cId="0" sldId="261"/>
            <ac:picMk id="5122" creationId="{00000000-0000-0000-0000-000000000000}"/>
          </ac:picMkLst>
        </pc:picChg>
        <pc:cxnChg chg="add">
          <ac:chgData name="Cedeno Canas, Lizel" userId="e97b2a05-8403-4b22-9d18-461a6494af19" providerId="ADAL" clId="{7926BC3F-6EF7-4F5B-8074-4A7B6737771D}" dt="2023-08-11T11:42:56.707" v="3200" actId="26606"/>
          <ac:cxnSpMkLst>
            <pc:docMk/>
            <pc:sldMk cId="0" sldId="261"/>
            <ac:cxnSpMk id="5160" creationId="{C8F51B3F-8331-4E4A-AE96-D47B1006EEAD}"/>
          </ac:cxnSpMkLst>
        </pc:cxnChg>
      </pc:sldChg>
      <pc:sldChg chg="addSp delSp modSp mod ord setBg">
        <pc:chgData name="Cedeno Canas, Lizel" userId="e97b2a05-8403-4b22-9d18-461a6494af19" providerId="ADAL" clId="{7926BC3F-6EF7-4F5B-8074-4A7B6737771D}" dt="2023-08-11T11:56:31.739" v="3599"/>
        <pc:sldMkLst>
          <pc:docMk/>
          <pc:sldMk cId="0" sldId="262"/>
        </pc:sldMkLst>
        <pc:spChg chg="mod">
          <ac:chgData name="Cedeno Canas, Lizel" userId="e97b2a05-8403-4b22-9d18-461a6494af19" providerId="ADAL" clId="{7926BC3F-6EF7-4F5B-8074-4A7B6737771D}" dt="2023-08-11T11:54:01.905" v="3425" actId="120"/>
          <ac:spMkLst>
            <pc:docMk/>
            <pc:sldMk cId="0" sldId="262"/>
            <ac:spMk id="2" creationId="{00000000-0000-0000-0000-000000000000}"/>
          </ac:spMkLst>
        </pc:spChg>
        <pc:spChg chg="mod ord">
          <ac:chgData name="Cedeno Canas, Lizel" userId="e97b2a05-8403-4b22-9d18-461a6494af19" providerId="ADAL" clId="{7926BC3F-6EF7-4F5B-8074-4A7B6737771D}" dt="2023-08-11T11:53:47.795" v="3420" actId="26606"/>
          <ac:spMkLst>
            <pc:docMk/>
            <pc:sldMk cId="0" sldId="262"/>
            <ac:spMk id="3" creationId="{00000000-0000-0000-0000-000000000000}"/>
          </ac:spMkLst>
        </pc:spChg>
        <pc:spChg chg="add del">
          <ac:chgData name="Cedeno Canas, Lizel" userId="e97b2a05-8403-4b22-9d18-461a6494af19" providerId="ADAL" clId="{7926BC3F-6EF7-4F5B-8074-4A7B6737771D}" dt="2023-08-11T11:53:47.795" v="3420" actId="26606"/>
          <ac:spMkLst>
            <pc:docMk/>
            <pc:sldMk cId="0" sldId="262"/>
            <ac:spMk id="6151" creationId="{743AA782-23D1-4521-8CAD-47662984AA08}"/>
          </ac:spMkLst>
        </pc:spChg>
        <pc:spChg chg="add del">
          <ac:chgData name="Cedeno Canas, Lizel" userId="e97b2a05-8403-4b22-9d18-461a6494af19" providerId="ADAL" clId="{7926BC3F-6EF7-4F5B-8074-4A7B6737771D}" dt="2023-08-11T11:53:47.795" v="3420" actId="26606"/>
          <ac:spMkLst>
            <pc:docMk/>
            <pc:sldMk cId="0" sldId="262"/>
            <ac:spMk id="6153" creationId="{71877DBC-BB60-40F0-AC93-2ACDBAAE60CE}"/>
          </ac:spMkLst>
        </pc:spChg>
        <pc:spChg chg="add del">
          <ac:chgData name="Cedeno Canas, Lizel" userId="e97b2a05-8403-4b22-9d18-461a6494af19" providerId="ADAL" clId="{7926BC3F-6EF7-4F5B-8074-4A7B6737771D}" dt="2023-08-11T11:53:47.788" v="3419" actId="26606"/>
          <ac:spMkLst>
            <pc:docMk/>
            <pc:sldMk cId="0" sldId="262"/>
            <ac:spMk id="6158" creationId="{F13C74B1-5B17-4795-BED0-7140497B445A}"/>
          </ac:spMkLst>
        </pc:spChg>
        <pc:spChg chg="add del">
          <ac:chgData name="Cedeno Canas, Lizel" userId="e97b2a05-8403-4b22-9d18-461a6494af19" providerId="ADAL" clId="{7926BC3F-6EF7-4F5B-8074-4A7B6737771D}" dt="2023-08-11T11:53:47.788" v="3419" actId="26606"/>
          <ac:spMkLst>
            <pc:docMk/>
            <pc:sldMk cId="0" sldId="262"/>
            <ac:spMk id="6160" creationId="{D4974D33-8DC5-464E-8C6D-BE58F0669C17}"/>
          </ac:spMkLst>
        </pc:spChg>
        <pc:picChg chg="add mod">
          <ac:chgData name="Cedeno Canas, Lizel" userId="e97b2a05-8403-4b22-9d18-461a6494af19" providerId="ADAL" clId="{7926BC3F-6EF7-4F5B-8074-4A7B6737771D}" dt="2023-08-11T11:53:47.795" v="3420" actId="26606"/>
          <ac:picMkLst>
            <pc:docMk/>
            <pc:sldMk cId="0" sldId="262"/>
            <ac:picMk id="5" creationId="{F81F48F6-CDEE-66A8-3009-3A09DB801E81}"/>
          </ac:picMkLst>
        </pc:picChg>
        <pc:picChg chg="del mod">
          <ac:chgData name="Cedeno Canas, Lizel" userId="e97b2a05-8403-4b22-9d18-461a6494af19" providerId="ADAL" clId="{7926BC3F-6EF7-4F5B-8074-4A7B6737771D}" dt="2023-08-11T11:53:12.300" v="3416" actId="478"/>
          <ac:picMkLst>
            <pc:docMk/>
            <pc:sldMk cId="0" sldId="262"/>
            <ac:picMk id="6146" creationId="{00000000-0000-0000-0000-000000000000}"/>
          </ac:picMkLst>
        </pc:picChg>
      </pc:sldChg>
      <pc:sldChg chg="addSp delSp modSp mod ord setBg">
        <pc:chgData name="Cedeno Canas, Lizel" userId="e97b2a05-8403-4b22-9d18-461a6494af19" providerId="ADAL" clId="{7926BC3F-6EF7-4F5B-8074-4A7B6737771D}" dt="2023-08-11T12:16:07.757" v="3990" actId="20577"/>
        <pc:sldMkLst>
          <pc:docMk/>
          <pc:sldMk cId="0" sldId="263"/>
        </pc:sldMkLst>
        <pc:spChg chg="mod">
          <ac:chgData name="Cedeno Canas, Lizel" userId="e97b2a05-8403-4b22-9d18-461a6494af19" providerId="ADAL" clId="{7926BC3F-6EF7-4F5B-8074-4A7B6737771D}" dt="2023-08-11T12:15:59.899" v="3989" actId="26606"/>
          <ac:spMkLst>
            <pc:docMk/>
            <pc:sldMk cId="0" sldId="263"/>
            <ac:spMk id="2" creationId="{00000000-0000-0000-0000-000000000000}"/>
          </ac:spMkLst>
        </pc:spChg>
        <pc:spChg chg="add del mod">
          <ac:chgData name="Cedeno Canas, Lizel" userId="e97b2a05-8403-4b22-9d18-461a6494af19" providerId="ADAL" clId="{7926BC3F-6EF7-4F5B-8074-4A7B6737771D}" dt="2023-08-11T11:26:36.565" v="2300" actId="26606"/>
          <ac:spMkLst>
            <pc:docMk/>
            <pc:sldMk cId="0" sldId="263"/>
            <ac:spMk id="3" creationId="{00000000-0000-0000-0000-000000000000}"/>
          </ac:spMkLst>
        </pc:spChg>
        <pc:spChg chg="add del">
          <ac:chgData name="Cedeno Canas, Lizel" userId="e97b2a05-8403-4b22-9d18-461a6494af19" providerId="ADAL" clId="{7926BC3F-6EF7-4F5B-8074-4A7B6737771D}" dt="2023-08-11T11:00:47.202" v="2002" actId="26606"/>
          <ac:spMkLst>
            <pc:docMk/>
            <pc:sldMk cId="0" sldId="263"/>
            <ac:spMk id="7175" creationId="{743AA782-23D1-4521-8CAD-47662984AA08}"/>
          </ac:spMkLst>
        </pc:spChg>
        <pc:spChg chg="add del">
          <ac:chgData name="Cedeno Canas, Lizel" userId="e97b2a05-8403-4b22-9d18-461a6494af19" providerId="ADAL" clId="{7926BC3F-6EF7-4F5B-8074-4A7B6737771D}" dt="2023-08-11T11:00:47.202" v="2002" actId="26606"/>
          <ac:spMkLst>
            <pc:docMk/>
            <pc:sldMk cId="0" sldId="263"/>
            <ac:spMk id="7177" creationId="{650D18FE-0824-4A46-B22C-A86B52E5780A}"/>
          </ac:spMkLst>
        </pc:spChg>
        <pc:spChg chg="add del">
          <ac:chgData name="Cedeno Canas, Lizel" userId="e97b2a05-8403-4b22-9d18-461a6494af19" providerId="ADAL" clId="{7926BC3F-6EF7-4F5B-8074-4A7B6737771D}" dt="2023-08-11T11:26:36.565" v="2300" actId="26606"/>
          <ac:spMkLst>
            <pc:docMk/>
            <pc:sldMk cId="0" sldId="263"/>
            <ac:spMk id="7182" creationId="{2B97F24A-32CE-4C1C-A50D-3016B394DCFB}"/>
          </ac:spMkLst>
        </pc:spChg>
        <pc:spChg chg="add del">
          <ac:chgData name="Cedeno Canas, Lizel" userId="e97b2a05-8403-4b22-9d18-461a6494af19" providerId="ADAL" clId="{7926BC3F-6EF7-4F5B-8074-4A7B6737771D}" dt="2023-08-11T11:26:36.565" v="2300" actId="26606"/>
          <ac:spMkLst>
            <pc:docMk/>
            <pc:sldMk cId="0" sldId="263"/>
            <ac:spMk id="7184" creationId="{CD8B4F24-440B-49E9-B85D-733523DC064B}"/>
          </ac:spMkLst>
        </pc:spChg>
        <pc:spChg chg="add del">
          <ac:chgData name="Cedeno Canas, Lizel" userId="e97b2a05-8403-4b22-9d18-461a6494af19" providerId="ADAL" clId="{7926BC3F-6EF7-4F5B-8074-4A7B6737771D}" dt="2023-08-11T11:26:36.536" v="2299" actId="26606"/>
          <ac:spMkLst>
            <pc:docMk/>
            <pc:sldMk cId="0" sldId="263"/>
            <ac:spMk id="7190" creationId="{2E442304-DDBD-4F7B-8017-36BCC863FB40}"/>
          </ac:spMkLst>
        </pc:spChg>
        <pc:spChg chg="add del">
          <ac:chgData name="Cedeno Canas, Lizel" userId="e97b2a05-8403-4b22-9d18-461a6494af19" providerId="ADAL" clId="{7926BC3F-6EF7-4F5B-8074-4A7B6737771D}" dt="2023-08-11T11:26:36.536" v="2299" actId="26606"/>
          <ac:spMkLst>
            <pc:docMk/>
            <pc:sldMk cId="0" sldId="263"/>
            <ac:spMk id="7192" creationId="{5E107275-3853-46FD-A241-DE4355A42675}"/>
          </ac:spMkLst>
        </pc:spChg>
        <pc:spChg chg="add del">
          <ac:chgData name="Cedeno Canas, Lizel" userId="e97b2a05-8403-4b22-9d18-461a6494af19" providerId="ADAL" clId="{7926BC3F-6EF7-4F5B-8074-4A7B6737771D}" dt="2023-08-11T11:27:13.518" v="2343" actId="26606"/>
          <ac:spMkLst>
            <pc:docMk/>
            <pc:sldMk cId="0" sldId="263"/>
            <ac:spMk id="7194" creationId="{2E442304-DDBD-4F7B-8017-36BCC863FB40}"/>
          </ac:spMkLst>
        </pc:spChg>
        <pc:spChg chg="add del">
          <ac:chgData name="Cedeno Canas, Lizel" userId="e97b2a05-8403-4b22-9d18-461a6494af19" providerId="ADAL" clId="{7926BC3F-6EF7-4F5B-8074-4A7B6737771D}" dt="2023-08-11T11:27:13.518" v="2343" actId="26606"/>
          <ac:spMkLst>
            <pc:docMk/>
            <pc:sldMk cId="0" sldId="263"/>
            <ac:spMk id="7195" creationId="{5E107275-3853-46FD-A241-DE4355A42675}"/>
          </ac:spMkLst>
        </pc:spChg>
        <pc:spChg chg="add del">
          <ac:chgData name="Cedeno Canas, Lizel" userId="e97b2a05-8403-4b22-9d18-461a6494af19" providerId="ADAL" clId="{7926BC3F-6EF7-4F5B-8074-4A7B6737771D}" dt="2023-08-11T12:15:59.899" v="3989" actId="26606"/>
          <ac:spMkLst>
            <pc:docMk/>
            <pc:sldMk cId="0" sldId="263"/>
            <ac:spMk id="7201" creationId="{2E442304-DDBD-4F7B-8017-36BCC863FB40}"/>
          </ac:spMkLst>
        </pc:spChg>
        <pc:spChg chg="add del">
          <ac:chgData name="Cedeno Canas, Lizel" userId="e97b2a05-8403-4b22-9d18-461a6494af19" providerId="ADAL" clId="{7926BC3F-6EF7-4F5B-8074-4A7B6737771D}" dt="2023-08-11T12:15:59.899" v="3989" actId="26606"/>
          <ac:spMkLst>
            <pc:docMk/>
            <pc:sldMk cId="0" sldId="263"/>
            <ac:spMk id="7203" creationId="{5E107275-3853-46FD-A241-DE4355A42675}"/>
          </ac:spMkLst>
        </pc:spChg>
        <pc:spChg chg="add">
          <ac:chgData name="Cedeno Canas, Lizel" userId="e97b2a05-8403-4b22-9d18-461a6494af19" providerId="ADAL" clId="{7926BC3F-6EF7-4F5B-8074-4A7B6737771D}" dt="2023-08-11T12:15:59.899" v="3989" actId="26606"/>
          <ac:spMkLst>
            <pc:docMk/>
            <pc:sldMk cId="0" sldId="263"/>
            <ac:spMk id="7208" creationId="{2E442304-DDBD-4F7B-8017-36BCC863FB40}"/>
          </ac:spMkLst>
        </pc:spChg>
        <pc:spChg chg="add">
          <ac:chgData name="Cedeno Canas, Lizel" userId="e97b2a05-8403-4b22-9d18-461a6494af19" providerId="ADAL" clId="{7926BC3F-6EF7-4F5B-8074-4A7B6737771D}" dt="2023-08-11T12:15:59.899" v="3989" actId="26606"/>
          <ac:spMkLst>
            <pc:docMk/>
            <pc:sldMk cId="0" sldId="263"/>
            <ac:spMk id="7210" creationId="{5E107275-3853-46FD-A241-DE4355A42675}"/>
          </ac:spMkLst>
        </pc:spChg>
        <pc:graphicFrameChg chg="add del">
          <ac:chgData name="Cedeno Canas, Lizel" userId="e97b2a05-8403-4b22-9d18-461a6494af19" providerId="ADAL" clId="{7926BC3F-6EF7-4F5B-8074-4A7B6737771D}" dt="2023-08-11T11:26:36.536" v="2299" actId="26606"/>
          <ac:graphicFrameMkLst>
            <pc:docMk/>
            <pc:sldMk cId="0" sldId="263"/>
            <ac:graphicFrameMk id="7186" creationId="{DE0A05E2-0DA1-9B2D-3C84-1FDE5037E6F2}"/>
          </ac:graphicFrameMkLst>
        </pc:graphicFrameChg>
        <pc:graphicFrameChg chg="add mod modGraphic">
          <ac:chgData name="Cedeno Canas, Lizel" userId="e97b2a05-8403-4b22-9d18-461a6494af19" providerId="ADAL" clId="{7926BC3F-6EF7-4F5B-8074-4A7B6737771D}" dt="2023-08-11T12:16:07.757" v="3990" actId="20577"/>
          <ac:graphicFrameMkLst>
            <pc:docMk/>
            <pc:sldMk cId="0" sldId="263"/>
            <ac:graphicFrameMk id="7196" creationId="{A515CC08-F4B1-A413-4250-EDA073EFEBB7}"/>
          </ac:graphicFrameMkLst>
        </pc:graphicFrameChg>
        <pc:picChg chg="del mod">
          <ac:chgData name="Cedeno Canas, Lizel" userId="e97b2a05-8403-4b22-9d18-461a6494af19" providerId="ADAL" clId="{7926BC3F-6EF7-4F5B-8074-4A7B6737771D}" dt="2023-08-11T11:26:21.996" v="2295" actId="478"/>
          <ac:picMkLst>
            <pc:docMk/>
            <pc:sldMk cId="0" sldId="263"/>
            <ac:picMk id="7170" creationId="{00000000-0000-0000-0000-000000000000}"/>
          </ac:picMkLst>
        </pc:picChg>
      </pc:sldChg>
      <pc:sldChg chg="addSp modSp del mod setBg">
        <pc:chgData name="Cedeno Canas, Lizel" userId="e97b2a05-8403-4b22-9d18-461a6494af19" providerId="ADAL" clId="{7926BC3F-6EF7-4F5B-8074-4A7B6737771D}" dt="2023-08-11T11:54:25.973" v="3429" actId="47"/>
        <pc:sldMkLst>
          <pc:docMk/>
          <pc:sldMk cId="0" sldId="264"/>
        </pc:sldMkLst>
        <pc:spChg chg="mod">
          <ac:chgData name="Cedeno Canas, Lizel" userId="e97b2a05-8403-4b22-9d18-461a6494af19" providerId="ADAL" clId="{7926BC3F-6EF7-4F5B-8074-4A7B6737771D}" dt="2023-08-11T11:54:21.225" v="3428" actId="113"/>
          <ac:spMkLst>
            <pc:docMk/>
            <pc:sldMk cId="0" sldId="264"/>
            <ac:spMk id="2" creationId="{00000000-0000-0000-0000-000000000000}"/>
          </ac:spMkLst>
        </pc:spChg>
        <pc:spChg chg="mod">
          <ac:chgData name="Cedeno Canas, Lizel" userId="e97b2a05-8403-4b22-9d18-461a6494af19" providerId="ADAL" clId="{7926BC3F-6EF7-4F5B-8074-4A7B6737771D}" dt="2023-08-11T10:59:01.278" v="1998" actId="26606"/>
          <ac:spMkLst>
            <pc:docMk/>
            <pc:sldMk cId="0" sldId="264"/>
            <ac:spMk id="3" creationId="{00000000-0000-0000-0000-000000000000}"/>
          </ac:spMkLst>
        </pc:spChg>
        <pc:spChg chg="add">
          <ac:chgData name="Cedeno Canas, Lizel" userId="e97b2a05-8403-4b22-9d18-461a6494af19" providerId="ADAL" clId="{7926BC3F-6EF7-4F5B-8074-4A7B6737771D}" dt="2023-08-11T10:59:01.278" v="1998" actId="26606"/>
          <ac:spMkLst>
            <pc:docMk/>
            <pc:sldMk cId="0" sldId="264"/>
            <ac:spMk id="8199" creationId="{1CD81A2A-6ED4-4EF4-A14C-912D31E14800}"/>
          </ac:spMkLst>
        </pc:spChg>
        <pc:spChg chg="add">
          <ac:chgData name="Cedeno Canas, Lizel" userId="e97b2a05-8403-4b22-9d18-461a6494af19" providerId="ADAL" clId="{7926BC3F-6EF7-4F5B-8074-4A7B6737771D}" dt="2023-08-11T10:59:01.278" v="1998" actId="26606"/>
          <ac:spMkLst>
            <pc:docMk/>
            <pc:sldMk cId="0" sldId="264"/>
            <ac:spMk id="8201" creationId="{1661932C-CA15-4E17-B115-FAE7CBEE4789}"/>
          </ac:spMkLst>
        </pc:spChg>
        <pc:spChg chg="add">
          <ac:chgData name="Cedeno Canas, Lizel" userId="e97b2a05-8403-4b22-9d18-461a6494af19" providerId="ADAL" clId="{7926BC3F-6EF7-4F5B-8074-4A7B6737771D}" dt="2023-08-11T10:59:01.278" v="1998" actId="26606"/>
          <ac:spMkLst>
            <pc:docMk/>
            <pc:sldMk cId="0" sldId="264"/>
            <ac:spMk id="8203" creationId="{8590ADD5-9383-4D3D-9047-3DA2593CCB5D}"/>
          </ac:spMkLst>
        </pc:spChg>
        <pc:spChg chg="add">
          <ac:chgData name="Cedeno Canas, Lizel" userId="e97b2a05-8403-4b22-9d18-461a6494af19" providerId="ADAL" clId="{7926BC3F-6EF7-4F5B-8074-4A7B6737771D}" dt="2023-08-11T10:59:01.278" v="1998" actId="26606"/>
          <ac:spMkLst>
            <pc:docMk/>
            <pc:sldMk cId="0" sldId="264"/>
            <ac:spMk id="8205" creationId="{DABE3E45-88CF-45D8-8D40-C773324D93F6}"/>
          </ac:spMkLst>
        </pc:spChg>
        <pc:spChg chg="add">
          <ac:chgData name="Cedeno Canas, Lizel" userId="e97b2a05-8403-4b22-9d18-461a6494af19" providerId="ADAL" clId="{7926BC3F-6EF7-4F5B-8074-4A7B6737771D}" dt="2023-08-11T10:59:01.278" v="1998" actId="26606"/>
          <ac:spMkLst>
            <pc:docMk/>
            <pc:sldMk cId="0" sldId="264"/>
            <ac:spMk id="8209" creationId="{B91ECDA9-56DC-4270-8F33-01C5637B8CEB}"/>
          </ac:spMkLst>
        </pc:spChg>
        <pc:spChg chg="add">
          <ac:chgData name="Cedeno Canas, Lizel" userId="e97b2a05-8403-4b22-9d18-461a6494af19" providerId="ADAL" clId="{7926BC3F-6EF7-4F5B-8074-4A7B6737771D}" dt="2023-08-11T10:59:01.278" v="1998" actId="26606"/>
          <ac:spMkLst>
            <pc:docMk/>
            <pc:sldMk cId="0" sldId="264"/>
            <ac:spMk id="8211" creationId="{75F47824-961D-465D-84F9-EAE11BC6173B}"/>
          </ac:spMkLst>
        </pc:spChg>
        <pc:spChg chg="add">
          <ac:chgData name="Cedeno Canas, Lizel" userId="e97b2a05-8403-4b22-9d18-461a6494af19" providerId="ADAL" clId="{7926BC3F-6EF7-4F5B-8074-4A7B6737771D}" dt="2023-08-11T10:59:01.278" v="1998" actId="26606"/>
          <ac:spMkLst>
            <pc:docMk/>
            <pc:sldMk cId="0" sldId="264"/>
            <ac:spMk id="8213" creationId="{FEC9DA3E-C1D7-472D-B7C0-F71AE41FBA23}"/>
          </ac:spMkLst>
        </pc:spChg>
        <pc:picChg chg="mod">
          <ac:chgData name="Cedeno Canas, Lizel" userId="e97b2a05-8403-4b22-9d18-461a6494af19" providerId="ADAL" clId="{7926BC3F-6EF7-4F5B-8074-4A7B6737771D}" dt="2023-08-11T10:59:01.278" v="1998" actId="26606"/>
          <ac:picMkLst>
            <pc:docMk/>
            <pc:sldMk cId="0" sldId="264"/>
            <ac:picMk id="8194" creationId="{00000000-0000-0000-0000-000000000000}"/>
          </ac:picMkLst>
        </pc:picChg>
        <pc:cxnChg chg="add">
          <ac:chgData name="Cedeno Canas, Lizel" userId="e97b2a05-8403-4b22-9d18-461a6494af19" providerId="ADAL" clId="{7926BC3F-6EF7-4F5B-8074-4A7B6737771D}" dt="2023-08-11T10:59:01.278" v="1998" actId="26606"/>
          <ac:cxnSpMkLst>
            <pc:docMk/>
            <pc:sldMk cId="0" sldId="264"/>
            <ac:cxnSpMk id="8207" creationId="{49CD1692-827B-4C8D-B4A1-134FD04CF45C}"/>
          </ac:cxnSpMkLst>
        </pc:cxnChg>
      </pc:sldChg>
      <pc:sldChg chg="modSp mod">
        <pc:chgData name="Cedeno Canas, Lizel" userId="e97b2a05-8403-4b22-9d18-461a6494af19" providerId="ADAL" clId="{7926BC3F-6EF7-4F5B-8074-4A7B6737771D}" dt="2023-08-11T11:56:23.606" v="3597" actId="20577"/>
        <pc:sldMkLst>
          <pc:docMk/>
          <pc:sldMk cId="0" sldId="265"/>
        </pc:sldMkLst>
        <pc:spChg chg="mod">
          <ac:chgData name="Cedeno Canas, Lizel" userId="e97b2a05-8403-4b22-9d18-461a6494af19" providerId="ADAL" clId="{7926BC3F-6EF7-4F5B-8074-4A7B6737771D}" dt="2023-08-11T11:56:23.606" v="3597" actId="20577"/>
          <ac:spMkLst>
            <pc:docMk/>
            <pc:sldMk cId="0" sldId="265"/>
            <ac:spMk id="3" creationId="{00000000-0000-0000-0000-000000000000}"/>
          </ac:spMkLst>
        </pc:spChg>
      </pc:sldChg>
      <pc:sldChg chg="del">
        <pc:chgData name="Cedeno Canas, Lizel" userId="e97b2a05-8403-4b22-9d18-461a6494af19" providerId="ADAL" clId="{7926BC3F-6EF7-4F5B-8074-4A7B6737771D}" dt="2023-08-11T11:11:04.860" v="2054" actId="47"/>
        <pc:sldMkLst>
          <pc:docMk/>
          <pc:sldMk cId="0" sldId="266"/>
        </pc:sldMkLst>
      </pc:sldChg>
      <pc:sldChg chg="addSp delSp modSp mod setBg">
        <pc:chgData name="Cedeno Canas, Lizel" userId="e97b2a05-8403-4b22-9d18-461a6494af19" providerId="ADAL" clId="{7926BC3F-6EF7-4F5B-8074-4A7B6737771D}" dt="2023-08-11T11:58:30.909" v="3622" actId="20577"/>
        <pc:sldMkLst>
          <pc:docMk/>
          <pc:sldMk cId="0" sldId="267"/>
        </pc:sldMkLst>
        <pc:spChg chg="add del mod">
          <ac:chgData name="Cedeno Canas, Lizel" userId="e97b2a05-8403-4b22-9d18-461a6494af19" providerId="ADAL" clId="{7926BC3F-6EF7-4F5B-8074-4A7B6737771D}" dt="2023-08-11T11:54:45.986" v="3434" actId="26606"/>
          <ac:spMkLst>
            <pc:docMk/>
            <pc:sldMk cId="0" sldId="267"/>
            <ac:spMk id="2" creationId="{00000000-0000-0000-0000-000000000000}"/>
          </ac:spMkLst>
        </pc:spChg>
        <pc:spChg chg="mod">
          <ac:chgData name="Cedeno Canas, Lizel" userId="e97b2a05-8403-4b22-9d18-461a6494af19" providerId="ADAL" clId="{7926BC3F-6EF7-4F5B-8074-4A7B6737771D}" dt="2023-08-11T11:58:06.686" v="3603" actId="26606"/>
          <ac:spMkLst>
            <pc:docMk/>
            <pc:sldMk cId="0" sldId="267"/>
            <ac:spMk id="3" creationId="{00000000-0000-0000-0000-000000000000}"/>
          </ac:spMkLst>
        </pc:spChg>
        <pc:spChg chg="add del">
          <ac:chgData name="Cedeno Canas, Lizel" userId="e97b2a05-8403-4b22-9d18-461a6494af19" providerId="ADAL" clId="{7926BC3F-6EF7-4F5B-8074-4A7B6737771D}" dt="2023-08-11T11:54:45.986" v="3434" actId="26606"/>
          <ac:spMkLst>
            <pc:docMk/>
            <pc:sldMk cId="0" sldId="267"/>
            <ac:spMk id="1031" creationId="{743AA782-23D1-4521-8CAD-47662984AA08}"/>
          </ac:spMkLst>
        </pc:spChg>
        <pc:spChg chg="add del">
          <ac:chgData name="Cedeno Canas, Lizel" userId="e97b2a05-8403-4b22-9d18-461a6494af19" providerId="ADAL" clId="{7926BC3F-6EF7-4F5B-8074-4A7B6737771D}" dt="2023-08-11T11:54:45.986" v="3434" actId="26606"/>
          <ac:spMkLst>
            <pc:docMk/>
            <pc:sldMk cId="0" sldId="267"/>
            <ac:spMk id="1033" creationId="{71877DBC-BB60-40F0-AC93-2ACDBAAE60CE}"/>
          </ac:spMkLst>
        </pc:spChg>
        <pc:spChg chg="add del">
          <ac:chgData name="Cedeno Canas, Lizel" userId="e97b2a05-8403-4b22-9d18-461a6494af19" providerId="ADAL" clId="{7926BC3F-6EF7-4F5B-8074-4A7B6737771D}" dt="2023-08-11T11:54:42.838" v="3431" actId="26606"/>
          <ac:spMkLst>
            <pc:docMk/>
            <pc:sldMk cId="0" sldId="267"/>
            <ac:spMk id="1038" creationId="{C05CBC3C-2E5A-4839-8B9B-2E5A6ADF0F58}"/>
          </ac:spMkLst>
        </pc:spChg>
        <pc:spChg chg="add del">
          <ac:chgData name="Cedeno Canas, Lizel" userId="e97b2a05-8403-4b22-9d18-461a6494af19" providerId="ADAL" clId="{7926BC3F-6EF7-4F5B-8074-4A7B6737771D}" dt="2023-08-11T11:54:45.971" v="3433" actId="26606"/>
          <ac:spMkLst>
            <pc:docMk/>
            <pc:sldMk cId="0" sldId="267"/>
            <ac:spMk id="1039" creationId="{AE2B703B-46F9-481A-A605-82E2A828C4FA}"/>
          </ac:spMkLst>
        </pc:spChg>
        <pc:spChg chg="add del">
          <ac:chgData name="Cedeno Canas, Lizel" userId="e97b2a05-8403-4b22-9d18-461a6494af19" providerId="ADAL" clId="{7926BC3F-6EF7-4F5B-8074-4A7B6737771D}" dt="2023-08-11T11:54:42.838" v="3431" actId="26606"/>
          <ac:spMkLst>
            <pc:docMk/>
            <pc:sldMk cId="0" sldId="267"/>
            <ac:spMk id="1040" creationId="{827FF362-FC97-4BF5-949B-D4ADFA26E457}"/>
          </ac:spMkLst>
        </pc:spChg>
        <pc:spChg chg="add del">
          <ac:chgData name="Cedeno Canas, Lizel" userId="e97b2a05-8403-4b22-9d18-461a6494af19" providerId="ADAL" clId="{7926BC3F-6EF7-4F5B-8074-4A7B6737771D}" dt="2023-08-11T11:54:45.971" v="3433" actId="26606"/>
          <ac:spMkLst>
            <pc:docMk/>
            <pc:sldMk cId="0" sldId="267"/>
            <ac:spMk id="1041" creationId="{F13BE4D7-0C3D-4906-B230-A1C5B4665CCF}"/>
          </ac:spMkLst>
        </pc:spChg>
        <pc:spChg chg="add del">
          <ac:chgData name="Cedeno Canas, Lizel" userId="e97b2a05-8403-4b22-9d18-461a6494af19" providerId="ADAL" clId="{7926BC3F-6EF7-4F5B-8074-4A7B6737771D}" dt="2023-08-11T11:58:06.686" v="3603" actId="26606"/>
          <ac:spMkLst>
            <pc:docMk/>
            <pc:sldMk cId="0" sldId="267"/>
            <ac:spMk id="1043" creationId="{C05CBC3C-2E5A-4839-8B9B-2E5A6ADF0F58}"/>
          </ac:spMkLst>
        </pc:spChg>
        <pc:spChg chg="add del">
          <ac:chgData name="Cedeno Canas, Lizel" userId="e97b2a05-8403-4b22-9d18-461a6494af19" providerId="ADAL" clId="{7926BC3F-6EF7-4F5B-8074-4A7B6737771D}" dt="2023-08-11T11:58:06.686" v="3603" actId="26606"/>
          <ac:spMkLst>
            <pc:docMk/>
            <pc:sldMk cId="0" sldId="267"/>
            <ac:spMk id="1044" creationId="{827FF362-FC97-4BF5-949B-D4ADFA26E457}"/>
          </ac:spMkLst>
        </pc:spChg>
        <pc:spChg chg="add mod ord">
          <ac:chgData name="Cedeno Canas, Lizel" userId="e97b2a05-8403-4b22-9d18-461a6494af19" providerId="ADAL" clId="{7926BC3F-6EF7-4F5B-8074-4A7B6737771D}" dt="2023-08-11T11:58:30.909" v="3622" actId="20577"/>
          <ac:spMkLst>
            <pc:docMk/>
            <pc:sldMk cId="0" sldId="267"/>
            <ac:spMk id="1045" creationId="{00000000-0000-0000-0000-000000000000}"/>
          </ac:spMkLst>
        </pc:spChg>
        <pc:graphicFrameChg chg="add del">
          <ac:chgData name="Cedeno Canas, Lizel" userId="e97b2a05-8403-4b22-9d18-461a6494af19" providerId="ADAL" clId="{7926BC3F-6EF7-4F5B-8074-4A7B6737771D}" dt="2023-08-11T11:54:45.971" v="3433" actId="26606"/>
          <ac:graphicFrameMkLst>
            <pc:docMk/>
            <pc:sldMk cId="0" sldId="267"/>
            <ac:graphicFrameMk id="1035" creationId="{52BE0AA1-AF50-AE49-C50F-34728976A4F2}"/>
          </ac:graphicFrameMkLst>
        </pc:graphicFrameChg>
        <pc:picChg chg="add mod">
          <ac:chgData name="Cedeno Canas, Lizel" userId="e97b2a05-8403-4b22-9d18-461a6494af19" providerId="ADAL" clId="{7926BC3F-6EF7-4F5B-8074-4A7B6737771D}" dt="2023-08-11T11:58:06.686" v="3603" actId="26606"/>
          <ac:picMkLst>
            <pc:docMk/>
            <pc:sldMk cId="0" sldId="267"/>
            <ac:picMk id="5" creationId="{2C893C15-CB44-2671-D5DE-5211A3300781}"/>
          </ac:picMkLst>
        </pc:picChg>
        <pc:picChg chg="del mod">
          <ac:chgData name="Cedeno Canas, Lizel" userId="e97b2a05-8403-4b22-9d18-461a6494af19" providerId="ADAL" clId="{7926BC3F-6EF7-4F5B-8074-4A7B6737771D}" dt="2023-08-11T11:54:13.242" v="3426" actId="478"/>
          <ac:picMkLst>
            <pc:docMk/>
            <pc:sldMk cId="0" sldId="267"/>
            <ac:picMk id="1026" creationId="{00000000-0000-0000-0000-000000000000}"/>
          </ac:picMkLst>
        </pc:picChg>
      </pc:sldChg>
      <pc:sldChg chg="addSp delSp modSp mod setBg">
        <pc:chgData name="Cedeno Canas, Lizel" userId="e97b2a05-8403-4b22-9d18-461a6494af19" providerId="ADAL" clId="{7926BC3F-6EF7-4F5B-8074-4A7B6737771D}" dt="2023-08-11T11:51:38.768" v="3403" actId="113"/>
        <pc:sldMkLst>
          <pc:docMk/>
          <pc:sldMk cId="0" sldId="270"/>
        </pc:sldMkLst>
        <pc:spChg chg="del mod ord">
          <ac:chgData name="Cedeno Canas, Lizel" userId="e97b2a05-8403-4b22-9d18-461a6494af19" providerId="ADAL" clId="{7926BC3F-6EF7-4F5B-8074-4A7B6737771D}" dt="2023-08-11T10:13:32.187" v="904" actId="26606"/>
          <ac:spMkLst>
            <pc:docMk/>
            <pc:sldMk cId="0" sldId="270"/>
            <ac:spMk id="2" creationId="{00000000-0000-0000-0000-000000000000}"/>
          </ac:spMkLst>
        </pc:spChg>
        <pc:spChg chg="mod">
          <ac:chgData name="Cedeno Canas, Lizel" userId="e97b2a05-8403-4b22-9d18-461a6494af19" providerId="ADAL" clId="{7926BC3F-6EF7-4F5B-8074-4A7B6737771D}" dt="2023-08-11T11:51:38.768" v="3403" actId="113"/>
          <ac:spMkLst>
            <pc:docMk/>
            <pc:sldMk cId="0" sldId="270"/>
            <ac:spMk id="3" creationId="{00000000-0000-0000-0000-000000000000}"/>
          </ac:spMkLst>
        </pc:spChg>
        <pc:spChg chg="add del">
          <ac:chgData name="Cedeno Canas, Lizel" userId="e97b2a05-8403-4b22-9d18-461a6494af19" providerId="ADAL" clId="{7926BC3F-6EF7-4F5B-8074-4A7B6737771D}" dt="2023-08-11T10:12:10.760" v="894" actId="26606"/>
          <ac:spMkLst>
            <pc:docMk/>
            <pc:sldMk cId="0" sldId="270"/>
            <ac:spMk id="2056" creationId="{B50AB553-2A96-4A92-96F2-93548E096954}"/>
          </ac:spMkLst>
        </pc:spChg>
        <pc:spChg chg="add del">
          <ac:chgData name="Cedeno Canas, Lizel" userId="e97b2a05-8403-4b22-9d18-461a6494af19" providerId="ADAL" clId="{7926BC3F-6EF7-4F5B-8074-4A7B6737771D}" dt="2023-08-11T10:12:13.199" v="896" actId="26606"/>
          <ac:spMkLst>
            <pc:docMk/>
            <pc:sldMk cId="0" sldId="270"/>
            <ac:spMk id="2058" creationId="{0D153B68-5844-490D-8E67-F616D6D721CA}"/>
          </ac:spMkLst>
        </pc:spChg>
        <pc:spChg chg="add del">
          <ac:chgData name="Cedeno Canas, Lizel" userId="e97b2a05-8403-4b22-9d18-461a6494af19" providerId="ADAL" clId="{7926BC3F-6EF7-4F5B-8074-4A7B6737771D}" dt="2023-08-11T10:12:13.199" v="896" actId="26606"/>
          <ac:spMkLst>
            <pc:docMk/>
            <pc:sldMk cId="0" sldId="270"/>
            <ac:spMk id="2059" creationId="{7FF47CB7-972F-479F-A36D-9E72D26EC8DA}"/>
          </ac:spMkLst>
        </pc:spChg>
        <pc:spChg chg="add del">
          <ac:chgData name="Cedeno Canas, Lizel" userId="e97b2a05-8403-4b22-9d18-461a6494af19" providerId="ADAL" clId="{7926BC3F-6EF7-4F5B-8074-4A7B6737771D}" dt="2023-08-11T10:12:13.199" v="896" actId="26606"/>
          <ac:spMkLst>
            <pc:docMk/>
            <pc:sldMk cId="0" sldId="270"/>
            <ac:spMk id="2060" creationId="{9A0D773F-7A7D-4DBB-9DEA-86BB8B8F4BC8}"/>
          </ac:spMkLst>
        </pc:spChg>
        <pc:spChg chg="add del">
          <ac:chgData name="Cedeno Canas, Lizel" userId="e97b2a05-8403-4b22-9d18-461a6494af19" providerId="ADAL" clId="{7926BC3F-6EF7-4F5B-8074-4A7B6737771D}" dt="2023-08-11T10:12:17.314" v="898" actId="26606"/>
          <ac:spMkLst>
            <pc:docMk/>
            <pc:sldMk cId="0" sldId="270"/>
            <ac:spMk id="2062" creationId="{169CC832-2974-4E8D-90ED-3E2941BA7336}"/>
          </ac:spMkLst>
        </pc:spChg>
        <pc:spChg chg="add del">
          <ac:chgData name="Cedeno Canas, Lizel" userId="e97b2a05-8403-4b22-9d18-461a6494af19" providerId="ADAL" clId="{7926BC3F-6EF7-4F5B-8074-4A7B6737771D}" dt="2023-08-11T10:12:17.314" v="898" actId="26606"/>
          <ac:spMkLst>
            <pc:docMk/>
            <pc:sldMk cId="0" sldId="270"/>
            <ac:spMk id="2063" creationId="{9A724DBA-D2D9-471E-8ED7-2015DDD950DF}"/>
          </ac:spMkLst>
        </pc:spChg>
        <pc:spChg chg="add del">
          <ac:chgData name="Cedeno Canas, Lizel" userId="e97b2a05-8403-4b22-9d18-461a6494af19" providerId="ADAL" clId="{7926BC3F-6EF7-4F5B-8074-4A7B6737771D}" dt="2023-08-11T10:12:17.314" v="898" actId="26606"/>
          <ac:spMkLst>
            <pc:docMk/>
            <pc:sldMk cId="0" sldId="270"/>
            <ac:spMk id="2064" creationId="{55222F96-971A-4F90-B841-6BAB416C7AC1}"/>
          </ac:spMkLst>
        </pc:spChg>
        <pc:spChg chg="add del">
          <ac:chgData name="Cedeno Canas, Lizel" userId="e97b2a05-8403-4b22-9d18-461a6494af19" providerId="ADAL" clId="{7926BC3F-6EF7-4F5B-8074-4A7B6737771D}" dt="2023-08-11T10:12:17.314" v="898" actId="26606"/>
          <ac:spMkLst>
            <pc:docMk/>
            <pc:sldMk cId="0" sldId="270"/>
            <ac:spMk id="2065" creationId="{08980754-6F4B-43C9-B9BE-127B6BED6586}"/>
          </ac:spMkLst>
        </pc:spChg>
        <pc:spChg chg="add del">
          <ac:chgData name="Cedeno Canas, Lizel" userId="e97b2a05-8403-4b22-9d18-461a6494af19" providerId="ADAL" clId="{7926BC3F-6EF7-4F5B-8074-4A7B6737771D}" dt="2023-08-11T10:12:17.314" v="898" actId="26606"/>
          <ac:spMkLst>
            <pc:docMk/>
            <pc:sldMk cId="0" sldId="270"/>
            <ac:spMk id="2066" creationId="{2C1BBA94-3F40-40AA-8BB9-E69E25E537C1}"/>
          </ac:spMkLst>
        </pc:spChg>
        <pc:spChg chg="add del">
          <ac:chgData name="Cedeno Canas, Lizel" userId="e97b2a05-8403-4b22-9d18-461a6494af19" providerId="ADAL" clId="{7926BC3F-6EF7-4F5B-8074-4A7B6737771D}" dt="2023-08-11T10:13:32.187" v="904" actId="26606"/>
          <ac:spMkLst>
            <pc:docMk/>
            <pc:sldMk cId="0" sldId="270"/>
            <ac:spMk id="2068" creationId="{77C59BEC-C4CC-4741-B975-08C543178D3D}"/>
          </ac:spMkLst>
        </pc:spChg>
        <pc:spChg chg="add del">
          <ac:chgData name="Cedeno Canas, Lizel" userId="e97b2a05-8403-4b22-9d18-461a6494af19" providerId="ADAL" clId="{7926BC3F-6EF7-4F5B-8074-4A7B6737771D}" dt="2023-08-11T10:13:32.187" v="904" actId="26606"/>
          <ac:spMkLst>
            <pc:docMk/>
            <pc:sldMk cId="0" sldId="270"/>
            <ac:spMk id="2069" creationId="{72DEF309-605D-4117-9340-6D589B6C3A34}"/>
          </ac:spMkLst>
        </pc:spChg>
        <pc:spChg chg="add del">
          <ac:chgData name="Cedeno Canas, Lizel" userId="e97b2a05-8403-4b22-9d18-461a6494af19" providerId="ADAL" clId="{7926BC3F-6EF7-4F5B-8074-4A7B6737771D}" dt="2023-08-11T10:13:32.187" v="904" actId="26606"/>
          <ac:spMkLst>
            <pc:docMk/>
            <pc:sldMk cId="0" sldId="270"/>
            <ac:spMk id="2070" creationId="{A7B99495-F43F-4D80-A44F-2CB4764EB90B}"/>
          </ac:spMkLst>
        </pc:spChg>
        <pc:spChg chg="add del">
          <ac:chgData name="Cedeno Canas, Lizel" userId="e97b2a05-8403-4b22-9d18-461a6494af19" providerId="ADAL" clId="{7926BC3F-6EF7-4F5B-8074-4A7B6737771D}" dt="2023-08-11T10:17:10.530" v="1167" actId="26606"/>
          <ac:spMkLst>
            <pc:docMk/>
            <pc:sldMk cId="0" sldId="270"/>
            <ac:spMk id="2076" creationId="{C05CBC3C-2E5A-4839-8B9B-2E5A6ADF0F58}"/>
          </ac:spMkLst>
        </pc:spChg>
        <pc:spChg chg="add del">
          <ac:chgData name="Cedeno Canas, Lizel" userId="e97b2a05-8403-4b22-9d18-461a6494af19" providerId="ADAL" clId="{7926BC3F-6EF7-4F5B-8074-4A7B6737771D}" dt="2023-08-11T10:17:10.530" v="1167" actId="26606"/>
          <ac:spMkLst>
            <pc:docMk/>
            <pc:sldMk cId="0" sldId="270"/>
            <ac:spMk id="2078" creationId="{DB5B423A-57CC-4C58-AA26-8E2E862B03A0}"/>
          </ac:spMkLst>
        </pc:spChg>
        <pc:spChg chg="add del">
          <ac:chgData name="Cedeno Canas, Lizel" userId="e97b2a05-8403-4b22-9d18-461a6494af19" providerId="ADAL" clId="{7926BC3F-6EF7-4F5B-8074-4A7B6737771D}" dt="2023-08-11T10:16:58.326" v="1164" actId="26606"/>
          <ac:spMkLst>
            <pc:docMk/>
            <pc:sldMk cId="0" sldId="270"/>
            <ac:spMk id="2083" creationId="{9DBC8166-481C-4473-95F5-9A5B9073B7F1}"/>
          </ac:spMkLst>
        </pc:spChg>
        <pc:spChg chg="add del">
          <ac:chgData name="Cedeno Canas, Lizel" userId="e97b2a05-8403-4b22-9d18-461a6494af19" providerId="ADAL" clId="{7926BC3F-6EF7-4F5B-8074-4A7B6737771D}" dt="2023-08-11T10:16:58.326" v="1164" actId="26606"/>
          <ac:spMkLst>
            <pc:docMk/>
            <pc:sldMk cId="0" sldId="270"/>
            <ac:spMk id="2085" creationId="{A5A5CE6E-90AF-4D43-A014-1F9EC83EB93D}"/>
          </ac:spMkLst>
        </pc:spChg>
        <pc:spChg chg="add del">
          <ac:chgData name="Cedeno Canas, Lizel" userId="e97b2a05-8403-4b22-9d18-461a6494af19" providerId="ADAL" clId="{7926BC3F-6EF7-4F5B-8074-4A7B6737771D}" dt="2023-08-11T10:17:10.417" v="1166" actId="26606"/>
          <ac:spMkLst>
            <pc:docMk/>
            <pc:sldMk cId="0" sldId="270"/>
            <ac:spMk id="2087" creationId="{2E442304-DDBD-4F7B-8017-36BCC863FB40}"/>
          </ac:spMkLst>
        </pc:spChg>
        <pc:spChg chg="add del">
          <ac:chgData name="Cedeno Canas, Lizel" userId="e97b2a05-8403-4b22-9d18-461a6494af19" providerId="ADAL" clId="{7926BC3F-6EF7-4F5B-8074-4A7B6737771D}" dt="2023-08-11T10:17:10.417" v="1166" actId="26606"/>
          <ac:spMkLst>
            <pc:docMk/>
            <pc:sldMk cId="0" sldId="270"/>
            <ac:spMk id="2088" creationId="{5E107275-3853-46FD-A241-DE4355A42675}"/>
          </ac:spMkLst>
        </pc:spChg>
        <pc:spChg chg="add del">
          <ac:chgData name="Cedeno Canas, Lizel" userId="e97b2a05-8403-4b22-9d18-461a6494af19" providerId="ADAL" clId="{7926BC3F-6EF7-4F5B-8074-4A7B6737771D}" dt="2023-08-11T11:06:17.347" v="2045" actId="26606"/>
          <ac:spMkLst>
            <pc:docMk/>
            <pc:sldMk cId="0" sldId="270"/>
            <ac:spMk id="2090" creationId="{2659FDB4-FCBE-4A89-B46D-43D4FA54464D}"/>
          </ac:spMkLst>
        </pc:spChg>
        <pc:spChg chg="add">
          <ac:chgData name="Cedeno Canas, Lizel" userId="e97b2a05-8403-4b22-9d18-461a6494af19" providerId="ADAL" clId="{7926BC3F-6EF7-4F5B-8074-4A7B6737771D}" dt="2023-08-11T11:06:17.347" v="2045" actId="26606"/>
          <ac:spMkLst>
            <pc:docMk/>
            <pc:sldMk cId="0" sldId="270"/>
            <ac:spMk id="2096" creationId="{2E442304-DDBD-4F7B-8017-36BCC863FB40}"/>
          </ac:spMkLst>
        </pc:spChg>
        <pc:spChg chg="add">
          <ac:chgData name="Cedeno Canas, Lizel" userId="e97b2a05-8403-4b22-9d18-461a6494af19" providerId="ADAL" clId="{7926BC3F-6EF7-4F5B-8074-4A7B6737771D}" dt="2023-08-11T11:06:17.347" v="2045" actId="26606"/>
          <ac:spMkLst>
            <pc:docMk/>
            <pc:sldMk cId="0" sldId="270"/>
            <ac:spMk id="2098" creationId="{5E107275-3853-46FD-A241-DE4355A42675}"/>
          </ac:spMkLst>
        </pc:spChg>
        <pc:graphicFrameChg chg="add mod modGraphic">
          <ac:chgData name="Cedeno Canas, Lizel" userId="e97b2a05-8403-4b22-9d18-461a6494af19" providerId="ADAL" clId="{7926BC3F-6EF7-4F5B-8074-4A7B6737771D}" dt="2023-08-11T11:06:17.347" v="2045" actId="26606"/>
          <ac:graphicFrameMkLst>
            <pc:docMk/>
            <pc:sldMk cId="0" sldId="270"/>
            <ac:graphicFrameMk id="2072" creationId="{33A73081-DC5E-578C-F2D8-3FB0B867138D}"/>
          </ac:graphicFrameMkLst>
        </pc:graphicFrameChg>
        <pc:picChg chg="del mod ord">
          <ac:chgData name="Cedeno Canas, Lizel" userId="e97b2a05-8403-4b22-9d18-461a6494af19" providerId="ADAL" clId="{7926BC3F-6EF7-4F5B-8074-4A7B6737771D}" dt="2023-08-11T10:13:27.536" v="903" actId="478"/>
          <ac:picMkLst>
            <pc:docMk/>
            <pc:sldMk cId="0" sldId="270"/>
            <ac:picMk id="2051" creationId="{00000000-0000-0000-0000-000000000000}"/>
          </ac:picMkLst>
        </pc:picChg>
        <pc:cxnChg chg="add del">
          <ac:chgData name="Cedeno Canas, Lizel" userId="e97b2a05-8403-4b22-9d18-461a6494af19" providerId="ADAL" clId="{7926BC3F-6EF7-4F5B-8074-4A7B6737771D}" dt="2023-08-11T11:06:17.347" v="2045" actId="26606"/>
          <ac:cxnSpMkLst>
            <pc:docMk/>
            <pc:sldMk cId="0" sldId="270"/>
            <ac:cxnSpMk id="2091" creationId="{C8F51B3F-8331-4E4A-AE96-D47B1006EEAD}"/>
          </ac:cxnSpMkLst>
        </pc:cxnChg>
      </pc:sldChg>
      <pc:sldChg chg="addSp delSp modSp mod ord setBg">
        <pc:chgData name="Cedeno Canas, Lizel" userId="e97b2a05-8403-4b22-9d18-461a6494af19" providerId="ADAL" clId="{7926BC3F-6EF7-4F5B-8074-4A7B6737771D}" dt="2023-08-11T11:43:44.426" v="3246"/>
        <pc:sldMkLst>
          <pc:docMk/>
          <pc:sldMk cId="0" sldId="271"/>
        </pc:sldMkLst>
        <pc:spChg chg="del mod ord">
          <ac:chgData name="Cedeno Canas, Lizel" userId="e97b2a05-8403-4b22-9d18-461a6494af19" providerId="ADAL" clId="{7926BC3F-6EF7-4F5B-8074-4A7B6737771D}" dt="2023-08-11T11:33:40.830" v="2725" actId="26606"/>
          <ac:spMkLst>
            <pc:docMk/>
            <pc:sldMk cId="0" sldId="271"/>
            <ac:spMk id="2" creationId="{00000000-0000-0000-0000-000000000000}"/>
          </ac:spMkLst>
        </pc:spChg>
        <pc:spChg chg="mod">
          <ac:chgData name="Cedeno Canas, Lizel" userId="e97b2a05-8403-4b22-9d18-461a6494af19" providerId="ADAL" clId="{7926BC3F-6EF7-4F5B-8074-4A7B6737771D}" dt="2023-08-11T11:33:40.830" v="2725" actId="26606"/>
          <ac:spMkLst>
            <pc:docMk/>
            <pc:sldMk cId="0" sldId="271"/>
            <ac:spMk id="3" creationId="{00000000-0000-0000-0000-000000000000}"/>
          </ac:spMkLst>
        </pc:spChg>
        <pc:spChg chg="add del">
          <ac:chgData name="Cedeno Canas, Lizel" userId="e97b2a05-8403-4b22-9d18-461a6494af19" providerId="ADAL" clId="{7926BC3F-6EF7-4F5B-8074-4A7B6737771D}" dt="2023-08-11T10:57:55.572" v="1982" actId="26606"/>
          <ac:spMkLst>
            <pc:docMk/>
            <pc:sldMk cId="0" sldId="271"/>
            <ac:spMk id="9" creationId="{743AA782-23D1-4521-8CAD-47662984AA08}"/>
          </ac:spMkLst>
        </pc:spChg>
        <pc:spChg chg="add del">
          <ac:chgData name="Cedeno Canas, Lizel" userId="e97b2a05-8403-4b22-9d18-461a6494af19" providerId="ADAL" clId="{7926BC3F-6EF7-4F5B-8074-4A7B6737771D}" dt="2023-08-11T10:57:55.572" v="1982" actId="26606"/>
          <ac:spMkLst>
            <pc:docMk/>
            <pc:sldMk cId="0" sldId="271"/>
            <ac:spMk id="11" creationId="{71877DBC-BB60-40F0-AC93-2ACDBAAE60CE}"/>
          </ac:spMkLst>
        </pc:spChg>
        <pc:spChg chg="add del">
          <ac:chgData name="Cedeno Canas, Lizel" userId="e97b2a05-8403-4b22-9d18-461a6494af19" providerId="ADAL" clId="{7926BC3F-6EF7-4F5B-8074-4A7B6737771D}" dt="2023-08-11T10:57:57.314" v="1984" actId="26606"/>
          <ac:spMkLst>
            <pc:docMk/>
            <pc:sldMk cId="0" sldId="271"/>
            <ac:spMk id="14" creationId="{A2679492-7988-4050-9056-542444452411}"/>
          </ac:spMkLst>
        </pc:spChg>
        <pc:spChg chg="add del">
          <ac:chgData name="Cedeno Canas, Lizel" userId="e97b2a05-8403-4b22-9d18-461a6494af19" providerId="ADAL" clId="{7926BC3F-6EF7-4F5B-8074-4A7B6737771D}" dt="2023-08-11T10:57:57.314" v="1984" actId="26606"/>
          <ac:spMkLst>
            <pc:docMk/>
            <pc:sldMk cId="0" sldId="271"/>
            <ac:spMk id="15" creationId="{B091B163-7D61-4891-ABCF-5C13D9C418D0}"/>
          </ac:spMkLst>
        </pc:spChg>
        <pc:spChg chg="add del">
          <ac:chgData name="Cedeno Canas, Lizel" userId="e97b2a05-8403-4b22-9d18-461a6494af19" providerId="ADAL" clId="{7926BC3F-6EF7-4F5B-8074-4A7B6737771D}" dt="2023-08-11T10:57:59.188" v="1986" actId="26606"/>
          <ac:spMkLst>
            <pc:docMk/>
            <pc:sldMk cId="0" sldId="271"/>
            <ac:spMk id="17" creationId="{7FF47CB7-972F-479F-A36D-9E72D26EC8DA}"/>
          </ac:spMkLst>
        </pc:spChg>
        <pc:spChg chg="add del">
          <ac:chgData name="Cedeno Canas, Lizel" userId="e97b2a05-8403-4b22-9d18-461a6494af19" providerId="ADAL" clId="{7926BC3F-6EF7-4F5B-8074-4A7B6737771D}" dt="2023-08-11T10:57:59.188" v="1986" actId="26606"/>
          <ac:spMkLst>
            <pc:docMk/>
            <pc:sldMk cId="0" sldId="271"/>
            <ac:spMk id="18" creationId="{0D153B68-5844-490D-8E67-F616D6D721CA}"/>
          </ac:spMkLst>
        </pc:spChg>
        <pc:spChg chg="add del">
          <ac:chgData name="Cedeno Canas, Lizel" userId="e97b2a05-8403-4b22-9d18-461a6494af19" providerId="ADAL" clId="{7926BC3F-6EF7-4F5B-8074-4A7B6737771D}" dt="2023-08-11T10:57:59.188" v="1986" actId="26606"/>
          <ac:spMkLst>
            <pc:docMk/>
            <pc:sldMk cId="0" sldId="271"/>
            <ac:spMk id="19" creationId="{9A0D773F-7A7D-4DBB-9DEA-86BB8B8F4BC8}"/>
          </ac:spMkLst>
        </pc:spChg>
        <pc:spChg chg="add del">
          <ac:chgData name="Cedeno Canas, Lizel" userId="e97b2a05-8403-4b22-9d18-461a6494af19" providerId="ADAL" clId="{7926BC3F-6EF7-4F5B-8074-4A7B6737771D}" dt="2023-08-11T10:58:02.223" v="1988" actId="26606"/>
          <ac:spMkLst>
            <pc:docMk/>
            <pc:sldMk cId="0" sldId="271"/>
            <ac:spMk id="21" creationId="{32AEEBC8-9D30-42EF-95F2-386C2653FBF0}"/>
          </ac:spMkLst>
        </pc:spChg>
        <pc:spChg chg="add del">
          <ac:chgData name="Cedeno Canas, Lizel" userId="e97b2a05-8403-4b22-9d18-461a6494af19" providerId="ADAL" clId="{7926BC3F-6EF7-4F5B-8074-4A7B6737771D}" dt="2023-08-11T10:58:02.223" v="1988" actId="26606"/>
          <ac:spMkLst>
            <pc:docMk/>
            <pc:sldMk cId="0" sldId="271"/>
            <ac:spMk id="22" creationId="{2E92FA66-67D7-4CB4-94D3-E643A9AD4757}"/>
          </ac:spMkLst>
        </pc:spChg>
        <pc:spChg chg="add del">
          <ac:chgData name="Cedeno Canas, Lizel" userId="e97b2a05-8403-4b22-9d18-461a6494af19" providerId="ADAL" clId="{7926BC3F-6EF7-4F5B-8074-4A7B6737771D}" dt="2023-08-11T11:33:40.830" v="2725" actId="26606"/>
          <ac:spMkLst>
            <pc:docMk/>
            <pc:sldMk cId="0" sldId="271"/>
            <ac:spMk id="24" creationId="{743AA782-23D1-4521-8CAD-47662984AA08}"/>
          </ac:spMkLst>
        </pc:spChg>
        <pc:spChg chg="add del">
          <ac:chgData name="Cedeno Canas, Lizel" userId="e97b2a05-8403-4b22-9d18-461a6494af19" providerId="ADAL" clId="{7926BC3F-6EF7-4F5B-8074-4A7B6737771D}" dt="2023-08-11T11:33:40.830" v="2725" actId="26606"/>
          <ac:spMkLst>
            <pc:docMk/>
            <pc:sldMk cId="0" sldId="271"/>
            <ac:spMk id="25" creationId="{71877DBC-BB60-40F0-AC93-2ACDBAAE60CE}"/>
          </ac:spMkLst>
        </pc:spChg>
        <pc:spChg chg="add">
          <ac:chgData name="Cedeno Canas, Lizel" userId="e97b2a05-8403-4b22-9d18-461a6494af19" providerId="ADAL" clId="{7926BC3F-6EF7-4F5B-8074-4A7B6737771D}" dt="2023-08-11T11:33:40.830" v="2725" actId="26606"/>
          <ac:spMkLst>
            <pc:docMk/>
            <pc:sldMk cId="0" sldId="271"/>
            <ac:spMk id="31" creationId="{53B021B3-DE93-4AB7-8A18-CF5F1CED88B8}"/>
          </ac:spMkLst>
        </pc:spChg>
        <pc:spChg chg="add">
          <ac:chgData name="Cedeno Canas, Lizel" userId="e97b2a05-8403-4b22-9d18-461a6494af19" providerId="ADAL" clId="{7926BC3F-6EF7-4F5B-8074-4A7B6737771D}" dt="2023-08-11T11:33:40.830" v="2725" actId="26606"/>
          <ac:spMkLst>
            <pc:docMk/>
            <pc:sldMk cId="0" sldId="271"/>
            <ac:spMk id="33" creationId="{52D502E5-F6B4-4D58-B4AE-FC466FF15EE8}"/>
          </ac:spMkLst>
        </pc:spChg>
        <pc:spChg chg="add">
          <ac:chgData name="Cedeno Canas, Lizel" userId="e97b2a05-8403-4b22-9d18-461a6494af19" providerId="ADAL" clId="{7926BC3F-6EF7-4F5B-8074-4A7B6737771D}" dt="2023-08-11T11:33:40.830" v="2725" actId="26606"/>
          <ac:spMkLst>
            <pc:docMk/>
            <pc:sldMk cId="0" sldId="271"/>
            <ac:spMk id="35" creationId="{9DECDBF4-02B6-4BB4-B65B-B8107AD6A9E8}"/>
          </ac:spMkLst>
        </pc:spChg>
        <pc:graphicFrameChg chg="add">
          <ac:chgData name="Cedeno Canas, Lizel" userId="e97b2a05-8403-4b22-9d18-461a6494af19" providerId="ADAL" clId="{7926BC3F-6EF7-4F5B-8074-4A7B6737771D}" dt="2023-08-11T11:33:40.830" v="2725" actId="26606"/>
          <ac:graphicFrameMkLst>
            <pc:docMk/>
            <pc:sldMk cId="0" sldId="271"/>
            <ac:graphicFrameMk id="27" creationId="{232461A8-55CE-B095-321C-C6520F5E6C09}"/>
          </ac:graphicFrameMkLst>
        </pc:graphicFrameChg>
        <pc:picChg chg="del mod">
          <ac:chgData name="Cedeno Canas, Lizel" userId="e97b2a05-8403-4b22-9d18-461a6494af19" providerId="ADAL" clId="{7926BC3F-6EF7-4F5B-8074-4A7B6737771D}" dt="2023-08-11T11:17:53.409" v="2094" actId="478"/>
          <ac:picMkLst>
            <pc:docMk/>
            <pc:sldMk cId="0" sldId="271"/>
            <ac:picMk id="4" creationId="{00000000-0000-0000-0000-000000000000}"/>
          </ac:picMkLst>
        </pc:picChg>
        <pc:cxnChg chg="add del">
          <ac:chgData name="Cedeno Canas, Lizel" userId="e97b2a05-8403-4b22-9d18-461a6494af19" providerId="ADAL" clId="{7926BC3F-6EF7-4F5B-8074-4A7B6737771D}" dt="2023-08-11T10:57:57.314" v="1984" actId="26606"/>
          <ac:cxnSpMkLst>
            <pc:docMk/>
            <pc:sldMk cId="0" sldId="271"/>
            <ac:cxnSpMk id="13" creationId="{C49DA8F6-BCC1-4447-B54C-57856834B94B}"/>
          </ac:cxnSpMkLst>
        </pc:cxnChg>
      </pc:sldChg>
      <pc:sldChg chg="addSp delSp modSp mod setBg">
        <pc:chgData name="Cedeno Canas, Lizel" userId="e97b2a05-8403-4b22-9d18-461a6494af19" providerId="ADAL" clId="{7926BC3F-6EF7-4F5B-8074-4A7B6737771D}" dt="2023-08-11T11:52:17.152" v="3408" actId="255"/>
        <pc:sldMkLst>
          <pc:docMk/>
          <pc:sldMk cId="0" sldId="272"/>
        </pc:sldMkLst>
        <pc:spChg chg="mod">
          <ac:chgData name="Cedeno Canas, Lizel" userId="e97b2a05-8403-4b22-9d18-461a6494af19" providerId="ADAL" clId="{7926BC3F-6EF7-4F5B-8074-4A7B6737771D}" dt="2023-08-11T11:52:17.152" v="3408" actId="255"/>
          <ac:spMkLst>
            <pc:docMk/>
            <pc:sldMk cId="0" sldId="272"/>
            <ac:spMk id="3" creationId="{00000000-0000-0000-0000-000000000000}"/>
          </ac:spMkLst>
        </pc:spChg>
        <pc:spChg chg="add del">
          <ac:chgData name="Cedeno Canas, Lizel" userId="e97b2a05-8403-4b22-9d18-461a6494af19" providerId="ADAL" clId="{7926BC3F-6EF7-4F5B-8074-4A7B6737771D}" dt="2023-08-11T11:15:15.357" v="2092" actId="26606"/>
          <ac:spMkLst>
            <pc:docMk/>
            <pc:sldMk cId="0" sldId="272"/>
            <ac:spMk id="8" creationId="{35DB3719-6FDC-4E5D-891D-FF40B7300F64}"/>
          </ac:spMkLst>
        </pc:spChg>
        <pc:spChg chg="add del">
          <ac:chgData name="Cedeno Canas, Lizel" userId="e97b2a05-8403-4b22-9d18-461a6494af19" providerId="ADAL" clId="{7926BC3F-6EF7-4F5B-8074-4A7B6737771D}" dt="2023-08-11T11:15:15.357" v="2092" actId="26606"/>
          <ac:spMkLst>
            <pc:docMk/>
            <pc:sldMk cId="0" sldId="272"/>
            <ac:spMk id="9" creationId="{E0CBAC23-2E3F-4A90-BA59-F8299F6A5439}"/>
          </ac:spMkLst>
        </pc:spChg>
        <pc:spChg chg="add del">
          <ac:chgData name="Cedeno Canas, Lizel" userId="e97b2a05-8403-4b22-9d18-461a6494af19" providerId="ADAL" clId="{7926BC3F-6EF7-4F5B-8074-4A7B6737771D}" dt="2023-08-11T10:38:50.960" v="1641" actId="26606"/>
          <ac:spMkLst>
            <pc:docMk/>
            <pc:sldMk cId="0" sldId="272"/>
            <ac:spMk id="11" creationId="{7301F447-EEF7-48F5-AF73-7566EE7F64AD}"/>
          </ac:spMkLst>
        </pc:spChg>
        <pc:spChg chg="add del">
          <ac:chgData name="Cedeno Canas, Lizel" userId="e97b2a05-8403-4b22-9d18-461a6494af19" providerId="ADAL" clId="{7926BC3F-6EF7-4F5B-8074-4A7B6737771D}" dt="2023-08-11T10:38:50.960" v="1641" actId="26606"/>
          <ac:spMkLst>
            <pc:docMk/>
            <pc:sldMk cId="0" sldId="272"/>
            <ac:spMk id="13" creationId="{F7117410-A2A4-4085-9ADC-46744551DBDE}"/>
          </ac:spMkLst>
        </pc:spChg>
        <pc:spChg chg="add del">
          <ac:chgData name="Cedeno Canas, Lizel" userId="e97b2a05-8403-4b22-9d18-461a6494af19" providerId="ADAL" clId="{7926BC3F-6EF7-4F5B-8074-4A7B6737771D}" dt="2023-08-11T10:38:50.960" v="1641" actId="26606"/>
          <ac:spMkLst>
            <pc:docMk/>
            <pc:sldMk cId="0" sldId="272"/>
            <ac:spMk id="15" creationId="{99F74EB5-E547-4FB4-95F5-BCC788F3C4A0}"/>
          </ac:spMkLst>
        </pc:spChg>
        <pc:spChg chg="add del">
          <ac:chgData name="Cedeno Canas, Lizel" userId="e97b2a05-8403-4b22-9d18-461a6494af19" providerId="ADAL" clId="{7926BC3F-6EF7-4F5B-8074-4A7B6737771D}" dt="2023-08-11T10:39:00.382" v="1643" actId="26606"/>
          <ac:spMkLst>
            <pc:docMk/>
            <pc:sldMk cId="0" sldId="272"/>
            <ac:spMk id="17" creationId="{08953E74-D241-4DDF-8508-F0365EA13A92}"/>
          </ac:spMkLst>
        </pc:spChg>
        <pc:spChg chg="add del">
          <ac:chgData name="Cedeno Canas, Lizel" userId="e97b2a05-8403-4b22-9d18-461a6494af19" providerId="ADAL" clId="{7926BC3F-6EF7-4F5B-8074-4A7B6737771D}" dt="2023-08-11T10:39:00.382" v="1643" actId="26606"/>
          <ac:spMkLst>
            <pc:docMk/>
            <pc:sldMk cId="0" sldId="272"/>
            <ac:spMk id="18" creationId="{5C3C901A-B2F4-4A3C-BCDD-7C8D587ECA2E}"/>
          </ac:spMkLst>
        </pc:spChg>
        <pc:graphicFrameChg chg="add mod">
          <ac:chgData name="Cedeno Canas, Lizel" userId="e97b2a05-8403-4b22-9d18-461a6494af19" providerId="ADAL" clId="{7926BC3F-6EF7-4F5B-8074-4A7B6737771D}" dt="2023-08-11T11:15:15.357" v="2092" actId="26606"/>
          <ac:graphicFrameMkLst>
            <pc:docMk/>
            <pc:sldMk cId="0" sldId="272"/>
            <ac:graphicFrameMk id="4" creationId="{00000000-0000-0000-0000-000000000000}"/>
          </ac:graphicFrameMkLst>
        </pc:graphicFrameChg>
        <pc:picChg chg="mod">
          <ac:chgData name="Cedeno Canas, Lizel" userId="e97b2a05-8403-4b22-9d18-461a6494af19" providerId="ADAL" clId="{7926BC3F-6EF7-4F5B-8074-4A7B6737771D}" dt="2023-08-11T11:15:15.357" v="2092" actId="26606"/>
          <ac:picMkLst>
            <pc:docMk/>
            <pc:sldMk cId="0" sldId="272"/>
            <ac:picMk id="5" creationId="{00000000-0000-0000-0000-000000000000}"/>
          </ac:picMkLst>
        </pc:picChg>
        <pc:picChg chg="mod">
          <ac:chgData name="Cedeno Canas, Lizel" userId="e97b2a05-8403-4b22-9d18-461a6494af19" providerId="ADAL" clId="{7926BC3F-6EF7-4F5B-8074-4A7B6737771D}" dt="2023-08-11T11:15:15.357" v="2092" actId="26606"/>
          <ac:picMkLst>
            <pc:docMk/>
            <pc:sldMk cId="0" sldId="272"/>
            <ac:picMk id="6" creationId="{00000000-0000-0000-0000-000000000000}"/>
          </ac:picMkLst>
        </pc:picChg>
      </pc:sldChg>
      <pc:sldChg chg="modSp del">
        <pc:chgData name="Cedeno Canas, Lizel" userId="e97b2a05-8403-4b22-9d18-461a6494af19" providerId="ADAL" clId="{7926BC3F-6EF7-4F5B-8074-4A7B6737771D}" dt="2023-08-11T10:41:09.976" v="1739" actId="47"/>
        <pc:sldMkLst>
          <pc:docMk/>
          <pc:sldMk cId="0" sldId="273"/>
        </pc:sldMkLst>
        <pc:spChg chg="mod">
          <ac:chgData name="Cedeno Canas, Lizel" userId="e97b2a05-8403-4b22-9d18-461a6494af19" providerId="ADAL" clId="{7926BC3F-6EF7-4F5B-8074-4A7B6737771D}" dt="2023-08-11T09:57:05.200" v="208"/>
          <ac:spMkLst>
            <pc:docMk/>
            <pc:sldMk cId="0" sldId="273"/>
            <ac:spMk id="3" creationId="{00000000-0000-0000-0000-000000000000}"/>
          </ac:spMkLst>
        </pc:spChg>
      </pc:sldChg>
      <pc:sldChg chg="addSp delSp modSp mod ord setBg">
        <pc:chgData name="Cedeno Canas, Lizel" userId="e97b2a05-8403-4b22-9d18-461a6494af19" providerId="ADAL" clId="{7926BC3F-6EF7-4F5B-8074-4A7B6737771D}" dt="2023-08-11T11:27:46.739" v="2345"/>
        <pc:sldMkLst>
          <pc:docMk/>
          <pc:sldMk cId="0" sldId="274"/>
        </pc:sldMkLst>
        <pc:spChg chg="del mod">
          <ac:chgData name="Cedeno Canas, Lizel" userId="e97b2a05-8403-4b22-9d18-461a6494af19" providerId="ADAL" clId="{7926BC3F-6EF7-4F5B-8074-4A7B6737771D}" dt="2023-08-11T10:02:09.535" v="362" actId="26606"/>
          <ac:spMkLst>
            <pc:docMk/>
            <pc:sldMk cId="0" sldId="274"/>
            <ac:spMk id="2" creationId="{00000000-0000-0000-0000-000000000000}"/>
          </ac:spMkLst>
        </pc:spChg>
        <pc:spChg chg="mod">
          <ac:chgData name="Cedeno Canas, Lizel" userId="e97b2a05-8403-4b22-9d18-461a6494af19" providerId="ADAL" clId="{7926BC3F-6EF7-4F5B-8074-4A7B6737771D}" dt="2023-08-11T10:03:58.716" v="400" actId="20577"/>
          <ac:spMkLst>
            <pc:docMk/>
            <pc:sldMk cId="0" sldId="274"/>
            <ac:spMk id="3" creationId="{00000000-0000-0000-0000-000000000000}"/>
          </ac:spMkLst>
        </pc:spChg>
        <pc:spChg chg="add del">
          <ac:chgData name="Cedeno Canas, Lizel" userId="e97b2a05-8403-4b22-9d18-461a6494af19" providerId="ADAL" clId="{7926BC3F-6EF7-4F5B-8074-4A7B6737771D}" dt="2023-08-11T10:04:07.968" v="403" actId="26606"/>
          <ac:spMkLst>
            <pc:docMk/>
            <pc:sldMk cId="0" sldId="274"/>
            <ac:spMk id="10" creationId="{B50AB553-2A96-4A92-96F2-93548E096954}"/>
          </ac:spMkLst>
        </pc:spChg>
        <pc:spChg chg="add del">
          <ac:chgData name="Cedeno Canas, Lizel" userId="e97b2a05-8403-4b22-9d18-461a6494af19" providerId="ADAL" clId="{7926BC3F-6EF7-4F5B-8074-4A7B6737771D}" dt="2023-08-11T10:04:07.916" v="402" actId="26606"/>
          <ac:spMkLst>
            <pc:docMk/>
            <pc:sldMk cId="0" sldId="274"/>
            <ac:spMk id="15" creationId="{B50AB553-2A96-4A92-96F2-93548E096954}"/>
          </ac:spMkLst>
        </pc:spChg>
        <pc:spChg chg="add">
          <ac:chgData name="Cedeno Canas, Lizel" userId="e97b2a05-8403-4b22-9d18-461a6494af19" providerId="ADAL" clId="{7926BC3F-6EF7-4F5B-8074-4A7B6737771D}" dt="2023-08-11T10:04:07.968" v="403" actId="26606"/>
          <ac:spMkLst>
            <pc:docMk/>
            <pc:sldMk cId="0" sldId="274"/>
            <ac:spMk id="17" creationId="{B50AB553-2A96-4A92-96F2-93548E096954}"/>
          </ac:spMkLst>
        </pc:spChg>
        <pc:graphicFrameChg chg="add mod modGraphic">
          <ac:chgData name="Cedeno Canas, Lizel" userId="e97b2a05-8403-4b22-9d18-461a6494af19" providerId="ADAL" clId="{7926BC3F-6EF7-4F5B-8074-4A7B6737771D}" dt="2023-08-11T10:54:55.040" v="1966" actId="313"/>
          <ac:graphicFrameMkLst>
            <pc:docMk/>
            <pc:sldMk cId="0" sldId="274"/>
            <ac:graphicFrameMk id="5" creationId="{355679B1-D2A7-C981-7B26-4573872E7AA3}"/>
          </ac:graphicFrameMkLst>
        </pc:graphicFrameChg>
        <pc:picChg chg="add mod">
          <ac:chgData name="Cedeno Canas, Lizel" userId="e97b2a05-8403-4b22-9d18-461a6494af19" providerId="ADAL" clId="{7926BC3F-6EF7-4F5B-8074-4A7B6737771D}" dt="2023-08-11T10:04:07.968" v="403" actId="26606"/>
          <ac:picMkLst>
            <pc:docMk/>
            <pc:sldMk cId="0" sldId="274"/>
            <ac:picMk id="6" creationId="{A4AAEDDC-CD79-0459-2B4D-AFE8BA2F017E}"/>
          </ac:picMkLst>
        </pc:picChg>
      </pc:sldChg>
      <pc:sldChg chg="addSp delSp modSp mod setBg">
        <pc:chgData name="Cedeno Canas, Lizel" userId="e97b2a05-8403-4b22-9d18-461a6494af19" providerId="ADAL" clId="{7926BC3F-6EF7-4F5B-8074-4A7B6737771D}" dt="2023-08-11T11:51:43.977" v="3405" actId="113"/>
        <pc:sldMkLst>
          <pc:docMk/>
          <pc:sldMk cId="0" sldId="275"/>
        </pc:sldMkLst>
        <pc:spChg chg="add del mod">
          <ac:chgData name="Cedeno Canas, Lizel" userId="e97b2a05-8403-4b22-9d18-461a6494af19" providerId="ADAL" clId="{7926BC3F-6EF7-4F5B-8074-4A7B6737771D}" dt="2023-08-11T10:18:00.921" v="1176" actId="26606"/>
          <ac:spMkLst>
            <pc:docMk/>
            <pc:sldMk cId="0" sldId="275"/>
            <ac:spMk id="2" creationId="{00000000-0000-0000-0000-000000000000}"/>
          </ac:spMkLst>
        </pc:spChg>
        <pc:spChg chg="mod">
          <ac:chgData name="Cedeno Canas, Lizel" userId="e97b2a05-8403-4b22-9d18-461a6494af19" providerId="ADAL" clId="{7926BC3F-6EF7-4F5B-8074-4A7B6737771D}" dt="2023-08-11T11:51:43.977" v="3405" actId="113"/>
          <ac:spMkLst>
            <pc:docMk/>
            <pc:sldMk cId="0" sldId="275"/>
            <ac:spMk id="3" creationId="{00000000-0000-0000-0000-000000000000}"/>
          </ac:spMkLst>
        </pc:spChg>
        <pc:spChg chg="add del">
          <ac:chgData name="Cedeno Canas, Lizel" userId="e97b2a05-8403-4b22-9d18-461a6494af19" providerId="ADAL" clId="{7926BC3F-6EF7-4F5B-8074-4A7B6737771D}" dt="2023-08-11T10:18:00.819" v="1175" actId="26606"/>
          <ac:spMkLst>
            <pc:docMk/>
            <pc:sldMk cId="0" sldId="275"/>
            <ac:spMk id="8" creationId="{AC17DE74-01C9-4859-B65A-85CF999E8580}"/>
          </ac:spMkLst>
        </pc:spChg>
        <pc:spChg chg="add del">
          <ac:chgData name="Cedeno Canas, Lizel" userId="e97b2a05-8403-4b22-9d18-461a6494af19" providerId="ADAL" clId="{7926BC3F-6EF7-4F5B-8074-4A7B6737771D}" dt="2023-08-11T10:17:41.979" v="1169" actId="26606"/>
          <ac:spMkLst>
            <pc:docMk/>
            <pc:sldMk cId="0" sldId="275"/>
            <ac:spMk id="9" creationId="{7301F447-EEF7-48F5-AF73-7566EE7F64AD}"/>
          </ac:spMkLst>
        </pc:spChg>
        <pc:spChg chg="add del">
          <ac:chgData name="Cedeno Canas, Lizel" userId="e97b2a05-8403-4b22-9d18-461a6494af19" providerId="ADAL" clId="{7926BC3F-6EF7-4F5B-8074-4A7B6737771D}" dt="2023-08-11T10:18:00.819" v="1175" actId="26606"/>
          <ac:spMkLst>
            <pc:docMk/>
            <pc:sldMk cId="0" sldId="275"/>
            <ac:spMk id="10" creationId="{068C0432-0E90-4CC1-8CD3-D44A90DF07EF}"/>
          </ac:spMkLst>
        </pc:spChg>
        <pc:spChg chg="add del">
          <ac:chgData name="Cedeno Canas, Lizel" userId="e97b2a05-8403-4b22-9d18-461a6494af19" providerId="ADAL" clId="{7926BC3F-6EF7-4F5B-8074-4A7B6737771D}" dt="2023-08-11T10:17:41.979" v="1169" actId="26606"/>
          <ac:spMkLst>
            <pc:docMk/>
            <pc:sldMk cId="0" sldId="275"/>
            <ac:spMk id="11" creationId="{F7117410-A2A4-4085-9ADC-46744551DBDE}"/>
          </ac:spMkLst>
        </pc:spChg>
        <pc:spChg chg="add del">
          <ac:chgData name="Cedeno Canas, Lizel" userId="e97b2a05-8403-4b22-9d18-461a6494af19" providerId="ADAL" clId="{7926BC3F-6EF7-4F5B-8074-4A7B6737771D}" dt="2023-08-11T10:17:41.979" v="1169" actId="26606"/>
          <ac:spMkLst>
            <pc:docMk/>
            <pc:sldMk cId="0" sldId="275"/>
            <ac:spMk id="13" creationId="{99F74EB5-E547-4FB4-95F5-BCC788F3C4A0}"/>
          </ac:spMkLst>
        </pc:spChg>
        <pc:spChg chg="add del">
          <ac:chgData name="Cedeno Canas, Lizel" userId="e97b2a05-8403-4b22-9d18-461a6494af19" providerId="ADAL" clId="{7926BC3F-6EF7-4F5B-8074-4A7B6737771D}" dt="2023-08-11T10:17:53.651" v="1171" actId="26606"/>
          <ac:spMkLst>
            <pc:docMk/>
            <pc:sldMk cId="0" sldId="275"/>
            <ac:spMk id="15" creationId="{2C1BBA94-3F40-40AA-8BB9-E69E25E537C1}"/>
          </ac:spMkLst>
        </pc:spChg>
        <pc:spChg chg="add del">
          <ac:chgData name="Cedeno Canas, Lizel" userId="e97b2a05-8403-4b22-9d18-461a6494af19" providerId="ADAL" clId="{7926BC3F-6EF7-4F5B-8074-4A7B6737771D}" dt="2023-08-11T10:17:53.651" v="1171" actId="26606"/>
          <ac:spMkLst>
            <pc:docMk/>
            <pc:sldMk cId="0" sldId="275"/>
            <ac:spMk id="16" creationId="{A1F6BF70-C7D1-4AF9-8DB4-BEEB8A9C3529}"/>
          </ac:spMkLst>
        </pc:spChg>
        <pc:spChg chg="add del">
          <ac:chgData name="Cedeno Canas, Lizel" userId="e97b2a05-8403-4b22-9d18-461a6494af19" providerId="ADAL" clId="{7926BC3F-6EF7-4F5B-8074-4A7B6737771D}" dt="2023-08-11T10:17:58.290" v="1173" actId="26606"/>
          <ac:spMkLst>
            <pc:docMk/>
            <pc:sldMk cId="0" sldId="275"/>
            <ac:spMk id="21" creationId="{7301F447-EEF7-48F5-AF73-7566EE7F64AD}"/>
          </ac:spMkLst>
        </pc:spChg>
        <pc:spChg chg="add del">
          <ac:chgData name="Cedeno Canas, Lizel" userId="e97b2a05-8403-4b22-9d18-461a6494af19" providerId="ADAL" clId="{7926BC3F-6EF7-4F5B-8074-4A7B6737771D}" dt="2023-08-11T10:17:58.290" v="1173" actId="26606"/>
          <ac:spMkLst>
            <pc:docMk/>
            <pc:sldMk cId="0" sldId="275"/>
            <ac:spMk id="22" creationId="{F7117410-A2A4-4085-9ADC-46744551DBDE}"/>
          </ac:spMkLst>
        </pc:spChg>
        <pc:spChg chg="add del">
          <ac:chgData name="Cedeno Canas, Lizel" userId="e97b2a05-8403-4b22-9d18-461a6494af19" providerId="ADAL" clId="{7926BC3F-6EF7-4F5B-8074-4A7B6737771D}" dt="2023-08-11T10:17:58.290" v="1173" actId="26606"/>
          <ac:spMkLst>
            <pc:docMk/>
            <pc:sldMk cId="0" sldId="275"/>
            <ac:spMk id="23" creationId="{99F74EB5-E547-4FB4-95F5-BCC788F3C4A0}"/>
          </ac:spMkLst>
        </pc:spChg>
        <pc:spChg chg="add del">
          <ac:chgData name="Cedeno Canas, Lizel" userId="e97b2a05-8403-4b22-9d18-461a6494af19" providerId="ADAL" clId="{7926BC3F-6EF7-4F5B-8074-4A7B6737771D}" dt="2023-08-11T10:18:00.819" v="1175" actId="26606"/>
          <ac:spMkLst>
            <pc:docMk/>
            <pc:sldMk cId="0" sldId="275"/>
            <ac:spMk id="26" creationId="{00000000-0000-0000-0000-000000000000}"/>
          </ac:spMkLst>
        </pc:spChg>
        <pc:spChg chg="add del">
          <ac:chgData name="Cedeno Canas, Lizel" userId="e97b2a05-8403-4b22-9d18-461a6494af19" providerId="ADAL" clId="{7926BC3F-6EF7-4F5B-8074-4A7B6737771D}" dt="2023-08-11T10:23:10.161" v="1252" actId="26606"/>
          <ac:spMkLst>
            <pc:docMk/>
            <pc:sldMk cId="0" sldId="275"/>
            <ac:spMk id="28" creationId="{7301F447-EEF7-48F5-AF73-7566EE7F64AD}"/>
          </ac:spMkLst>
        </pc:spChg>
        <pc:spChg chg="add del">
          <ac:chgData name="Cedeno Canas, Lizel" userId="e97b2a05-8403-4b22-9d18-461a6494af19" providerId="ADAL" clId="{7926BC3F-6EF7-4F5B-8074-4A7B6737771D}" dt="2023-08-11T10:23:10.161" v="1252" actId="26606"/>
          <ac:spMkLst>
            <pc:docMk/>
            <pc:sldMk cId="0" sldId="275"/>
            <ac:spMk id="29" creationId="{F7117410-A2A4-4085-9ADC-46744551DBDE}"/>
          </ac:spMkLst>
        </pc:spChg>
        <pc:spChg chg="add del">
          <ac:chgData name="Cedeno Canas, Lizel" userId="e97b2a05-8403-4b22-9d18-461a6494af19" providerId="ADAL" clId="{7926BC3F-6EF7-4F5B-8074-4A7B6737771D}" dt="2023-08-11T10:23:10.161" v="1252" actId="26606"/>
          <ac:spMkLst>
            <pc:docMk/>
            <pc:sldMk cId="0" sldId="275"/>
            <ac:spMk id="30" creationId="{99F74EB5-E547-4FB4-95F5-BCC788F3C4A0}"/>
          </ac:spMkLst>
        </pc:spChg>
        <pc:spChg chg="add del">
          <ac:chgData name="Cedeno Canas, Lizel" userId="e97b2a05-8403-4b22-9d18-461a6494af19" providerId="ADAL" clId="{7926BC3F-6EF7-4F5B-8074-4A7B6737771D}" dt="2023-08-11T10:23:23.702" v="1254" actId="26606"/>
          <ac:spMkLst>
            <pc:docMk/>
            <pc:sldMk cId="0" sldId="275"/>
            <ac:spMk id="33" creationId="{2659FDB4-FCBE-4A89-B46D-43D4FA54464D}"/>
          </ac:spMkLst>
        </pc:spChg>
        <pc:spChg chg="add del">
          <ac:chgData name="Cedeno Canas, Lizel" userId="e97b2a05-8403-4b22-9d18-461a6494af19" providerId="ADAL" clId="{7926BC3F-6EF7-4F5B-8074-4A7B6737771D}" dt="2023-08-11T10:18:25.139" v="1205" actId="26606"/>
          <ac:spMkLst>
            <pc:docMk/>
            <pc:sldMk cId="0" sldId="275"/>
            <ac:spMk id="36" creationId="{955A2079-FA98-4876-80F0-72364A7D2EA4}"/>
          </ac:spMkLst>
        </pc:spChg>
        <pc:spChg chg="add del">
          <ac:chgData name="Cedeno Canas, Lizel" userId="e97b2a05-8403-4b22-9d18-461a6494af19" providerId="ADAL" clId="{7926BC3F-6EF7-4F5B-8074-4A7B6737771D}" dt="2023-08-11T10:23:35.024" v="1258" actId="26606"/>
          <ac:spMkLst>
            <pc:docMk/>
            <pc:sldMk cId="0" sldId="275"/>
            <ac:spMk id="37" creationId="{2E442304-DDBD-4F7B-8017-36BCC863FB40}"/>
          </ac:spMkLst>
        </pc:spChg>
        <pc:spChg chg="add del">
          <ac:chgData name="Cedeno Canas, Lizel" userId="e97b2a05-8403-4b22-9d18-461a6494af19" providerId="ADAL" clId="{7926BC3F-6EF7-4F5B-8074-4A7B6737771D}" dt="2023-08-11T10:18:28.879" v="1207" actId="26606"/>
          <ac:spMkLst>
            <pc:docMk/>
            <pc:sldMk cId="0" sldId="275"/>
            <ac:spMk id="38" creationId="{CD1AAA2C-FBBE-42AA-B869-31D524B7653F}"/>
          </ac:spMkLst>
        </pc:spChg>
        <pc:spChg chg="add del">
          <ac:chgData name="Cedeno Canas, Lizel" userId="e97b2a05-8403-4b22-9d18-461a6494af19" providerId="ADAL" clId="{7926BC3F-6EF7-4F5B-8074-4A7B6737771D}" dt="2023-08-11T10:18:28.879" v="1207" actId="26606"/>
          <ac:spMkLst>
            <pc:docMk/>
            <pc:sldMk cId="0" sldId="275"/>
            <ac:spMk id="39" creationId="{BC68A55F-7B32-44D8-AEE5-1AF40532656C}"/>
          </ac:spMkLst>
        </pc:spChg>
        <pc:spChg chg="add del">
          <ac:chgData name="Cedeno Canas, Lizel" userId="e97b2a05-8403-4b22-9d18-461a6494af19" providerId="ADAL" clId="{7926BC3F-6EF7-4F5B-8074-4A7B6737771D}" dt="2023-08-11T10:18:28.879" v="1207" actId="26606"/>
          <ac:spMkLst>
            <pc:docMk/>
            <pc:sldMk cId="0" sldId="275"/>
            <ac:spMk id="40" creationId="{5F937BBF-9326-4230-AB1B-F1795E350559}"/>
          </ac:spMkLst>
        </pc:spChg>
        <pc:spChg chg="add del">
          <ac:chgData name="Cedeno Canas, Lizel" userId="e97b2a05-8403-4b22-9d18-461a6494af19" providerId="ADAL" clId="{7926BC3F-6EF7-4F5B-8074-4A7B6737771D}" dt="2023-08-11T10:23:35.024" v="1258" actId="26606"/>
          <ac:spMkLst>
            <pc:docMk/>
            <pc:sldMk cId="0" sldId="275"/>
            <ac:spMk id="41" creationId="{5E107275-3853-46FD-A241-DE4355A42675}"/>
          </ac:spMkLst>
        </pc:spChg>
        <pc:spChg chg="add del">
          <ac:chgData name="Cedeno Canas, Lizel" userId="e97b2a05-8403-4b22-9d18-461a6494af19" providerId="ADAL" clId="{7926BC3F-6EF7-4F5B-8074-4A7B6737771D}" dt="2023-08-11T10:19:33.937" v="1217" actId="26606"/>
          <ac:spMkLst>
            <pc:docMk/>
            <pc:sldMk cId="0" sldId="275"/>
            <ac:spMk id="42" creationId="{7301F447-EEF7-48F5-AF73-7566EE7F64AD}"/>
          </ac:spMkLst>
        </pc:spChg>
        <pc:spChg chg="add del">
          <ac:chgData name="Cedeno Canas, Lizel" userId="e97b2a05-8403-4b22-9d18-461a6494af19" providerId="ADAL" clId="{7926BC3F-6EF7-4F5B-8074-4A7B6737771D}" dt="2023-08-11T10:19:33.937" v="1217" actId="26606"/>
          <ac:spMkLst>
            <pc:docMk/>
            <pc:sldMk cId="0" sldId="275"/>
            <ac:spMk id="43" creationId="{F7117410-A2A4-4085-9ADC-46744551DBDE}"/>
          </ac:spMkLst>
        </pc:spChg>
        <pc:spChg chg="add del">
          <ac:chgData name="Cedeno Canas, Lizel" userId="e97b2a05-8403-4b22-9d18-461a6494af19" providerId="ADAL" clId="{7926BC3F-6EF7-4F5B-8074-4A7B6737771D}" dt="2023-08-11T10:19:33.937" v="1217" actId="26606"/>
          <ac:spMkLst>
            <pc:docMk/>
            <pc:sldMk cId="0" sldId="275"/>
            <ac:spMk id="44" creationId="{99F74EB5-E547-4FB4-95F5-BCC788F3C4A0}"/>
          </ac:spMkLst>
        </pc:spChg>
        <pc:spChg chg="add del">
          <ac:chgData name="Cedeno Canas, Lizel" userId="e97b2a05-8403-4b22-9d18-461a6494af19" providerId="ADAL" clId="{7926BC3F-6EF7-4F5B-8074-4A7B6737771D}" dt="2023-08-11T10:23:34.901" v="1257" actId="26606"/>
          <ac:spMkLst>
            <pc:docMk/>
            <pc:sldMk cId="0" sldId="275"/>
            <ac:spMk id="46" creationId="{1D63C574-BFD2-41A1-A567-B0C3CC7FDD4F}"/>
          </ac:spMkLst>
        </pc:spChg>
        <pc:spChg chg="add del">
          <ac:chgData name="Cedeno Canas, Lizel" userId="e97b2a05-8403-4b22-9d18-461a6494af19" providerId="ADAL" clId="{7926BC3F-6EF7-4F5B-8074-4A7B6737771D}" dt="2023-08-11T10:24:04.013" v="1289" actId="26606"/>
          <ac:spMkLst>
            <pc:docMk/>
            <pc:sldMk cId="0" sldId="275"/>
            <ac:spMk id="47" creationId="{B50AB553-2A96-4A92-96F2-93548E096954}"/>
          </ac:spMkLst>
        </pc:spChg>
        <pc:spChg chg="add del">
          <ac:chgData name="Cedeno Canas, Lizel" userId="e97b2a05-8403-4b22-9d18-461a6494af19" providerId="ADAL" clId="{7926BC3F-6EF7-4F5B-8074-4A7B6737771D}" dt="2023-08-11T10:23:34.901" v="1257" actId="26606"/>
          <ac:spMkLst>
            <pc:docMk/>
            <pc:sldMk cId="0" sldId="275"/>
            <ac:spMk id="48" creationId="{E2A46BAB-8C31-42B2-90E8-B26DD3E81D37}"/>
          </ac:spMkLst>
        </pc:spChg>
        <pc:spChg chg="add del">
          <ac:chgData name="Cedeno Canas, Lizel" userId="e97b2a05-8403-4b22-9d18-461a6494af19" providerId="ADAL" clId="{7926BC3F-6EF7-4F5B-8074-4A7B6737771D}" dt="2023-08-11T10:25:00.031" v="1303" actId="26606"/>
          <ac:spMkLst>
            <pc:docMk/>
            <pc:sldMk cId="0" sldId="275"/>
            <ac:spMk id="68" creationId="{B50AB553-2A96-4A92-96F2-93548E096954}"/>
          </ac:spMkLst>
        </pc:spChg>
        <pc:spChg chg="add del">
          <ac:chgData name="Cedeno Canas, Lizel" userId="e97b2a05-8403-4b22-9d18-461a6494af19" providerId="ADAL" clId="{7926BC3F-6EF7-4F5B-8074-4A7B6737771D}" dt="2023-08-11T10:24:59.958" v="1302" actId="26606"/>
          <ac:spMkLst>
            <pc:docMk/>
            <pc:sldMk cId="0" sldId="275"/>
            <ac:spMk id="73" creationId="{B50AB553-2A96-4A92-96F2-93548E096954}"/>
          </ac:spMkLst>
        </pc:spChg>
        <pc:spChg chg="add del">
          <ac:chgData name="Cedeno Canas, Lizel" userId="e97b2a05-8403-4b22-9d18-461a6494af19" providerId="ADAL" clId="{7926BC3F-6EF7-4F5B-8074-4A7B6737771D}" dt="2023-08-11T10:25:13.473" v="1304" actId="26606"/>
          <ac:spMkLst>
            <pc:docMk/>
            <pc:sldMk cId="0" sldId="275"/>
            <ac:spMk id="75" creationId="{B50AB553-2A96-4A92-96F2-93548E096954}"/>
          </ac:spMkLst>
        </pc:spChg>
        <pc:spChg chg="add del">
          <ac:chgData name="Cedeno Canas, Lizel" userId="e97b2a05-8403-4b22-9d18-461a6494af19" providerId="ADAL" clId="{7926BC3F-6EF7-4F5B-8074-4A7B6737771D}" dt="2023-08-11T10:38:32.634" v="1639" actId="26606"/>
          <ac:spMkLst>
            <pc:docMk/>
            <pc:sldMk cId="0" sldId="275"/>
            <ac:spMk id="80" creationId="{B50AB553-2A96-4A92-96F2-93548E096954}"/>
          </ac:spMkLst>
        </pc:spChg>
        <pc:spChg chg="add del">
          <ac:chgData name="Cedeno Canas, Lizel" userId="e97b2a05-8403-4b22-9d18-461a6494af19" providerId="ADAL" clId="{7926BC3F-6EF7-4F5B-8074-4A7B6737771D}" dt="2023-08-11T10:38:32.620" v="1638" actId="26606"/>
          <ac:spMkLst>
            <pc:docMk/>
            <pc:sldMk cId="0" sldId="275"/>
            <ac:spMk id="85" creationId="{B50AB553-2A96-4A92-96F2-93548E096954}"/>
          </ac:spMkLst>
        </pc:spChg>
        <pc:spChg chg="add del">
          <ac:chgData name="Cedeno Canas, Lizel" userId="e97b2a05-8403-4b22-9d18-461a6494af19" providerId="ADAL" clId="{7926BC3F-6EF7-4F5B-8074-4A7B6737771D}" dt="2023-08-11T11:14:38.879" v="2088" actId="26606"/>
          <ac:spMkLst>
            <pc:docMk/>
            <pc:sldMk cId="0" sldId="275"/>
            <ac:spMk id="87" creationId="{B50AB553-2A96-4A92-96F2-93548E096954}"/>
          </ac:spMkLst>
        </pc:spChg>
        <pc:spChg chg="add del">
          <ac:chgData name="Cedeno Canas, Lizel" userId="e97b2a05-8403-4b22-9d18-461a6494af19" providerId="ADAL" clId="{7926BC3F-6EF7-4F5B-8074-4A7B6737771D}" dt="2023-08-11T11:14:38.879" v="2088" actId="26606"/>
          <ac:spMkLst>
            <pc:docMk/>
            <pc:sldMk cId="0" sldId="275"/>
            <ac:spMk id="92" creationId="{B50AB553-2A96-4A92-96F2-93548E096954}"/>
          </ac:spMkLst>
        </pc:spChg>
        <pc:grpChg chg="add del">
          <ac:chgData name="Cedeno Canas, Lizel" userId="e97b2a05-8403-4b22-9d18-461a6494af19" providerId="ADAL" clId="{7926BC3F-6EF7-4F5B-8074-4A7B6737771D}" dt="2023-08-11T10:17:53.651" v="1171" actId="26606"/>
          <ac:grpSpMkLst>
            <pc:docMk/>
            <pc:sldMk cId="0" sldId="275"/>
            <ac:grpSpMk id="17" creationId="{0C66A8B6-1F6E-4FCC-93B9-B9986B6FD111}"/>
          </ac:grpSpMkLst>
        </pc:grpChg>
        <pc:grpChg chg="add del">
          <ac:chgData name="Cedeno Canas, Lizel" userId="e97b2a05-8403-4b22-9d18-461a6494af19" providerId="ADAL" clId="{7926BC3F-6EF7-4F5B-8074-4A7B6737771D}" dt="2023-08-11T10:23:34.901" v="1257" actId="26606"/>
          <ac:grpSpMkLst>
            <pc:docMk/>
            <pc:sldMk cId="0" sldId="275"/>
            <ac:grpSpMk id="50" creationId="{B3F7A3C7-0737-4E57-B30E-8EEFE638B401}"/>
          </ac:grpSpMkLst>
        </pc:grpChg>
        <pc:grpChg chg="add del">
          <ac:chgData name="Cedeno Canas, Lizel" userId="e97b2a05-8403-4b22-9d18-461a6494af19" providerId="ADAL" clId="{7926BC3F-6EF7-4F5B-8074-4A7B6737771D}" dt="2023-08-11T10:23:34.901" v="1257" actId="26606"/>
          <ac:grpSpMkLst>
            <pc:docMk/>
            <pc:sldMk cId="0" sldId="275"/>
            <ac:grpSpMk id="54" creationId="{43F5E015-E085-4624-B431-B42414448684}"/>
          </ac:grpSpMkLst>
        </pc:grpChg>
        <pc:graphicFrameChg chg="add del">
          <ac:chgData name="Cedeno Canas, Lizel" userId="e97b2a05-8403-4b22-9d18-461a6494af19" providerId="ADAL" clId="{7926BC3F-6EF7-4F5B-8074-4A7B6737771D}" dt="2023-08-11T10:17:41.979" v="1169" actId="26606"/>
          <ac:graphicFrameMkLst>
            <pc:docMk/>
            <pc:sldMk cId="0" sldId="275"/>
            <ac:graphicFrameMk id="5" creationId="{3CFFC751-A494-09E4-A55B-66DE3018AAD2}"/>
          </ac:graphicFrameMkLst>
        </pc:graphicFrameChg>
        <pc:graphicFrameChg chg="add del">
          <ac:chgData name="Cedeno Canas, Lizel" userId="e97b2a05-8403-4b22-9d18-461a6494af19" providerId="ADAL" clId="{7926BC3F-6EF7-4F5B-8074-4A7B6737771D}" dt="2023-08-11T10:17:53.651" v="1171" actId="26606"/>
          <ac:graphicFrameMkLst>
            <pc:docMk/>
            <pc:sldMk cId="0" sldId="275"/>
            <ac:graphicFrameMk id="19" creationId="{FD2B82C5-91DA-D3CF-2B7E-86486978A985}"/>
          </ac:graphicFrameMkLst>
        </pc:graphicFrameChg>
        <pc:graphicFrameChg chg="add del">
          <ac:chgData name="Cedeno Canas, Lizel" userId="e97b2a05-8403-4b22-9d18-461a6494af19" providerId="ADAL" clId="{7926BC3F-6EF7-4F5B-8074-4A7B6737771D}" dt="2023-08-11T10:17:58.290" v="1173" actId="26606"/>
          <ac:graphicFrameMkLst>
            <pc:docMk/>
            <pc:sldMk cId="0" sldId="275"/>
            <ac:graphicFrameMk id="24" creationId="{3CFFC751-A494-09E4-A55B-66DE3018AAD2}"/>
          </ac:graphicFrameMkLst>
        </pc:graphicFrameChg>
        <pc:graphicFrameChg chg="add mod modGraphic">
          <ac:chgData name="Cedeno Canas, Lizel" userId="e97b2a05-8403-4b22-9d18-461a6494af19" providerId="ADAL" clId="{7926BC3F-6EF7-4F5B-8074-4A7B6737771D}" dt="2023-08-11T11:51:27.954" v="3402" actId="20577"/>
          <ac:graphicFrameMkLst>
            <pc:docMk/>
            <pc:sldMk cId="0" sldId="275"/>
            <ac:graphicFrameMk id="31" creationId="{3CFFC751-A494-09E4-A55B-66DE3018AAD2}"/>
          </ac:graphicFrameMkLst>
        </pc:graphicFrameChg>
        <pc:picChg chg="add mod">
          <ac:chgData name="Cedeno Canas, Lizel" userId="e97b2a05-8403-4b22-9d18-461a6494af19" providerId="ADAL" clId="{7926BC3F-6EF7-4F5B-8074-4A7B6737771D}" dt="2023-08-11T11:51:41.074" v="3404" actId="1076"/>
          <ac:picMkLst>
            <pc:docMk/>
            <pc:sldMk cId="0" sldId="275"/>
            <ac:picMk id="63" creationId="{9FCC25AD-9983-8B8E-B4DD-EE0A3CB164B9}"/>
          </ac:picMkLst>
        </pc:picChg>
        <pc:cxnChg chg="add del">
          <ac:chgData name="Cedeno Canas, Lizel" userId="e97b2a05-8403-4b22-9d18-461a6494af19" providerId="ADAL" clId="{7926BC3F-6EF7-4F5B-8074-4A7B6737771D}" dt="2023-08-11T10:23:23.702" v="1254" actId="26606"/>
          <ac:cxnSpMkLst>
            <pc:docMk/>
            <pc:sldMk cId="0" sldId="275"/>
            <ac:cxnSpMk id="34" creationId="{C8F51B3F-8331-4E4A-AE96-D47B1006EEAD}"/>
          </ac:cxnSpMkLst>
        </pc:cxnChg>
      </pc:sldChg>
      <pc:sldChg chg="modSp del mod">
        <pc:chgData name="Cedeno Canas, Lizel" userId="e97b2a05-8403-4b22-9d18-461a6494af19" providerId="ADAL" clId="{7926BC3F-6EF7-4F5B-8074-4A7B6737771D}" dt="2023-08-11T10:41:12.727" v="1740" actId="47"/>
        <pc:sldMkLst>
          <pc:docMk/>
          <pc:sldMk cId="0" sldId="276"/>
        </pc:sldMkLst>
        <pc:spChg chg="mod">
          <ac:chgData name="Cedeno Canas, Lizel" userId="e97b2a05-8403-4b22-9d18-461a6494af19" providerId="ADAL" clId="{7926BC3F-6EF7-4F5B-8074-4A7B6737771D}" dt="2023-08-11T09:57:05.200" v="208"/>
          <ac:spMkLst>
            <pc:docMk/>
            <pc:sldMk cId="0" sldId="276"/>
            <ac:spMk id="2" creationId="{00000000-0000-0000-0000-000000000000}"/>
          </ac:spMkLst>
        </pc:spChg>
      </pc:sldChg>
      <pc:sldChg chg="modSp del mod">
        <pc:chgData name="Cedeno Canas, Lizel" userId="e97b2a05-8403-4b22-9d18-461a6494af19" providerId="ADAL" clId="{7926BC3F-6EF7-4F5B-8074-4A7B6737771D}" dt="2023-08-11T10:41:58.189" v="1745" actId="47"/>
        <pc:sldMkLst>
          <pc:docMk/>
          <pc:sldMk cId="0" sldId="277"/>
        </pc:sldMkLst>
        <pc:spChg chg="mod">
          <ac:chgData name="Cedeno Canas, Lizel" userId="e97b2a05-8403-4b22-9d18-461a6494af19" providerId="ADAL" clId="{7926BC3F-6EF7-4F5B-8074-4A7B6737771D}" dt="2023-08-11T09:57:05.200" v="208"/>
          <ac:spMkLst>
            <pc:docMk/>
            <pc:sldMk cId="0" sldId="277"/>
            <ac:spMk id="2" creationId="{00000000-0000-0000-0000-000000000000}"/>
          </ac:spMkLst>
        </pc:spChg>
        <pc:spChg chg="mod">
          <ac:chgData name="Cedeno Canas, Lizel" userId="e97b2a05-8403-4b22-9d18-461a6494af19" providerId="ADAL" clId="{7926BC3F-6EF7-4F5B-8074-4A7B6737771D}" dt="2023-08-11T09:57:05.477" v="211" actId="27636"/>
          <ac:spMkLst>
            <pc:docMk/>
            <pc:sldMk cId="0" sldId="277"/>
            <ac:spMk id="3" creationId="{00000000-0000-0000-0000-000000000000}"/>
          </ac:spMkLst>
        </pc:spChg>
      </pc:sldChg>
      <pc:sldChg chg="modSp del mod">
        <pc:chgData name="Cedeno Canas, Lizel" userId="e97b2a05-8403-4b22-9d18-461a6494af19" providerId="ADAL" clId="{7926BC3F-6EF7-4F5B-8074-4A7B6737771D}" dt="2023-08-11T10:41:43.376" v="1741" actId="47"/>
        <pc:sldMkLst>
          <pc:docMk/>
          <pc:sldMk cId="0" sldId="278"/>
        </pc:sldMkLst>
        <pc:spChg chg="mod">
          <ac:chgData name="Cedeno Canas, Lizel" userId="e97b2a05-8403-4b22-9d18-461a6494af19" providerId="ADAL" clId="{7926BC3F-6EF7-4F5B-8074-4A7B6737771D}" dt="2023-08-11T09:57:05.200" v="208"/>
          <ac:spMkLst>
            <pc:docMk/>
            <pc:sldMk cId="0" sldId="278"/>
            <ac:spMk id="2" creationId="{00000000-0000-0000-0000-000000000000}"/>
          </ac:spMkLst>
        </pc:spChg>
        <pc:spChg chg="mod">
          <ac:chgData name="Cedeno Canas, Lizel" userId="e97b2a05-8403-4b22-9d18-461a6494af19" providerId="ADAL" clId="{7926BC3F-6EF7-4F5B-8074-4A7B6737771D}" dt="2023-08-11T09:57:05.506" v="212" actId="27636"/>
          <ac:spMkLst>
            <pc:docMk/>
            <pc:sldMk cId="0" sldId="278"/>
            <ac:spMk id="3" creationId="{00000000-0000-0000-0000-000000000000}"/>
          </ac:spMkLst>
        </pc:spChg>
      </pc:sldChg>
      <pc:sldChg chg="del">
        <pc:chgData name="Cedeno Canas, Lizel" userId="e97b2a05-8403-4b22-9d18-461a6494af19" providerId="ADAL" clId="{7926BC3F-6EF7-4F5B-8074-4A7B6737771D}" dt="2023-08-11T10:41:45.479" v="1742" actId="47"/>
        <pc:sldMkLst>
          <pc:docMk/>
          <pc:sldMk cId="0" sldId="279"/>
        </pc:sldMkLst>
      </pc:sldChg>
      <pc:sldChg chg="modSp del mod">
        <pc:chgData name="Cedeno Canas, Lizel" userId="e97b2a05-8403-4b22-9d18-461a6494af19" providerId="ADAL" clId="{7926BC3F-6EF7-4F5B-8074-4A7B6737771D}" dt="2023-08-11T10:41:52.261" v="1743" actId="47"/>
        <pc:sldMkLst>
          <pc:docMk/>
          <pc:sldMk cId="0" sldId="280"/>
        </pc:sldMkLst>
        <pc:spChg chg="mod">
          <ac:chgData name="Cedeno Canas, Lizel" userId="e97b2a05-8403-4b22-9d18-461a6494af19" providerId="ADAL" clId="{7926BC3F-6EF7-4F5B-8074-4A7B6737771D}" dt="2023-08-11T09:57:05.528" v="213" actId="27636"/>
          <ac:spMkLst>
            <pc:docMk/>
            <pc:sldMk cId="0" sldId="280"/>
            <ac:spMk id="2" creationId="{00000000-0000-0000-0000-000000000000}"/>
          </ac:spMkLst>
        </pc:spChg>
        <pc:spChg chg="mod">
          <ac:chgData name="Cedeno Canas, Lizel" userId="e97b2a05-8403-4b22-9d18-461a6494af19" providerId="ADAL" clId="{7926BC3F-6EF7-4F5B-8074-4A7B6737771D}" dt="2023-08-11T09:57:05.200" v="208"/>
          <ac:spMkLst>
            <pc:docMk/>
            <pc:sldMk cId="0" sldId="280"/>
            <ac:spMk id="3" creationId="{00000000-0000-0000-0000-000000000000}"/>
          </ac:spMkLst>
        </pc:spChg>
      </pc:sldChg>
      <pc:sldChg chg="del">
        <pc:chgData name="Cedeno Canas, Lizel" userId="e97b2a05-8403-4b22-9d18-461a6494af19" providerId="ADAL" clId="{7926BC3F-6EF7-4F5B-8074-4A7B6737771D}" dt="2023-08-11T10:41:55.381" v="1744" actId="47"/>
        <pc:sldMkLst>
          <pc:docMk/>
          <pc:sldMk cId="0" sldId="281"/>
        </pc:sldMkLst>
      </pc:sldChg>
      <pc:sldChg chg="modSp del mod">
        <pc:chgData name="Cedeno Canas, Lizel" userId="e97b2a05-8403-4b22-9d18-461a6494af19" providerId="ADAL" clId="{7926BC3F-6EF7-4F5B-8074-4A7B6737771D}" dt="2023-08-11T10:42:02.879" v="1746" actId="47"/>
        <pc:sldMkLst>
          <pc:docMk/>
          <pc:sldMk cId="0" sldId="282"/>
        </pc:sldMkLst>
        <pc:spChg chg="mod">
          <ac:chgData name="Cedeno Canas, Lizel" userId="e97b2a05-8403-4b22-9d18-461a6494af19" providerId="ADAL" clId="{7926BC3F-6EF7-4F5B-8074-4A7B6737771D}" dt="2023-08-11T09:57:05.557" v="214" actId="27636"/>
          <ac:spMkLst>
            <pc:docMk/>
            <pc:sldMk cId="0" sldId="282"/>
            <ac:spMk id="2" creationId="{00000000-0000-0000-0000-000000000000}"/>
          </ac:spMkLst>
        </pc:spChg>
      </pc:sldChg>
      <pc:sldChg chg="modSp del">
        <pc:chgData name="Cedeno Canas, Lizel" userId="e97b2a05-8403-4b22-9d18-461a6494af19" providerId="ADAL" clId="{7926BC3F-6EF7-4F5B-8074-4A7B6737771D}" dt="2023-08-11T10:53:12.523" v="1805" actId="47"/>
        <pc:sldMkLst>
          <pc:docMk/>
          <pc:sldMk cId="0" sldId="283"/>
        </pc:sldMkLst>
        <pc:spChg chg="mod">
          <ac:chgData name="Cedeno Canas, Lizel" userId="e97b2a05-8403-4b22-9d18-461a6494af19" providerId="ADAL" clId="{7926BC3F-6EF7-4F5B-8074-4A7B6737771D}" dt="2023-08-11T09:57:05.200" v="208"/>
          <ac:spMkLst>
            <pc:docMk/>
            <pc:sldMk cId="0" sldId="283"/>
            <ac:spMk id="3" creationId="{00000000-0000-0000-0000-000000000000}"/>
          </ac:spMkLst>
        </pc:spChg>
      </pc:sldChg>
      <pc:sldChg chg="addSp delSp modSp new mod ord setBg">
        <pc:chgData name="Cedeno Canas, Lizel" userId="e97b2a05-8403-4b22-9d18-461a6494af19" providerId="ADAL" clId="{7926BC3F-6EF7-4F5B-8074-4A7B6737771D}" dt="2023-08-11T11:38:39.043" v="2831"/>
        <pc:sldMkLst>
          <pc:docMk/>
          <pc:sldMk cId="273897246" sldId="284"/>
        </pc:sldMkLst>
        <pc:spChg chg="mod">
          <ac:chgData name="Cedeno Canas, Lizel" userId="e97b2a05-8403-4b22-9d18-461a6494af19" providerId="ADAL" clId="{7926BC3F-6EF7-4F5B-8074-4A7B6737771D}" dt="2023-08-11T10:48:06.830" v="1771" actId="26606"/>
          <ac:spMkLst>
            <pc:docMk/>
            <pc:sldMk cId="273897246" sldId="284"/>
            <ac:spMk id="2" creationId="{5CFA5EB9-5A55-2377-F3F5-DAEE66EC3822}"/>
          </ac:spMkLst>
        </pc:spChg>
        <pc:spChg chg="del mod">
          <ac:chgData name="Cedeno Canas, Lizel" userId="e97b2a05-8403-4b22-9d18-461a6494af19" providerId="ADAL" clId="{7926BC3F-6EF7-4F5B-8074-4A7B6737771D}" dt="2023-08-11T10:45:38.842" v="1757" actId="26606"/>
          <ac:spMkLst>
            <pc:docMk/>
            <pc:sldMk cId="273897246" sldId="284"/>
            <ac:spMk id="3" creationId="{60DDF9C5-9893-9754-6FC6-BEBE1A770B68}"/>
          </ac:spMkLst>
        </pc:spChg>
        <pc:spChg chg="add del">
          <ac:chgData name="Cedeno Canas, Lizel" userId="e97b2a05-8403-4b22-9d18-461a6494af19" providerId="ADAL" clId="{7926BC3F-6EF7-4F5B-8074-4A7B6737771D}" dt="2023-08-11T10:45:59.898" v="1761" actId="26606"/>
          <ac:spMkLst>
            <pc:docMk/>
            <pc:sldMk cId="273897246" sldId="284"/>
            <ac:spMk id="9" creationId="{BACC6370-2D7E-4714-9D71-7542949D7D5D}"/>
          </ac:spMkLst>
        </pc:spChg>
        <pc:spChg chg="add del">
          <ac:chgData name="Cedeno Canas, Lizel" userId="e97b2a05-8403-4b22-9d18-461a6494af19" providerId="ADAL" clId="{7926BC3F-6EF7-4F5B-8074-4A7B6737771D}" dt="2023-08-11T10:45:59.898" v="1761" actId="26606"/>
          <ac:spMkLst>
            <pc:docMk/>
            <pc:sldMk cId="273897246" sldId="284"/>
            <ac:spMk id="11" creationId="{F68B3F68-107C-434F-AA38-110D5EA91B85}"/>
          </ac:spMkLst>
        </pc:spChg>
        <pc:spChg chg="add del">
          <ac:chgData name="Cedeno Canas, Lizel" userId="e97b2a05-8403-4b22-9d18-461a6494af19" providerId="ADAL" clId="{7926BC3F-6EF7-4F5B-8074-4A7B6737771D}" dt="2023-08-11T10:45:59.898" v="1761" actId="26606"/>
          <ac:spMkLst>
            <pc:docMk/>
            <pc:sldMk cId="273897246" sldId="284"/>
            <ac:spMk id="13" creationId="{AAD0DBB9-1A4B-4391-81D4-CB19F9AB918A}"/>
          </ac:spMkLst>
        </pc:spChg>
        <pc:spChg chg="add del">
          <ac:chgData name="Cedeno Canas, Lizel" userId="e97b2a05-8403-4b22-9d18-461a6494af19" providerId="ADAL" clId="{7926BC3F-6EF7-4F5B-8074-4A7B6737771D}" dt="2023-08-11T10:45:59.898" v="1761" actId="26606"/>
          <ac:spMkLst>
            <pc:docMk/>
            <pc:sldMk cId="273897246" sldId="284"/>
            <ac:spMk id="15" creationId="{063BBA22-50EA-4C4D-BE05-F1CE4E63AA56}"/>
          </ac:spMkLst>
        </pc:spChg>
        <pc:spChg chg="add del">
          <ac:chgData name="Cedeno Canas, Lizel" userId="e97b2a05-8403-4b22-9d18-461a6494af19" providerId="ADAL" clId="{7926BC3F-6EF7-4F5B-8074-4A7B6737771D}" dt="2023-08-11T10:45:59.792" v="1760" actId="26606"/>
          <ac:spMkLst>
            <pc:docMk/>
            <pc:sldMk cId="273897246" sldId="284"/>
            <ac:spMk id="20" creationId="{BACC6370-2D7E-4714-9D71-7542949D7D5D}"/>
          </ac:spMkLst>
        </pc:spChg>
        <pc:spChg chg="add del">
          <ac:chgData name="Cedeno Canas, Lizel" userId="e97b2a05-8403-4b22-9d18-461a6494af19" providerId="ADAL" clId="{7926BC3F-6EF7-4F5B-8074-4A7B6737771D}" dt="2023-08-11T10:45:59.792" v="1760" actId="26606"/>
          <ac:spMkLst>
            <pc:docMk/>
            <pc:sldMk cId="273897246" sldId="284"/>
            <ac:spMk id="22" creationId="{F68B3F68-107C-434F-AA38-110D5EA91B85}"/>
          </ac:spMkLst>
        </pc:spChg>
        <pc:spChg chg="add del">
          <ac:chgData name="Cedeno Canas, Lizel" userId="e97b2a05-8403-4b22-9d18-461a6494af19" providerId="ADAL" clId="{7926BC3F-6EF7-4F5B-8074-4A7B6737771D}" dt="2023-08-11T10:45:59.792" v="1760" actId="26606"/>
          <ac:spMkLst>
            <pc:docMk/>
            <pc:sldMk cId="273897246" sldId="284"/>
            <ac:spMk id="24" creationId="{AAD0DBB9-1A4B-4391-81D4-CB19F9AB918A}"/>
          </ac:spMkLst>
        </pc:spChg>
        <pc:spChg chg="add del">
          <ac:chgData name="Cedeno Canas, Lizel" userId="e97b2a05-8403-4b22-9d18-461a6494af19" providerId="ADAL" clId="{7926BC3F-6EF7-4F5B-8074-4A7B6737771D}" dt="2023-08-11T10:45:59.792" v="1760" actId="26606"/>
          <ac:spMkLst>
            <pc:docMk/>
            <pc:sldMk cId="273897246" sldId="284"/>
            <ac:spMk id="26" creationId="{063BBA22-50EA-4C4D-BE05-F1CE4E63AA56}"/>
          </ac:spMkLst>
        </pc:spChg>
        <pc:spChg chg="add del">
          <ac:chgData name="Cedeno Canas, Lizel" userId="e97b2a05-8403-4b22-9d18-461a6494af19" providerId="ADAL" clId="{7926BC3F-6EF7-4F5B-8074-4A7B6737771D}" dt="2023-08-11T10:48:06.830" v="1771" actId="26606"/>
          <ac:spMkLst>
            <pc:docMk/>
            <pc:sldMk cId="273897246" sldId="284"/>
            <ac:spMk id="28" creationId="{2E442304-DDBD-4F7B-8017-36BCC863FB40}"/>
          </ac:spMkLst>
        </pc:spChg>
        <pc:spChg chg="add del">
          <ac:chgData name="Cedeno Canas, Lizel" userId="e97b2a05-8403-4b22-9d18-461a6494af19" providerId="ADAL" clId="{7926BC3F-6EF7-4F5B-8074-4A7B6737771D}" dt="2023-08-11T10:48:06.830" v="1771" actId="26606"/>
          <ac:spMkLst>
            <pc:docMk/>
            <pc:sldMk cId="273897246" sldId="284"/>
            <ac:spMk id="29" creationId="{5E107275-3853-46FD-A241-DE4355A42675}"/>
          </ac:spMkLst>
        </pc:spChg>
        <pc:spChg chg="add">
          <ac:chgData name="Cedeno Canas, Lizel" userId="e97b2a05-8403-4b22-9d18-461a6494af19" providerId="ADAL" clId="{7926BC3F-6EF7-4F5B-8074-4A7B6737771D}" dt="2023-08-11T10:48:06.830" v="1771" actId="26606"/>
          <ac:spMkLst>
            <pc:docMk/>
            <pc:sldMk cId="273897246" sldId="284"/>
            <ac:spMk id="34" creationId="{2659FDB4-FCBE-4A89-B46D-43D4FA54464D}"/>
          </ac:spMkLst>
        </pc:spChg>
        <pc:graphicFrameChg chg="add mod modGraphic">
          <ac:chgData name="Cedeno Canas, Lizel" userId="e97b2a05-8403-4b22-9d18-461a6494af19" providerId="ADAL" clId="{7926BC3F-6EF7-4F5B-8074-4A7B6737771D}" dt="2023-08-11T10:48:06.830" v="1771" actId="26606"/>
          <ac:graphicFrameMkLst>
            <pc:docMk/>
            <pc:sldMk cId="273897246" sldId="284"/>
            <ac:graphicFrameMk id="5" creationId="{24380AF7-8C03-1721-CFFC-0C2C8DEE06D3}"/>
          </ac:graphicFrameMkLst>
        </pc:graphicFrameChg>
        <pc:cxnChg chg="add">
          <ac:chgData name="Cedeno Canas, Lizel" userId="e97b2a05-8403-4b22-9d18-461a6494af19" providerId="ADAL" clId="{7926BC3F-6EF7-4F5B-8074-4A7B6737771D}" dt="2023-08-11T10:48:06.830" v="1771" actId="26606"/>
          <ac:cxnSpMkLst>
            <pc:docMk/>
            <pc:sldMk cId="273897246" sldId="284"/>
            <ac:cxnSpMk id="36" creationId="{C8F51B3F-8331-4E4A-AE96-D47B1006EEAD}"/>
          </ac:cxnSpMkLst>
        </pc:cxnChg>
      </pc:sldChg>
      <pc:sldChg chg="modSp del">
        <pc:chgData name="Cedeno Canas, Lizel" userId="e97b2a05-8403-4b22-9d18-461a6494af19" providerId="ADAL" clId="{7926BC3F-6EF7-4F5B-8074-4A7B6737771D}" dt="2023-08-11T10:42:06.318" v="1747" actId="47"/>
        <pc:sldMkLst>
          <pc:docMk/>
          <pc:sldMk cId="273897246" sldId="284"/>
        </pc:sldMkLst>
        <pc:spChg chg="mod">
          <ac:chgData name="Cedeno Canas, Lizel" userId="e97b2a05-8403-4b22-9d18-461a6494af19" providerId="ADAL" clId="{7926BC3F-6EF7-4F5B-8074-4A7B6737771D}" dt="2023-08-11T09:57:05.200" v="208"/>
          <ac:spMkLst>
            <pc:docMk/>
            <pc:sldMk cId="273897246" sldId="284"/>
            <ac:spMk id="3" creationId="{00000000-0000-0000-0000-000000000000}"/>
          </ac:spMkLst>
        </pc:spChg>
      </pc:sldChg>
      <pc:sldChg chg="addSp delSp modSp new mod ord setBg">
        <pc:chgData name="Cedeno Canas, Lizel" userId="e97b2a05-8403-4b22-9d18-461a6494af19" providerId="ADAL" clId="{7926BC3F-6EF7-4F5B-8074-4A7B6737771D}" dt="2023-08-11T11:33:20.526" v="2724" actId="20577"/>
        <pc:sldMkLst>
          <pc:docMk/>
          <pc:sldMk cId="2810579554" sldId="285"/>
        </pc:sldMkLst>
        <pc:spChg chg="mod">
          <ac:chgData name="Cedeno Canas, Lizel" userId="e97b2a05-8403-4b22-9d18-461a6494af19" providerId="ADAL" clId="{7926BC3F-6EF7-4F5B-8074-4A7B6737771D}" dt="2023-08-11T11:29:16.257" v="2373" actId="26606"/>
          <ac:spMkLst>
            <pc:docMk/>
            <pc:sldMk cId="2810579554" sldId="285"/>
            <ac:spMk id="2" creationId="{42560631-7A37-17C5-BEC6-7DE7B33AE70B}"/>
          </ac:spMkLst>
        </pc:spChg>
        <pc:spChg chg="del mod">
          <ac:chgData name="Cedeno Canas, Lizel" userId="e97b2a05-8403-4b22-9d18-461a6494af19" providerId="ADAL" clId="{7926BC3F-6EF7-4F5B-8074-4A7B6737771D}" dt="2023-08-11T10:48:01.821" v="1770" actId="26606"/>
          <ac:spMkLst>
            <pc:docMk/>
            <pc:sldMk cId="2810579554" sldId="285"/>
            <ac:spMk id="3" creationId="{F367113E-D715-56D8-8DE0-D643183FA5B2}"/>
          </ac:spMkLst>
        </pc:spChg>
        <pc:spChg chg="add del">
          <ac:chgData name="Cedeno Canas, Lizel" userId="e97b2a05-8403-4b22-9d18-461a6494af19" providerId="ADAL" clId="{7926BC3F-6EF7-4F5B-8074-4A7B6737771D}" dt="2023-08-11T10:50:27.015" v="1800" actId="26606"/>
          <ac:spMkLst>
            <pc:docMk/>
            <pc:sldMk cId="2810579554" sldId="285"/>
            <ac:spMk id="9" creationId="{2659FDB4-FCBE-4A89-B46D-43D4FA54464D}"/>
          </ac:spMkLst>
        </pc:spChg>
        <pc:spChg chg="add del">
          <ac:chgData name="Cedeno Canas, Lizel" userId="e97b2a05-8403-4b22-9d18-461a6494af19" providerId="ADAL" clId="{7926BC3F-6EF7-4F5B-8074-4A7B6737771D}" dt="2023-08-11T10:50:27.015" v="1800" actId="26606"/>
          <ac:spMkLst>
            <pc:docMk/>
            <pc:sldMk cId="2810579554" sldId="285"/>
            <ac:spMk id="13" creationId="{58BDB0EE-D238-415B-9ED8-62AA6AB2AAD1}"/>
          </ac:spMkLst>
        </pc:spChg>
        <pc:spChg chg="add del">
          <ac:chgData name="Cedeno Canas, Lizel" userId="e97b2a05-8403-4b22-9d18-461a6494af19" providerId="ADAL" clId="{7926BC3F-6EF7-4F5B-8074-4A7B6737771D}" dt="2023-08-11T10:50:27.015" v="1800" actId="26606"/>
          <ac:spMkLst>
            <pc:docMk/>
            <pc:sldMk cId="2810579554" sldId="285"/>
            <ac:spMk id="15" creationId="{C5B55FC3-961D-4325-82F1-DE92B0D04E03}"/>
          </ac:spMkLst>
        </pc:spChg>
        <pc:spChg chg="add del">
          <ac:chgData name="Cedeno Canas, Lizel" userId="e97b2a05-8403-4b22-9d18-461a6494af19" providerId="ADAL" clId="{7926BC3F-6EF7-4F5B-8074-4A7B6737771D}" dt="2023-08-11T10:50:27.015" v="1800" actId="26606"/>
          <ac:spMkLst>
            <pc:docMk/>
            <pc:sldMk cId="2810579554" sldId="285"/>
            <ac:spMk id="17" creationId="{4C8AB332-D09E-4F28-943C-DABDD4716A3C}"/>
          </ac:spMkLst>
        </pc:spChg>
        <pc:spChg chg="add del">
          <ac:chgData name="Cedeno Canas, Lizel" userId="e97b2a05-8403-4b22-9d18-461a6494af19" providerId="ADAL" clId="{7926BC3F-6EF7-4F5B-8074-4A7B6737771D}" dt="2023-08-11T10:50:24.936" v="1797" actId="26606"/>
          <ac:spMkLst>
            <pc:docMk/>
            <pc:sldMk cId="2810579554" sldId="285"/>
            <ac:spMk id="22" creationId="{2659FDB4-FCBE-4A89-B46D-43D4FA54464D}"/>
          </ac:spMkLst>
        </pc:spChg>
        <pc:spChg chg="add del">
          <ac:chgData name="Cedeno Canas, Lizel" userId="e97b2a05-8403-4b22-9d18-461a6494af19" providerId="ADAL" clId="{7926BC3F-6EF7-4F5B-8074-4A7B6737771D}" dt="2023-08-11T10:50:22.623" v="1795" actId="26606"/>
          <ac:spMkLst>
            <pc:docMk/>
            <pc:sldMk cId="2810579554" sldId="285"/>
            <ac:spMk id="23" creationId="{B50AB553-2A96-4A92-96F2-93548E096954}"/>
          </ac:spMkLst>
        </pc:spChg>
        <pc:spChg chg="add del">
          <ac:chgData name="Cedeno Canas, Lizel" userId="e97b2a05-8403-4b22-9d18-461a6494af19" providerId="ADAL" clId="{7926BC3F-6EF7-4F5B-8074-4A7B6737771D}" dt="2023-08-11T10:50:26.961" v="1799" actId="26606"/>
          <ac:spMkLst>
            <pc:docMk/>
            <pc:sldMk cId="2810579554" sldId="285"/>
            <ac:spMk id="26" creationId="{955A2079-FA98-4876-80F0-72364A7D2EA4}"/>
          </ac:spMkLst>
        </pc:spChg>
        <pc:spChg chg="add del">
          <ac:chgData name="Cedeno Canas, Lizel" userId="e97b2a05-8403-4b22-9d18-461a6494af19" providerId="ADAL" clId="{7926BC3F-6EF7-4F5B-8074-4A7B6737771D}" dt="2023-08-11T11:29:16.297" v="2374" actId="26606"/>
          <ac:spMkLst>
            <pc:docMk/>
            <pc:sldMk cId="2810579554" sldId="285"/>
            <ac:spMk id="29" creationId="{257363FD-7E77-4145-9483-331A807ADF0E}"/>
          </ac:spMkLst>
        </pc:spChg>
        <pc:spChg chg="add del">
          <ac:chgData name="Cedeno Canas, Lizel" userId="e97b2a05-8403-4b22-9d18-461a6494af19" providerId="ADAL" clId="{7926BC3F-6EF7-4F5B-8074-4A7B6737771D}" dt="2023-08-11T11:29:09.335" v="2365" actId="26606"/>
          <ac:spMkLst>
            <pc:docMk/>
            <pc:sldMk cId="2810579554" sldId="285"/>
            <ac:spMk id="34" creationId="{B50AB553-2A96-4A92-96F2-93548E096954}"/>
          </ac:spMkLst>
        </pc:spChg>
        <pc:spChg chg="add del">
          <ac:chgData name="Cedeno Canas, Lizel" userId="e97b2a05-8403-4b22-9d18-461a6494af19" providerId="ADAL" clId="{7926BC3F-6EF7-4F5B-8074-4A7B6737771D}" dt="2023-08-11T11:29:10.962" v="2367" actId="26606"/>
          <ac:spMkLst>
            <pc:docMk/>
            <pc:sldMk cId="2810579554" sldId="285"/>
            <ac:spMk id="36" creationId="{257363FD-7E77-4145-9483-331A807ADF0E}"/>
          </ac:spMkLst>
        </pc:spChg>
        <pc:spChg chg="add del">
          <ac:chgData name="Cedeno Canas, Lizel" userId="e97b2a05-8403-4b22-9d18-461a6494af19" providerId="ADAL" clId="{7926BC3F-6EF7-4F5B-8074-4A7B6737771D}" dt="2023-08-11T11:29:12.519" v="2369" actId="26606"/>
          <ac:spMkLst>
            <pc:docMk/>
            <pc:sldMk cId="2810579554" sldId="285"/>
            <ac:spMk id="38" creationId="{257363FD-7E77-4145-9483-331A807ADF0E}"/>
          </ac:spMkLst>
        </pc:spChg>
        <pc:spChg chg="add del">
          <ac:chgData name="Cedeno Canas, Lizel" userId="e97b2a05-8403-4b22-9d18-461a6494af19" providerId="ADAL" clId="{7926BC3F-6EF7-4F5B-8074-4A7B6737771D}" dt="2023-08-11T11:29:14.360" v="2371" actId="26606"/>
          <ac:spMkLst>
            <pc:docMk/>
            <pc:sldMk cId="2810579554" sldId="285"/>
            <ac:spMk id="40" creationId="{257363FD-7E77-4145-9483-331A807ADF0E}"/>
          </ac:spMkLst>
        </pc:spChg>
        <pc:spChg chg="add del">
          <ac:chgData name="Cedeno Canas, Lizel" userId="e97b2a05-8403-4b22-9d18-461a6494af19" providerId="ADAL" clId="{7926BC3F-6EF7-4F5B-8074-4A7B6737771D}" dt="2023-08-11T11:29:16.257" v="2373" actId="26606"/>
          <ac:spMkLst>
            <pc:docMk/>
            <pc:sldMk cId="2810579554" sldId="285"/>
            <ac:spMk id="42" creationId="{637B2035-1FCB-439A-B421-095E136C7E07}"/>
          </ac:spMkLst>
        </pc:spChg>
        <pc:spChg chg="add del">
          <ac:chgData name="Cedeno Canas, Lizel" userId="e97b2a05-8403-4b22-9d18-461a6494af19" providerId="ADAL" clId="{7926BC3F-6EF7-4F5B-8074-4A7B6737771D}" dt="2023-08-11T11:29:16.257" v="2373" actId="26606"/>
          <ac:spMkLst>
            <pc:docMk/>
            <pc:sldMk cId="2810579554" sldId="285"/>
            <ac:spMk id="43" creationId="{B39A1F5A-E57E-4178-8F57-A18DC747E5E1}"/>
          </ac:spMkLst>
        </pc:spChg>
        <pc:spChg chg="add del">
          <ac:chgData name="Cedeno Canas, Lizel" userId="e97b2a05-8403-4b22-9d18-461a6494af19" providerId="ADAL" clId="{7926BC3F-6EF7-4F5B-8074-4A7B6737771D}" dt="2023-08-11T11:29:16.257" v="2373" actId="26606"/>
          <ac:spMkLst>
            <pc:docMk/>
            <pc:sldMk cId="2810579554" sldId="285"/>
            <ac:spMk id="44" creationId="{CF93DC6C-1BFD-4414-BF23-471C8831CA04}"/>
          </ac:spMkLst>
        </pc:spChg>
        <pc:spChg chg="add del">
          <ac:chgData name="Cedeno Canas, Lizel" userId="e97b2a05-8403-4b22-9d18-461a6494af19" providerId="ADAL" clId="{7926BC3F-6EF7-4F5B-8074-4A7B6737771D}" dt="2023-08-11T11:29:16.257" v="2373" actId="26606"/>
          <ac:spMkLst>
            <pc:docMk/>
            <pc:sldMk cId="2810579554" sldId="285"/>
            <ac:spMk id="45" creationId="{001928A5-13A8-4372-8A77-BCAAE5553E6F}"/>
          </ac:spMkLst>
        </pc:spChg>
        <pc:spChg chg="add del">
          <ac:chgData name="Cedeno Canas, Lizel" userId="e97b2a05-8403-4b22-9d18-461a6494af19" providerId="ADAL" clId="{7926BC3F-6EF7-4F5B-8074-4A7B6737771D}" dt="2023-08-11T11:30:44.892" v="2564" actId="26606"/>
          <ac:spMkLst>
            <pc:docMk/>
            <pc:sldMk cId="2810579554" sldId="285"/>
            <ac:spMk id="47" creationId="{B50AB553-2A96-4A92-96F2-93548E096954}"/>
          </ac:spMkLst>
        </pc:spChg>
        <pc:spChg chg="add del">
          <ac:chgData name="Cedeno Canas, Lizel" userId="e97b2a05-8403-4b22-9d18-461a6494af19" providerId="ADAL" clId="{7926BC3F-6EF7-4F5B-8074-4A7B6737771D}" dt="2023-08-11T11:30:42.330" v="2561" actId="26606"/>
          <ac:spMkLst>
            <pc:docMk/>
            <pc:sldMk cId="2810579554" sldId="285"/>
            <ac:spMk id="52" creationId="{B50AB553-2A96-4A92-96F2-93548E096954}"/>
          </ac:spMkLst>
        </pc:spChg>
        <pc:spChg chg="add del">
          <ac:chgData name="Cedeno Canas, Lizel" userId="e97b2a05-8403-4b22-9d18-461a6494af19" providerId="ADAL" clId="{7926BC3F-6EF7-4F5B-8074-4A7B6737771D}" dt="2023-08-11T11:30:44.853" v="2563" actId="26606"/>
          <ac:spMkLst>
            <pc:docMk/>
            <pc:sldMk cId="2810579554" sldId="285"/>
            <ac:spMk id="54" creationId="{B50AB553-2A96-4A92-96F2-93548E096954}"/>
          </ac:spMkLst>
        </pc:spChg>
        <pc:spChg chg="add">
          <ac:chgData name="Cedeno Canas, Lizel" userId="e97b2a05-8403-4b22-9d18-461a6494af19" providerId="ADAL" clId="{7926BC3F-6EF7-4F5B-8074-4A7B6737771D}" dt="2023-08-11T11:30:44.892" v="2564" actId="26606"/>
          <ac:spMkLst>
            <pc:docMk/>
            <pc:sldMk cId="2810579554" sldId="285"/>
            <ac:spMk id="56" creationId="{B50AB553-2A96-4A92-96F2-93548E096954}"/>
          </ac:spMkLst>
        </pc:spChg>
        <pc:graphicFrameChg chg="add mod modGraphic">
          <ac:chgData name="Cedeno Canas, Lizel" userId="e97b2a05-8403-4b22-9d18-461a6494af19" providerId="ADAL" clId="{7926BC3F-6EF7-4F5B-8074-4A7B6737771D}" dt="2023-08-11T11:33:20.526" v="2724" actId="20577"/>
          <ac:graphicFrameMkLst>
            <pc:docMk/>
            <pc:sldMk cId="2810579554" sldId="285"/>
            <ac:graphicFrameMk id="5" creationId="{CBD0021C-17BF-B548-6D10-D4C67C045D87}"/>
          </ac:graphicFrameMkLst>
        </pc:graphicFrameChg>
        <pc:picChg chg="add del">
          <ac:chgData name="Cedeno Canas, Lizel" userId="e97b2a05-8403-4b22-9d18-461a6494af19" providerId="ADAL" clId="{7926BC3F-6EF7-4F5B-8074-4A7B6737771D}" dt="2023-08-11T10:50:22.623" v="1795" actId="26606"/>
          <ac:picMkLst>
            <pc:docMk/>
            <pc:sldMk cId="2810579554" sldId="285"/>
            <ac:picMk id="19" creationId="{89009177-A990-FC0B-CED6-A8CF8998971A}"/>
          </ac:picMkLst>
        </pc:picChg>
        <pc:picChg chg="add mod ord">
          <ac:chgData name="Cedeno Canas, Lizel" userId="e97b2a05-8403-4b22-9d18-461a6494af19" providerId="ADAL" clId="{7926BC3F-6EF7-4F5B-8074-4A7B6737771D}" dt="2023-08-11T11:29:16.297" v="2374" actId="26606"/>
          <ac:picMkLst>
            <pc:docMk/>
            <pc:sldMk cId="2810579554" sldId="285"/>
            <ac:picMk id="28" creationId="{E10DDF6F-EFAF-A639-F7EA-4441E7C12F09}"/>
          </ac:picMkLst>
        </pc:picChg>
        <pc:cxnChg chg="add del">
          <ac:chgData name="Cedeno Canas, Lizel" userId="e97b2a05-8403-4b22-9d18-461a6494af19" providerId="ADAL" clId="{7926BC3F-6EF7-4F5B-8074-4A7B6737771D}" dt="2023-08-11T10:50:27.015" v="1800" actId="26606"/>
          <ac:cxnSpMkLst>
            <pc:docMk/>
            <pc:sldMk cId="2810579554" sldId="285"/>
            <ac:cxnSpMk id="11" creationId="{C8F51B3F-8331-4E4A-AE96-D47B1006EEAD}"/>
          </ac:cxnSpMkLst>
        </pc:cxnChg>
        <pc:cxnChg chg="add del">
          <ac:chgData name="Cedeno Canas, Lizel" userId="e97b2a05-8403-4b22-9d18-461a6494af19" providerId="ADAL" clId="{7926BC3F-6EF7-4F5B-8074-4A7B6737771D}" dt="2023-08-11T10:50:24.936" v="1797" actId="26606"/>
          <ac:cxnSpMkLst>
            <pc:docMk/>
            <pc:sldMk cId="2810579554" sldId="285"/>
            <ac:cxnSpMk id="24" creationId="{C8F51B3F-8331-4E4A-AE96-D47B1006EEAD}"/>
          </ac:cxnSpMkLst>
        </pc:cxnChg>
      </pc:sldChg>
      <pc:sldChg chg="addSp delSp modSp new mod setBg">
        <pc:chgData name="Cedeno Canas, Lizel" userId="e97b2a05-8403-4b22-9d18-461a6494af19" providerId="ADAL" clId="{7926BC3F-6EF7-4F5B-8074-4A7B6737771D}" dt="2023-08-11T11:53:02.963" v="3415" actId="20577"/>
        <pc:sldMkLst>
          <pc:docMk/>
          <pc:sldMk cId="2101320343" sldId="286"/>
        </pc:sldMkLst>
        <pc:spChg chg="mod">
          <ac:chgData name="Cedeno Canas, Lizel" userId="e97b2a05-8403-4b22-9d18-461a6494af19" providerId="ADAL" clId="{7926BC3F-6EF7-4F5B-8074-4A7B6737771D}" dt="2023-08-11T11:44:44.862" v="3249" actId="26606"/>
          <ac:spMkLst>
            <pc:docMk/>
            <pc:sldMk cId="2101320343" sldId="286"/>
            <ac:spMk id="2" creationId="{43DDF00B-C5BA-8CAC-E75A-E64EBBF1F306}"/>
          </ac:spMkLst>
        </pc:spChg>
        <pc:spChg chg="add del mod">
          <ac:chgData name="Cedeno Canas, Lizel" userId="e97b2a05-8403-4b22-9d18-461a6494af19" providerId="ADAL" clId="{7926BC3F-6EF7-4F5B-8074-4A7B6737771D}" dt="2023-08-11T11:34:50.826" v="2743" actId="26606"/>
          <ac:spMkLst>
            <pc:docMk/>
            <pc:sldMk cId="2101320343" sldId="286"/>
            <ac:spMk id="3" creationId="{B64586BD-C2CE-4755-CC94-1680992C2B20}"/>
          </ac:spMkLst>
        </pc:spChg>
        <pc:spChg chg="add del mod">
          <ac:chgData name="Cedeno Canas, Lizel" userId="e97b2a05-8403-4b22-9d18-461a6494af19" providerId="ADAL" clId="{7926BC3F-6EF7-4F5B-8074-4A7B6737771D}" dt="2023-08-11T11:10:33.951" v="2053" actId="478"/>
          <ac:spMkLst>
            <pc:docMk/>
            <pc:sldMk cId="2101320343" sldId="286"/>
            <ac:spMk id="5" creationId="{9E90A69F-0EB2-3CCF-22E3-560C303E2FBE}"/>
          </ac:spMkLst>
        </pc:spChg>
        <pc:spChg chg="add del">
          <ac:chgData name="Cedeno Canas, Lizel" userId="e97b2a05-8403-4b22-9d18-461a6494af19" providerId="ADAL" clId="{7926BC3F-6EF7-4F5B-8074-4A7B6737771D}" dt="2023-08-11T11:12:23.132" v="2066" actId="26606"/>
          <ac:spMkLst>
            <pc:docMk/>
            <pc:sldMk cId="2101320343" sldId="286"/>
            <ac:spMk id="8" creationId="{100EDD19-6802-4EC3-95CE-CFFAB042CFD6}"/>
          </ac:spMkLst>
        </pc:spChg>
        <pc:spChg chg="add del">
          <ac:chgData name="Cedeno Canas, Lizel" userId="e97b2a05-8403-4b22-9d18-461a6494af19" providerId="ADAL" clId="{7926BC3F-6EF7-4F5B-8074-4A7B6737771D}" dt="2023-08-11T11:12:23.132" v="2066" actId="26606"/>
          <ac:spMkLst>
            <pc:docMk/>
            <pc:sldMk cId="2101320343" sldId="286"/>
            <ac:spMk id="10" creationId="{DB17E863-922E-4C26-BD64-E8FD41D28661}"/>
          </ac:spMkLst>
        </pc:spChg>
        <pc:spChg chg="add del">
          <ac:chgData name="Cedeno Canas, Lizel" userId="e97b2a05-8403-4b22-9d18-461a6494af19" providerId="ADAL" clId="{7926BC3F-6EF7-4F5B-8074-4A7B6737771D}" dt="2023-08-11T11:12:23.121" v="2065" actId="26606"/>
          <ac:spMkLst>
            <pc:docMk/>
            <pc:sldMk cId="2101320343" sldId="286"/>
            <ac:spMk id="15" creationId="{C05CBC3C-2E5A-4839-8B9B-2E5A6ADF0F58}"/>
          </ac:spMkLst>
        </pc:spChg>
        <pc:spChg chg="add del">
          <ac:chgData name="Cedeno Canas, Lizel" userId="e97b2a05-8403-4b22-9d18-461a6494af19" providerId="ADAL" clId="{7926BC3F-6EF7-4F5B-8074-4A7B6737771D}" dt="2023-08-11T11:12:23.121" v="2065" actId="26606"/>
          <ac:spMkLst>
            <pc:docMk/>
            <pc:sldMk cId="2101320343" sldId="286"/>
            <ac:spMk id="17" creationId="{827FF362-FC97-4BF5-949B-D4ADFA26E457}"/>
          </ac:spMkLst>
        </pc:spChg>
        <pc:spChg chg="add del">
          <ac:chgData name="Cedeno Canas, Lizel" userId="e97b2a05-8403-4b22-9d18-461a6494af19" providerId="ADAL" clId="{7926BC3F-6EF7-4F5B-8074-4A7B6737771D}" dt="2023-08-11T11:13:59.602" v="2086" actId="26606"/>
          <ac:spMkLst>
            <pc:docMk/>
            <pc:sldMk cId="2101320343" sldId="286"/>
            <ac:spMk id="19" creationId="{AC17DE74-01C9-4859-B65A-85CF999E8580}"/>
          </ac:spMkLst>
        </pc:spChg>
        <pc:spChg chg="add del">
          <ac:chgData name="Cedeno Canas, Lizel" userId="e97b2a05-8403-4b22-9d18-461a6494af19" providerId="ADAL" clId="{7926BC3F-6EF7-4F5B-8074-4A7B6737771D}" dt="2023-08-11T11:13:59.602" v="2086" actId="26606"/>
          <ac:spMkLst>
            <pc:docMk/>
            <pc:sldMk cId="2101320343" sldId="286"/>
            <ac:spMk id="20" creationId="{068C0432-0E90-4CC1-8CD3-D44A90DF07EF}"/>
          </ac:spMkLst>
        </pc:spChg>
        <pc:spChg chg="add del">
          <ac:chgData name="Cedeno Canas, Lizel" userId="e97b2a05-8403-4b22-9d18-461a6494af19" providerId="ADAL" clId="{7926BC3F-6EF7-4F5B-8074-4A7B6737771D}" dt="2023-08-11T11:34:50.826" v="2743" actId="26606"/>
          <ac:spMkLst>
            <pc:docMk/>
            <pc:sldMk cId="2101320343" sldId="286"/>
            <ac:spMk id="25" creationId="{AC17DE74-01C9-4859-B65A-85CF999E8580}"/>
          </ac:spMkLst>
        </pc:spChg>
        <pc:spChg chg="add del">
          <ac:chgData name="Cedeno Canas, Lizel" userId="e97b2a05-8403-4b22-9d18-461a6494af19" providerId="ADAL" clId="{7926BC3F-6EF7-4F5B-8074-4A7B6737771D}" dt="2023-08-11T11:34:50.826" v="2743" actId="26606"/>
          <ac:spMkLst>
            <pc:docMk/>
            <pc:sldMk cId="2101320343" sldId="286"/>
            <ac:spMk id="27" creationId="{068C0432-0E90-4CC1-8CD3-D44A90DF07EF}"/>
          </ac:spMkLst>
        </pc:spChg>
        <pc:spChg chg="add del">
          <ac:chgData name="Cedeno Canas, Lizel" userId="e97b2a05-8403-4b22-9d18-461a6494af19" providerId="ADAL" clId="{7926BC3F-6EF7-4F5B-8074-4A7B6737771D}" dt="2023-08-11T11:34:50.801" v="2742" actId="26606"/>
          <ac:spMkLst>
            <pc:docMk/>
            <pc:sldMk cId="2101320343" sldId="286"/>
            <ac:spMk id="30" creationId="{AE5A632B-B15A-489E-8337-BC0F40DBC21F}"/>
          </ac:spMkLst>
        </pc:spChg>
        <pc:spChg chg="add del">
          <ac:chgData name="Cedeno Canas, Lizel" userId="e97b2a05-8403-4b22-9d18-461a6494af19" providerId="ADAL" clId="{7926BC3F-6EF7-4F5B-8074-4A7B6737771D}" dt="2023-08-11T11:34:50.801" v="2742" actId="26606"/>
          <ac:spMkLst>
            <pc:docMk/>
            <pc:sldMk cId="2101320343" sldId="286"/>
            <ac:spMk id="31" creationId="{6E895C8D-1379-40B8-8B1B-B6F5AEAF0A6C}"/>
          </ac:spMkLst>
        </pc:spChg>
        <pc:spChg chg="add del">
          <ac:chgData name="Cedeno Canas, Lizel" userId="e97b2a05-8403-4b22-9d18-461a6494af19" providerId="ADAL" clId="{7926BC3F-6EF7-4F5B-8074-4A7B6737771D}" dt="2023-08-11T11:34:50.801" v="2742" actId="26606"/>
          <ac:spMkLst>
            <pc:docMk/>
            <pc:sldMk cId="2101320343" sldId="286"/>
            <ac:spMk id="32" creationId="{651547D7-AD18-407B-A5F4-F8225B5DCFCC}"/>
          </ac:spMkLst>
        </pc:spChg>
        <pc:spChg chg="add del">
          <ac:chgData name="Cedeno Canas, Lizel" userId="e97b2a05-8403-4b22-9d18-461a6494af19" providerId="ADAL" clId="{7926BC3F-6EF7-4F5B-8074-4A7B6737771D}" dt="2023-08-11T11:34:39.728" v="2740" actId="26606"/>
          <ac:spMkLst>
            <pc:docMk/>
            <pc:sldMk cId="2101320343" sldId="286"/>
            <ac:spMk id="33" creationId="{AE5A632B-B15A-489E-8337-BC0F40DBC21F}"/>
          </ac:spMkLst>
        </pc:spChg>
        <pc:spChg chg="add del">
          <ac:chgData name="Cedeno Canas, Lizel" userId="e97b2a05-8403-4b22-9d18-461a6494af19" providerId="ADAL" clId="{7926BC3F-6EF7-4F5B-8074-4A7B6737771D}" dt="2023-08-11T11:34:39.728" v="2740" actId="26606"/>
          <ac:spMkLst>
            <pc:docMk/>
            <pc:sldMk cId="2101320343" sldId="286"/>
            <ac:spMk id="35" creationId="{6E895C8D-1379-40B8-8B1B-B6F5AEAF0A6C}"/>
          </ac:spMkLst>
        </pc:spChg>
        <pc:spChg chg="add del">
          <ac:chgData name="Cedeno Canas, Lizel" userId="e97b2a05-8403-4b22-9d18-461a6494af19" providerId="ADAL" clId="{7926BC3F-6EF7-4F5B-8074-4A7B6737771D}" dt="2023-08-11T11:44:44.862" v="3249" actId="26606"/>
          <ac:spMkLst>
            <pc:docMk/>
            <pc:sldMk cId="2101320343" sldId="286"/>
            <ac:spMk id="36" creationId="{53B021B3-DE93-4AB7-8A18-CF5F1CED88B8}"/>
          </ac:spMkLst>
        </pc:spChg>
        <pc:spChg chg="add del">
          <ac:chgData name="Cedeno Canas, Lizel" userId="e97b2a05-8403-4b22-9d18-461a6494af19" providerId="ADAL" clId="{7926BC3F-6EF7-4F5B-8074-4A7B6737771D}" dt="2023-08-11T11:34:39.728" v="2740" actId="26606"/>
          <ac:spMkLst>
            <pc:docMk/>
            <pc:sldMk cId="2101320343" sldId="286"/>
            <ac:spMk id="37" creationId="{651547D7-AD18-407B-A5F4-F8225B5DCFCC}"/>
          </ac:spMkLst>
        </pc:spChg>
        <pc:spChg chg="add del">
          <ac:chgData name="Cedeno Canas, Lizel" userId="e97b2a05-8403-4b22-9d18-461a6494af19" providerId="ADAL" clId="{7926BC3F-6EF7-4F5B-8074-4A7B6737771D}" dt="2023-08-11T11:44:44.862" v="3249" actId="26606"/>
          <ac:spMkLst>
            <pc:docMk/>
            <pc:sldMk cId="2101320343" sldId="286"/>
            <ac:spMk id="38" creationId="{52D502E5-F6B4-4D58-B4AE-FC466FF15EE8}"/>
          </ac:spMkLst>
        </pc:spChg>
        <pc:spChg chg="add del">
          <ac:chgData name="Cedeno Canas, Lizel" userId="e97b2a05-8403-4b22-9d18-461a6494af19" providerId="ADAL" clId="{7926BC3F-6EF7-4F5B-8074-4A7B6737771D}" dt="2023-08-11T11:44:44.862" v="3249" actId="26606"/>
          <ac:spMkLst>
            <pc:docMk/>
            <pc:sldMk cId="2101320343" sldId="286"/>
            <ac:spMk id="39" creationId="{9DECDBF4-02B6-4BB4-B65B-B8107AD6A9E8}"/>
          </ac:spMkLst>
        </pc:spChg>
        <pc:spChg chg="add">
          <ac:chgData name="Cedeno Canas, Lizel" userId="e97b2a05-8403-4b22-9d18-461a6494af19" providerId="ADAL" clId="{7926BC3F-6EF7-4F5B-8074-4A7B6737771D}" dt="2023-08-11T11:44:44.862" v="3249" actId="26606"/>
          <ac:spMkLst>
            <pc:docMk/>
            <pc:sldMk cId="2101320343" sldId="286"/>
            <ac:spMk id="45" creationId="{2E442304-DDBD-4F7B-8017-36BCC863FB40}"/>
          </ac:spMkLst>
        </pc:spChg>
        <pc:spChg chg="add">
          <ac:chgData name="Cedeno Canas, Lizel" userId="e97b2a05-8403-4b22-9d18-461a6494af19" providerId="ADAL" clId="{7926BC3F-6EF7-4F5B-8074-4A7B6737771D}" dt="2023-08-11T11:44:44.862" v="3249" actId="26606"/>
          <ac:spMkLst>
            <pc:docMk/>
            <pc:sldMk cId="2101320343" sldId="286"/>
            <ac:spMk id="47" creationId="{5E107275-3853-46FD-A241-DE4355A42675}"/>
          </ac:spMkLst>
        </pc:spChg>
        <pc:graphicFrameChg chg="add del">
          <ac:chgData name="Cedeno Canas, Lizel" userId="e97b2a05-8403-4b22-9d18-461a6494af19" providerId="ADAL" clId="{7926BC3F-6EF7-4F5B-8074-4A7B6737771D}" dt="2023-08-11T11:34:39.728" v="2740" actId="26606"/>
          <ac:graphicFrameMkLst>
            <pc:docMk/>
            <pc:sldMk cId="2101320343" sldId="286"/>
            <ac:graphicFrameMk id="29" creationId="{30A5E74A-F7B8-16A6-6A90-D5FEBF41A84D}"/>
          </ac:graphicFrameMkLst>
        </pc:graphicFrameChg>
        <pc:graphicFrameChg chg="add del">
          <ac:chgData name="Cedeno Canas, Lizel" userId="e97b2a05-8403-4b22-9d18-461a6494af19" providerId="ADAL" clId="{7926BC3F-6EF7-4F5B-8074-4A7B6737771D}" dt="2023-08-11T11:34:50.801" v="2742" actId="26606"/>
          <ac:graphicFrameMkLst>
            <pc:docMk/>
            <pc:sldMk cId="2101320343" sldId="286"/>
            <ac:graphicFrameMk id="34" creationId="{30A5E74A-F7B8-16A6-6A90-D5FEBF41A84D}"/>
          </ac:graphicFrameMkLst>
        </pc:graphicFrameChg>
        <pc:graphicFrameChg chg="add mod modGraphic">
          <ac:chgData name="Cedeno Canas, Lizel" userId="e97b2a05-8403-4b22-9d18-461a6494af19" providerId="ADAL" clId="{7926BC3F-6EF7-4F5B-8074-4A7B6737771D}" dt="2023-08-11T11:53:02.963" v="3415" actId="20577"/>
          <ac:graphicFrameMkLst>
            <pc:docMk/>
            <pc:sldMk cId="2101320343" sldId="286"/>
            <ac:graphicFrameMk id="40" creationId="{D29A4CB8-9D72-1993-9826-8316C0617AAC}"/>
          </ac:graphicFrameMkLst>
        </pc:graphicFrameChg>
      </pc:sldChg>
    </pc:docChg>
  </pc:docChgLst>
</pc:chgInfo>
</file>

<file path=ppt/diagrams/_rels/data7.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8.xml.rels><?xml version="1.0" encoding="UTF-8" standalone="yes"?>
<Relationships xmlns="http://schemas.openxmlformats.org/package/2006/relationships"><Relationship Id="rId3" Type="http://schemas.openxmlformats.org/officeDocument/2006/relationships/hyperlink" Target="https://www.emerald.com/insight/search?q=Anita%20Myers" TargetMode="External"/><Relationship Id="rId7" Type="http://schemas.openxmlformats.org/officeDocument/2006/relationships/hyperlink" Target="https://www.emerald.com/insight/search?q=Lorraine%20Brown" TargetMode="External"/><Relationship Id="rId2" Type="http://schemas.openxmlformats.org/officeDocument/2006/relationships/hyperlink" Target="https://www.emerald.com/insight/search?q=Maryam%20Madani%20Larijani" TargetMode="External"/><Relationship Id="rId1" Type="http://schemas.openxmlformats.org/officeDocument/2006/relationships/hyperlink" Target="https://www.emerald.com/insight/search?q=Alexander%20Crizzle" TargetMode="External"/><Relationship Id="rId6" Type="http://schemas.openxmlformats.org/officeDocument/2006/relationships/hyperlink" Target="https://www.emerald.com/insight/search?q=Jeffery%20Bray" TargetMode="External"/><Relationship Id="rId5" Type="http://schemas.openxmlformats.org/officeDocument/2006/relationships/hyperlink" Target="https://www.emerald.com/insight/search?q=Sarah%20Price" TargetMode="External"/><Relationship Id="rId4" Type="http://schemas.openxmlformats.org/officeDocument/2006/relationships/hyperlink" Target="https://www.emerald.com/insight/search?q=Philip%20Bigelow" TargetMode="External"/></Relationships>
</file>

<file path=ppt/diagrams/_rels/data1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7.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8.xml.rels><?xml version="1.0" encoding="UTF-8" standalone="yes"?>
<Relationships xmlns="http://schemas.openxmlformats.org/package/2006/relationships"><Relationship Id="rId3" Type="http://schemas.openxmlformats.org/officeDocument/2006/relationships/hyperlink" Target="https://www.emerald.com/insight/search?q=Anita%20Myers" TargetMode="External"/><Relationship Id="rId7" Type="http://schemas.openxmlformats.org/officeDocument/2006/relationships/hyperlink" Target="https://www.emerald.com/insight/search?q=Lorraine%20Brown" TargetMode="External"/><Relationship Id="rId2" Type="http://schemas.openxmlformats.org/officeDocument/2006/relationships/hyperlink" Target="https://www.emerald.com/insight/search?q=Maryam%20Madani%20Larijani" TargetMode="External"/><Relationship Id="rId1" Type="http://schemas.openxmlformats.org/officeDocument/2006/relationships/hyperlink" Target="https://www.emerald.com/insight/search?q=Alexander%20Crizzle" TargetMode="External"/><Relationship Id="rId6" Type="http://schemas.openxmlformats.org/officeDocument/2006/relationships/hyperlink" Target="https://www.emerald.com/insight/search?q=Jeffery%20Bray" TargetMode="External"/><Relationship Id="rId5" Type="http://schemas.openxmlformats.org/officeDocument/2006/relationships/hyperlink" Target="https://www.emerald.com/insight/search?q=Sarah%20Price" TargetMode="External"/><Relationship Id="rId4" Type="http://schemas.openxmlformats.org/officeDocument/2006/relationships/hyperlink" Target="https://www.emerald.com/insight/search?q=Philip%20Bigelow" TargetMode="External"/></Relationships>
</file>

<file path=ppt/diagrams/_rels/drawing1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A1743E0-CDC6-4345-888D-77B2D3AB2A1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4BF6E011-9483-4D38-B8DC-CE69979216DF}">
      <dgm:prSet/>
      <dgm:spPr/>
      <dgm:t>
        <a:bodyPr/>
        <a:lstStyle/>
        <a:p>
          <a:r>
            <a:rPr lang="en-US" b="1" i="1"/>
            <a:t>PROJECTS FOR YOU LTD</a:t>
          </a:r>
          <a:endParaRPr lang="en-US"/>
        </a:p>
      </dgm:t>
    </dgm:pt>
    <dgm:pt modelId="{C43F94D0-98D6-4C1D-9F78-314FB3C3FAC0}" type="parTrans" cxnId="{BCFA8EC9-9E4B-4774-A3F1-DB34E6CFA457}">
      <dgm:prSet/>
      <dgm:spPr/>
      <dgm:t>
        <a:bodyPr/>
        <a:lstStyle/>
        <a:p>
          <a:endParaRPr lang="en-US"/>
        </a:p>
      </dgm:t>
    </dgm:pt>
    <dgm:pt modelId="{8FC35E60-949B-4181-B54E-0D38C6DB314D}" type="sibTrans" cxnId="{BCFA8EC9-9E4B-4774-A3F1-DB34E6CFA457}">
      <dgm:prSet/>
      <dgm:spPr/>
      <dgm:t>
        <a:bodyPr/>
        <a:lstStyle/>
        <a:p>
          <a:endParaRPr lang="en-US"/>
        </a:p>
      </dgm:t>
    </dgm:pt>
    <dgm:pt modelId="{C64F0AAF-F7A3-487F-8A87-7A4BFE53FB43}">
      <dgm:prSet/>
      <dgm:spPr/>
      <dgm:t>
        <a:bodyPr/>
        <a:lstStyle/>
        <a:p>
          <a:r>
            <a:rPr lang="en-US" b="1" i="1" dirty="0"/>
            <a:t>Project : Bon Appetite Canteen </a:t>
          </a:r>
        </a:p>
      </dgm:t>
    </dgm:pt>
    <dgm:pt modelId="{74804826-7F43-4131-B3F5-C0912772B96F}" type="parTrans" cxnId="{B87E34E5-5848-4933-B54C-48C101333BEC}">
      <dgm:prSet/>
      <dgm:spPr/>
      <dgm:t>
        <a:bodyPr/>
        <a:lstStyle/>
        <a:p>
          <a:endParaRPr lang="en-US"/>
        </a:p>
      </dgm:t>
    </dgm:pt>
    <dgm:pt modelId="{2B3C16F0-F3AC-4BB0-84A5-C5FC31C40672}" type="sibTrans" cxnId="{B87E34E5-5848-4933-B54C-48C101333BEC}">
      <dgm:prSet/>
      <dgm:spPr/>
      <dgm:t>
        <a:bodyPr/>
        <a:lstStyle/>
        <a:p>
          <a:endParaRPr lang="en-US"/>
        </a:p>
      </dgm:t>
    </dgm:pt>
    <dgm:pt modelId="{24F7FD70-F049-467B-BB2C-7624D8758028}">
      <dgm:prSet/>
      <dgm:spPr/>
      <dgm:t>
        <a:bodyPr/>
        <a:lstStyle/>
        <a:p>
          <a:r>
            <a:rPr lang="en-US" b="1" i="1" dirty="0"/>
            <a:t>Project Duration 12 Months </a:t>
          </a:r>
        </a:p>
      </dgm:t>
    </dgm:pt>
    <dgm:pt modelId="{44F40DA3-B7E5-40D8-975A-ED0B6CFCEB68}" type="parTrans" cxnId="{9447E038-3A23-4699-BF2A-1861421F8B89}">
      <dgm:prSet/>
      <dgm:spPr/>
      <dgm:t>
        <a:bodyPr/>
        <a:lstStyle/>
        <a:p>
          <a:endParaRPr lang="en-US"/>
        </a:p>
      </dgm:t>
    </dgm:pt>
    <dgm:pt modelId="{55D7C973-2C7E-4F30-883A-2693F0B289E5}" type="sibTrans" cxnId="{9447E038-3A23-4699-BF2A-1861421F8B89}">
      <dgm:prSet/>
      <dgm:spPr/>
      <dgm:t>
        <a:bodyPr/>
        <a:lstStyle/>
        <a:p>
          <a:endParaRPr lang="en-US"/>
        </a:p>
      </dgm:t>
    </dgm:pt>
    <dgm:pt modelId="{67A7F592-230F-473A-A47A-F5328B6F359A}">
      <dgm:prSet/>
      <dgm:spPr/>
      <dgm:t>
        <a:bodyPr/>
        <a:lstStyle/>
        <a:p>
          <a:r>
            <a:rPr lang="en-US" b="1" i="1" dirty="0"/>
            <a:t>Presented by: </a:t>
          </a:r>
        </a:p>
        <a:p>
          <a:r>
            <a:rPr lang="en-US" dirty="0"/>
            <a:t>Lizel Johan Cedeno Canas 211894</a:t>
          </a:r>
        </a:p>
        <a:p>
          <a:r>
            <a:rPr lang="en-US" dirty="0"/>
            <a:t>Calin Andrei </a:t>
          </a:r>
          <a:r>
            <a:rPr lang="en-US" dirty="0" err="1"/>
            <a:t>Buica</a:t>
          </a:r>
          <a:r>
            <a:rPr lang="en-US" dirty="0"/>
            <a:t> 2112409</a:t>
          </a:r>
        </a:p>
        <a:p>
          <a:r>
            <a:rPr lang="en-US" dirty="0" err="1"/>
            <a:t>Akos</a:t>
          </a:r>
          <a:r>
            <a:rPr lang="en-US" dirty="0"/>
            <a:t> Molnar 2030659</a:t>
          </a:r>
        </a:p>
        <a:p>
          <a:r>
            <a:rPr lang="en-US" dirty="0"/>
            <a:t>Florian </a:t>
          </a:r>
          <a:r>
            <a:rPr lang="en-US" dirty="0" err="1"/>
            <a:t>Bortanoiu</a:t>
          </a:r>
          <a:endParaRPr lang="en-US" dirty="0"/>
        </a:p>
        <a:p>
          <a:endParaRPr lang="en-US" dirty="0"/>
        </a:p>
      </dgm:t>
    </dgm:pt>
    <dgm:pt modelId="{654AF4C3-3C32-4AE0-900B-F3974E4D4C76}" type="parTrans" cxnId="{6C72E657-66B5-463D-876F-132B8E6BB145}">
      <dgm:prSet/>
      <dgm:spPr/>
      <dgm:t>
        <a:bodyPr/>
        <a:lstStyle/>
        <a:p>
          <a:endParaRPr lang="en-US"/>
        </a:p>
      </dgm:t>
    </dgm:pt>
    <dgm:pt modelId="{71D77F5C-5ABE-4386-A7F8-4B2C8C07998A}" type="sibTrans" cxnId="{6C72E657-66B5-463D-876F-132B8E6BB145}">
      <dgm:prSet/>
      <dgm:spPr/>
      <dgm:t>
        <a:bodyPr/>
        <a:lstStyle/>
        <a:p>
          <a:endParaRPr lang="en-US"/>
        </a:p>
      </dgm:t>
    </dgm:pt>
    <dgm:pt modelId="{C1EAA700-7787-4DFB-ABCD-A5BA41236119}" type="pres">
      <dgm:prSet presAssocID="{0A1743E0-CDC6-4345-888D-77B2D3AB2A18}" presName="vert0" presStyleCnt="0">
        <dgm:presLayoutVars>
          <dgm:dir/>
          <dgm:animOne val="branch"/>
          <dgm:animLvl val="lvl"/>
        </dgm:presLayoutVars>
      </dgm:prSet>
      <dgm:spPr/>
    </dgm:pt>
    <dgm:pt modelId="{95E4C4AE-BD92-492B-885D-6A0D2AE928BC}" type="pres">
      <dgm:prSet presAssocID="{4BF6E011-9483-4D38-B8DC-CE69979216DF}" presName="thickLine" presStyleLbl="alignNode1" presStyleIdx="0" presStyleCnt="4"/>
      <dgm:spPr/>
    </dgm:pt>
    <dgm:pt modelId="{78C3FC50-9F43-4AB2-AEE7-DF55ED718BA3}" type="pres">
      <dgm:prSet presAssocID="{4BF6E011-9483-4D38-B8DC-CE69979216DF}" presName="horz1" presStyleCnt="0"/>
      <dgm:spPr/>
    </dgm:pt>
    <dgm:pt modelId="{71999FFC-03AA-4E2B-B123-7A805EB49F46}" type="pres">
      <dgm:prSet presAssocID="{4BF6E011-9483-4D38-B8DC-CE69979216DF}" presName="tx1" presStyleLbl="revTx" presStyleIdx="0" presStyleCnt="4"/>
      <dgm:spPr/>
    </dgm:pt>
    <dgm:pt modelId="{1ED4EC62-A32B-4A5A-9BC1-7BF900D357B1}" type="pres">
      <dgm:prSet presAssocID="{4BF6E011-9483-4D38-B8DC-CE69979216DF}" presName="vert1" presStyleCnt="0"/>
      <dgm:spPr/>
    </dgm:pt>
    <dgm:pt modelId="{EBEBA771-51B5-43A2-81B6-AE28FB2335A5}" type="pres">
      <dgm:prSet presAssocID="{C64F0AAF-F7A3-487F-8A87-7A4BFE53FB43}" presName="thickLine" presStyleLbl="alignNode1" presStyleIdx="1" presStyleCnt="4"/>
      <dgm:spPr/>
    </dgm:pt>
    <dgm:pt modelId="{3779365B-3632-4BCE-82C6-2FB824CF6A36}" type="pres">
      <dgm:prSet presAssocID="{C64F0AAF-F7A3-487F-8A87-7A4BFE53FB43}" presName="horz1" presStyleCnt="0"/>
      <dgm:spPr/>
    </dgm:pt>
    <dgm:pt modelId="{9E42CFA1-B480-44F2-82B0-EFE082DD55CF}" type="pres">
      <dgm:prSet presAssocID="{C64F0AAF-F7A3-487F-8A87-7A4BFE53FB43}" presName="tx1" presStyleLbl="revTx" presStyleIdx="1" presStyleCnt="4"/>
      <dgm:spPr/>
    </dgm:pt>
    <dgm:pt modelId="{6E221668-3BAF-4F72-AD26-D71A50D0385E}" type="pres">
      <dgm:prSet presAssocID="{C64F0AAF-F7A3-487F-8A87-7A4BFE53FB43}" presName="vert1" presStyleCnt="0"/>
      <dgm:spPr/>
    </dgm:pt>
    <dgm:pt modelId="{85F680CC-B372-47DA-B302-B17976A0E774}" type="pres">
      <dgm:prSet presAssocID="{24F7FD70-F049-467B-BB2C-7624D8758028}" presName="thickLine" presStyleLbl="alignNode1" presStyleIdx="2" presStyleCnt="4"/>
      <dgm:spPr/>
    </dgm:pt>
    <dgm:pt modelId="{1E21C0BB-4661-42D5-8921-E22C5886C967}" type="pres">
      <dgm:prSet presAssocID="{24F7FD70-F049-467B-BB2C-7624D8758028}" presName="horz1" presStyleCnt="0"/>
      <dgm:spPr/>
    </dgm:pt>
    <dgm:pt modelId="{FD521A71-525B-43B6-ADEC-E57B2B611219}" type="pres">
      <dgm:prSet presAssocID="{24F7FD70-F049-467B-BB2C-7624D8758028}" presName="tx1" presStyleLbl="revTx" presStyleIdx="2" presStyleCnt="4"/>
      <dgm:spPr/>
    </dgm:pt>
    <dgm:pt modelId="{D6E5238C-2D14-4874-BAD9-107FC97DC3A2}" type="pres">
      <dgm:prSet presAssocID="{24F7FD70-F049-467B-BB2C-7624D8758028}" presName="vert1" presStyleCnt="0"/>
      <dgm:spPr/>
    </dgm:pt>
    <dgm:pt modelId="{98069A20-6546-4387-87D4-EE3C0FE296C0}" type="pres">
      <dgm:prSet presAssocID="{67A7F592-230F-473A-A47A-F5328B6F359A}" presName="thickLine" presStyleLbl="alignNode1" presStyleIdx="3" presStyleCnt="4"/>
      <dgm:spPr/>
    </dgm:pt>
    <dgm:pt modelId="{24F2CC6F-2C1C-41D4-B30F-8D1DB1428669}" type="pres">
      <dgm:prSet presAssocID="{67A7F592-230F-473A-A47A-F5328B6F359A}" presName="horz1" presStyleCnt="0"/>
      <dgm:spPr/>
    </dgm:pt>
    <dgm:pt modelId="{B1BEEC30-86E5-4E62-8F69-2EC66EFECF97}" type="pres">
      <dgm:prSet presAssocID="{67A7F592-230F-473A-A47A-F5328B6F359A}" presName="tx1" presStyleLbl="revTx" presStyleIdx="3" presStyleCnt="4"/>
      <dgm:spPr/>
    </dgm:pt>
    <dgm:pt modelId="{9389187B-B9B4-472E-84EA-CED01B0A8997}" type="pres">
      <dgm:prSet presAssocID="{67A7F592-230F-473A-A47A-F5328B6F359A}" presName="vert1" presStyleCnt="0"/>
      <dgm:spPr/>
    </dgm:pt>
  </dgm:ptLst>
  <dgm:cxnLst>
    <dgm:cxn modelId="{9447E038-3A23-4699-BF2A-1861421F8B89}" srcId="{0A1743E0-CDC6-4345-888D-77B2D3AB2A18}" destId="{24F7FD70-F049-467B-BB2C-7624D8758028}" srcOrd="2" destOrd="0" parTransId="{44F40DA3-B7E5-40D8-975A-ED0B6CFCEB68}" sibTransId="{55D7C973-2C7E-4F30-883A-2693F0B289E5}"/>
    <dgm:cxn modelId="{C7BE2E3D-C853-4EBE-9433-0386B70D5F6B}" type="presOf" srcId="{24F7FD70-F049-467B-BB2C-7624D8758028}" destId="{FD521A71-525B-43B6-ADEC-E57B2B611219}" srcOrd="0" destOrd="0" presId="urn:microsoft.com/office/officeart/2008/layout/LinedList"/>
    <dgm:cxn modelId="{F41C2D61-4FB0-4CA6-97B1-4B62DD0861C0}" type="presOf" srcId="{67A7F592-230F-473A-A47A-F5328B6F359A}" destId="{B1BEEC30-86E5-4E62-8F69-2EC66EFECF97}" srcOrd="0" destOrd="0" presId="urn:microsoft.com/office/officeart/2008/layout/LinedList"/>
    <dgm:cxn modelId="{C5AB3146-2F6C-4C94-9217-F7EA5AA0CBD6}" type="presOf" srcId="{C64F0AAF-F7A3-487F-8A87-7A4BFE53FB43}" destId="{9E42CFA1-B480-44F2-82B0-EFE082DD55CF}" srcOrd="0" destOrd="0" presId="urn:microsoft.com/office/officeart/2008/layout/LinedList"/>
    <dgm:cxn modelId="{6C72E657-66B5-463D-876F-132B8E6BB145}" srcId="{0A1743E0-CDC6-4345-888D-77B2D3AB2A18}" destId="{67A7F592-230F-473A-A47A-F5328B6F359A}" srcOrd="3" destOrd="0" parTransId="{654AF4C3-3C32-4AE0-900B-F3974E4D4C76}" sibTransId="{71D77F5C-5ABE-4386-A7F8-4B2C8C07998A}"/>
    <dgm:cxn modelId="{C0D8DFA2-7EF8-49BA-B838-83A5EDBF9A7B}" type="presOf" srcId="{4BF6E011-9483-4D38-B8DC-CE69979216DF}" destId="{71999FFC-03AA-4E2B-B123-7A805EB49F46}" srcOrd="0" destOrd="0" presId="urn:microsoft.com/office/officeart/2008/layout/LinedList"/>
    <dgm:cxn modelId="{BCFA8EC9-9E4B-4774-A3F1-DB34E6CFA457}" srcId="{0A1743E0-CDC6-4345-888D-77B2D3AB2A18}" destId="{4BF6E011-9483-4D38-B8DC-CE69979216DF}" srcOrd="0" destOrd="0" parTransId="{C43F94D0-98D6-4C1D-9F78-314FB3C3FAC0}" sibTransId="{8FC35E60-949B-4181-B54E-0D38C6DB314D}"/>
    <dgm:cxn modelId="{B87E34E5-5848-4933-B54C-48C101333BEC}" srcId="{0A1743E0-CDC6-4345-888D-77B2D3AB2A18}" destId="{C64F0AAF-F7A3-487F-8A87-7A4BFE53FB43}" srcOrd="1" destOrd="0" parTransId="{74804826-7F43-4131-B3F5-C0912772B96F}" sibTransId="{2B3C16F0-F3AC-4BB0-84A5-C5FC31C40672}"/>
    <dgm:cxn modelId="{21B8A8F1-3BC5-4B25-B10A-34D2A18F6787}" type="presOf" srcId="{0A1743E0-CDC6-4345-888D-77B2D3AB2A18}" destId="{C1EAA700-7787-4DFB-ABCD-A5BA41236119}" srcOrd="0" destOrd="0" presId="urn:microsoft.com/office/officeart/2008/layout/LinedList"/>
    <dgm:cxn modelId="{832CCCA1-6FB9-415E-A5E5-22DE5F293345}" type="presParOf" srcId="{C1EAA700-7787-4DFB-ABCD-A5BA41236119}" destId="{95E4C4AE-BD92-492B-885D-6A0D2AE928BC}" srcOrd="0" destOrd="0" presId="urn:microsoft.com/office/officeart/2008/layout/LinedList"/>
    <dgm:cxn modelId="{A554926F-7D36-4413-939C-92ED157826FD}" type="presParOf" srcId="{C1EAA700-7787-4DFB-ABCD-A5BA41236119}" destId="{78C3FC50-9F43-4AB2-AEE7-DF55ED718BA3}" srcOrd="1" destOrd="0" presId="urn:microsoft.com/office/officeart/2008/layout/LinedList"/>
    <dgm:cxn modelId="{DBFD576F-0A6B-4988-ABD3-7802CCBE1380}" type="presParOf" srcId="{78C3FC50-9F43-4AB2-AEE7-DF55ED718BA3}" destId="{71999FFC-03AA-4E2B-B123-7A805EB49F46}" srcOrd="0" destOrd="0" presId="urn:microsoft.com/office/officeart/2008/layout/LinedList"/>
    <dgm:cxn modelId="{29143A0F-6D3D-436E-BFFE-FEEC40EB514E}" type="presParOf" srcId="{78C3FC50-9F43-4AB2-AEE7-DF55ED718BA3}" destId="{1ED4EC62-A32B-4A5A-9BC1-7BF900D357B1}" srcOrd="1" destOrd="0" presId="urn:microsoft.com/office/officeart/2008/layout/LinedList"/>
    <dgm:cxn modelId="{5ADEC03F-50EE-4DA5-8D2B-04D2D36CD3C0}" type="presParOf" srcId="{C1EAA700-7787-4DFB-ABCD-A5BA41236119}" destId="{EBEBA771-51B5-43A2-81B6-AE28FB2335A5}" srcOrd="2" destOrd="0" presId="urn:microsoft.com/office/officeart/2008/layout/LinedList"/>
    <dgm:cxn modelId="{A316C4E5-9073-4184-884C-C3CD82BCF94A}" type="presParOf" srcId="{C1EAA700-7787-4DFB-ABCD-A5BA41236119}" destId="{3779365B-3632-4BCE-82C6-2FB824CF6A36}" srcOrd="3" destOrd="0" presId="urn:microsoft.com/office/officeart/2008/layout/LinedList"/>
    <dgm:cxn modelId="{34134260-A90A-4BE9-86C0-85B804721961}" type="presParOf" srcId="{3779365B-3632-4BCE-82C6-2FB824CF6A36}" destId="{9E42CFA1-B480-44F2-82B0-EFE082DD55CF}" srcOrd="0" destOrd="0" presId="urn:microsoft.com/office/officeart/2008/layout/LinedList"/>
    <dgm:cxn modelId="{BCF657C2-3CE8-4630-8FBD-A6DADC3A08F1}" type="presParOf" srcId="{3779365B-3632-4BCE-82C6-2FB824CF6A36}" destId="{6E221668-3BAF-4F72-AD26-D71A50D0385E}" srcOrd="1" destOrd="0" presId="urn:microsoft.com/office/officeart/2008/layout/LinedList"/>
    <dgm:cxn modelId="{DD6223D1-4F52-44C3-8E35-CA25FA80F63E}" type="presParOf" srcId="{C1EAA700-7787-4DFB-ABCD-A5BA41236119}" destId="{85F680CC-B372-47DA-B302-B17976A0E774}" srcOrd="4" destOrd="0" presId="urn:microsoft.com/office/officeart/2008/layout/LinedList"/>
    <dgm:cxn modelId="{DCC8C123-A3DC-4E7F-832C-974FDBDAF271}" type="presParOf" srcId="{C1EAA700-7787-4DFB-ABCD-A5BA41236119}" destId="{1E21C0BB-4661-42D5-8921-E22C5886C967}" srcOrd="5" destOrd="0" presId="urn:microsoft.com/office/officeart/2008/layout/LinedList"/>
    <dgm:cxn modelId="{3DF5F18A-91B8-4208-AE99-EBCC71544DFA}" type="presParOf" srcId="{1E21C0BB-4661-42D5-8921-E22C5886C967}" destId="{FD521A71-525B-43B6-ADEC-E57B2B611219}" srcOrd="0" destOrd="0" presId="urn:microsoft.com/office/officeart/2008/layout/LinedList"/>
    <dgm:cxn modelId="{1076F83A-3DFC-4F79-97F3-97F6051B4658}" type="presParOf" srcId="{1E21C0BB-4661-42D5-8921-E22C5886C967}" destId="{D6E5238C-2D14-4874-BAD9-107FC97DC3A2}" srcOrd="1" destOrd="0" presId="urn:microsoft.com/office/officeart/2008/layout/LinedList"/>
    <dgm:cxn modelId="{F61A8950-AF30-4124-9148-FD8CE2CFC5B9}" type="presParOf" srcId="{C1EAA700-7787-4DFB-ABCD-A5BA41236119}" destId="{98069A20-6546-4387-87D4-EE3C0FE296C0}" srcOrd="6" destOrd="0" presId="urn:microsoft.com/office/officeart/2008/layout/LinedList"/>
    <dgm:cxn modelId="{79278200-5003-4151-B2CF-65D67592BC13}" type="presParOf" srcId="{C1EAA700-7787-4DFB-ABCD-A5BA41236119}" destId="{24F2CC6F-2C1C-41D4-B30F-8D1DB1428669}" srcOrd="7" destOrd="0" presId="urn:microsoft.com/office/officeart/2008/layout/LinedList"/>
    <dgm:cxn modelId="{5315546E-53A2-4C29-9742-AF47CAEC3AEC}" type="presParOf" srcId="{24F2CC6F-2C1C-41D4-B30F-8D1DB1428669}" destId="{B1BEEC30-86E5-4E62-8F69-2EC66EFECF97}" srcOrd="0" destOrd="0" presId="urn:microsoft.com/office/officeart/2008/layout/LinedList"/>
    <dgm:cxn modelId="{2871AD78-AFBE-4C48-B1F6-8E3FCB624296}" type="presParOf" srcId="{24F2CC6F-2C1C-41D4-B30F-8D1DB1428669}" destId="{9389187B-B9B4-472E-84EA-CED01B0A89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C0889A-A3BF-426C-AFFB-90A00F4F20C5}"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2A942596-A94F-4FCF-9095-F9F958FB7CBA}">
      <dgm:prSet/>
      <dgm:spPr/>
      <dgm:t>
        <a:bodyPr/>
        <a:lstStyle/>
        <a:p>
          <a:r>
            <a:rPr lang="en-GB"/>
            <a:t>INTRODUCTION</a:t>
          </a:r>
          <a:endParaRPr lang="en-US"/>
        </a:p>
      </dgm:t>
    </dgm:pt>
    <dgm:pt modelId="{9F6BEB84-99D2-43F8-9E34-CFD2065A19B3}" type="parTrans" cxnId="{B1ACB8F1-410A-4D3E-8B99-EC69E8466273}">
      <dgm:prSet/>
      <dgm:spPr/>
      <dgm:t>
        <a:bodyPr/>
        <a:lstStyle/>
        <a:p>
          <a:endParaRPr lang="en-US"/>
        </a:p>
      </dgm:t>
    </dgm:pt>
    <dgm:pt modelId="{5B30300D-7254-4604-A5A2-53693FAA369A}" type="sibTrans" cxnId="{B1ACB8F1-410A-4D3E-8B99-EC69E8466273}">
      <dgm:prSet/>
      <dgm:spPr/>
      <dgm:t>
        <a:bodyPr/>
        <a:lstStyle/>
        <a:p>
          <a:endParaRPr lang="en-US"/>
        </a:p>
      </dgm:t>
    </dgm:pt>
    <dgm:pt modelId="{39471492-ADEE-4E1D-A54A-A904DDCFCE71}">
      <dgm:prSet/>
      <dgm:spPr/>
      <dgm:t>
        <a:bodyPr/>
        <a:lstStyle/>
        <a:p>
          <a:r>
            <a:rPr lang="en-GB" dirty="0"/>
            <a:t>Phase 1: Conception and </a:t>
          </a:r>
          <a:r>
            <a:rPr lang="en-GB" dirty="0" err="1"/>
            <a:t>Initation</a:t>
          </a:r>
          <a:r>
            <a:rPr lang="en-GB" dirty="0"/>
            <a:t> </a:t>
          </a:r>
          <a:endParaRPr lang="en-US" dirty="0"/>
        </a:p>
      </dgm:t>
    </dgm:pt>
    <dgm:pt modelId="{0F1092A8-2F87-442A-BACC-33EA2022982F}" type="parTrans" cxnId="{E6AB7F81-15DB-4D11-A8F4-6848CFEBE4E8}">
      <dgm:prSet/>
      <dgm:spPr/>
      <dgm:t>
        <a:bodyPr/>
        <a:lstStyle/>
        <a:p>
          <a:endParaRPr lang="en-US"/>
        </a:p>
      </dgm:t>
    </dgm:pt>
    <dgm:pt modelId="{31CB5E0E-4B2A-4573-ADBF-5000A299F9FB}" type="sibTrans" cxnId="{E6AB7F81-15DB-4D11-A8F4-6848CFEBE4E8}">
      <dgm:prSet/>
      <dgm:spPr/>
      <dgm:t>
        <a:bodyPr/>
        <a:lstStyle/>
        <a:p>
          <a:endParaRPr lang="en-US"/>
        </a:p>
      </dgm:t>
    </dgm:pt>
    <dgm:pt modelId="{CC84E9B9-E0FD-43D2-AD1A-B2F455791EDA}">
      <dgm:prSet/>
      <dgm:spPr/>
      <dgm:t>
        <a:bodyPr/>
        <a:lstStyle/>
        <a:p>
          <a:r>
            <a:rPr lang="en-IN"/>
            <a:t>Phase 2: </a:t>
          </a:r>
          <a:r>
            <a:rPr lang="en-GB"/>
            <a:t>Definition and Planning </a:t>
          </a:r>
          <a:endParaRPr lang="en-US"/>
        </a:p>
      </dgm:t>
    </dgm:pt>
    <dgm:pt modelId="{C8AD5ADF-507D-4B79-B199-0EEE1401FD9B}" type="parTrans" cxnId="{7BA0F6B8-1ED5-4B41-84A8-4AF2FBE2DE95}">
      <dgm:prSet/>
      <dgm:spPr/>
      <dgm:t>
        <a:bodyPr/>
        <a:lstStyle/>
        <a:p>
          <a:endParaRPr lang="en-US"/>
        </a:p>
      </dgm:t>
    </dgm:pt>
    <dgm:pt modelId="{6D131CA3-0454-4D02-897D-80CFBDC8EFFD}" type="sibTrans" cxnId="{7BA0F6B8-1ED5-4B41-84A8-4AF2FBE2DE95}">
      <dgm:prSet/>
      <dgm:spPr/>
      <dgm:t>
        <a:bodyPr/>
        <a:lstStyle/>
        <a:p>
          <a:endParaRPr lang="en-US"/>
        </a:p>
      </dgm:t>
    </dgm:pt>
    <dgm:pt modelId="{325CDBDF-A3BE-4D01-910E-2D92C3D99673}">
      <dgm:prSet/>
      <dgm:spPr/>
      <dgm:t>
        <a:bodyPr/>
        <a:lstStyle/>
        <a:p>
          <a:r>
            <a:rPr lang="en-GB"/>
            <a:t>Phase 3: Launch and Execution </a:t>
          </a:r>
          <a:endParaRPr lang="en-US"/>
        </a:p>
      </dgm:t>
    </dgm:pt>
    <dgm:pt modelId="{8EEEF157-E029-4751-997F-F5E50B12A7F1}" type="parTrans" cxnId="{8186D172-8E00-4B32-B741-29F77F3D2035}">
      <dgm:prSet/>
      <dgm:spPr/>
      <dgm:t>
        <a:bodyPr/>
        <a:lstStyle/>
        <a:p>
          <a:endParaRPr lang="en-US"/>
        </a:p>
      </dgm:t>
    </dgm:pt>
    <dgm:pt modelId="{9DC0FF5E-2F7C-48DE-B17B-B4315C0CC25D}" type="sibTrans" cxnId="{8186D172-8E00-4B32-B741-29F77F3D2035}">
      <dgm:prSet/>
      <dgm:spPr/>
      <dgm:t>
        <a:bodyPr/>
        <a:lstStyle/>
        <a:p>
          <a:endParaRPr lang="en-US"/>
        </a:p>
      </dgm:t>
    </dgm:pt>
    <dgm:pt modelId="{0F3C829C-C4FF-48CF-BCF8-BA4AEDA6F5BC}">
      <dgm:prSet/>
      <dgm:spPr/>
      <dgm:t>
        <a:bodyPr/>
        <a:lstStyle/>
        <a:p>
          <a:r>
            <a:rPr lang="en-GB"/>
            <a:t>Phase 4: Performance and Control </a:t>
          </a:r>
          <a:endParaRPr lang="en-US"/>
        </a:p>
      </dgm:t>
    </dgm:pt>
    <dgm:pt modelId="{5FCA7236-7AA7-4961-BC86-42243D4E197D}" type="parTrans" cxnId="{9130922A-C1E1-40DE-A665-6E318C4291AD}">
      <dgm:prSet/>
      <dgm:spPr/>
      <dgm:t>
        <a:bodyPr/>
        <a:lstStyle/>
        <a:p>
          <a:endParaRPr lang="en-US"/>
        </a:p>
      </dgm:t>
    </dgm:pt>
    <dgm:pt modelId="{6B9C3915-51CC-4BA1-BB1B-2004014450E1}" type="sibTrans" cxnId="{9130922A-C1E1-40DE-A665-6E318C4291AD}">
      <dgm:prSet/>
      <dgm:spPr/>
      <dgm:t>
        <a:bodyPr/>
        <a:lstStyle/>
        <a:p>
          <a:endParaRPr lang="en-US"/>
        </a:p>
      </dgm:t>
    </dgm:pt>
    <dgm:pt modelId="{8332BD08-97B4-42DF-83C2-35C3613D8625}">
      <dgm:prSet/>
      <dgm:spPr/>
      <dgm:t>
        <a:bodyPr/>
        <a:lstStyle/>
        <a:p>
          <a:r>
            <a:rPr lang="en-IN"/>
            <a:t>Phase 5:Project Close </a:t>
          </a:r>
          <a:endParaRPr lang="en-US"/>
        </a:p>
      </dgm:t>
    </dgm:pt>
    <dgm:pt modelId="{061D5248-838A-4A60-B5E7-7D0A8E8AB47D}" type="parTrans" cxnId="{4294A552-6240-4B8F-B679-D42025897920}">
      <dgm:prSet/>
      <dgm:spPr/>
      <dgm:t>
        <a:bodyPr/>
        <a:lstStyle/>
        <a:p>
          <a:endParaRPr lang="en-US"/>
        </a:p>
      </dgm:t>
    </dgm:pt>
    <dgm:pt modelId="{D0A65D8F-B75B-44E1-8FE9-7F89A7F43551}" type="sibTrans" cxnId="{4294A552-6240-4B8F-B679-D42025897920}">
      <dgm:prSet/>
      <dgm:spPr/>
      <dgm:t>
        <a:bodyPr/>
        <a:lstStyle/>
        <a:p>
          <a:endParaRPr lang="en-US"/>
        </a:p>
      </dgm:t>
    </dgm:pt>
    <dgm:pt modelId="{8A203DC3-69CC-4FC5-B9AF-202337EAB018}">
      <dgm:prSet/>
      <dgm:spPr/>
      <dgm:t>
        <a:bodyPr/>
        <a:lstStyle/>
        <a:p>
          <a:r>
            <a:rPr lang="en-GB"/>
            <a:t>Success criteria </a:t>
          </a:r>
          <a:endParaRPr lang="en-US"/>
        </a:p>
      </dgm:t>
    </dgm:pt>
    <dgm:pt modelId="{18120869-0322-4BCF-B00A-C8F0DAE63B1D}" type="parTrans" cxnId="{C0345FFF-C8C4-4E45-9F24-B10D3CBB2AA7}">
      <dgm:prSet/>
      <dgm:spPr/>
      <dgm:t>
        <a:bodyPr/>
        <a:lstStyle/>
        <a:p>
          <a:endParaRPr lang="en-US"/>
        </a:p>
      </dgm:t>
    </dgm:pt>
    <dgm:pt modelId="{0305C397-3EE5-4877-AE9F-91ABBA8CA4E4}" type="sibTrans" cxnId="{C0345FFF-C8C4-4E45-9F24-B10D3CBB2AA7}">
      <dgm:prSet/>
      <dgm:spPr/>
      <dgm:t>
        <a:bodyPr/>
        <a:lstStyle/>
        <a:p>
          <a:endParaRPr lang="en-US"/>
        </a:p>
      </dgm:t>
    </dgm:pt>
    <dgm:pt modelId="{97CCCDD3-B86A-4114-A97A-B9474B392D99}">
      <dgm:prSet/>
      <dgm:spPr/>
      <dgm:t>
        <a:bodyPr/>
        <a:lstStyle/>
        <a:p>
          <a:r>
            <a:rPr lang="en-GB"/>
            <a:t>Project deliverable </a:t>
          </a:r>
          <a:endParaRPr lang="en-US"/>
        </a:p>
      </dgm:t>
    </dgm:pt>
    <dgm:pt modelId="{4C4B50E7-5103-4062-9063-683E225471B8}" type="parTrans" cxnId="{6A2A64EE-D7DC-4A0F-A8BF-685E7997F59C}">
      <dgm:prSet/>
      <dgm:spPr/>
      <dgm:t>
        <a:bodyPr/>
        <a:lstStyle/>
        <a:p>
          <a:endParaRPr lang="en-US"/>
        </a:p>
      </dgm:t>
    </dgm:pt>
    <dgm:pt modelId="{51A07CF1-1E53-4D2F-8049-35144FB9C66E}" type="sibTrans" cxnId="{6A2A64EE-D7DC-4A0F-A8BF-685E7997F59C}">
      <dgm:prSet/>
      <dgm:spPr/>
      <dgm:t>
        <a:bodyPr/>
        <a:lstStyle/>
        <a:p>
          <a:endParaRPr lang="en-US"/>
        </a:p>
      </dgm:t>
    </dgm:pt>
    <dgm:pt modelId="{E75B04A6-8A94-44CE-98BD-58B147E69124}">
      <dgm:prSet/>
      <dgm:spPr/>
      <dgm:t>
        <a:bodyPr/>
        <a:lstStyle/>
        <a:p>
          <a:r>
            <a:rPr lang="en-GB"/>
            <a:t>CONCLUSION</a:t>
          </a:r>
          <a:endParaRPr lang="en-US"/>
        </a:p>
      </dgm:t>
    </dgm:pt>
    <dgm:pt modelId="{9C8E17A2-7C01-450D-A1AB-208FD18387CB}" type="parTrans" cxnId="{50F3656C-65DD-4604-82E1-FA6EC8FCAF6C}">
      <dgm:prSet/>
      <dgm:spPr/>
      <dgm:t>
        <a:bodyPr/>
        <a:lstStyle/>
        <a:p>
          <a:endParaRPr lang="en-US"/>
        </a:p>
      </dgm:t>
    </dgm:pt>
    <dgm:pt modelId="{A6057D7F-418F-4EE6-BC72-C4E2B7278042}" type="sibTrans" cxnId="{50F3656C-65DD-4604-82E1-FA6EC8FCAF6C}">
      <dgm:prSet/>
      <dgm:spPr/>
      <dgm:t>
        <a:bodyPr/>
        <a:lstStyle/>
        <a:p>
          <a:endParaRPr lang="en-US"/>
        </a:p>
      </dgm:t>
    </dgm:pt>
    <dgm:pt modelId="{1BF46DE4-75CC-4405-9BCC-60AB19F02BDA}">
      <dgm:prSet/>
      <dgm:spPr/>
      <dgm:t>
        <a:bodyPr/>
        <a:lstStyle/>
        <a:p>
          <a:r>
            <a:rPr lang="en-GB"/>
            <a:t>REFERENCES</a:t>
          </a:r>
          <a:endParaRPr lang="en-US"/>
        </a:p>
      </dgm:t>
    </dgm:pt>
    <dgm:pt modelId="{3760AEB8-0383-4073-A368-757AB0A507FB}" type="parTrans" cxnId="{73295242-76FB-48BB-9583-AB1CE43DEF39}">
      <dgm:prSet/>
      <dgm:spPr/>
      <dgm:t>
        <a:bodyPr/>
        <a:lstStyle/>
        <a:p>
          <a:endParaRPr lang="en-US"/>
        </a:p>
      </dgm:t>
    </dgm:pt>
    <dgm:pt modelId="{8D37953C-9FC4-477A-A11D-42211D18434F}" type="sibTrans" cxnId="{73295242-76FB-48BB-9583-AB1CE43DEF39}">
      <dgm:prSet/>
      <dgm:spPr/>
      <dgm:t>
        <a:bodyPr/>
        <a:lstStyle/>
        <a:p>
          <a:endParaRPr lang="en-US"/>
        </a:p>
      </dgm:t>
    </dgm:pt>
    <dgm:pt modelId="{236D1626-BA59-44CC-A438-20FBCAE9E07E}" type="pres">
      <dgm:prSet presAssocID="{26C0889A-A3BF-426C-AFFB-90A00F4F20C5}" presName="vert0" presStyleCnt="0">
        <dgm:presLayoutVars>
          <dgm:dir/>
          <dgm:animOne val="branch"/>
          <dgm:animLvl val="lvl"/>
        </dgm:presLayoutVars>
      </dgm:prSet>
      <dgm:spPr/>
    </dgm:pt>
    <dgm:pt modelId="{81134776-7E09-47D4-8945-F3DCD45AAC2A}" type="pres">
      <dgm:prSet presAssocID="{2A942596-A94F-4FCF-9095-F9F958FB7CBA}" presName="thickLine" presStyleLbl="alignNode1" presStyleIdx="0" presStyleCnt="10"/>
      <dgm:spPr/>
    </dgm:pt>
    <dgm:pt modelId="{EAD70167-5748-4906-B91F-33AEC9C73A09}" type="pres">
      <dgm:prSet presAssocID="{2A942596-A94F-4FCF-9095-F9F958FB7CBA}" presName="horz1" presStyleCnt="0"/>
      <dgm:spPr/>
    </dgm:pt>
    <dgm:pt modelId="{8A66DDFC-622B-4713-913F-04EA30C1F09D}" type="pres">
      <dgm:prSet presAssocID="{2A942596-A94F-4FCF-9095-F9F958FB7CBA}" presName="tx1" presStyleLbl="revTx" presStyleIdx="0" presStyleCnt="10"/>
      <dgm:spPr/>
    </dgm:pt>
    <dgm:pt modelId="{9ED4609A-E3AE-41FA-AEB6-51ED2C460697}" type="pres">
      <dgm:prSet presAssocID="{2A942596-A94F-4FCF-9095-F9F958FB7CBA}" presName="vert1" presStyleCnt="0"/>
      <dgm:spPr/>
    </dgm:pt>
    <dgm:pt modelId="{CEDF82F0-BF7F-4F10-8585-1F75752D4EF3}" type="pres">
      <dgm:prSet presAssocID="{39471492-ADEE-4E1D-A54A-A904DDCFCE71}" presName="thickLine" presStyleLbl="alignNode1" presStyleIdx="1" presStyleCnt="10"/>
      <dgm:spPr/>
    </dgm:pt>
    <dgm:pt modelId="{41339D90-CCC6-49F5-9085-1F5F16D679C1}" type="pres">
      <dgm:prSet presAssocID="{39471492-ADEE-4E1D-A54A-A904DDCFCE71}" presName="horz1" presStyleCnt="0"/>
      <dgm:spPr/>
    </dgm:pt>
    <dgm:pt modelId="{12F43AA7-8928-49C4-9295-0E949114A9D1}" type="pres">
      <dgm:prSet presAssocID="{39471492-ADEE-4E1D-A54A-A904DDCFCE71}" presName="tx1" presStyleLbl="revTx" presStyleIdx="1" presStyleCnt="10"/>
      <dgm:spPr/>
    </dgm:pt>
    <dgm:pt modelId="{0D7560A0-0789-4CAF-8315-CA94A1916523}" type="pres">
      <dgm:prSet presAssocID="{39471492-ADEE-4E1D-A54A-A904DDCFCE71}" presName="vert1" presStyleCnt="0"/>
      <dgm:spPr/>
    </dgm:pt>
    <dgm:pt modelId="{CBAE2B26-0ABA-4326-B611-8EB08FF4B4DB}" type="pres">
      <dgm:prSet presAssocID="{CC84E9B9-E0FD-43D2-AD1A-B2F455791EDA}" presName="thickLine" presStyleLbl="alignNode1" presStyleIdx="2" presStyleCnt="10"/>
      <dgm:spPr/>
    </dgm:pt>
    <dgm:pt modelId="{CC44A7E5-AD69-410D-8272-F4A68E79D36A}" type="pres">
      <dgm:prSet presAssocID="{CC84E9B9-E0FD-43D2-AD1A-B2F455791EDA}" presName="horz1" presStyleCnt="0"/>
      <dgm:spPr/>
    </dgm:pt>
    <dgm:pt modelId="{3FC70C5F-8E8D-45C1-9C57-295F62B1E317}" type="pres">
      <dgm:prSet presAssocID="{CC84E9B9-E0FD-43D2-AD1A-B2F455791EDA}" presName="tx1" presStyleLbl="revTx" presStyleIdx="2" presStyleCnt="10"/>
      <dgm:spPr/>
    </dgm:pt>
    <dgm:pt modelId="{6DF53242-F64A-48C8-A06A-56E83B3C85C3}" type="pres">
      <dgm:prSet presAssocID="{CC84E9B9-E0FD-43D2-AD1A-B2F455791EDA}" presName="vert1" presStyleCnt="0"/>
      <dgm:spPr/>
    </dgm:pt>
    <dgm:pt modelId="{3B4C11C9-D5B3-4F44-A1A2-557A760F58BB}" type="pres">
      <dgm:prSet presAssocID="{325CDBDF-A3BE-4D01-910E-2D92C3D99673}" presName="thickLine" presStyleLbl="alignNode1" presStyleIdx="3" presStyleCnt="10"/>
      <dgm:spPr/>
    </dgm:pt>
    <dgm:pt modelId="{200F33D9-E30F-4120-8102-51BC1AE55B84}" type="pres">
      <dgm:prSet presAssocID="{325CDBDF-A3BE-4D01-910E-2D92C3D99673}" presName="horz1" presStyleCnt="0"/>
      <dgm:spPr/>
    </dgm:pt>
    <dgm:pt modelId="{DE67D700-737C-48C0-BD0A-7541145F5F91}" type="pres">
      <dgm:prSet presAssocID="{325CDBDF-A3BE-4D01-910E-2D92C3D99673}" presName="tx1" presStyleLbl="revTx" presStyleIdx="3" presStyleCnt="10"/>
      <dgm:spPr/>
    </dgm:pt>
    <dgm:pt modelId="{E6BDC4E5-22C9-4BA0-8FE9-74B346051302}" type="pres">
      <dgm:prSet presAssocID="{325CDBDF-A3BE-4D01-910E-2D92C3D99673}" presName="vert1" presStyleCnt="0"/>
      <dgm:spPr/>
    </dgm:pt>
    <dgm:pt modelId="{5F09B9DC-FD32-4D9C-9117-5A70FB08C807}" type="pres">
      <dgm:prSet presAssocID="{0F3C829C-C4FF-48CF-BCF8-BA4AEDA6F5BC}" presName="thickLine" presStyleLbl="alignNode1" presStyleIdx="4" presStyleCnt="10"/>
      <dgm:spPr/>
    </dgm:pt>
    <dgm:pt modelId="{2F6C3A5F-3199-4B80-8207-6B513A4FF907}" type="pres">
      <dgm:prSet presAssocID="{0F3C829C-C4FF-48CF-BCF8-BA4AEDA6F5BC}" presName="horz1" presStyleCnt="0"/>
      <dgm:spPr/>
    </dgm:pt>
    <dgm:pt modelId="{92EA0091-E02A-410D-84DE-CC24BA4475B0}" type="pres">
      <dgm:prSet presAssocID="{0F3C829C-C4FF-48CF-BCF8-BA4AEDA6F5BC}" presName="tx1" presStyleLbl="revTx" presStyleIdx="4" presStyleCnt="10"/>
      <dgm:spPr/>
    </dgm:pt>
    <dgm:pt modelId="{EED413F6-9A87-4C71-803A-6BBF4741EEF4}" type="pres">
      <dgm:prSet presAssocID="{0F3C829C-C4FF-48CF-BCF8-BA4AEDA6F5BC}" presName="vert1" presStyleCnt="0"/>
      <dgm:spPr/>
    </dgm:pt>
    <dgm:pt modelId="{B951D1C1-1B1F-4AEE-A705-80A42E435C84}" type="pres">
      <dgm:prSet presAssocID="{8332BD08-97B4-42DF-83C2-35C3613D8625}" presName="thickLine" presStyleLbl="alignNode1" presStyleIdx="5" presStyleCnt="10"/>
      <dgm:spPr/>
    </dgm:pt>
    <dgm:pt modelId="{537C9A1B-16FD-4B46-8A3B-6263024E4B20}" type="pres">
      <dgm:prSet presAssocID="{8332BD08-97B4-42DF-83C2-35C3613D8625}" presName="horz1" presStyleCnt="0"/>
      <dgm:spPr/>
    </dgm:pt>
    <dgm:pt modelId="{3931B81A-7694-4E17-8616-866F4236023D}" type="pres">
      <dgm:prSet presAssocID="{8332BD08-97B4-42DF-83C2-35C3613D8625}" presName="tx1" presStyleLbl="revTx" presStyleIdx="5" presStyleCnt="10"/>
      <dgm:spPr/>
    </dgm:pt>
    <dgm:pt modelId="{CCADB76C-55D1-4B6E-9D7D-D5E64CBF6CAD}" type="pres">
      <dgm:prSet presAssocID="{8332BD08-97B4-42DF-83C2-35C3613D8625}" presName="vert1" presStyleCnt="0"/>
      <dgm:spPr/>
    </dgm:pt>
    <dgm:pt modelId="{4EE87529-D390-4244-8EE4-BC500217E91D}" type="pres">
      <dgm:prSet presAssocID="{8A203DC3-69CC-4FC5-B9AF-202337EAB018}" presName="thickLine" presStyleLbl="alignNode1" presStyleIdx="6" presStyleCnt="10"/>
      <dgm:spPr/>
    </dgm:pt>
    <dgm:pt modelId="{0EE8D4A2-5A44-4A25-A2EE-583154732792}" type="pres">
      <dgm:prSet presAssocID="{8A203DC3-69CC-4FC5-B9AF-202337EAB018}" presName="horz1" presStyleCnt="0"/>
      <dgm:spPr/>
    </dgm:pt>
    <dgm:pt modelId="{FAF33FD3-28E9-49F8-B1DA-5F92C1DF8287}" type="pres">
      <dgm:prSet presAssocID="{8A203DC3-69CC-4FC5-B9AF-202337EAB018}" presName="tx1" presStyleLbl="revTx" presStyleIdx="6" presStyleCnt="10"/>
      <dgm:spPr/>
    </dgm:pt>
    <dgm:pt modelId="{42AB39A0-06CC-472A-89AA-50C53389463F}" type="pres">
      <dgm:prSet presAssocID="{8A203DC3-69CC-4FC5-B9AF-202337EAB018}" presName="vert1" presStyleCnt="0"/>
      <dgm:spPr/>
    </dgm:pt>
    <dgm:pt modelId="{45F5D80B-47C3-4931-88EB-D2D6963920ED}" type="pres">
      <dgm:prSet presAssocID="{97CCCDD3-B86A-4114-A97A-B9474B392D99}" presName="thickLine" presStyleLbl="alignNode1" presStyleIdx="7" presStyleCnt="10"/>
      <dgm:spPr/>
    </dgm:pt>
    <dgm:pt modelId="{91FB7CB9-3585-4CE6-AD9E-0F515602712E}" type="pres">
      <dgm:prSet presAssocID="{97CCCDD3-B86A-4114-A97A-B9474B392D99}" presName="horz1" presStyleCnt="0"/>
      <dgm:spPr/>
    </dgm:pt>
    <dgm:pt modelId="{63ACD55A-92C0-406F-9ED2-BDE330322642}" type="pres">
      <dgm:prSet presAssocID="{97CCCDD3-B86A-4114-A97A-B9474B392D99}" presName="tx1" presStyleLbl="revTx" presStyleIdx="7" presStyleCnt="10"/>
      <dgm:spPr/>
    </dgm:pt>
    <dgm:pt modelId="{1943534F-41BA-4E92-A602-8D9E7BD6BB1E}" type="pres">
      <dgm:prSet presAssocID="{97CCCDD3-B86A-4114-A97A-B9474B392D99}" presName="vert1" presStyleCnt="0"/>
      <dgm:spPr/>
    </dgm:pt>
    <dgm:pt modelId="{D9F792F2-8747-44B3-BEA4-3F8BF68C8666}" type="pres">
      <dgm:prSet presAssocID="{E75B04A6-8A94-44CE-98BD-58B147E69124}" presName="thickLine" presStyleLbl="alignNode1" presStyleIdx="8" presStyleCnt="10"/>
      <dgm:spPr/>
    </dgm:pt>
    <dgm:pt modelId="{5789BC8F-84E5-4150-A7C7-A1F777B03703}" type="pres">
      <dgm:prSet presAssocID="{E75B04A6-8A94-44CE-98BD-58B147E69124}" presName="horz1" presStyleCnt="0"/>
      <dgm:spPr/>
    </dgm:pt>
    <dgm:pt modelId="{FF0A7E63-C554-4EC7-9ED5-E22D6A149732}" type="pres">
      <dgm:prSet presAssocID="{E75B04A6-8A94-44CE-98BD-58B147E69124}" presName="tx1" presStyleLbl="revTx" presStyleIdx="8" presStyleCnt="10"/>
      <dgm:spPr/>
    </dgm:pt>
    <dgm:pt modelId="{FB08567E-B083-427E-9ED2-38D0601019F4}" type="pres">
      <dgm:prSet presAssocID="{E75B04A6-8A94-44CE-98BD-58B147E69124}" presName="vert1" presStyleCnt="0"/>
      <dgm:spPr/>
    </dgm:pt>
    <dgm:pt modelId="{51DE6357-353E-4E64-AB14-DFF8BB95ECCD}" type="pres">
      <dgm:prSet presAssocID="{1BF46DE4-75CC-4405-9BCC-60AB19F02BDA}" presName="thickLine" presStyleLbl="alignNode1" presStyleIdx="9" presStyleCnt="10"/>
      <dgm:spPr/>
    </dgm:pt>
    <dgm:pt modelId="{A55D46F8-22DC-4F88-BAB2-E9C4E90E2D16}" type="pres">
      <dgm:prSet presAssocID="{1BF46DE4-75CC-4405-9BCC-60AB19F02BDA}" presName="horz1" presStyleCnt="0"/>
      <dgm:spPr/>
    </dgm:pt>
    <dgm:pt modelId="{3D999972-FCC9-4D60-A5B4-4EDBD64261B6}" type="pres">
      <dgm:prSet presAssocID="{1BF46DE4-75CC-4405-9BCC-60AB19F02BDA}" presName="tx1" presStyleLbl="revTx" presStyleIdx="9" presStyleCnt="10"/>
      <dgm:spPr/>
    </dgm:pt>
    <dgm:pt modelId="{34438FAE-FB2C-4321-92E5-2EE0D08D48C5}" type="pres">
      <dgm:prSet presAssocID="{1BF46DE4-75CC-4405-9BCC-60AB19F02BDA}" presName="vert1" presStyleCnt="0"/>
      <dgm:spPr/>
    </dgm:pt>
  </dgm:ptLst>
  <dgm:cxnLst>
    <dgm:cxn modelId="{DB0B361B-1F8D-4EBB-A95C-C430F42F7A45}" type="presOf" srcId="{97CCCDD3-B86A-4114-A97A-B9474B392D99}" destId="{63ACD55A-92C0-406F-9ED2-BDE330322642}" srcOrd="0" destOrd="0" presId="urn:microsoft.com/office/officeart/2008/layout/LinedList"/>
    <dgm:cxn modelId="{53E4671E-5799-432D-B5C3-2A4CBD9CA41B}" type="presOf" srcId="{E75B04A6-8A94-44CE-98BD-58B147E69124}" destId="{FF0A7E63-C554-4EC7-9ED5-E22D6A149732}" srcOrd="0" destOrd="0" presId="urn:microsoft.com/office/officeart/2008/layout/LinedList"/>
    <dgm:cxn modelId="{9130922A-C1E1-40DE-A665-6E318C4291AD}" srcId="{26C0889A-A3BF-426C-AFFB-90A00F4F20C5}" destId="{0F3C829C-C4FF-48CF-BCF8-BA4AEDA6F5BC}" srcOrd="4" destOrd="0" parTransId="{5FCA7236-7AA7-4961-BC86-42243D4E197D}" sibTransId="{6B9C3915-51CC-4BA1-BB1B-2004014450E1}"/>
    <dgm:cxn modelId="{ABA63E3E-EF14-46FF-94A0-1E71DE4BA089}" type="presOf" srcId="{39471492-ADEE-4E1D-A54A-A904DDCFCE71}" destId="{12F43AA7-8928-49C4-9295-0E949114A9D1}" srcOrd="0" destOrd="0" presId="urn:microsoft.com/office/officeart/2008/layout/LinedList"/>
    <dgm:cxn modelId="{73295242-76FB-48BB-9583-AB1CE43DEF39}" srcId="{26C0889A-A3BF-426C-AFFB-90A00F4F20C5}" destId="{1BF46DE4-75CC-4405-9BCC-60AB19F02BDA}" srcOrd="9" destOrd="0" parTransId="{3760AEB8-0383-4073-A368-757AB0A507FB}" sibTransId="{8D37953C-9FC4-477A-A11D-42211D18434F}"/>
    <dgm:cxn modelId="{278DB243-4F4A-4F1B-97D1-D8002E509FF3}" type="presOf" srcId="{1BF46DE4-75CC-4405-9BCC-60AB19F02BDA}" destId="{3D999972-FCC9-4D60-A5B4-4EDBD64261B6}" srcOrd="0" destOrd="0" presId="urn:microsoft.com/office/officeart/2008/layout/LinedList"/>
    <dgm:cxn modelId="{50F3656C-65DD-4604-82E1-FA6EC8FCAF6C}" srcId="{26C0889A-A3BF-426C-AFFB-90A00F4F20C5}" destId="{E75B04A6-8A94-44CE-98BD-58B147E69124}" srcOrd="8" destOrd="0" parTransId="{9C8E17A2-7C01-450D-A1AB-208FD18387CB}" sibTransId="{A6057D7F-418F-4EE6-BC72-C4E2B7278042}"/>
    <dgm:cxn modelId="{4294A552-6240-4B8F-B679-D42025897920}" srcId="{26C0889A-A3BF-426C-AFFB-90A00F4F20C5}" destId="{8332BD08-97B4-42DF-83C2-35C3613D8625}" srcOrd="5" destOrd="0" parTransId="{061D5248-838A-4A60-B5E7-7D0A8E8AB47D}" sibTransId="{D0A65D8F-B75B-44E1-8FE9-7F89A7F43551}"/>
    <dgm:cxn modelId="{8186D172-8E00-4B32-B741-29F77F3D2035}" srcId="{26C0889A-A3BF-426C-AFFB-90A00F4F20C5}" destId="{325CDBDF-A3BE-4D01-910E-2D92C3D99673}" srcOrd="3" destOrd="0" parTransId="{8EEEF157-E029-4751-997F-F5E50B12A7F1}" sibTransId="{9DC0FF5E-2F7C-48DE-B17B-B4315C0CC25D}"/>
    <dgm:cxn modelId="{E6AB7F81-15DB-4D11-A8F4-6848CFEBE4E8}" srcId="{26C0889A-A3BF-426C-AFFB-90A00F4F20C5}" destId="{39471492-ADEE-4E1D-A54A-A904DDCFCE71}" srcOrd="1" destOrd="0" parTransId="{0F1092A8-2F87-442A-BACC-33EA2022982F}" sibTransId="{31CB5E0E-4B2A-4573-ADBF-5000A299F9FB}"/>
    <dgm:cxn modelId="{4B40FB84-CDDC-42BE-9F6D-28AE6CCC492D}" type="presOf" srcId="{0F3C829C-C4FF-48CF-BCF8-BA4AEDA6F5BC}" destId="{92EA0091-E02A-410D-84DE-CC24BA4475B0}" srcOrd="0" destOrd="0" presId="urn:microsoft.com/office/officeart/2008/layout/LinedList"/>
    <dgm:cxn modelId="{78766486-9C71-44F1-8E17-368DC512FF98}" type="presOf" srcId="{8332BD08-97B4-42DF-83C2-35C3613D8625}" destId="{3931B81A-7694-4E17-8616-866F4236023D}" srcOrd="0" destOrd="0" presId="urn:microsoft.com/office/officeart/2008/layout/LinedList"/>
    <dgm:cxn modelId="{032726A2-7F58-4977-B099-CFC8B721779B}" type="presOf" srcId="{325CDBDF-A3BE-4D01-910E-2D92C3D99673}" destId="{DE67D700-737C-48C0-BD0A-7541145F5F91}" srcOrd="0" destOrd="0" presId="urn:microsoft.com/office/officeart/2008/layout/LinedList"/>
    <dgm:cxn modelId="{240AFAA9-22EA-4287-BDCB-32C450B9DBB8}" type="presOf" srcId="{8A203DC3-69CC-4FC5-B9AF-202337EAB018}" destId="{FAF33FD3-28E9-49F8-B1DA-5F92C1DF8287}" srcOrd="0" destOrd="0" presId="urn:microsoft.com/office/officeart/2008/layout/LinedList"/>
    <dgm:cxn modelId="{7BA0F6B8-1ED5-4B41-84A8-4AF2FBE2DE95}" srcId="{26C0889A-A3BF-426C-AFFB-90A00F4F20C5}" destId="{CC84E9B9-E0FD-43D2-AD1A-B2F455791EDA}" srcOrd="2" destOrd="0" parTransId="{C8AD5ADF-507D-4B79-B199-0EEE1401FD9B}" sibTransId="{6D131CA3-0454-4D02-897D-80CFBDC8EFFD}"/>
    <dgm:cxn modelId="{31ABE7B9-6C58-4DCD-8B5A-417DCDFA155C}" type="presOf" srcId="{2A942596-A94F-4FCF-9095-F9F958FB7CBA}" destId="{8A66DDFC-622B-4713-913F-04EA30C1F09D}" srcOrd="0" destOrd="0" presId="urn:microsoft.com/office/officeart/2008/layout/LinedList"/>
    <dgm:cxn modelId="{9B7FB9DE-5EF7-44B1-8694-84F8A4E79AF1}" type="presOf" srcId="{CC84E9B9-E0FD-43D2-AD1A-B2F455791EDA}" destId="{3FC70C5F-8E8D-45C1-9C57-295F62B1E317}" srcOrd="0" destOrd="0" presId="urn:microsoft.com/office/officeart/2008/layout/LinedList"/>
    <dgm:cxn modelId="{D43772E5-70AD-4AC4-9657-650645FE4D2E}" type="presOf" srcId="{26C0889A-A3BF-426C-AFFB-90A00F4F20C5}" destId="{236D1626-BA59-44CC-A438-20FBCAE9E07E}" srcOrd="0" destOrd="0" presId="urn:microsoft.com/office/officeart/2008/layout/LinedList"/>
    <dgm:cxn modelId="{6A2A64EE-D7DC-4A0F-A8BF-685E7997F59C}" srcId="{26C0889A-A3BF-426C-AFFB-90A00F4F20C5}" destId="{97CCCDD3-B86A-4114-A97A-B9474B392D99}" srcOrd="7" destOrd="0" parTransId="{4C4B50E7-5103-4062-9063-683E225471B8}" sibTransId="{51A07CF1-1E53-4D2F-8049-35144FB9C66E}"/>
    <dgm:cxn modelId="{B1ACB8F1-410A-4D3E-8B99-EC69E8466273}" srcId="{26C0889A-A3BF-426C-AFFB-90A00F4F20C5}" destId="{2A942596-A94F-4FCF-9095-F9F958FB7CBA}" srcOrd="0" destOrd="0" parTransId="{9F6BEB84-99D2-43F8-9E34-CFD2065A19B3}" sibTransId="{5B30300D-7254-4604-A5A2-53693FAA369A}"/>
    <dgm:cxn modelId="{C0345FFF-C8C4-4E45-9F24-B10D3CBB2AA7}" srcId="{26C0889A-A3BF-426C-AFFB-90A00F4F20C5}" destId="{8A203DC3-69CC-4FC5-B9AF-202337EAB018}" srcOrd="6" destOrd="0" parTransId="{18120869-0322-4BCF-B00A-C8F0DAE63B1D}" sibTransId="{0305C397-3EE5-4877-AE9F-91ABBA8CA4E4}"/>
    <dgm:cxn modelId="{EADDF2EE-0DCF-423F-B160-94F5936B1086}" type="presParOf" srcId="{236D1626-BA59-44CC-A438-20FBCAE9E07E}" destId="{81134776-7E09-47D4-8945-F3DCD45AAC2A}" srcOrd="0" destOrd="0" presId="urn:microsoft.com/office/officeart/2008/layout/LinedList"/>
    <dgm:cxn modelId="{4B952435-F2CA-4F21-8654-97AA08487109}" type="presParOf" srcId="{236D1626-BA59-44CC-A438-20FBCAE9E07E}" destId="{EAD70167-5748-4906-B91F-33AEC9C73A09}" srcOrd="1" destOrd="0" presId="urn:microsoft.com/office/officeart/2008/layout/LinedList"/>
    <dgm:cxn modelId="{E3AEF716-8862-4D41-9A9C-DCFC4F145966}" type="presParOf" srcId="{EAD70167-5748-4906-B91F-33AEC9C73A09}" destId="{8A66DDFC-622B-4713-913F-04EA30C1F09D}" srcOrd="0" destOrd="0" presId="urn:microsoft.com/office/officeart/2008/layout/LinedList"/>
    <dgm:cxn modelId="{863622E2-E39D-402C-B1B3-0943FA107D49}" type="presParOf" srcId="{EAD70167-5748-4906-B91F-33AEC9C73A09}" destId="{9ED4609A-E3AE-41FA-AEB6-51ED2C460697}" srcOrd="1" destOrd="0" presId="urn:microsoft.com/office/officeart/2008/layout/LinedList"/>
    <dgm:cxn modelId="{C805FD1E-3ED4-42FF-914D-CD0E6945F2C2}" type="presParOf" srcId="{236D1626-BA59-44CC-A438-20FBCAE9E07E}" destId="{CEDF82F0-BF7F-4F10-8585-1F75752D4EF3}" srcOrd="2" destOrd="0" presId="urn:microsoft.com/office/officeart/2008/layout/LinedList"/>
    <dgm:cxn modelId="{B1F39008-CF6B-4378-A896-EB8FC262D4CF}" type="presParOf" srcId="{236D1626-BA59-44CC-A438-20FBCAE9E07E}" destId="{41339D90-CCC6-49F5-9085-1F5F16D679C1}" srcOrd="3" destOrd="0" presId="urn:microsoft.com/office/officeart/2008/layout/LinedList"/>
    <dgm:cxn modelId="{3D343CD4-E61F-49F7-ACD6-515BD8843476}" type="presParOf" srcId="{41339D90-CCC6-49F5-9085-1F5F16D679C1}" destId="{12F43AA7-8928-49C4-9295-0E949114A9D1}" srcOrd="0" destOrd="0" presId="urn:microsoft.com/office/officeart/2008/layout/LinedList"/>
    <dgm:cxn modelId="{364AA0BE-F415-4702-937E-224395ED0C30}" type="presParOf" srcId="{41339D90-CCC6-49F5-9085-1F5F16D679C1}" destId="{0D7560A0-0789-4CAF-8315-CA94A1916523}" srcOrd="1" destOrd="0" presId="urn:microsoft.com/office/officeart/2008/layout/LinedList"/>
    <dgm:cxn modelId="{ADF8DE9F-D182-4186-946E-8367151A08AE}" type="presParOf" srcId="{236D1626-BA59-44CC-A438-20FBCAE9E07E}" destId="{CBAE2B26-0ABA-4326-B611-8EB08FF4B4DB}" srcOrd="4" destOrd="0" presId="urn:microsoft.com/office/officeart/2008/layout/LinedList"/>
    <dgm:cxn modelId="{B61CDE54-8D62-45D1-AE31-7BBECA7E5BB8}" type="presParOf" srcId="{236D1626-BA59-44CC-A438-20FBCAE9E07E}" destId="{CC44A7E5-AD69-410D-8272-F4A68E79D36A}" srcOrd="5" destOrd="0" presId="urn:microsoft.com/office/officeart/2008/layout/LinedList"/>
    <dgm:cxn modelId="{EED34DCB-04DE-44AA-9CEC-D1FEA8D13AFD}" type="presParOf" srcId="{CC44A7E5-AD69-410D-8272-F4A68E79D36A}" destId="{3FC70C5F-8E8D-45C1-9C57-295F62B1E317}" srcOrd="0" destOrd="0" presId="urn:microsoft.com/office/officeart/2008/layout/LinedList"/>
    <dgm:cxn modelId="{40A3A9F9-A198-495B-A6D8-FE9B78AEABF8}" type="presParOf" srcId="{CC44A7E5-AD69-410D-8272-F4A68E79D36A}" destId="{6DF53242-F64A-48C8-A06A-56E83B3C85C3}" srcOrd="1" destOrd="0" presId="urn:microsoft.com/office/officeart/2008/layout/LinedList"/>
    <dgm:cxn modelId="{85B387D8-2D6C-451D-870E-A2DA467D3B19}" type="presParOf" srcId="{236D1626-BA59-44CC-A438-20FBCAE9E07E}" destId="{3B4C11C9-D5B3-4F44-A1A2-557A760F58BB}" srcOrd="6" destOrd="0" presId="urn:microsoft.com/office/officeart/2008/layout/LinedList"/>
    <dgm:cxn modelId="{A3FFBD58-A85E-4AA6-BA6A-F9BBA8D5660E}" type="presParOf" srcId="{236D1626-BA59-44CC-A438-20FBCAE9E07E}" destId="{200F33D9-E30F-4120-8102-51BC1AE55B84}" srcOrd="7" destOrd="0" presId="urn:microsoft.com/office/officeart/2008/layout/LinedList"/>
    <dgm:cxn modelId="{0108EA32-D33B-4FCB-9820-48E3FB0CB628}" type="presParOf" srcId="{200F33D9-E30F-4120-8102-51BC1AE55B84}" destId="{DE67D700-737C-48C0-BD0A-7541145F5F91}" srcOrd="0" destOrd="0" presId="urn:microsoft.com/office/officeart/2008/layout/LinedList"/>
    <dgm:cxn modelId="{EA289C2F-39C3-456D-84B1-C64EF6A4A0E7}" type="presParOf" srcId="{200F33D9-E30F-4120-8102-51BC1AE55B84}" destId="{E6BDC4E5-22C9-4BA0-8FE9-74B346051302}" srcOrd="1" destOrd="0" presId="urn:microsoft.com/office/officeart/2008/layout/LinedList"/>
    <dgm:cxn modelId="{2A5CE9CA-68D4-4C0F-BC4F-113D3C397B2F}" type="presParOf" srcId="{236D1626-BA59-44CC-A438-20FBCAE9E07E}" destId="{5F09B9DC-FD32-4D9C-9117-5A70FB08C807}" srcOrd="8" destOrd="0" presId="urn:microsoft.com/office/officeart/2008/layout/LinedList"/>
    <dgm:cxn modelId="{86F8B3F3-1539-4ACE-AE78-84A288F1D5CD}" type="presParOf" srcId="{236D1626-BA59-44CC-A438-20FBCAE9E07E}" destId="{2F6C3A5F-3199-4B80-8207-6B513A4FF907}" srcOrd="9" destOrd="0" presId="urn:microsoft.com/office/officeart/2008/layout/LinedList"/>
    <dgm:cxn modelId="{499C0452-E0A6-4004-8E13-ECE9D4DBF831}" type="presParOf" srcId="{2F6C3A5F-3199-4B80-8207-6B513A4FF907}" destId="{92EA0091-E02A-410D-84DE-CC24BA4475B0}" srcOrd="0" destOrd="0" presId="urn:microsoft.com/office/officeart/2008/layout/LinedList"/>
    <dgm:cxn modelId="{0A4DC1F7-E59E-46EB-81C4-94E66023642A}" type="presParOf" srcId="{2F6C3A5F-3199-4B80-8207-6B513A4FF907}" destId="{EED413F6-9A87-4C71-803A-6BBF4741EEF4}" srcOrd="1" destOrd="0" presId="urn:microsoft.com/office/officeart/2008/layout/LinedList"/>
    <dgm:cxn modelId="{382BEBC2-2893-4BA9-8060-FBA754FA8ABF}" type="presParOf" srcId="{236D1626-BA59-44CC-A438-20FBCAE9E07E}" destId="{B951D1C1-1B1F-4AEE-A705-80A42E435C84}" srcOrd="10" destOrd="0" presId="urn:microsoft.com/office/officeart/2008/layout/LinedList"/>
    <dgm:cxn modelId="{44E86AEB-2B35-4DF0-81EC-8A2B91B13F59}" type="presParOf" srcId="{236D1626-BA59-44CC-A438-20FBCAE9E07E}" destId="{537C9A1B-16FD-4B46-8A3B-6263024E4B20}" srcOrd="11" destOrd="0" presId="urn:microsoft.com/office/officeart/2008/layout/LinedList"/>
    <dgm:cxn modelId="{919EACBB-6C8F-47CA-9F30-7A52FE57CBA3}" type="presParOf" srcId="{537C9A1B-16FD-4B46-8A3B-6263024E4B20}" destId="{3931B81A-7694-4E17-8616-866F4236023D}" srcOrd="0" destOrd="0" presId="urn:microsoft.com/office/officeart/2008/layout/LinedList"/>
    <dgm:cxn modelId="{2FBD10AF-BE22-4FEA-AE55-783AA7617355}" type="presParOf" srcId="{537C9A1B-16FD-4B46-8A3B-6263024E4B20}" destId="{CCADB76C-55D1-4B6E-9D7D-D5E64CBF6CAD}" srcOrd="1" destOrd="0" presId="urn:microsoft.com/office/officeart/2008/layout/LinedList"/>
    <dgm:cxn modelId="{78B35608-F40A-444F-8C46-0F4642CE82DC}" type="presParOf" srcId="{236D1626-BA59-44CC-A438-20FBCAE9E07E}" destId="{4EE87529-D390-4244-8EE4-BC500217E91D}" srcOrd="12" destOrd="0" presId="urn:microsoft.com/office/officeart/2008/layout/LinedList"/>
    <dgm:cxn modelId="{3566A72D-C007-4952-A12E-4B63F4774794}" type="presParOf" srcId="{236D1626-BA59-44CC-A438-20FBCAE9E07E}" destId="{0EE8D4A2-5A44-4A25-A2EE-583154732792}" srcOrd="13" destOrd="0" presId="urn:microsoft.com/office/officeart/2008/layout/LinedList"/>
    <dgm:cxn modelId="{354536E4-CAB7-4ADA-8AAE-FEC76AA68669}" type="presParOf" srcId="{0EE8D4A2-5A44-4A25-A2EE-583154732792}" destId="{FAF33FD3-28E9-49F8-B1DA-5F92C1DF8287}" srcOrd="0" destOrd="0" presId="urn:microsoft.com/office/officeart/2008/layout/LinedList"/>
    <dgm:cxn modelId="{A98C93D6-4BBA-4D8C-A03D-BA36AA16CC71}" type="presParOf" srcId="{0EE8D4A2-5A44-4A25-A2EE-583154732792}" destId="{42AB39A0-06CC-472A-89AA-50C53389463F}" srcOrd="1" destOrd="0" presId="urn:microsoft.com/office/officeart/2008/layout/LinedList"/>
    <dgm:cxn modelId="{375511A8-BFAF-4D8F-81F9-044D0B8837AB}" type="presParOf" srcId="{236D1626-BA59-44CC-A438-20FBCAE9E07E}" destId="{45F5D80B-47C3-4931-88EB-D2D6963920ED}" srcOrd="14" destOrd="0" presId="urn:microsoft.com/office/officeart/2008/layout/LinedList"/>
    <dgm:cxn modelId="{C4912EE5-E26A-4CF4-B16A-6E0C12CD44E4}" type="presParOf" srcId="{236D1626-BA59-44CC-A438-20FBCAE9E07E}" destId="{91FB7CB9-3585-4CE6-AD9E-0F515602712E}" srcOrd="15" destOrd="0" presId="urn:microsoft.com/office/officeart/2008/layout/LinedList"/>
    <dgm:cxn modelId="{87F118EB-F490-463A-88B8-8EAAC47D336D}" type="presParOf" srcId="{91FB7CB9-3585-4CE6-AD9E-0F515602712E}" destId="{63ACD55A-92C0-406F-9ED2-BDE330322642}" srcOrd="0" destOrd="0" presId="urn:microsoft.com/office/officeart/2008/layout/LinedList"/>
    <dgm:cxn modelId="{B6B60B51-930C-488C-91FF-F51A7B3D31D9}" type="presParOf" srcId="{91FB7CB9-3585-4CE6-AD9E-0F515602712E}" destId="{1943534F-41BA-4E92-A602-8D9E7BD6BB1E}" srcOrd="1" destOrd="0" presId="urn:microsoft.com/office/officeart/2008/layout/LinedList"/>
    <dgm:cxn modelId="{160F302A-BE52-4B88-9D23-0C8EEBB7E165}" type="presParOf" srcId="{236D1626-BA59-44CC-A438-20FBCAE9E07E}" destId="{D9F792F2-8747-44B3-BEA4-3F8BF68C8666}" srcOrd="16" destOrd="0" presId="urn:microsoft.com/office/officeart/2008/layout/LinedList"/>
    <dgm:cxn modelId="{32FDE3BD-957C-4BE3-BA05-74A48621C6F8}" type="presParOf" srcId="{236D1626-BA59-44CC-A438-20FBCAE9E07E}" destId="{5789BC8F-84E5-4150-A7C7-A1F777B03703}" srcOrd="17" destOrd="0" presId="urn:microsoft.com/office/officeart/2008/layout/LinedList"/>
    <dgm:cxn modelId="{1451A25F-76C2-4528-A6B3-17A133BE2EC7}" type="presParOf" srcId="{5789BC8F-84E5-4150-A7C7-A1F777B03703}" destId="{FF0A7E63-C554-4EC7-9ED5-E22D6A149732}" srcOrd="0" destOrd="0" presId="urn:microsoft.com/office/officeart/2008/layout/LinedList"/>
    <dgm:cxn modelId="{38654844-6C58-409E-9794-CA9A661F78E3}" type="presParOf" srcId="{5789BC8F-84E5-4150-A7C7-A1F777B03703}" destId="{FB08567E-B083-427E-9ED2-38D0601019F4}" srcOrd="1" destOrd="0" presId="urn:microsoft.com/office/officeart/2008/layout/LinedList"/>
    <dgm:cxn modelId="{D136FB84-2781-4888-9B5F-B97B659ADE03}" type="presParOf" srcId="{236D1626-BA59-44CC-A438-20FBCAE9E07E}" destId="{51DE6357-353E-4E64-AB14-DFF8BB95ECCD}" srcOrd="18" destOrd="0" presId="urn:microsoft.com/office/officeart/2008/layout/LinedList"/>
    <dgm:cxn modelId="{01310F10-3646-4B79-80DD-0359D3967F90}" type="presParOf" srcId="{236D1626-BA59-44CC-A438-20FBCAE9E07E}" destId="{A55D46F8-22DC-4F88-BAB2-E9C4E90E2D16}" srcOrd="19" destOrd="0" presId="urn:microsoft.com/office/officeart/2008/layout/LinedList"/>
    <dgm:cxn modelId="{0909B355-9743-4328-94AF-DF75EAF71F29}" type="presParOf" srcId="{A55D46F8-22DC-4F88-BAB2-E9C4E90E2D16}" destId="{3D999972-FCC9-4D60-A5B4-4EDBD64261B6}" srcOrd="0" destOrd="0" presId="urn:microsoft.com/office/officeart/2008/layout/LinedList"/>
    <dgm:cxn modelId="{852F0307-BDAE-4686-94DD-C2E0205FB6EE}" type="presParOf" srcId="{A55D46F8-22DC-4F88-BAB2-E9C4E90E2D16}" destId="{34438FAE-FB2C-4321-92E5-2EE0D08D48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E4CAB9-007C-4BA6-ACF3-0399E4C581EF}"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CEC6C749-51D1-4E08-8E46-570DA15F9111}">
      <dgm:prSet/>
      <dgm:spPr/>
      <dgm:t>
        <a:bodyPr/>
        <a:lstStyle/>
        <a:p>
          <a:r>
            <a:rPr lang="en-US" dirty="0"/>
            <a:t>On</a:t>
          </a:r>
          <a:r>
            <a:rPr lang="en-US" baseline="0" dirty="0"/>
            <a:t> site catering.</a:t>
          </a:r>
        </a:p>
        <a:p>
          <a:r>
            <a:rPr lang="en-US" baseline="0" dirty="0"/>
            <a:t>Reducing congestions in local area.</a:t>
          </a:r>
        </a:p>
        <a:p>
          <a:r>
            <a:rPr lang="en-IN" dirty="0"/>
            <a:t>The challenges which include increase in absenteeism in employees which can affect the performance of employees and organisation. </a:t>
          </a:r>
        </a:p>
      </dgm:t>
    </dgm:pt>
    <dgm:pt modelId="{5E64D536-F707-4A6A-B8A2-38086BCE3D29}" type="parTrans" cxnId="{F4CCD78B-D67E-4139-BC6F-D71B1CE95587}">
      <dgm:prSet/>
      <dgm:spPr/>
      <dgm:t>
        <a:bodyPr/>
        <a:lstStyle/>
        <a:p>
          <a:endParaRPr lang="en-US"/>
        </a:p>
      </dgm:t>
    </dgm:pt>
    <dgm:pt modelId="{664CC155-3719-4341-97EC-6DEBDA5E728E}" type="sibTrans" cxnId="{F4CCD78B-D67E-4139-BC6F-D71B1CE95587}">
      <dgm:prSet/>
      <dgm:spPr/>
      <dgm:t>
        <a:bodyPr/>
        <a:lstStyle/>
        <a:p>
          <a:endParaRPr lang="en-US"/>
        </a:p>
      </dgm:t>
    </dgm:pt>
    <dgm:pt modelId="{F1215F05-6BE5-42CC-8BD9-B8E055E57DC6}">
      <dgm:prSet/>
      <dgm:spPr/>
      <dgm:t>
        <a:bodyPr/>
        <a:lstStyle/>
        <a:p>
          <a:r>
            <a:rPr lang="en-IN" dirty="0"/>
            <a:t>These steps are risk analysis, in this process includes the calculation of different types of risk which a company faces during the introduction phase (</a:t>
          </a:r>
          <a:r>
            <a:rPr lang="en-GB" dirty="0"/>
            <a:t>Keogh-Brown, and et.al , 2020). </a:t>
          </a:r>
          <a:endParaRPr lang="en-US" dirty="0"/>
        </a:p>
      </dgm:t>
    </dgm:pt>
    <dgm:pt modelId="{35E42621-9587-4D23-ABD1-7AE964DA1305}" type="parTrans" cxnId="{8C6FAB8B-F2E0-4F27-80B9-A7BBE6928AF1}">
      <dgm:prSet/>
      <dgm:spPr/>
      <dgm:t>
        <a:bodyPr/>
        <a:lstStyle/>
        <a:p>
          <a:endParaRPr lang="en-US"/>
        </a:p>
      </dgm:t>
    </dgm:pt>
    <dgm:pt modelId="{FF993639-A466-4DC2-B7FF-D7EA6A2DB964}" type="sibTrans" cxnId="{8C6FAB8B-F2E0-4F27-80B9-A7BBE6928AF1}">
      <dgm:prSet/>
      <dgm:spPr/>
      <dgm:t>
        <a:bodyPr/>
        <a:lstStyle/>
        <a:p>
          <a:endParaRPr lang="en-US"/>
        </a:p>
      </dgm:t>
    </dgm:pt>
    <dgm:pt modelId="{98430935-9861-4FB0-89FB-11C2FE28B886}">
      <dgm:prSet/>
      <dgm:spPr/>
      <dgm:t>
        <a:bodyPr/>
        <a:lstStyle/>
        <a:p>
          <a:r>
            <a:rPr lang="en-US" dirty="0"/>
            <a:t>Strategies and methodologies in place to monitor and measure success and problem solving.</a:t>
          </a:r>
        </a:p>
      </dgm:t>
    </dgm:pt>
    <dgm:pt modelId="{279BF78E-CAA4-48D0-9495-8648B23CA647}" type="parTrans" cxnId="{BAE7E8E9-530B-48A6-85CE-3B79057BB47A}">
      <dgm:prSet/>
      <dgm:spPr/>
      <dgm:t>
        <a:bodyPr/>
        <a:lstStyle/>
        <a:p>
          <a:endParaRPr lang="en-US"/>
        </a:p>
      </dgm:t>
    </dgm:pt>
    <dgm:pt modelId="{F1CEC7CE-79FB-4E6C-A328-FAF559396DF6}" type="sibTrans" cxnId="{BAE7E8E9-530B-48A6-85CE-3B79057BB47A}">
      <dgm:prSet/>
      <dgm:spPr/>
      <dgm:t>
        <a:bodyPr/>
        <a:lstStyle/>
        <a:p>
          <a:endParaRPr lang="en-US"/>
        </a:p>
      </dgm:t>
    </dgm:pt>
    <dgm:pt modelId="{90106811-6A4E-4FC1-8F4A-382B6B1289A3}">
      <dgm:prSet/>
      <dgm:spPr/>
      <dgm:t>
        <a:bodyPr/>
        <a:lstStyle/>
        <a:p>
          <a:r>
            <a:rPr lang="en-US" dirty="0"/>
            <a:t>Clear Identification of stakeholders and contractual documents. </a:t>
          </a:r>
        </a:p>
      </dgm:t>
    </dgm:pt>
    <dgm:pt modelId="{F17B9875-D14E-47AF-B032-2AD65E070D89}" type="parTrans" cxnId="{3AD68D84-F5B7-451D-97FA-53749BCF7296}">
      <dgm:prSet/>
      <dgm:spPr/>
      <dgm:t>
        <a:bodyPr/>
        <a:lstStyle/>
        <a:p>
          <a:endParaRPr lang="en-GB"/>
        </a:p>
      </dgm:t>
    </dgm:pt>
    <dgm:pt modelId="{7589A9CD-1C4A-49CB-B18B-AD1FFF750858}" type="sibTrans" cxnId="{3AD68D84-F5B7-451D-97FA-53749BCF7296}">
      <dgm:prSet/>
      <dgm:spPr/>
      <dgm:t>
        <a:bodyPr/>
        <a:lstStyle/>
        <a:p>
          <a:endParaRPr lang="en-GB"/>
        </a:p>
      </dgm:t>
    </dgm:pt>
    <dgm:pt modelId="{C7BE327A-AA0E-4D00-BEE9-E0907AB1C3AE}" type="pres">
      <dgm:prSet presAssocID="{CDE4CAB9-007C-4BA6-ACF3-0399E4C581EF}" presName="Name0" presStyleCnt="0">
        <dgm:presLayoutVars>
          <dgm:dir/>
          <dgm:resizeHandles val="exact"/>
        </dgm:presLayoutVars>
      </dgm:prSet>
      <dgm:spPr/>
    </dgm:pt>
    <dgm:pt modelId="{84B32750-9C22-4CB7-A601-ED28691A182C}" type="pres">
      <dgm:prSet presAssocID="{CEC6C749-51D1-4E08-8E46-570DA15F9111}" presName="node" presStyleLbl="node1" presStyleIdx="0" presStyleCnt="4" custScaleY="128053">
        <dgm:presLayoutVars>
          <dgm:bulletEnabled val="1"/>
        </dgm:presLayoutVars>
      </dgm:prSet>
      <dgm:spPr/>
    </dgm:pt>
    <dgm:pt modelId="{BA7EC20C-DE3D-4D51-847F-1BFC03E4EA2E}" type="pres">
      <dgm:prSet presAssocID="{664CC155-3719-4341-97EC-6DEBDA5E728E}" presName="sibTrans" presStyleLbl="sibTrans1D1" presStyleIdx="0" presStyleCnt="3"/>
      <dgm:spPr/>
    </dgm:pt>
    <dgm:pt modelId="{246C5181-09AE-43A4-AB79-D1DC2ADE0FD8}" type="pres">
      <dgm:prSet presAssocID="{664CC155-3719-4341-97EC-6DEBDA5E728E}" presName="connectorText" presStyleLbl="sibTrans1D1" presStyleIdx="0" presStyleCnt="3"/>
      <dgm:spPr/>
    </dgm:pt>
    <dgm:pt modelId="{1B1C0C35-3473-4F5C-B559-289D9E52B721}" type="pres">
      <dgm:prSet presAssocID="{F1215F05-6BE5-42CC-8BD9-B8E055E57DC6}" presName="node" presStyleLbl="node1" presStyleIdx="1" presStyleCnt="4" custScaleY="117696">
        <dgm:presLayoutVars>
          <dgm:bulletEnabled val="1"/>
        </dgm:presLayoutVars>
      </dgm:prSet>
      <dgm:spPr/>
    </dgm:pt>
    <dgm:pt modelId="{B3400EEC-8821-4F1D-AACA-4EC4A6E2A6F2}" type="pres">
      <dgm:prSet presAssocID="{FF993639-A466-4DC2-B7FF-D7EA6A2DB964}" presName="sibTrans" presStyleLbl="sibTrans1D1" presStyleIdx="1" presStyleCnt="3"/>
      <dgm:spPr/>
    </dgm:pt>
    <dgm:pt modelId="{913BCA21-2558-4930-AAD0-A181C56940BD}" type="pres">
      <dgm:prSet presAssocID="{FF993639-A466-4DC2-B7FF-D7EA6A2DB964}" presName="connectorText" presStyleLbl="sibTrans1D1" presStyleIdx="1" presStyleCnt="3"/>
      <dgm:spPr/>
    </dgm:pt>
    <dgm:pt modelId="{0D02DB9D-772A-4EE7-8FDF-8696AFA95CE0}" type="pres">
      <dgm:prSet presAssocID="{98430935-9861-4FB0-89FB-11C2FE28B886}" presName="node" presStyleLbl="node1" presStyleIdx="2" presStyleCnt="4" custScaleY="122067">
        <dgm:presLayoutVars>
          <dgm:bulletEnabled val="1"/>
        </dgm:presLayoutVars>
      </dgm:prSet>
      <dgm:spPr/>
    </dgm:pt>
    <dgm:pt modelId="{7C701E5F-762A-4AD6-BF30-1BE1885C3CB7}" type="pres">
      <dgm:prSet presAssocID="{F1CEC7CE-79FB-4E6C-A328-FAF559396DF6}" presName="sibTrans" presStyleLbl="sibTrans1D1" presStyleIdx="2" presStyleCnt="3"/>
      <dgm:spPr/>
    </dgm:pt>
    <dgm:pt modelId="{89F9C4D9-C482-4FB1-8207-F170D124B4C2}" type="pres">
      <dgm:prSet presAssocID="{F1CEC7CE-79FB-4E6C-A328-FAF559396DF6}" presName="connectorText" presStyleLbl="sibTrans1D1" presStyleIdx="2" presStyleCnt="3"/>
      <dgm:spPr/>
    </dgm:pt>
    <dgm:pt modelId="{27648C72-5CF7-4D9A-ABF7-A8F85615A73C}" type="pres">
      <dgm:prSet presAssocID="{90106811-6A4E-4FC1-8F4A-382B6B1289A3}" presName="node" presStyleLbl="node1" presStyleIdx="3" presStyleCnt="4" custScaleY="111710">
        <dgm:presLayoutVars>
          <dgm:bulletEnabled val="1"/>
        </dgm:presLayoutVars>
      </dgm:prSet>
      <dgm:spPr/>
    </dgm:pt>
  </dgm:ptLst>
  <dgm:cxnLst>
    <dgm:cxn modelId="{F9350715-4804-4218-9577-2B46D63D287F}" type="presOf" srcId="{F1CEC7CE-79FB-4E6C-A328-FAF559396DF6}" destId="{89F9C4D9-C482-4FB1-8207-F170D124B4C2}" srcOrd="1" destOrd="0" presId="urn:microsoft.com/office/officeart/2016/7/layout/RepeatingBendingProcessNew"/>
    <dgm:cxn modelId="{E0A3AE17-DEAE-449A-B6F5-6B7E210580BF}" type="presOf" srcId="{90106811-6A4E-4FC1-8F4A-382B6B1289A3}" destId="{27648C72-5CF7-4D9A-ABF7-A8F85615A73C}" srcOrd="0" destOrd="0" presId="urn:microsoft.com/office/officeart/2016/7/layout/RepeatingBendingProcessNew"/>
    <dgm:cxn modelId="{48986C18-FDD8-4D0C-A79E-8D7981E0A9AF}" type="presOf" srcId="{F1215F05-6BE5-42CC-8BD9-B8E055E57DC6}" destId="{1B1C0C35-3473-4F5C-B559-289D9E52B721}" srcOrd="0" destOrd="0" presId="urn:microsoft.com/office/officeart/2016/7/layout/RepeatingBendingProcessNew"/>
    <dgm:cxn modelId="{4AD5FD32-E4EE-45C2-868D-C501E39FF1B2}" type="presOf" srcId="{664CC155-3719-4341-97EC-6DEBDA5E728E}" destId="{246C5181-09AE-43A4-AB79-D1DC2ADE0FD8}" srcOrd="1" destOrd="0" presId="urn:microsoft.com/office/officeart/2016/7/layout/RepeatingBendingProcessNew"/>
    <dgm:cxn modelId="{6CCA7769-34CD-4400-8903-3E3E094A6B3B}" type="presOf" srcId="{98430935-9861-4FB0-89FB-11C2FE28B886}" destId="{0D02DB9D-772A-4EE7-8FDF-8696AFA95CE0}" srcOrd="0" destOrd="0" presId="urn:microsoft.com/office/officeart/2016/7/layout/RepeatingBendingProcessNew"/>
    <dgm:cxn modelId="{43E83A6F-37CF-4BD7-9EBD-6D3AB2BC1146}" type="presOf" srcId="{CDE4CAB9-007C-4BA6-ACF3-0399E4C581EF}" destId="{C7BE327A-AA0E-4D00-BEE9-E0907AB1C3AE}" srcOrd="0" destOrd="0" presId="urn:microsoft.com/office/officeart/2016/7/layout/RepeatingBendingProcessNew"/>
    <dgm:cxn modelId="{B73DB883-937E-471C-AEAD-E56AC42D7264}" type="presOf" srcId="{664CC155-3719-4341-97EC-6DEBDA5E728E}" destId="{BA7EC20C-DE3D-4D51-847F-1BFC03E4EA2E}" srcOrd="0" destOrd="0" presId="urn:microsoft.com/office/officeart/2016/7/layout/RepeatingBendingProcessNew"/>
    <dgm:cxn modelId="{1A3C4884-66F3-4935-980E-F852C1ECD5C2}" type="presOf" srcId="{F1CEC7CE-79FB-4E6C-A328-FAF559396DF6}" destId="{7C701E5F-762A-4AD6-BF30-1BE1885C3CB7}" srcOrd="0" destOrd="0" presId="urn:microsoft.com/office/officeart/2016/7/layout/RepeatingBendingProcessNew"/>
    <dgm:cxn modelId="{3AD68D84-F5B7-451D-97FA-53749BCF7296}" srcId="{CDE4CAB9-007C-4BA6-ACF3-0399E4C581EF}" destId="{90106811-6A4E-4FC1-8F4A-382B6B1289A3}" srcOrd="3" destOrd="0" parTransId="{F17B9875-D14E-47AF-B032-2AD65E070D89}" sibTransId="{7589A9CD-1C4A-49CB-B18B-AD1FFF750858}"/>
    <dgm:cxn modelId="{8C6FAB8B-F2E0-4F27-80B9-A7BBE6928AF1}" srcId="{CDE4CAB9-007C-4BA6-ACF3-0399E4C581EF}" destId="{F1215F05-6BE5-42CC-8BD9-B8E055E57DC6}" srcOrd="1" destOrd="0" parTransId="{35E42621-9587-4D23-ABD1-7AE964DA1305}" sibTransId="{FF993639-A466-4DC2-B7FF-D7EA6A2DB964}"/>
    <dgm:cxn modelId="{F4CCD78B-D67E-4139-BC6F-D71B1CE95587}" srcId="{CDE4CAB9-007C-4BA6-ACF3-0399E4C581EF}" destId="{CEC6C749-51D1-4E08-8E46-570DA15F9111}" srcOrd="0" destOrd="0" parTransId="{5E64D536-F707-4A6A-B8A2-38086BCE3D29}" sibTransId="{664CC155-3719-4341-97EC-6DEBDA5E728E}"/>
    <dgm:cxn modelId="{8C6960BC-791C-4BAB-9841-52EE5FA81734}" type="presOf" srcId="{FF993639-A466-4DC2-B7FF-D7EA6A2DB964}" destId="{B3400EEC-8821-4F1D-AACA-4EC4A6E2A6F2}" srcOrd="0" destOrd="0" presId="urn:microsoft.com/office/officeart/2016/7/layout/RepeatingBendingProcessNew"/>
    <dgm:cxn modelId="{B2255EC8-6371-4FB5-BD0D-B2DDAA285323}" type="presOf" srcId="{CEC6C749-51D1-4E08-8E46-570DA15F9111}" destId="{84B32750-9C22-4CB7-A601-ED28691A182C}" srcOrd="0" destOrd="0" presId="urn:microsoft.com/office/officeart/2016/7/layout/RepeatingBendingProcessNew"/>
    <dgm:cxn modelId="{BAE7E8E9-530B-48A6-85CE-3B79057BB47A}" srcId="{CDE4CAB9-007C-4BA6-ACF3-0399E4C581EF}" destId="{98430935-9861-4FB0-89FB-11C2FE28B886}" srcOrd="2" destOrd="0" parTransId="{279BF78E-CAA4-48D0-9495-8648B23CA647}" sibTransId="{F1CEC7CE-79FB-4E6C-A328-FAF559396DF6}"/>
    <dgm:cxn modelId="{E0FB42F8-50AD-4596-B7F9-927F4046769F}" type="presOf" srcId="{FF993639-A466-4DC2-B7FF-D7EA6A2DB964}" destId="{913BCA21-2558-4930-AAD0-A181C56940BD}" srcOrd="1" destOrd="0" presId="urn:microsoft.com/office/officeart/2016/7/layout/RepeatingBendingProcessNew"/>
    <dgm:cxn modelId="{D0F3D948-C9E8-488D-BFAD-9BF07AC8E0D3}" type="presParOf" srcId="{C7BE327A-AA0E-4D00-BEE9-E0907AB1C3AE}" destId="{84B32750-9C22-4CB7-A601-ED28691A182C}" srcOrd="0" destOrd="0" presId="urn:microsoft.com/office/officeart/2016/7/layout/RepeatingBendingProcessNew"/>
    <dgm:cxn modelId="{63EB82BC-6DE8-4B6D-986D-1187CA0872FE}" type="presParOf" srcId="{C7BE327A-AA0E-4D00-BEE9-E0907AB1C3AE}" destId="{BA7EC20C-DE3D-4D51-847F-1BFC03E4EA2E}" srcOrd="1" destOrd="0" presId="urn:microsoft.com/office/officeart/2016/7/layout/RepeatingBendingProcessNew"/>
    <dgm:cxn modelId="{6DE6ACBB-5672-4AA6-9CB0-7DD42359012E}" type="presParOf" srcId="{BA7EC20C-DE3D-4D51-847F-1BFC03E4EA2E}" destId="{246C5181-09AE-43A4-AB79-D1DC2ADE0FD8}" srcOrd="0" destOrd="0" presId="urn:microsoft.com/office/officeart/2016/7/layout/RepeatingBendingProcessNew"/>
    <dgm:cxn modelId="{4A1FAFDA-B771-4FB6-A54C-E5394D232162}" type="presParOf" srcId="{C7BE327A-AA0E-4D00-BEE9-E0907AB1C3AE}" destId="{1B1C0C35-3473-4F5C-B559-289D9E52B721}" srcOrd="2" destOrd="0" presId="urn:microsoft.com/office/officeart/2016/7/layout/RepeatingBendingProcessNew"/>
    <dgm:cxn modelId="{CCA8B25F-0D8F-412B-BE64-E62BB88044BD}" type="presParOf" srcId="{C7BE327A-AA0E-4D00-BEE9-E0907AB1C3AE}" destId="{B3400EEC-8821-4F1D-AACA-4EC4A6E2A6F2}" srcOrd="3" destOrd="0" presId="urn:microsoft.com/office/officeart/2016/7/layout/RepeatingBendingProcessNew"/>
    <dgm:cxn modelId="{1B01C062-AA66-4D99-B814-CF8794C26FE8}" type="presParOf" srcId="{B3400EEC-8821-4F1D-AACA-4EC4A6E2A6F2}" destId="{913BCA21-2558-4930-AAD0-A181C56940BD}" srcOrd="0" destOrd="0" presId="urn:microsoft.com/office/officeart/2016/7/layout/RepeatingBendingProcessNew"/>
    <dgm:cxn modelId="{79BDCBBE-1213-4AB3-A454-49B2105966E2}" type="presParOf" srcId="{C7BE327A-AA0E-4D00-BEE9-E0907AB1C3AE}" destId="{0D02DB9D-772A-4EE7-8FDF-8696AFA95CE0}" srcOrd="4" destOrd="0" presId="urn:microsoft.com/office/officeart/2016/7/layout/RepeatingBendingProcessNew"/>
    <dgm:cxn modelId="{AAAC331E-2792-4859-973F-0BCA70BB5376}" type="presParOf" srcId="{C7BE327A-AA0E-4D00-BEE9-E0907AB1C3AE}" destId="{7C701E5F-762A-4AD6-BF30-1BE1885C3CB7}" srcOrd="5" destOrd="0" presId="urn:microsoft.com/office/officeart/2016/7/layout/RepeatingBendingProcessNew"/>
    <dgm:cxn modelId="{0B3267AC-C729-4895-8504-015B1B61D481}" type="presParOf" srcId="{7C701E5F-762A-4AD6-BF30-1BE1885C3CB7}" destId="{89F9C4D9-C482-4FB1-8207-F170D124B4C2}" srcOrd="0" destOrd="0" presId="urn:microsoft.com/office/officeart/2016/7/layout/RepeatingBendingProcessNew"/>
    <dgm:cxn modelId="{8717B6D5-5531-419E-976C-716539B12B2D}" type="presParOf" srcId="{C7BE327A-AA0E-4D00-BEE9-E0907AB1C3AE}" destId="{27648C72-5CF7-4D9A-ABF7-A8F85615A73C}"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4B135B-6F0F-4A63-A285-7290BD7B479D}"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1900D1DB-13D1-47CE-8AD9-F320E078A26E}">
      <dgm:prSet/>
      <dgm:spPr/>
      <dgm:t>
        <a:bodyPr/>
        <a:lstStyle/>
        <a:p>
          <a:r>
            <a:rPr lang="en-IN"/>
            <a:t>Canteen area and wellbeing rooms with fully trained staff and programs operating.  </a:t>
          </a:r>
        </a:p>
        <a:p>
          <a:endParaRPr lang="en-IN"/>
        </a:p>
        <a:p>
          <a:r>
            <a:rPr lang="en-IN"/>
            <a:t>Fully functioning operational softaware systems for the canteen and relationship with suppliers</a:t>
          </a:r>
        </a:p>
        <a:p>
          <a:endParaRPr lang="en-US"/>
        </a:p>
      </dgm:t>
    </dgm:pt>
    <dgm:pt modelId="{CB32807E-4B78-4F37-B97C-83B09274EFCA}" type="parTrans" cxnId="{CEA81A9C-6B11-460F-8A4D-DB81B6ED5868}">
      <dgm:prSet/>
      <dgm:spPr/>
      <dgm:t>
        <a:bodyPr/>
        <a:lstStyle/>
        <a:p>
          <a:endParaRPr lang="en-US"/>
        </a:p>
      </dgm:t>
    </dgm:pt>
    <dgm:pt modelId="{5E87B7ED-F1B7-4468-9221-1C025B2B2075}" type="sibTrans" cxnId="{CEA81A9C-6B11-460F-8A4D-DB81B6ED5868}">
      <dgm:prSet/>
      <dgm:spPr/>
      <dgm:t>
        <a:bodyPr/>
        <a:lstStyle/>
        <a:p>
          <a:endParaRPr lang="en-US"/>
        </a:p>
      </dgm:t>
    </dgm:pt>
    <dgm:pt modelId="{CFB6FE8C-EE6C-414E-A61B-32EDA067409B}">
      <dgm:prSet/>
      <dgm:spPr/>
      <dgm:t>
        <a:bodyPr/>
        <a:lstStyle/>
        <a:p>
          <a:r>
            <a:rPr lang="en-IN" dirty="0"/>
            <a:t>It will provide the process of risk assessments which helps in assuming different types of risk which helps to identify the better and effective solution to organisation which helps to improve the performance and increase the efficiency of employees and organisation (</a:t>
          </a:r>
          <a:r>
            <a:rPr lang="en-GB" dirty="0"/>
            <a:t>Theis and Adams, , 2019)</a:t>
          </a:r>
          <a:r>
            <a:rPr lang="en-IN" dirty="0"/>
            <a:t>. </a:t>
          </a:r>
          <a:endParaRPr lang="en-US" dirty="0"/>
        </a:p>
      </dgm:t>
    </dgm:pt>
    <dgm:pt modelId="{F6257257-328E-457B-9554-49AB04057E14}" type="parTrans" cxnId="{3A356B21-C1F3-4A98-B047-385C2F7D52A8}">
      <dgm:prSet/>
      <dgm:spPr/>
      <dgm:t>
        <a:bodyPr/>
        <a:lstStyle/>
        <a:p>
          <a:endParaRPr lang="en-US"/>
        </a:p>
      </dgm:t>
    </dgm:pt>
    <dgm:pt modelId="{C1C701D5-FB33-46E9-8727-A0A985360575}" type="sibTrans" cxnId="{3A356B21-C1F3-4A98-B047-385C2F7D52A8}">
      <dgm:prSet/>
      <dgm:spPr/>
      <dgm:t>
        <a:bodyPr/>
        <a:lstStyle/>
        <a:p>
          <a:endParaRPr lang="en-US"/>
        </a:p>
      </dgm:t>
    </dgm:pt>
    <dgm:pt modelId="{4CDC31CB-52F8-44F3-A67C-517FFB1196C8}">
      <dgm:prSet/>
      <dgm:spPr/>
      <dgm:t>
        <a:bodyPr/>
        <a:lstStyle/>
        <a:p>
          <a:r>
            <a:rPr lang="en-US" dirty="0"/>
            <a:t>Reducing</a:t>
          </a:r>
          <a:r>
            <a:rPr lang="en-US" baseline="0" dirty="0"/>
            <a:t> absenteeism and disruption to local area. </a:t>
          </a:r>
          <a:endParaRPr lang="en-US" dirty="0"/>
        </a:p>
      </dgm:t>
    </dgm:pt>
    <dgm:pt modelId="{5CAE2D1E-3DFD-4B21-B208-9B6F28983471}" type="parTrans" cxnId="{3AB763F9-EFBE-49D7-9B69-DF759ACF75F0}">
      <dgm:prSet/>
      <dgm:spPr/>
      <dgm:t>
        <a:bodyPr/>
        <a:lstStyle/>
        <a:p>
          <a:endParaRPr lang="en-US"/>
        </a:p>
      </dgm:t>
    </dgm:pt>
    <dgm:pt modelId="{846F3CB1-D4B7-4C7D-914B-75D409FF1B16}" type="sibTrans" cxnId="{3AB763F9-EFBE-49D7-9B69-DF759ACF75F0}">
      <dgm:prSet/>
      <dgm:spPr/>
      <dgm:t>
        <a:bodyPr/>
        <a:lstStyle/>
        <a:p>
          <a:endParaRPr lang="en-US"/>
        </a:p>
      </dgm:t>
    </dgm:pt>
    <dgm:pt modelId="{CFF691F7-B3D9-4BCB-8B6E-F6CFE44EB6DC}" type="pres">
      <dgm:prSet presAssocID="{D64B135B-6F0F-4A63-A285-7290BD7B479D}" presName="vert0" presStyleCnt="0">
        <dgm:presLayoutVars>
          <dgm:dir/>
          <dgm:animOne val="branch"/>
          <dgm:animLvl val="lvl"/>
        </dgm:presLayoutVars>
      </dgm:prSet>
      <dgm:spPr/>
    </dgm:pt>
    <dgm:pt modelId="{35010D6A-E9C2-4467-8D55-7F6C9AB670A2}" type="pres">
      <dgm:prSet presAssocID="{1900D1DB-13D1-47CE-8AD9-F320E078A26E}" presName="thickLine" presStyleLbl="alignNode1" presStyleIdx="0" presStyleCnt="3"/>
      <dgm:spPr/>
    </dgm:pt>
    <dgm:pt modelId="{6EEABA28-2F5F-4491-AA01-DF69731C02B8}" type="pres">
      <dgm:prSet presAssocID="{1900D1DB-13D1-47CE-8AD9-F320E078A26E}" presName="horz1" presStyleCnt="0"/>
      <dgm:spPr/>
    </dgm:pt>
    <dgm:pt modelId="{290EA4F5-8215-4828-8AE2-611B2EE97D7F}" type="pres">
      <dgm:prSet presAssocID="{1900D1DB-13D1-47CE-8AD9-F320E078A26E}" presName="tx1" presStyleLbl="revTx" presStyleIdx="0" presStyleCnt="3"/>
      <dgm:spPr/>
    </dgm:pt>
    <dgm:pt modelId="{1878DA93-EA2E-48A4-BD26-055ADD01EDFE}" type="pres">
      <dgm:prSet presAssocID="{1900D1DB-13D1-47CE-8AD9-F320E078A26E}" presName="vert1" presStyleCnt="0"/>
      <dgm:spPr/>
    </dgm:pt>
    <dgm:pt modelId="{D81FE67A-5CD2-4B11-8C82-99035411FD4E}" type="pres">
      <dgm:prSet presAssocID="{CFB6FE8C-EE6C-414E-A61B-32EDA067409B}" presName="thickLine" presStyleLbl="alignNode1" presStyleIdx="1" presStyleCnt="3"/>
      <dgm:spPr/>
    </dgm:pt>
    <dgm:pt modelId="{C9DB9139-3F7A-47D7-80D3-B7C52209E6DF}" type="pres">
      <dgm:prSet presAssocID="{CFB6FE8C-EE6C-414E-A61B-32EDA067409B}" presName="horz1" presStyleCnt="0"/>
      <dgm:spPr/>
    </dgm:pt>
    <dgm:pt modelId="{C97B87AA-609B-4EB0-B04B-49AC8886326E}" type="pres">
      <dgm:prSet presAssocID="{CFB6FE8C-EE6C-414E-A61B-32EDA067409B}" presName="tx1" presStyleLbl="revTx" presStyleIdx="1" presStyleCnt="3"/>
      <dgm:spPr/>
    </dgm:pt>
    <dgm:pt modelId="{4E606549-D184-4F75-BF97-D1396A3A60DD}" type="pres">
      <dgm:prSet presAssocID="{CFB6FE8C-EE6C-414E-A61B-32EDA067409B}" presName="vert1" presStyleCnt="0"/>
      <dgm:spPr/>
    </dgm:pt>
    <dgm:pt modelId="{B883B59A-CAD0-42FF-887E-6431F754E6BC}" type="pres">
      <dgm:prSet presAssocID="{4CDC31CB-52F8-44F3-A67C-517FFB1196C8}" presName="thickLine" presStyleLbl="alignNode1" presStyleIdx="2" presStyleCnt="3"/>
      <dgm:spPr/>
    </dgm:pt>
    <dgm:pt modelId="{D7513A50-F8C9-4DB7-B16F-EB0C59FC217C}" type="pres">
      <dgm:prSet presAssocID="{4CDC31CB-52F8-44F3-A67C-517FFB1196C8}" presName="horz1" presStyleCnt="0"/>
      <dgm:spPr/>
    </dgm:pt>
    <dgm:pt modelId="{CF5FF076-15E6-40A4-B51A-ABDBBB0F2257}" type="pres">
      <dgm:prSet presAssocID="{4CDC31CB-52F8-44F3-A67C-517FFB1196C8}" presName="tx1" presStyleLbl="revTx" presStyleIdx="2" presStyleCnt="3"/>
      <dgm:spPr/>
    </dgm:pt>
    <dgm:pt modelId="{DE8E3F2D-8D12-486C-AAFD-F9F49FACC0EC}" type="pres">
      <dgm:prSet presAssocID="{4CDC31CB-52F8-44F3-A67C-517FFB1196C8}" presName="vert1" presStyleCnt="0"/>
      <dgm:spPr/>
    </dgm:pt>
  </dgm:ptLst>
  <dgm:cxnLst>
    <dgm:cxn modelId="{3A356B21-C1F3-4A98-B047-385C2F7D52A8}" srcId="{D64B135B-6F0F-4A63-A285-7290BD7B479D}" destId="{CFB6FE8C-EE6C-414E-A61B-32EDA067409B}" srcOrd="1" destOrd="0" parTransId="{F6257257-328E-457B-9554-49AB04057E14}" sibTransId="{C1C701D5-FB33-46E9-8727-A0A985360575}"/>
    <dgm:cxn modelId="{573BAD7A-E847-469F-943F-8F300FCB3648}" type="presOf" srcId="{D64B135B-6F0F-4A63-A285-7290BD7B479D}" destId="{CFF691F7-B3D9-4BCB-8B6E-F6CFE44EB6DC}" srcOrd="0" destOrd="0" presId="urn:microsoft.com/office/officeart/2008/layout/LinedList"/>
    <dgm:cxn modelId="{90D02E7E-C39D-4480-8138-8C94A72062FB}" type="presOf" srcId="{CFB6FE8C-EE6C-414E-A61B-32EDA067409B}" destId="{C97B87AA-609B-4EB0-B04B-49AC8886326E}" srcOrd="0" destOrd="0" presId="urn:microsoft.com/office/officeart/2008/layout/LinedList"/>
    <dgm:cxn modelId="{CD7F4590-DB9D-45EE-9C78-E2895685ABD5}" type="presOf" srcId="{1900D1DB-13D1-47CE-8AD9-F320E078A26E}" destId="{290EA4F5-8215-4828-8AE2-611B2EE97D7F}" srcOrd="0" destOrd="0" presId="urn:microsoft.com/office/officeart/2008/layout/LinedList"/>
    <dgm:cxn modelId="{CEA81A9C-6B11-460F-8A4D-DB81B6ED5868}" srcId="{D64B135B-6F0F-4A63-A285-7290BD7B479D}" destId="{1900D1DB-13D1-47CE-8AD9-F320E078A26E}" srcOrd="0" destOrd="0" parTransId="{CB32807E-4B78-4F37-B97C-83B09274EFCA}" sibTransId="{5E87B7ED-F1B7-4468-9221-1C025B2B2075}"/>
    <dgm:cxn modelId="{F0E4FDA1-EA65-4370-B3C9-8CCE51A44C35}" type="presOf" srcId="{4CDC31CB-52F8-44F3-A67C-517FFB1196C8}" destId="{CF5FF076-15E6-40A4-B51A-ABDBBB0F2257}" srcOrd="0" destOrd="0" presId="urn:microsoft.com/office/officeart/2008/layout/LinedList"/>
    <dgm:cxn modelId="{3AB763F9-EFBE-49D7-9B69-DF759ACF75F0}" srcId="{D64B135B-6F0F-4A63-A285-7290BD7B479D}" destId="{4CDC31CB-52F8-44F3-A67C-517FFB1196C8}" srcOrd="2" destOrd="0" parTransId="{5CAE2D1E-3DFD-4B21-B208-9B6F28983471}" sibTransId="{846F3CB1-D4B7-4C7D-914B-75D409FF1B16}"/>
    <dgm:cxn modelId="{E0DF2DBC-8DC8-423A-993F-1871D32F9576}" type="presParOf" srcId="{CFF691F7-B3D9-4BCB-8B6E-F6CFE44EB6DC}" destId="{35010D6A-E9C2-4467-8D55-7F6C9AB670A2}" srcOrd="0" destOrd="0" presId="urn:microsoft.com/office/officeart/2008/layout/LinedList"/>
    <dgm:cxn modelId="{5723A020-9DBC-4329-8683-01F30E6E5B48}" type="presParOf" srcId="{CFF691F7-B3D9-4BCB-8B6E-F6CFE44EB6DC}" destId="{6EEABA28-2F5F-4491-AA01-DF69731C02B8}" srcOrd="1" destOrd="0" presId="urn:microsoft.com/office/officeart/2008/layout/LinedList"/>
    <dgm:cxn modelId="{6FE31488-2543-45FB-B62D-6FEECAFED56D}" type="presParOf" srcId="{6EEABA28-2F5F-4491-AA01-DF69731C02B8}" destId="{290EA4F5-8215-4828-8AE2-611B2EE97D7F}" srcOrd="0" destOrd="0" presId="urn:microsoft.com/office/officeart/2008/layout/LinedList"/>
    <dgm:cxn modelId="{7B2983B2-0FD2-40CB-B4C7-D06F29DF9C14}" type="presParOf" srcId="{6EEABA28-2F5F-4491-AA01-DF69731C02B8}" destId="{1878DA93-EA2E-48A4-BD26-055ADD01EDFE}" srcOrd="1" destOrd="0" presId="urn:microsoft.com/office/officeart/2008/layout/LinedList"/>
    <dgm:cxn modelId="{511539C6-6CDC-4A2D-AE38-263F4B9AE3E6}" type="presParOf" srcId="{CFF691F7-B3D9-4BCB-8B6E-F6CFE44EB6DC}" destId="{D81FE67A-5CD2-4B11-8C82-99035411FD4E}" srcOrd="2" destOrd="0" presId="urn:microsoft.com/office/officeart/2008/layout/LinedList"/>
    <dgm:cxn modelId="{14DAC531-0C2F-4FDA-A6FF-043060B5C8D6}" type="presParOf" srcId="{CFF691F7-B3D9-4BCB-8B6E-F6CFE44EB6DC}" destId="{C9DB9139-3F7A-47D7-80D3-B7C52209E6DF}" srcOrd="3" destOrd="0" presId="urn:microsoft.com/office/officeart/2008/layout/LinedList"/>
    <dgm:cxn modelId="{07E22475-EF3A-4C99-817D-E405098AE9A4}" type="presParOf" srcId="{C9DB9139-3F7A-47D7-80D3-B7C52209E6DF}" destId="{C97B87AA-609B-4EB0-B04B-49AC8886326E}" srcOrd="0" destOrd="0" presId="urn:microsoft.com/office/officeart/2008/layout/LinedList"/>
    <dgm:cxn modelId="{5C71C2E9-B9DA-44DD-9D43-48A441BC992F}" type="presParOf" srcId="{C9DB9139-3F7A-47D7-80D3-B7C52209E6DF}" destId="{4E606549-D184-4F75-BF97-D1396A3A60DD}" srcOrd="1" destOrd="0" presId="urn:microsoft.com/office/officeart/2008/layout/LinedList"/>
    <dgm:cxn modelId="{F4958E6B-FB9C-4FBE-88C6-68926BB2E734}" type="presParOf" srcId="{CFF691F7-B3D9-4BCB-8B6E-F6CFE44EB6DC}" destId="{B883B59A-CAD0-42FF-887E-6431F754E6BC}" srcOrd="4" destOrd="0" presId="urn:microsoft.com/office/officeart/2008/layout/LinedList"/>
    <dgm:cxn modelId="{8E41FF0F-A067-4E5C-8FA0-EF546DD929ED}" type="presParOf" srcId="{CFF691F7-B3D9-4BCB-8B6E-F6CFE44EB6DC}" destId="{D7513A50-F8C9-4DB7-B16F-EB0C59FC217C}" srcOrd="5" destOrd="0" presId="urn:microsoft.com/office/officeart/2008/layout/LinedList"/>
    <dgm:cxn modelId="{642CB8D7-788D-4EB3-A36F-EE4491CA7A57}" type="presParOf" srcId="{D7513A50-F8C9-4DB7-B16F-EB0C59FC217C}" destId="{CF5FF076-15E6-40A4-B51A-ABDBBB0F2257}" srcOrd="0" destOrd="0" presId="urn:microsoft.com/office/officeart/2008/layout/LinedList"/>
    <dgm:cxn modelId="{8D58E0D7-30D5-453E-9997-CB3D9A253966}" type="presParOf" srcId="{D7513A50-F8C9-4DB7-B16F-EB0C59FC217C}" destId="{DE8E3F2D-8D12-486C-AAFD-F9F49FACC0E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10486C-0BC7-4A7B-A822-ABFFEDB50630}"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1A950962-A6AC-4082-A355-50EB27AD8B6C}">
      <dgm:prSet/>
      <dgm:spPr/>
      <dgm:t>
        <a:bodyPr/>
        <a:lstStyle/>
        <a:p>
          <a:r>
            <a:rPr lang="en-IN" b="1"/>
            <a:t>Objective</a:t>
          </a:r>
          <a:r>
            <a:rPr lang="en-IN"/>
            <a:t> </a:t>
          </a:r>
          <a:endParaRPr lang="en-US"/>
        </a:p>
      </dgm:t>
    </dgm:pt>
    <dgm:pt modelId="{EEF6EE66-6E4D-40B4-831F-E94227BDFC26}" type="parTrans" cxnId="{1F7EF79E-C698-42C4-9C15-C72B51026C8D}">
      <dgm:prSet/>
      <dgm:spPr/>
      <dgm:t>
        <a:bodyPr/>
        <a:lstStyle/>
        <a:p>
          <a:endParaRPr lang="en-US"/>
        </a:p>
      </dgm:t>
    </dgm:pt>
    <dgm:pt modelId="{4FD413F3-637B-4FA9-B681-8151B85B8241}" type="sibTrans" cxnId="{1F7EF79E-C698-42C4-9C15-C72B51026C8D}">
      <dgm:prSet/>
      <dgm:spPr/>
      <dgm:t>
        <a:bodyPr/>
        <a:lstStyle/>
        <a:p>
          <a:endParaRPr lang="en-US"/>
        </a:p>
      </dgm:t>
    </dgm:pt>
    <dgm:pt modelId="{D1CC68E0-DA13-4658-BE16-9068B2649674}">
      <dgm:prSet/>
      <dgm:spPr/>
      <dgm:t>
        <a:bodyPr/>
        <a:lstStyle/>
        <a:p>
          <a:r>
            <a:rPr lang="en-IN" dirty="0"/>
            <a:t>To provide the nutritious food  at affordable price to employees . </a:t>
          </a:r>
          <a:endParaRPr lang="en-US" dirty="0"/>
        </a:p>
      </dgm:t>
    </dgm:pt>
    <dgm:pt modelId="{1C6D6263-D485-4F1D-B748-34D61383D476}" type="parTrans" cxnId="{8AE21B0F-B4EB-4A47-9AD8-8C03E9C0797A}">
      <dgm:prSet/>
      <dgm:spPr/>
      <dgm:t>
        <a:bodyPr/>
        <a:lstStyle/>
        <a:p>
          <a:endParaRPr lang="en-US"/>
        </a:p>
      </dgm:t>
    </dgm:pt>
    <dgm:pt modelId="{1D380866-19BC-4EA9-8314-3412A925DAAF}" type="sibTrans" cxnId="{8AE21B0F-B4EB-4A47-9AD8-8C03E9C0797A}">
      <dgm:prSet/>
      <dgm:spPr/>
      <dgm:t>
        <a:bodyPr/>
        <a:lstStyle/>
        <a:p>
          <a:endParaRPr lang="en-US"/>
        </a:p>
      </dgm:t>
    </dgm:pt>
    <dgm:pt modelId="{BD10F0A4-32CF-4A48-B97F-D6CCA3B07837}">
      <dgm:prSet/>
      <dgm:spPr/>
      <dgm:t>
        <a:bodyPr/>
        <a:lstStyle/>
        <a:p>
          <a:r>
            <a:rPr lang="en-IN" dirty="0"/>
            <a:t>To provide better health  and wellbeing  to improve the physical  and mental health of employee by providing Fitness classes, Yoga, Forums.</a:t>
          </a:r>
          <a:endParaRPr lang="en-US" dirty="0"/>
        </a:p>
      </dgm:t>
    </dgm:pt>
    <dgm:pt modelId="{82767DAE-858F-4779-9F47-A5F7DFD342CA}" type="parTrans" cxnId="{73581D11-6FB3-4AC2-B948-1066DF4F98E8}">
      <dgm:prSet/>
      <dgm:spPr/>
      <dgm:t>
        <a:bodyPr/>
        <a:lstStyle/>
        <a:p>
          <a:endParaRPr lang="en-US"/>
        </a:p>
      </dgm:t>
    </dgm:pt>
    <dgm:pt modelId="{559F711A-D916-4600-8069-D88A9BEFADE5}" type="sibTrans" cxnId="{73581D11-6FB3-4AC2-B948-1066DF4F98E8}">
      <dgm:prSet/>
      <dgm:spPr/>
      <dgm:t>
        <a:bodyPr/>
        <a:lstStyle/>
        <a:p>
          <a:endParaRPr lang="en-US"/>
        </a:p>
      </dgm:t>
    </dgm:pt>
    <dgm:pt modelId="{FAEAEDCE-0534-4252-928D-7E140A903FDC}">
      <dgm:prSet/>
      <dgm:spPr/>
      <dgm:t>
        <a:bodyPr/>
        <a:lstStyle/>
        <a:p>
          <a:r>
            <a:rPr lang="en-IN"/>
            <a:t>To provide happier and healthier atmosphere  in organisation. </a:t>
          </a:r>
          <a:endParaRPr lang="en-US"/>
        </a:p>
      </dgm:t>
    </dgm:pt>
    <dgm:pt modelId="{70CD4D40-4981-4FCD-880F-52AA7EFCC269}" type="parTrans" cxnId="{BD4198ED-7575-4147-A087-075DFC6590DC}">
      <dgm:prSet/>
      <dgm:spPr/>
      <dgm:t>
        <a:bodyPr/>
        <a:lstStyle/>
        <a:p>
          <a:endParaRPr lang="en-US"/>
        </a:p>
      </dgm:t>
    </dgm:pt>
    <dgm:pt modelId="{BE15D226-CD45-4E6A-95CF-6746C1EEFE72}" type="sibTrans" cxnId="{BD4198ED-7575-4147-A087-075DFC6590DC}">
      <dgm:prSet/>
      <dgm:spPr/>
      <dgm:t>
        <a:bodyPr/>
        <a:lstStyle/>
        <a:p>
          <a:endParaRPr lang="en-US"/>
        </a:p>
      </dgm:t>
    </dgm:pt>
    <dgm:pt modelId="{90E2499A-64A4-4F6D-B48F-EB3DF6B1C41A}">
      <dgm:prSet/>
      <dgm:spPr/>
      <dgm:t>
        <a:bodyPr/>
        <a:lstStyle/>
        <a:p>
          <a:r>
            <a:rPr lang="en-IN"/>
            <a:t>Project Scope </a:t>
          </a:r>
          <a:endParaRPr lang="en-US"/>
        </a:p>
      </dgm:t>
    </dgm:pt>
    <dgm:pt modelId="{FBB67ED2-881F-46F3-A2E2-99AB7A587E28}" type="parTrans" cxnId="{51C47BC1-D7F5-4C61-939F-2B23F518262C}">
      <dgm:prSet/>
      <dgm:spPr/>
      <dgm:t>
        <a:bodyPr/>
        <a:lstStyle/>
        <a:p>
          <a:endParaRPr lang="en-US"/>
        </a:p>
      </dgm:t>
    </dgm:pt>
    <dgm:pt modelId="{41D53EC4-188F-47CF-B2C5-F55A2D1EC5C1}" type="sibTrans" cxnId="{51C47BC1-D7F5-4C61-939F-2B23F518262C}">
      <dgm:prSet/>
      <dgm:spPr/>
      <dgm:t>
        <a:bodyPr/>
        <a:lstStyle/>
        <a:p>
          <a:endParaRPr lang="en-US"/>
        </a:p>
      </dgm:t>
    </dgm:pt>
    <dgm:pt modelId="{4DE9C251-60A0-411B-B4E3-1B21BE7BD75D}">
      <dgm:prSet/>
      <dgm:spPr/>
      <dgm:t>
        <a:bodyPr/>
        <a:lstStyle/>
        <a:p>
          <a:r>
            <a:rPr lang="en-IN" dirty="0"/>
            <a:t>To provide creative and  attractive design to Canteen ensuring new buildings equipped and follow government guidelines.</a:t>
          </a:r>
          <a:endParaRPr lang="en-US" dirty="0"/>
        </a:p>
      </dgm:t>
    </dgm:pt>
    <dgm:pt modelId="{198C6709-FBC6-4EA9-802A-31FDB08BD0CF}" type="parTrans" cxnId="{4CDC4F24-7D91-4BE7-B532-550E84243939}">
      <dgm:prSet/>
      <dgm:spPr/>
      <dgm:t>
        <a:bodyPr/>
        <a:lstStyle/>
        <a:p>
          <a:endParaRPr lang="en-US"/>
        </a:p>
      </dgm:t>
    </dgm:pt>
    <dgm:pt modelId="{75111FC2-37A5-4928-80E7-F868C0E5640C}" type="sibTrans" cxnId="{4CDC4F24-7D91-4BE7-B532-550E84243939}">
      <dgm:prSet/>
      <dgm:spPr/>
      <dgm:t>
        <a:bodyPr/>
        <a:lstStyle/>
        <a:p>
          <a:endParaRPr lang="en-US"/>
        </a:p>
      </dgm:t>
    </dgm:pt>
    <dgm:pt modelId="{7F9F5EF4-861F-4D31-9337-54CF37703E00}">
      <dgm:prSet/>
      <dgm:spPr/>
      <dgm:t>
        <a:bodyPr/>
        <a:lstStyle/>
        <a:p>
          <a:r>
            <a:rPr lang="en-US" dirty="0"/>
            <a:t>Data collection from various sources to establish the right menu and dietary requirements of staff.</a:t>
          </a:r>
        </a:p>
      </dgm:t>
    </dgm:pt>
    <dgm:pt modelId="{AA4EE9AC-F14D-49C3-BB81-526558B38919}" type="parTrans" cxnId="{E7887BF2-2735-471D-9970-4AE44717CB8E}">
      <dgm:prSet/>
      <dgm:spPr/>
      <dgm:t>
        <a:bodyPr/>
        <a:lstStyle/>
        <a:p>
          <a:endParaRPr lang="en-US"/>
        </a:p>
      </dgm:t>
    </dgm:pt>
    <dgm:pt modelId="{904D59F2-17CB-48FC-8B03-335B8366BC57}" type="sibTrans" cxnId="{E7887BF2-2735-471D-9970-4AE44717CB8E}">
      <dgm:prSet/>
      <dgm:spPr/>
      <dgm:t>
        <a:bodyPr/>
        <a:lstStyle/>
        <a:p>
          <a:endParaRPr lang="en-US"/>
        </a:p>
      </dgm:t>
    </dgm:pt>
    <dgm:pt modelId="{18719537-2087-457C-A7FF-8EAF6A0188C8}">
      <dgm:prSet/>
      <dgm:spPr/>
      <dgm:t>
        <a:bodyPr/>
        <a:lstStyle/>
        <a:p>
          <a:r>
            <a:rPr lang="en-IN" dirty="0"/>
            <a:t>Training for canteen staff and Hiring and recruiting for the restaurant  </a:t>
          </a:r>
          <a:endParaRPr lang="en-US" dirty="0"/>
        </a:p>
      </dgm:t>
    </dgm:pt>
    <dgm:pt modelId="{989D100B-8E8F-471A-AE93-1ABCB79141FA}" type="parTrans" cxnId="{27312B5C-E4B5-4602-9C89-2A6F8A6D3728}">
      <dgm:prSet/>
      <dgm:spPr/>
      <dgm:t>
        <a:bodyPr/>
        <a:lstStyle/>
        <a:p>
          <a:endParaRPr lang="en-US"/>
        </a:p>
      </dgm:t>
    </dgm:pt>
    <dgm:pt modelId="{B21C19DF-FF55-4C3F-B0AD-C39EDE5160C7}" type="sibTrans" cxnId="{27312B5C-E4B5-4602-9C89-2A6F8A6D3728}">
      <dgm:prSet/>
      <dgm:spPr/>
      <dgm:t>
        <a:bodyPr/>
        <a:lstStyle/>
        <a:p>
          <a:endParaRPr lang="en-US"/>
        </a:p>
      </dgm:t>
    </dgm:pt>
    <dgm:pt modelId="{D9BCD158-7F5B-4356-8AFF-03BA33AA065C}">
      <dgm:prSet/>
      <dgm:spPr/>
      <dgm:t>
        <a:bodyPr/>
        <a:lstStyle/>
        <a:p>
          <a:r>
            <a:rPr lang="en-IN" dirty="0"/>
            <a:t>Development of menu</a:t>
          </a:r>
          <a:endParaRPr lang="en-US" dirty="0"/>
        </a:p>
      </dgm:t>
    </dgm:pt>
    <dgm:pt modelId="{FF8D2242-E577-4CEB-827F-F17B570FCEF5}" type="parTrans" cxnId="{5DD4ACE1-0BC3-4E18-98C0-9BCBB454034F}">
      <dgm:prSet/>
      <dgm:spPr/>
      <dgm:t>
        <a:bodyPr/>
        <a:lstStyle/>
        <a:p>
          <a:endParaRPr lang="en-US"/>
        </a:p>
      </dgm:t>
    </dgm:pt>
    <dgm:pt modelId="{DAE45657-0DAA-481D-9AB2-3992557D477F}" type="sibTrans" cxnId="{5DD4ACE1-0BC3-4E18-98C0-9BCBB454034F}">
      <dgm:prSet/>
      <dgm:spPr/>
      <dgm:t>
        <a:bodyPr/>
        <a:lstStyle/>
        <a:p>
          <a:endParaRPr lang="en-US"/>
        </a:p>
      </dgm:t>
    </dgm:pt>
    <dgm:pt modelId="{37025FE3-CE06-4399-8430-5810370907DA}">
      <dgm:prSet/>
      <dgm:spPr/>
      <dgm:t>
        <a:bodyPr/>
        <a:lstStyle/>
        <a:p>
          <a:r>
            <a:rPr lang="en-IN" dirty="0"/>
            <a:t>Implementing the improving health and wellness program with wellness programs. This will include Forums, Surveys and Market research. </a:t>
          </a:r>
          <a:endParaRPr lang="en-US" dirty="0"/>
        </a:p>
      </dgm:t>
    </dgm:pt>
    <dgm:pt modelId="{F422C9E3-0A11-4BDA-ACCA-42EB35B75BD5}" type="parTrans" cxnId="{9E7A5E58-4DFD-48B2-80E1-ADE85C273C7B}">
      <dgm:prSet/>
      <dgm:spPr/>
      <dgm:t>
        <a:bodyPr/>
        <a:lstStyle/>
        <a:p>
          <a:endParaRPr lang="en-US"/>
        </a:p>
      </dgm:t>
    </dgm:pt>
    <dgm:pt modelId="{EE594790-1BCA-44C3-8ED1-6C788672A237}" type="sibTrans" cxnId="{9E7A5E58-4DFD-48B2-80E1-ADE85C273C7B}">
      <dgm:prSet/>
      <dgm:spPr/>
      <dgm:t>
        <a:bodyPr/>
        <a:lstStyle/>
        <a:p>
          <a:endParaRPr lang="en-US"/>
        </a:p>
      </dgm:t>
    </dgm:pt>
    <dgm:pt modelId="{0D5BD771-5C48-4118-AFBB-394190243829}" type="pres">
      <dgm:prSet presAssocID="{DC10486C-0BC7-4A7B-A822-ABFFEDB50630}" presName="diagram" presStyleCnt="0">
        <dgm:presLayoutVars>
          <dgm:dir/>
          <dgm:resizeHandles val="exact"/>
        </dgm:presLayoutVars>
      </dgm:prSet>
      <dgm:spPr/>
    </dgm:pt>
    <dgm:pt modelId="{A054F522-45A2-4724-A826-A47461528016}" type="pres">
      <dgm:prSet presAssocID="{1A950962-A6AC-4082-A355-50EB27AD8B6C}" presName="node" presStyleLbl="node1" presStyleIdx="0" presStyleCnt="10">
        <dgm:presLayoutVars>
          <dgm:bulletEnabled val="1"/>
        </dgm:presLayoutVars>
      </dgm:prSet>
      <dgm:spPr/>
    </dgm:pt>
    <dgm:pt modelId="{ABEE6332-8A7F-4E2E-B058-940A979D9857}" type="pres">
      <dgm:prSet presAssocID="{4FD413F3-637B-4FA9-B681-8151B85B8241}" presName="sibTrans" presStyleCnt="0"/>
      <dgm:spPr/>
    </dgm:pt>
    <dgm:pt modelId="{76479954-5881-47D2-9274-29C76092D743}" type="pres">
      <dgm:prSet presAssocID="{D1CC68E0-DA13-4658-BE16-9068B2649674}" presName="node" presStyleLbl="node1" presStyleIdx="1" presStyleCnt="10">
        <dgm:presLayoutVars>
          <dgm:bulletEnabled val="1"/>
        </dgm:presLayoutVars>
      </dgm:prSet>
      <dgm:spPr/>
    </dgm:pt>
    <dgm:pt modelId="{069247BC-89D7-43F3-B546-4877F3562A5E}" type="pres">
      <dgm:prSet presAssocID="{1D380866-19BC-4EA9-8314-3412A925DAAF}" presName="sibTrans" presStyleCnt="0"/>
      <dgm:spPr/>
    </dgm:pt>
    <dgm:pt modelId="{08E335D1-3BA4-443A-B0BA-D06446339478}" type="pres">
      <dgm:prSet presAssocID="{BD10F0A4-32CF-4A48-B97F-D6CCA3B07837}" presName="node" presStyleLbl="node1" presStyleIdx="2" presStyleCnt="10">
        <dgm:presLayoutVars>
          <dgm:bulletEnabled val="1"/>
        </dgm:presLayoutVars>
      </dgm:prSet>
      <dgm:spPr/>
    </dgm:pt>
    <dgm:pt modelId="{650E9E33-59D1-4A46-8AA1-B01D43F1638F}" type="pres">
      <dgm:prSet presAssocID="{559F711A-D916-4600-8069-D88A9BEFADE5}" presName="sibTrans" presStyleCnt="0"/>
      <dgm:spPr/>
    </dgm:pt>
    <dgm:pt modelId="{7D7FDBA5-54AC-4F1B-B1AB-55C8FAC47FFB}" type="pres">
      <dgm:prSet presAssocID="{FAEAEDCE-0534-4252-928D-7E140A903FDC}" presName="node" presStyleLbl="node1" presStyleIdx="3" presStyleCnt="10">
        <dgm:presLayoutVars>
          <dgm:bulletEnabled val="1"/>
        </dgm:presLayoutVars>
      </dgm:prSet>
      <dgm:spPr/>
    </dgm:pt>
    <dgm:pt modelId="{F1CDD5CE-4271-4922-8743-BD0F81DFE046}" type="pres">
      <dgm:prSet presAssocID="{BE15D226-CD45-4E6A-95CF-6746C1EEFE72}" presName="sibTrans" presStyleCnt="0"/>
      <dgm:spPr/>
    </dgm:pt>
    <dgm:pt modelId="{3AD306F9-1C83-405B-B236-44E32A0D32EF}" type="pres">
      <dgm:prSet presAssocID="{90E2499A-64A4-4F6D-B48F-EB3DF6B1C41A}" presName="node" presStyleLbl="node1" presStyleIdx="4" presStyleCnt="10">
        <dgm:presLayoutVars>
          <dgm:bulletEnabled val="1"/>
        </dgm:presLayoutVars>
      </dgm:prSet>
      <dgm:spPr/>
    </dgm:pt>
    <dgm:pt modelId="{EC497E97-7EB4-4F43-9A17-995A6504521E}" type="pres">
      <dgm:prSet presAssocID="{41D53EC4-188F-47CF-B2C5-F55A2D1EC5C1}" presName="sibTrans" presStyleCnt="0"/>
      <dgm:spPr/>
    </dgm:pt>
    <dgm:pt modelId="{B419D62F-E6DB-40CA-9820-111BA8E79F55}" type="pres">
      <dgm:prSet presAssocID="{4DE9C251-60A0-411B-B4E3-1B21BE7BD75D}" presName="node" presStyleLbl="node1" presStyleIdx="5" presStyleCnt="10">
        <dgm:presLayoutVars>
          <dgm:bulletEnabled val="1"/>
        </dgm:presLayoutVars>
      </dgm:prSet>
      <dgm:spPr/>
    </dgm:pt>
    <dgm:pt modelId="{8258BB54-D0B7-49EA-BD88-1408D589C4E5}" type="pres">
      <dgm:prSet presAssocID="{75111FC2-37A5-4928-80E7-F868C0E5640C}" presName="sibTrans" presStyleCnt="0"/>
      <dgm:spPr/>
    </dgm:pt>
    <dgm:pt modelId="{47495FC5-2682-4635-8A80-60A938B7AFF3}" type="pres">
      <dgm:prSet presAssocID="{7F9F5EF4-861F-4D31-9337-54CF37703E00}" presName="node" presStyleLbl="node1" presStyleIdx="6" presStyleCnt="10">
        <dgm:presLayoutVars>
          <dgm:bulletEnabled val="1"/>
        </dgm:presLayoutVars>
      </dgm:prSet>
      <dgm:spPr/>
    </dgm:pt>
    <dgm:pt modelId="{CEDB23EF-5601-4130-95D1-479C85A698B9}" type="pres">
      <dgm:prSet presAssocID="{904D59F2-17CB-48FC-8B03-335B8366BC57}" presName="sibTrans" presStyleCnt="0"/>
      <dgm:spPr/>
    </dgm:pt>
    <dgm:pt modelId="{BC153801-E43B-4088-9B2D-176D63EBF511}" type="pres">
      <dgm:prSet presAssocID="{18719537-2087-457C-A7FF-8EAF6A0188C8}" presName="node" presStyleLbl="node1" presStyleIdx="7" presStyleCnt="10">
        <dgm:presLayoutVars>
          <dgm:bulletEnabled val="1"/>
        </dgm:presLayoutVars>
      </dgm:prSet>
      <dgm:spPr/>
    </dgm:pt>
    <dgm:pt modelId="{CB4D534B-205A-41BC-AF72-ED9FB547E360}" type="pres">
      <dgm:prSet presAssocID="{B21C19DF-FF55-4C3F-B0AD-C39EDE5160C7}" presName="sibTrans" presStyleCnt="0"/>
      <dgm:spPr/>
    </dgm:pt>
    <dgm:pt modelId="{E7D39F83-26A6-4663-863A-BBC4ADFBB9B9}" type="pres">
      <dgm:prSet presAssocID="{D9BCD158-7F5B-4356-8AFF-03BA33AA065C}" presName="node" presStyleLbl="node1" presStyleIdx="8" presStyleCnt="10">
        <dgm:presLayoutVars>
          <dgm:bulletEnabled val="1"/>
        </dgm:presLayoutVars>
      </dgm:prSet>
      <dgm:spPr/>
    </dgm:pt>
    <dgm:pt modelId="{81AAC101-A47D-4E89-A975-9CDEB45C3988}" type="pres">
      <dgm:prSet presAssocID="{DAE45657-0DAA-481D-9AB2-3992557D477F}" presName="sibTrans" presStyleCnt="0"/>
      <dgm:spPr/>
    </dgm:pt>
    <dgm:pt modelId="{2F43E524-4381-4ED5-89E5-A768411D1922}" type="pres">
      <dgm:prSet presAssocID="{37025FE3-CE06-4399-8430-5810370907DA}" presName="node" presStyleLbl="node1" presStyleIdx="9" presStyleCnt="10">
        <dgm:presLayoutVars>
          <dgm:bulletEnabled val="1"/>
        </dgm:presLayoutVars>
      </dgm:prSet>
      <dgm:spPr/>
    </dgm:pt>
  </dgm:ptLst>
  <dgm:cxnLst>
    <dgm:cxn modelId="{CF3F3701-D1CD-46D0-AB6A-6699DC932DFF}" type="presOf" srcId="{D9BCD158-7F5B-4356-8AFF-03BA33AA065C}" destId="{E7D39F83-26A6-4663-863A-BBC4ADFBB9B9}" srcOrd="0" destOrd="0" presId="urn:microsoft.com/office/officeart/2005/8/layout/default"/>
    <dgm:cxn modelId="{E895AE0B-B383-43BD-8A11-9782ECAFF5D7}" type="presOf" srcId="{FAEAEDCE-0534-4252-928D-7E140A903FDC}" destId="{7D7FDBA5-54AC-4F1B-B1AB-55C8FAC47FFB}" srcOrd="0" destOrd="0" presId="urn:microsoft.com/office/officeart/2005/8/layout/default"/>
    <dgm:cxn modelId="{8AE21B0F-B4EB-4A47-9AD8-8C03E9C0797A}" srcId="{DC10486C-0BC7-4A7B-A822-ABFFEDB50630}" destId="{D1CC68E0-DA13-4658-BE16-9068B2649674}" srcOrd="1" destOrd="0" parTransId="{1C6D6263-D485-4F1D-B748-34D61383D476}" sibTransId="{1D380866-19BC-4EA9-8314-3412A925DAAF}"/>
    <dgm:cxn modelId="{73581D11-6FB3-4AC2-B948-1066DF4F98E8}" srcId="{DC10486C-0BC7-4A7B-A822-ABFFEDB50630}" destId="{BD10F0A4-32CF-4A48-B97F-D6CCA3B07837}" srcOrd="2" destOrd="0" parTransId="{82767DAE-858F-4779-9F47-A5F7DFD342CA}" sibTransId="{559F711A-D916-4600-8069-D88A9BEFADE5}"/>
    <dgm:cxn modelId="{4CDC4F24-7D91-4BE7-B532-550E84243939}" srcId="{DC10486C-0BC7-4A7B-A822-ABFFEDB50630}" destId="{4DE9C251-60A0-411B-B4E3-1B21BE7BD75D}" srcOrd="5" destOrd="0" parTransId="{198C6709-FBC6-4EA9-802A-31FDB08BD0CF}" sibTransId="{75111FC2-37A5-4928-80E7-F868C0E5640C}"/>
    <dgm:cxn modelId="{27312B5C-E4B5-4602-9C89-2A6F8A6D3728}" srcId="{DC10486C-0BC7-4A7B-A822-ABFFEDB50630}" destId="{18719537-2087-457C-A7FF-8EAF6A0188C8}" srcOrd="7" destOrd="0" parTransId="{989D100B-8E8F-471A-AE93-1ABCB79141FA}" sibTransId="{B21C19DF-FF55-4C3F-B0AD-C39EDE5160C7}"/>
    <dgm:cxn modelId="{A8EC9D43-D20C-45FC-BC53-5405B7A7A502}" type="presOf" srcId="{BD10F0A4-32CF-4A48-B97F-D6CCA3B07837}" destId="{08E335D1-3BA4-443A-B0BA-D06446339478}" srcOrd="0" destOrd="0" presId="urn:microsoft.com/office/officeart/2005/8/layout/default"/>
    <dgm:cxn modelId="{05085968-EDB2-455B-B87F-F72DB01CCA3B}" type="presOf" srcId="{4DE9C251-60A0-411B-B4E3-1B21BE7BD75D}" destId="{B419D62F-E6DB-40CA-9820-111BA8E79F55}" srcOrd="0" destOrd="0" presId="urn:microsoft.com/office/officeart/2005/8/layout/default"/>
    <dgm:cxn modelId="{5575A84B-3218-40F6-B75E-1E69D2186D7A}" type="presOf" srcId="{7F9F5EF4-861F-4D31-9337-54CF37703E00}" destId="{47495FC5-2682-4635-8A80-60A938B7AFF3}" srcOrd="0" destOrd="0" presId="urn:microsoft.com/office/officeart/2005/8/layout/default"/>
    <dgm:cxn modelId="{94A98B57-023D-4249-B801-C9E6F02176AE}" type="presOf" srcId="{90E2499A-64A4-4F6D-B48F-EB3DF6B1C41A}" destId="{3AD306F9-1C83-405B-B236-44E32A0D32EF}" srcOrd="0" destOrd="0" presId="urn:microsoft.com/office/officeart/2005/8/layout/default"/>
    <dgm:cxn modelId="{9E7A5E58-4DFD-48B2-80E1-ADE85C273C7B}" srcId="{DC10486C-0BC7-4A7B-A822-ABFFEDB50630}" destId="{37025FE3-CE06-4399-8430-5810370907DA}" srcOrd="9" destOrd="0" parTransId="{F422C9E3-0A11-4BDA-ACCA-42EB35B75BD5}" sibTransId="{EE594790-1BCA-44C3-8ED1-6C788672A237}"/>
    <dgm:cxn modelId="{6D775658-37ED-4499-9916-B4DCE363A410}" type="presOf" srcId="{37025FE3-CE06-4399-8430-5810370907DA}" destId="{2F43E524-4381-4ED5-89E5-A768411D1922}" srcOrd="0" destOrd="0" presId="urn:microsoft.com/office/officeart/2005/8/layout/default"/>
    <dgm:cxn modelId="{1F7EF79E-C698-42C4-9C15-C72B51026C8D}" srcId="{DC10486C-0BC7-4A7B-A822-ABFFEDB50630}" destId="{1A950962-A6AC-4082-A355-50EB27AD8B6C}" srcOrd="0" destOrd="0" parTransId="{EEF6EE66-6E4D-40B4-831F-E94227BDFC26}" sibTransId="{4FD413F3-637B-4FA9-B681-8151B85B8241}"/>
    <dgm:cxn modelId="{51C47BC1-D7F5-4C61-939F-2B23F518262C}" srcId="{DC10486C-0BC7-4A7B-A822-ABFFEDB50630}" destId="{90E2499A-64A4-4F6D-B48F-EB3DF6B1C41A}" srcOrd="4" destOrd="0" parTransId="{FBB67ED2-881F-46F3-A2E2-99AB7A587E28}" sibTransId="{41D53EC4-188F-47CF-B2C5-F55A2D1EC5C1}"/>
    <dgm:cxn modelId="{81734ADA-BA30-4BA8-AAE6-F53B46364776}" type="presOf" srcId="{D1CC68E0-DA13-4658-BE16-9068B2649674}" destId="{76479954-5881-47D2-9274-29C76092D743}" srcOrd="0" destOrd="0" presId="urn:microsoft.com/office/officeart/2005/8/layout/default"/>
    <dgm:cxn modelId="{5DD4ACE1-0BC3-4E18-98C0-9BCBB454034F}" srcId="{DC10486C-0BC7-4A7B-A822-ABFFEDB50630}" destId="{D9BCD158-7F5B-4356-8AFF-03BA33AA065C}" srcOrd="8" destOrd="0" parTransId="{FF8D2242-E577-4CEB-827F-F17B570FCEF5}" sibTransId="{DAE45657-0DAA-481D-9AB2-3992557D477F}"/>
    <dgm:cxn modelId="{BD4198ED-7575-4147-A087-075DFC6590DC}" srcId="{DC10486C-0BC7-4A7B-A822-ABFFEDB50630}" destId="{FAEAEDCE-0534-4252-928D-7E140A903FDC}" srcOrd="3" destOrd="0" parTransId="{70CD4D40-4981-4FCD-880F-52AA7EFCC269}" sibTransId="{BE15D226-CD45-4E6A-95CF-6746C1EEFE72}"/>
    <dgm:cxn modelId="{5BF458EF-9158-48BA-BE73-6013332D0270}" type="presOf" srcId="{18719537-2087-457C-A7FF-8EAF6A0188C8}" destId="{BC153801-E43B-4088-9B2D-176D63EBF511}" srcOrd="0" destOrd="0" presId="urn:microsoft.com/office/officeart/2005/8/layout/default"/>
    <dgm:cxn modelId="{E7887BF2-2735-471D-9970-4AE44717CB8E}" srcId="{DC10486C-0BC7-4A7B-A822-ABFFEDB50630}" destId="{7F9F5EF4-861F-4D31-9337-54CF37703E00}" srcOrd="6" destOrd="0" parTransId="{AA4EE9AC-F14D-49C3-BB81-526558B38919}" sibTransId="{904D59F2-17CB-48FC-8B03-335B8366BC57}"/>
    <dgm:cxn modelId="{E2241FF6-EB1A-4C0E-B58D-AA408D39DE92}" type="presOf" srcId="{DC10486C-0BC7-4A7B-A822-ABFFEDB50630}" destId="{0D5BD771-5C48-4118-AFBB-394190243829}" srcOrd="0" destOrd="0" presId="urn:microsoft.com/office/officeart/2005/8/layout/default"/>
    <dgm:cxn modelId="{AA89D4F8-06CA-4C5C-AE6F-E7AA64EAFAFD}" type="presOf" srcId="{1A950962-A6AC-4082-A355-50EB27AD8B6C}" destId="{A054F522-45A2-4724-A826-A47461528016}" srcOrd="0" destOrd="0" presId="urn:microsoft.com/office/officeart/2005/8/layout/default"/>
    <dgm:cxn modelId="{B60FC61D-7AAB-4950-A96B-210B438361D4}" type="presParOf" srcId="{0D5BD771-5C48-4118-AFBB-394190243829}" destId="{A054F522-45A2-4724-A826-A47461528016}" srcOrd="0" destOrd="0" presId="urn:microsoft.com/office/officeart/2005/8/layout/default"/>
    <dgm:cxn modelId="{A516277D-0F65-4A04-8CEA-0A2BCE794326}" type="presParOf" srcId="{0D5BD771-5C48-4118-AFBB-394190243829}" destId="{ABEE6332-8A7F-4E2E-B058-940A979D9857}" srcOrd="1" destOrd="0" presId="urn:microsoft.com/office/officeart/2005/8/layout/default"/>
    <dgm:cxn modelId="{19C820F9-7A44-45A4-A929-A6CAD9B5E758}" type="presParOf" srcId="{0D5BD771-5C48-4118-AFBB-394190243829}" destId="{76479954-5881-47D2-9274-29C76092D743}" srcOrd="2" destOrd="0" presId="urn:microsoft.com/office/officeart/2005/8/layout/default"/>
    <dgm:cxn modelId="{B1ECE32C-D15D-42B7-B57D-B5F30824FA9C}" type="presParOf" srcId="{0D5BD771-5C48-4118-AFBB-394190243829}" destId="{069247BC-89D7-43F3-B546-4877F3562A5E}" srcOrd="3" destOrd="0" presId="urn:microsoft.com/office/officeart/2005/8/layout/default"/>
    <dgm:cxn modelId="{35ED1E7D-D976-47AE-BBE1-B9FB772890E9}" type="presParOf" srcId="{0D5BD771-5C48-4118-AFBB-394190243829}" destId="{08E335D1-3BA4-443A-B0BA-D06446339478}" srcOrd="4" destOrd="0" presId="urn:microsoft.com/office/officeart/2005/8/layout/default"/>
    <dgm:cxn modelId="{C6987583-2A30-44F5-8A18-0C885D966A30}" type="presParOf" srcId="{0D5BD771-5C48-4118-AFBB-394190243829}" destId="{650E9E33-59D1-4A46-8AA1-B01D43F1638F}" srcOrd="5" destOrd="0" presId="urn:microsoft.com/office/officeart/2005/8/layout/default"/>
    <dgm:cxn modelId="{E1036856-B2DC-43C6-BD57-797E74324AB0}" type="presParOf" srcId="{0D5BD771-5C48-4118-AFBB-394190243829}" destId="{7D7FDBA5-54AC-4F1B-B1AB-55C8FAC47FFB}" srcOrd="6" destOrd="0" presId="urn:microsoft.com/office/officeart/2005/8/layout/default"/>
    <dgm:cxn modelId="{0848F2DA-0FDC-4DF9-9763-1F09102C88B1}" type="presParOf" srcId="{0D5BD771-5C48-4118-AFBB-394190243829}" destId="{F1CDD5CE-4271-4922-8743-BD0F81DFE046}" srcOrd="7" destOrd="0" presId="urn:microsoft.com/office/officeart/2005/8/layout/default"/>
    <dgm:cxn modelId="{27B534A1-2B3F-4D2C-AEDA-D568E81517EB}" type="presParOf" srcId="{0D5BD771-5C48-4118-AFBB-394190243829}" destId="{3AD306F9-1C83-405B-B236-44E32A0D32EF}" srcOrd="8" destOrd="0" presId="urn:microsoft.com/office/officeart/2005/8/layout/default"/>
    <dgm:cxn modelId="{E8769F55-0319-4E54-9B16-59C0FC693115}" type="presParOf" srcId="{0D5BD771-5C48-4118-AFBB-394190243829}" destId="{EC497E97-7EB4-4F43-9A17-995A6504521E}" srcOrd="9" destOrd="0" presId="urn:microsoft.com/office/officeart/2005/8/layout/default"/>
    <dgm:cxn modelId="{C5CEA05C-0503-4666-84B1-F30E96106318}" type="presParOf" srcId="{0D5BD771-5C48-4118-AFBB-394190243829}" destId="{B419D62F-E6DB-40CA-9820-111BA8E79F55}" srcOrd="10" destOrd="0" presId="urn:microsoft.com/office/officeart/2005/8/layout/default"/>
    <dgm:cxn modelId="{A3208533-F3F5-452B-82E9-D502ED97BD07}" type="presParOf" srcId="{0D5BD771-5C48-4118-AFBB-394190243829}" destId="{8258BB54-D0B7-49EA-BD88-1408D589C4E5}" srcOrd="11" destOrd="0" presId="urn:microsoft.com/office/officeart/2005/8/layout/default"/>
    <dgm:cxn modelId="{1BC53950-C295-49B6-8DDE-ED2D545DBC50}" type="presParOf" srcId="{0D5BD771-5C48-4118-AFBB-394190243829}" destId="{47495FC5-2682-4635-8A80-60A938B7AFF3}" srcOrd="12" destOrd="0" presId="urn:microsoft.com/office/officeart/2005/8/layout/default"/>
    <dgm:cxn modelId="{2C12AFE7-D58F-4A95-9108-9CC4892DEF76}" type="presParOf" srcId="{0D5BD771-5C48-4118-AFBB-394190243829}" destId="{CEDB23EF-5601-4130-95D1-479C85A698B9}" srcOrd="13" destOrd="0" presId="urn:microsoft.com/office/officeart/2005/8/layout/default"/>
    <dgm:cxn modelId="{A23B08EF-CBB0-4BD6-B39F-9D624F068945}" type="presParOf" srcId="{0D5BD771-5C48-4118-AFBB-394190243829}" destId="{BC153801-E43B-4088-9B2D-176D63EBF511}" srcOrd="14" destOrd="0" presId="urn:microsoft.com/office/officeart/2005/8/layout/default"/>
    <dgm:cxn modelId="{00ECE5DA-5F3A-4F00-8732-9E6826A986B8}" type="presParOf" srcId="{0D5BD771-5C48-4118-AFBB-394190243829}" destId="{CB4D534B-205A-41BC-AF72-ED9FB547E360}" srcOrd="15" destOrd="0" presId="urn:microsoft.com/office/officeart/2005/8/layout/default"/>
    <dgm:cxn modelId="{B75B8C98-61F9-460A-BFED-BCD2E016FD59}" type="presParOf" srcId="{0D5BD771-5C48-4118-AFBB-394190243829}" destId="{E7D39F83-26A6-4663-863A-BBC4ADFBB9B9}" srcOrd="16" destOrd="0" presId="urn:microsoft.com/office/officeart/2005/8/layout/default"/>
    <dgm:cxn modelId="{63E0C8D7-FEDE-46AC-9479-FBAD03DD37BA}" type="presParOf" srcId="{0D5BD771-5C48-4118-AFBB-394190243829}" destId="{81AAC101-A47D-4E89-A975-9CDEB45C3988}" srcOrd="17" destOrd="0" presId="urn:microsoft.com/office/officeart/2005/8/layout/default"/>
    <dgm:cxn modelId="{1E18F1A2-84BF-4203-AC25-20C236516CDC}" type="presParOf" srcId="{0D5BD771-5C48-4118-AFBB-394190243829}" destId="{2F43E524-4381-4ED5-89E5-A768411D1922}"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9126606-C8EA-4643-BF8F-F1E11CEFCE30}"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F1DFB806-7AF7-4430-9A25-4CADFA11DAD0}">
      <dgm:prSet/>
      <dgm:spPr/>
      <dgm:t>
        <a:bodyPr/>
        <a:lstStyle/>
        <a:p>
          <a:r>
            <a:rPr lang="en-IN"/>
            <a:t>In the planning of the Canteen quality and location plays very important role because it help to attract the maximum employees. </a:t>
          </a:r>
          <a:endParaRPr lang="en-US"/>
        </a:p>
      </dgm:t>
    </dgm:pt>
    <dgm:pt modelId="{4C2D0E01-6806-4FF1-8405-B42B116B888F}" type="parTrans" cxnId="{E174EE97-72DE-4E52-9B0E-FE4CD142D0A0}">
      <dgm:prSet/>
      <dgm:spPr/>
      <dgm:t>
        <a:bodyPr/>
        <a:lstStyle/>
        <a:p>
          <a:endParaRPr lang="en-US"/>
        </a:p>
      </dgm:t>
    </dgm:pt>
    <dgm:pt modelId="{8D911FDC-F387-4D77-9F06-2E2CC1B1DAC1}" type="sibTrans" cxnId="{E174EE97-72DE-4E52-9B0E-FE4CD142D0A0}">
      <dgm:prSet/>
      <dgm:spPr/>
      <dgm:t>
        <a:bodyPr/>
        <a:lstStyle/>
        <a:p>
          <a:endParaRPr lang="en-US"/>
        </a:p>
      </dgm:t>
    </dgm:pt>
    <dgm:pt modelId="{591B1B29-3382-4017-8F5A-125835A2C547}">
      <dgm:prSet/>
      <dgm:spPr/>
      <dgm:t>
        <a:bodyPr/>
        <a:lstStyle/>
        <a:p>
          <a:r>
            <a:rPr lang="en-IN"/>
            <a:t>Canteen will have the attractive and classy Theme which provide positive and happier aura in the Canteen (</a:t>
          </a:r>
          <a:r>
            <a:rPr lang="en-GB"/>
            <a:t>Kim, and et.al , 2020)</a:t>
          </a:r>
          <a:r>
            <a:rPr lang="en-IN"/>
            <a:t> .</a:t>
          </a:r>
          <a:endParaRPr lang="en-US"/>
        </a:p>
      </dgm:t>
    </dgm:pt>
    <dgm:pt modelId="{6D9B06DB-EEC5-463B-ADAA-565043171A9D}" type="parTrans" cxnId="{21FAEB8D-3869-44A2-AB17-77B25CCD39CB}">
      <dgm:prSet/>
      <dgm:spPr/>
      <dgm:t>
        <a:bodyPr/>
        <a:lstStyle/>
        <a:p>
          <a:endParaRPr lang="en-US"/>
        </a:p>
      </dgm:t>
    </dgm:pt>
    <dgm:pt modelId="{119F58CB-070F-44C6-9FB2-442AF0A78D2E}" type="sibTrans" cxnId="{21FAEB8D-3869-44A2-AB17-77B25CCD39CB}">
      <dgm:prSet/>
      <dgm:spPr/>
      <dgm:t>
        <a:bodyPr/>
        <a:lstStyle/>
        <a:p>
          <a:endParaRPr lang="en-US"/>
        </a:p>
      </dgm:t>
    </dgm:pt>
    <dgm:pt modelId="{DB640B9C-8B72-435A-BCAE-ED5BFFC0AB25}">
      <dgm:prSet/>
      <dgm:spPr/>
      <dgm:t>
        <a:bodyPr/>
        <a:lstStyle/>
        <a:p>
          <a:r>
            <a:rPr lang="en-IN"/>
            <a:t>The Canteen will have a</a:t>
          </a:r>
        </a:p>
        <a:p>
          <a:r>
            <a:rPr lang="en-IN"/>
            <a:t>“playroom” with snooker table, Ping  Pong table, and one training room to host  massage facilities once a month as well as Forums. </a:t>
          </a:r>
          <a:endParaRPr lang="en-US"/>
        </a:p>
      </dgm:t>
    </dgm:pt>
    <dgm:pt modelId="{205B933F-61DE-429E-B8AC-5AEADFB5375F}" type="parTrans" cxnId="{D9AE798E-3A57-40C4-8CE0-53CC97B60526}">
      <dgm:prSet/>
      <dgm:spPr/>
      <dgm:t>
        <a:bodyPr/>
        <a:lstStyle/>
        <a:p>
          <a:endParaRPr lang="en-US"/>
        </a:p>
      </dgm:t>
    </dgm:pt>
    <dgm:pt modelId="{4C5B83FD-5E3F-41A3-AA6A-799B3B95B288}" type="sibTrans" cxnId="{D9AE798E-3A57-40C4-8CE0-53CC97B60526}">
      <dgm:prSet/>
      <dgm:spPr/>
      <dgm:t>
        <a:bodyPr/>
        <a:lstStyle/>
        <a:p>
          <a:endParaRPr lang="en-US"/>
        </a:p>
      </dgm:t>
    </dgm:pt>
    <dgm:pt modelId="{0A22EB55-503A-41B0-BA5E-23F873A360F9}" type="pres">
      <dgm:prSet presAssocID="{C9126606-C8EA-4643-BF8F-F1E11CEFCE30}" presName="diagram" presStyleCnt="0">
        <dgm:presLayoutVars>
          <dgm:dir/>
          <dgm:resizeHandles val="exact"/>
        </dgm:presLayoutVars>
      </dgm:prSet>
      <dgm:spPr/>
    </dgm:pt>
    <dgm:pt modelId="{88A13D4D-49FE-4920-890D-99CFE65957A8}" type="pres">
      <dgm:prSet presAssocID="{F1DFB806-7AF7-4430-9A25-4CADFA11DAD0}" presName="node" presStyleLbl="node1" presStyleIdx="0" presStyleCnt="3">
        <dgm:presLayoutVars>
          <dgm:bulletEnabled val="1"/>
        </dgm:presLayoutVars>
      </dgm:prSet>
      <dgm:spPr/>
    </dgm:pt>
    <dgm:pt modelId="{1CC66035-E6F4-47C5-A379-0A0FFEA23EB5}" type="pres">
      <dgm:prSet presAssocID="{8D911FDC-F387-4D77-9F06-2E2CC1B1DAC1}" presName="sibTrans" presStyleCnt="0"/>
      <dgm:spPr/>
    </dgm:pt>
    <dgm:pt modelId="{5B7AC8EB-6F1F-4F19-A22E-B5107A03006C}" type="pres">
      <dgm:prSet presAssocID="{591B1B29-3382-4017-8F5A-125835A2C547}" presName="node" presStyleLbl="node1" presStyleIdx="1" presStyleCnt="3">
        <dgm:presLayoutVars>
          <dgm:bulletEnabled val="1"/>
        </dgm:presLayoutVars>
      </dgm:prSet>
      <dgm:spPr/>
    </dgm:pt>
    <dgm:pt modelId="{1B036F6A-456C-48D4-97A4-5A4B99F53380}" type="pres">
      <dgm:prSet presAssocID="{119F58CB-070F-44C6-9FB2-442AF0A78D2E}" presName="sibTrans" presStyleCnt="0"/>
      <dgm:spPr/>
    </dgm:pt>
    <dgm:pt modelId="{9C96A83C-16CC-4AB0-8416-40663F9DB9BA}" type="pres">
      <dgm:prSet presAssocID="{DB640B9C-8B72-435A-BCAE-ED5BFFC0AB25}" presName="node" presStyleLbl="node1" presStyleIdx="2" presStyleCnt="3">
        <dgm:presLayoutVars>
          <dgm:bulletEnabled val="1"/>
        </dgm:presLayoutVars>
      </dgm:prSet>
      <dgm:spPr/>
    </dgm:pt>
  </dgm:ptLst>
  <dgm:cxnLst>
    <dgm:cxn modelId="{17A2271E-1B05-425B-A02B-17D7CE8CDC19}" type="presOf" srcId="{591B1B29-3382-4017-8F5A-125835A2C547}" destId="{5B7AC8EB-6F1F-4F19-A22E-B5107A03006C}" srcOrd="0" destOrd="0" presId="urn:microsoft.com/office/officeart/2005/8/layout/default"/>
    <dgm:cxn modelId="{E0701655-55E9-4134-A25B-3A4781F2E1F5}" type="presOf" srcId="{F1DFB806-7AF7-4430-9A25-4CADFA11DAD0}" destId="{88A13D4D-49FE-4920-890D-99CFE65957A8}" srcOrd="0" destOrd="0" presId="urn:microsoft.com/office/officeart/2005/8/layout/default"/>
    <dgm:cxn modelId="{21FAEB8D-3869-44A2-AB17-77B25CCD39CB}" srcId="{C9126606-C8EA-4643-BF8F-F1E11CEFCE30}" destId="{591B1B29-3382-4017-8F5A-125835A2C547}" srcOrd="1" destOrd="0" parTransId="{6D9B06DB-EEC5-463B-ADAA-565043171A9D}" sibTransId="{119F58CB-070F-44C6-9FB2-442AF0A78D2E}"/>
    <dgm:cxn modelId="{D9AE798E-3A57-40C4-8CE0-53CC97B60526}" srcId="{C9126606-C8EA-4643-BF8F-F1E11CEFCE30}" destId="{DB640B9C-8B72-435A-BCAE-ED5BFFC0AB25}" srcOrd="2" destOrd="0" parTransId="{205B933F-61DE-429E-B8AC-5AEADFB5375F}" sibTransId="{4C5B83FD-5E3F-41A3-AA6A-799B3B95B288}"/>
    <dgm:cxn modelId="{E174EE97-72DE-4E52-9B0E-FE4CD142D0A0}" srcId="{C9126606-C8EA-4643-BF8F-F1E11CEFCE30}" destId="{F1DFB806-7AF7-4430-9A25-4CADFA11DAD0}" srcOrd="0" destOrd="0" parTransId="{4C2D0E01-6806-4FF1-8405-B42B116B888F}" sibTransId="{8D911FDC-F387-4D77-9F06-2E2CC1B1DAC1}"/>
    <dgm:cxn modelId="{02AD15A2-5F32-4145-9620-F7D3C77B7533}" type="presOf" srcId="{DB640B9C-8B72-435A-BCAE-ED5BFFC0AB25}" destId="{9C96A83C-16CC-4AB0-8416-40663F9DB9BA}" srcOrd="0" destOrd="0" presId="urn:microsoft.com/office/officeart/2005/8/layout/default"/>
    <dgm:cxn modelId="{7B02BFF7-8D55-49E3-8E3D-CAEADA01F764}" type="presOf" srcId="{C9126606-C8EA-4643-BF8F-F1E11CEFCE30}" destId="{0A22EB55-503A-41B0-BA5E-23F873A360F9}" srcOrd="0" destOrd="0" presId="urn:microsoft.com/office/officeart/2005/8/layout/default"/>
    <dgm:cxn modelId="{A04B2C5C-36CD-4EF8-9A28-4F21CEB4E6C8}" type="presParOf" srcId="{0A22EB55-503A-41B0-BA5E-23F873A360F9}" destId="{88A13D4D-49FE-4920-890D-99CFE65957A8}" srcOrd="0" destOrd="0" presId="urn:microsoft.com/office/officeart/2005/8/layout/default"/>
    <dgm:cxn modelId="{642B5731-D432-44E5-A52F-AEF62D48D0C6}" type="presParOf" srcId="{0A22EB55-503A-41B0-BA5E-23F873A360F9}" destId="{1CC66035-E6F4-47C5-A379-0A0FFEA23EB5}" srcOrd="1" destOrd="0" presId="urn:microsoft.com/office/officeart/2005/8/layout/default"/>
    <dgm:cxn modelId="{7045016D-5B3C-428E-A154-DBE01E78C94D}" type="presParOf" srcId="{0A22EB55-503A-41B0-BA5E-23F873A360F9}" destId="{5B7AC8EB-6F1F-4F19-A22E-B5107A03006C}" srcOrd="2" destOrd="0" presId="urn:microsoft.com/office/officeart/2005/8/layout/default"/>
    <dgm:cxn modelId="{AF6578DA-71D8-4E00-99BE-F911810FD6B3}" type="presParOf" srcId="{0A22EB55-503A-41B0-BA5E-23F873A360F9}" destId="{1B036F6A-456C-48D4-97A4-5A4B99F53380}" srcOrd="3" destOrd="0" presId="urn:microsoft.com/office/officeart/2005/8/layout/default"/>
    <dgm:cxn modelId="{27927522-2044-4E4F-AF39-4C4841A6B063}" type="presParOf" srcId="{0A22EB55-503A-41B0-BA5E-23F873A360F9}" destId="{9C96A83C-16CC-4AB0-8416-40663F9DB9BA}"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5C58509-8838-4502-934C-027B048ADB6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9918DD-330D-4152-BDAA-89EB14690FE3}">
      <dgm:prSet/>
      <dgm:spPr/>
      <dgm:t>
        <a:bodyPr/>
        <a:lstStyle/>
        <a:p>
          <a:pPr>
            <a:lnSpc>
              <a:spcPct val="100000"/>
            </a:lnSpc>
          </a:pPr>
          <a:r>
            <a:rPr lang="en-US"/>
            <a:t>Following are the stakeholder analysis of the project:-</a:t>
          </a:r>
        </a:p>
      </dgm:t>
    </dgm:pt>
    <dgm:pt modelId="{11F0F47C-EC7A-4B3C-B4AA-407681D9A2B3}" type="parTrans" cxnId="{165DEA71-26FD-4B1E-9AAE-3FFB43953428}">
      <dgm:prSet/>
      <dgm:spPr/>
      <dgm:t>
        <a:bodyPr/>
        <a:lstStyle/>
        <a:p>
          <a:endParaRPr lang="en-US"/>
        </a:p>
      </dgm:t>
    </dgm:pt>
    <dgm:pt modelId="{39FF713A-26BF-4D51-96A5-E6B8E1AC5F91}" type="sibTrans" cxnId="{165DEA71-26FD-4B1E-9AAE-3FFB43953428}">
      <dgm:prSet/>
      <dgm:spPr/>
      <dgm:t>
        <a:bodyPr/>
        <a:lstStyle/>
        <a:p>
          <a:endParaRPr lang="en-US"/>
        </a:p>
      </dgm:t>
    </dgm:pt>
    <dgm:pt modelId="{CFEED002-5AF2-4844-BBFF-7D95737966C6}">
      <dgm:prSet/>
      <dgm:spPr/>
      <dgm:t>
        <a:bodyPr/>
        <a:lstStyle/>
        <a:p>
          <a:pPr>
            <a:lnSpc>
              <a:spcPct val="100000"/>
            </a:lnSpc>
          </a:pPr>
          <a:r>
            <a:rPr lang="en-US"/>
            <a:t>Project manager: they are leader of project and are responsible for planning, implementing and monitoring of project. </a:t>
          </a:r>
        </a:p>
      </dgm:t>
    </dgm:pt>
    <dgm:pt modelId="{0E575D40-1389-45F5-8886-851E92672036}" type="parTrans" cxnId="{89898EF5-E55E-404B-B001-16ED5B7B3933}">
      <dgm:prSet/>
      <dgm:spPr/>
      <dgm:t>
        <a:bodyPr/>
        <a:lstStyle/>
        <a:p>
          <a:endParaRPr lang="en-US"/>
        </a:p>
      </dgm:t>
    </dgm:pt>
    <dgm:pt modelId="{74A0C5A9-E6AC-4115-8ED9-EABF8BAC612A}" type="sibTrans" cxnId="{89898EF5-E55E-404B-B001-16ED5B7B3933}">
      <dgm:prSet/>
      <dgm:spPr/>
      <dgm:t>
        <a:bodyPr/>
        <a:lstStyle/>
        <a:p>
          <a:endParaRPr lang="en-US"/>
        </a:p>
      </dgm:t>
    </dgm:pt>
    <dgm:pt modelId="{1504731F-D479-4E19-B8D7-0FD78B9F6565}">
      <dgm:prSet/>
      <dgm:spPr/>
      <dgm:t>
        <a:bodyPr/>
        <a:lstStyle/>
        <a:p>
          <a:pPr>
            <a:lnSpc>
              <a:spcPct val="100000"/>
            </a:lnSpc>
          </a:pPr>
          <a:r>
            <a:rPr lang="en-US"/>
            <a:t>Customers: they are recipient of services, goods, products. These include suppliers, customers and investors. </a:t>
          </a:r>
        </a:p>
      </dgm:t>
    </dgm:pt>
    <dgm:pt modelId="{7267820D-123A-4BE5-B747-431ABFEF7A07}" type="parTrans" cxnId="{F1B491D0-535B-41D2-BDAB-321271B40DA2}">
      <dgm:prSet/>
      <dgm:spPr/>
      <dgm:t>
        <a:bodyPr/>
        <a:lstStyle/>
        <a:p>
          <a:endParaRPr lang="en-US"/>
        </a:p>
      </dgm:t>
    </dgm:pt>
    <dgm:pt modelId="{CF707AF5-2292-4600-A57E-D11D8B835152}" type="sibTrans" cxnId="{F1B491D0-535B-41D2-BDAB-321271B40DA2}">
      <dgm:prSet/>
      <dgm:spPr/>
      <dgm:t>
        <a:bodyPr/>
        <a:lstStyle/>
        <a:p>
          <a:endParaRPr lang="en-US"/>
        </a:p>
      </dgm:t>
    </dgm:pt>
    <dgm:pt modelId="{96B2CA33-6C79-425E-9EF5-ADC59D075043}">
      <dgm:prSet/>
      <dgm:spPr/>
      <dgm:t>
        <a:bodyPr/>
        <a:lstStyle/>
        <a:p>
          <a:pPr>
            <a:lnSpc>
              <a:spcPct val="100000"/>
            </a:lnSpc>
          </a:pPr>
          <a:r>
            <a:rPr lang="en-US"/>
            <a:t>Project team members: these are group of members who executes the project. They come together to accomplish the common goals. </a:t>
          </a:r>
        </a:p>
      </dgm:t>
    </dgm:pt>
    <dgm:pt modelId="{BF04BCB8-8026-4E03-BE9B-3848DA9EC70F}" type="parTrans" cxnId="{7AD141D5-4D53-43AD-BB97-F70FF9E1AB8D}">
      <dgm:prSet/>
      <dgm:spPr/>
      <dgm:t>
        <a:bodyPr/>
        <a:lstStyle/>
        <a:p>
          <a:endParaRPr lang="en-US"/>
        </a:p>
      </dgm:t>
    </dgm:pt>
    <dgm:pt modelId="{74BAA455-B902-4968-8922-5D7B988504AE}" type="sibTrans" cxnId="{7AD141D5-4D53-43AD-BB97-F70FF9E1AB8D}">
      <dgm:prSet/>
      <dgm:spPr/>
      <dgm:t>
        <a:bodyPr/>
        <a:lstStyle/>
        <a:p>
          <a:endParaRPr lang="en-US"/>
        </a:p>
      </dgm:t>
    </dgm:pt>
    <dgm:pt modelId="{D42A471D-1E8D-4467-A1A9-7EB6F2E63F64}">
      <dgm:prSet/>
      <dgm:spPr/>
      <dgm:t>
        <a:bodyPr/>
        <a:lstStyle/>
        <a:p>
          <a:pPr>
            <a:lnSpc>
              <a:spcPct val="100000"/>
            </a:lnSpc>
          </a:pPr>
          <a:r>
            <a:rPr lang="en-US"/>
            <a:t>Employees: they are asset of business and contribute towards production of services. </a:t>
          </a:r>
        </a:p>
      </dgm:t>
    </dgm:pt>
    <dgm:pt modelId="{7F908FCD-8295-4FB5-9B60-B7191FC3E1DC}" type="parTrans" cxnId="{4EBE6E7D-F8F4-4640-9B17-E1DCA49A574C}">
      <dgm:prSet/>
      <dgm:spPr/>
      <dgm:t>
        <a:bodyPr/>
        <a:lstStyle/>
        <a:p>
          <a:endParaRPr lang="en-US"/>
        </a:p>
      </dgm:t>
    </dgm:pt>
    <dgm:pt modelId="{09E79316-1FE2-47F0-B738-32B015C9F20F}" type="sibTrans" cxnId="{4EBE6E7D-F8F4-4640-9B17-E1DCA49A574C}">
      <dgm:prSet/>
      <dgm:spPr/>
      <dgm:t>
        <a:bodyPr/>
        <a:lstStyle/>
        <a:p>
          <a:endParaRPr lang="en-US"/>
        </a:p>
      </dgm:t>
    </dgm:pt>
    <dgm:pt modelId="{430BEAC6-01F1-4287-A7D3-30E6867BB5E9}">
      <dgm:prSet/>
      <dgm:spPr/>
      <dgm:t>
        <a:bodyPr/>
        <a:lstStyle/>
        <a:p>
          <a:pPr>
            <a:lnSpc>
              <a:spcPct val="100000"/>
            </a:lnSpc>
          </a:pPr>
          <a:r>
            <a:rPr lang="en-US"/>
            <a:t>Investors: they are another important stakeholder of the project as they invest in the project.</a:t>
          </a:r>
        </a:p>
      </dgm:t>
    </dgm:pt>
    <dgm:pt modelId="{794B9621-4E8C-4807-85E9-526F82BB8FBE}" type="parTrans" cxnId="{22FD0F2B-D987-4AA0-928D-B92E5F9DC98F}">
      <dgm:prSet/>
      <dgm:spPr/>
      <dgm:t>
        <a:bodyPr/>
        <a:lstStyle/>
        <a:p>
          <a:endParaRPr lang="en-US"/>
        </a:p>
      </dgm:t>
    </dgm:pt>
    <dgm:pt modelId="{535F92EA-D1CB-43D5-A19A-5117B5A4EE14}" type="sibTrans" cxnId="{22FD0F2B-D987-4AA0-928D-B92E5F9DC98F}">
      <dgm:prSet/>
      <dgm:spPr/>
      <dgm:t>
        <a:bodyPr/>
        <a:lstStyle/>
        <a:p>
          <a:endParaRPr lang="en-US"/>
        </a:p>
      </dgm:t>
    </dgm:pt>
    <dgm:pt modelId="{2341BE4E-64BF-4E32-90E1-150026F71E7D}" type="pres">
      <dgm:prSet presAssocID="{75C58509-8838-4502-934C-027B048ADB62}" presName="root" presStyleCnt="0">
        <dgm:presLayoutVars>
          <dgm:dir/>
          <dgm:resizeHandles val="exact"/>
        </dgm:presLayoutVars>
      </dgm:prSet>
      <dgm:spPr/>
    </dgm:pt>
    <dgm:pt modelId="{283A4B80-F8B0-4AFF-8F6D-56B1EF520690}" type="pres">
      <dgm:prSet presAssocID="{2D9918DD-330D-4152-BDAA-89EB14690FE3}" presName="compNode" presStyleCnt="0"/>
      <dgm:spPr/>
    </dgm:pt>
    <dgm:pt modelId="{03824687-ECED-4CF4-A982-44DE2D229D74}" type="pres">
      <dgm:prSet presAssocID="{2D9918DD-330D-4152-BDAA-89EB14690FE3}" presName="bgRect" presStyleLbl="bgShp" presStyleIdx="0" presStyleCnt="6"/>
      <dgm:spPr/>
    </dgm:pt>
    <dgm:pt modelId="{33BFE805-6B3E-450D-9212-ABBEA2F3B4A7}" type="pres">
      <dgm:prSet presAssocID="{2D9918DD-330D-4152-BDAA-89EB14690FE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D143FF87-8250-4CB1-BC08-BD67B50485BC}" type="pres">
      <dgm:prSet presAssocID="{2D9918DD-330D-4152-BDAA-89EB14690FE3}" presName="spaceRect" presStyleCnt="0"/>
      <dgm:spPr/>
    </dgm:pt>
    <dgm:pt modelId="{874295BE-AC43-42BD-8322-F3ED4C39E500}" type="pres">
      <dgm:prSet presAssocID="{2D9918DD-330D-4152-BDAA-89EB14690FE3}" presName="parTx" presStyleLbl="revTx" presStyleIdx="0" presStyleCnt="6">
        <dgm:presLayoutVars>
          <dgm:chMax val="0"/>
          <dgm:chPref val="0"/>
        </dgm:presLayoutVars>
      </dgm:prSet>
      <dgm:spPr/>
    </dgm:pt>
    <dgm:pt modelId="{91C47716-486A-42F6-A8FE-1518BB083AB1}" type="pres">
      <dgm:prSet presAssocID="{39FF713A-26BF-4D51-96A5-E6B8E1AC5F91}" presName="sibTrans" presStyleCnt="0"/>
      <dgm:spPr/>
    </dgm:pt>
    <dgm:pt modelId="{DE1A0FE2-4576-4C54-B796-07864485D419}" type="pres">
      <dgm:prSet presAssocID="{CFEED002-5AF2-4844-BBFF-7D95737966C6}" presName="compNode" presStyleCnt="0"/>
      <dgm:spPr/>
    </dgm:pt>
    <dgm:pt modelId="{C4048B5D-E57C-4908-AFDC-F7254D171AE4}" type="pres">
      <dgm:prSet presAssocID="{CFEED002-5AF2-4844-BBFF-7D95737966C6}" presName="bgRect" presStyleLbl="bgShp" presStyleIdx="1" presStyleCnt="6"/>
      <dgm:spPr/>
    </dgm:pt>
    <dgm:pt modelId="{FC6C71E9-A570-4D8C-A3B5-D073059248C7}" type="pres">
      <dgm:prSet presAssocID="{CFEED002-5AF2-4844-BBFF-7D95737966C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4B4DBFDC-015D-4FD2-8EDA-E52A7126EA0F}" type="pres">
      <dgm:prSet presAssocID="{CFEED002-5AF2-4844-BBFF-7D95737966C6}" presName="spaceRect" presStyleCnt="0"/>
      <dgm:spPr/>
    </dgm:pt>
    <dgm:pt modelId="{AF2120C8-EA0E-48E7-A056-933CF5C5346B}" type="pres">
      <dgm:prSet presAssocID="{CFEED002-5AF2-4844-BBFF-7D95737966C6}" presName="parTx" presStyleLbl="revTx" presStyleIdx="1" presStyleCnt="6">
        <dgm:presLayoutVars>
          <dgm:chMax val="0"/>
          <dgm:chPref val="0"/>
        </dgm:presLayoutVars>
      </dgm:prSet>
      <dgm:spPr/>
    </dgm:pt>
    <dgm:pt modelId="{997DD82D-9EFA-4533-B862-70B0F212543C}" type="pres">
      <dgm:prSet presAssocID="{74A0C5A9-E6AC-4115-8ED9-EABF8BAC612A}" presName="sibTrans" presStyleCnt="0"/>
      <dgm:spPr/>
    </dgm:pt>
    <dgm:pt modelId="{9731CFF3-8905-4769-93EF-1741A53834AB}" type="pres">
      <dgm:prSet presAssocID="{1504731F-D479-4E19-B8D7-0FD78B9F6565}" presName="compNode" presStyleCnt="0"/>
      <dgm:spPr/>
    </dgm:pt>
    <dgm:pt modelId="{21E4C612-A863-4BBF-AA1D-7B9894EFED48}" type="pres">
      <dgm:prSet presAssocID="{1504731F-D479-4E19-B8D7-0FD78B9F6565}" presName="bgRect" presStyleLbl="bgShp" presStyleIdx="2" presStyleCnt="6"/>
      <dgm:spPr/>
    </dgm:pt>
    <dgm:pt modelId="{9B1469C1-DD3B-4ED9-BD12-50A4774C661F}" type="pres">
      <dgm:prSet presAssocID="{1504731F-D479-4E19-B8D7-0FD78B9F656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eatre"/>
        </a:ext>
      </dgm:extLst>
    </dgm:pt>
    <dgm:pt modelId="{D151618A-4774-40BF-93D3-415FDD50E0D7}" type="pres">
      <dgm:prSet presAssocID="{1504731F-D479-4E19-B8D7-0FD78B9F6565}" presName="spaceRect" presStyleCnt="0"/>
      <dgm:spPr/>
    </dgm:pt>
    <dgm:pt modelId="{FD4171F0-D6C8-4D7F-84E8-A305F3281EF8}" type="pres">
      <dgm:prSet presAssocID="{1504731F-D479-4E19-B8D7-0FD78B9F6565}" presName="parTx" presStyleLbl="revTx" presStyleIdx="2" presStyleCnt="6">
        <dgm:presLayoutVars>
          <dgm:chMax val="0"/>
          <dgm:chPref val="0"/>
        </dgm:presLayoutVars>
      </dgm:prSet>
      <dgm:spPr/>
    </dgm:pt>
    <dgm:pt modelId="{31E6983F-6BD2-4624-92CC-E805CEFB95B9}" type="pres">
      <dgm:prSet presAssocID="{CF707AF5-2292-4600-A57E-D11D8B835152}" presName="sibTrans" presStyleCnt="0"/>
      <dgm:spPr/>
    </dgm:pt>
    <dgm:pt modelId="{493F7262-BCD3-4038-B49A-6BD377EB1162}" type="pres">
      <dgm:prSet presAssocID="{96B2CA33-6C79-425E-9EF5-ADC59D075043}" presName="compNode" presStyleCnt="0"/>
      <dgm:spPr/>
    </dgm:pt>
    <dgm:pt modelId="{5D6C65C1-D64F-4888-8C38-0A38DC71BAF4}" type="pres">
      <dgm:prSet presAssocID="{96B2CA33-6C79-425E-9EF5-ADC59D075043}" presName="bgRect" presStyleLbl="bgShp" presStyleIdx="3" presStyleCnt="6"/>
      <dgm:spPr/>
    </dgm:pt>
    <dgm:pt modelId="{3498D39A-B50F-4F9E-8EF0-E94D95EAB2AF}" type="pres">
      <dgm:prSet presAssocID="{96B2CA33-6C79-425E-9EF5-ADC59D07504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63ADA52C-BCD1-4B3A-8278-531292044FA5}" type="pres">
      <dgm:prSet presAssocID="{96B2CA33-6C79-425E-9EF5-ADC59D075043}" presName="spaceRect" presStyleCnt="0"/>
      <dgm:spPr/>
    </dgm:pt>
    <dgm:pt modelId="{F3E35BBE-4F86-4A19-A75B-306E470551CF}" type="pres">
      <dgm:prSet presAssocID="{96B2CA33-6C79-425E-9EF5-ADC59D075043}" presName="parTx" presStyleLbl="revTx" presStyleIdx="3" presStyleCnt="6">
        <dgm:presLayoutVars>
          <dgm:chMax val="0"/>
          <dgm:chPref val="0"/>
        </dgm:presLayoutVars>
      </dgm:prSet>
      <dgm:spPr/>
    </dgm:pt>
    <dgm:pt modelId="{73A16AD2-8D68-4F7B-BD72-E4025DB402FD}" type="pres">
      <dgm:prSet presAssocID="{74BAA455-B902-4968-8922-5D7B988504AE}" presName="sibTrans" presStyleCnt="0"/>
      <dgm:spPr/>
    </dgm:pt>
    <dgm:pt modelId="{BC8E0615-771B-48BB-837B-F98662114218}" type="pres">
      <dgm:prSet presAssocID="{D42A471D-1E8D-4467-A1A9-7EB6F2E63F64}" presName="compNode" presStyleCnt="0"/>
      <dgm:spPr/>
    </dgm:pt>
    <dgm:pt modelId="{662A39BD-4921-435B-95BA-EDAAB7C2C430}" type="pres">
      <dgm:prSet presAssocID="{D42A471D-1E8D-4467-A1A9-7EB6F2E63F64}" presName="bgRect" presStyleLbl="bgShp" presStyleIdx="4" presStyleCnt="6"/>
      <dgm:spPr/>
    </dgm:pt>
    <dgm:pt modelId="{757F3327-D9C3-47D4-8EA6-FB58F89A6CEC}" type="pres">
      <dgm:prSet presAssocID="{D42A471D-1E8D-4467-A1A9-7EB6F2E63F6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actory"/>
        </a:ext>
      </dgm:extLst>
    </dgm:pt>
    <dgm:pt modelId="{9485140D-E6B9-4B1E-AE78-C97E0C5EE85D}" type="pres">
      <dgm:prSet presAssocID="{D42A471D-1E8D-4467-A1A9-7EB6F2E63F64}" presName="spaceRect" presStyleCnt="0"/>
      <dgm:spPr/>
    </dgm:pt>
    <dgm:pt modelId="{1C625602-5077-44CC-B332-624246D777EA}" type="pres">
      <dgm:prSet presAssocID="{D42A471D-1E8D-4467-A1A9-7EB6F2E63F64}" presName="parTx" presStyleLbl="revTx" presStyleIdx="4" presStyleCnt="6">
        <dgm:presLayoutVars>
          <dgm:chMax val="0"/>
          <dgm:chPref val="0"/>
        </dgm:presLayoutVars>
      </dgm:prSet>
      <dgm:spPr/>
    </dgm:pt>
    <dgm:pt modelId="{8FF9F129-AD0C-47C7-B7CD-517C606DB256}" type="pres">
      <dgm:prSet presAssocID="{09E79316-1FE2-47F0-B738-32B015C9F20F}" presName="sibTrans" presStyleCnt="0"/>
      <dgm:spPr/>
    </dgm:pt>
    <dgm:pt modelId="{91F8DBC0-1F09-40AA-B816-5DF8AEA145AD}" type="pres">
      <dgm:prSet presAssocID="{430BEAC6-01F1-4287-A7D3-30E6867BB5E9}" presName="compNode" presStyleCnt="0"/>
      <dgm:spPr/>
    </dgm:pt>
    <dgm:pt modelId="{4033CB70-1A65-400B-BD9F-C1D1B06E350A}" type="pres">
      <dgm:prSet presAssocID="{430BEAC6-01F1-4287-A7D3-30E6867BB5E9}" presName="bgRect" presStyleLbl="bgShp" presStyleIdx="5" presStyleCnt="6"/>
      <dgm:spPr/>
    </dgm:pt>
    <dgm:pt modelId="{109453B2-17AE-4F1E-86D2-BBE9FACEAB80}" type="pres">
      <dgm:prSet presAssocID="{430BEAC6-01F1-4287-A7D3-30E6867BB5E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usiness Growth"/>
        </a:ext>
      </dgm:extLst>
    </dgm:pt>
    <dgm:pt modelId="{8AF5CCDE-08FA-4817-885B-0B6F1DE09925}" type="pres">
      <dgm:prSet presAssocID="{430BEAC6-01F1-4287-A7D3-30E6867BB5E9}" presName="spaceRect" presStyleCnt="0"/>
      <dgm:spPr/>
    </dgm:pt>
    <dgm:pt modelId="{E96378E2-6A02-4A85-AFF7-D3D1C4782553}" type="pres">
      <dgm:prSet presAssocID="{430BEAC6-01F1-4287-A7D3-30E6867BB5E9}" presName="parTx" presStyleLbl="revTx" presStyleIdx="5" presStyleCnt="6">
        <dgm:presLayoutVars>
          <dgm:chMax val="0"/>
          <dgm:chPref val="0"/>
        </dgm:presLayoutVars>
      </dgm:prSet>
      <dgm:spPr/>
    </dgm:pt>
  </dgm:ptLst>
  <dgm:cxnLst>
    <dgm:cxn modelId="{C0EB260B-22E4-45F7-8A72-1E417B74B5B7}" type="presOf" srcId="{D42A471D-1E8D-4467-A1A9-7EB6F2E63F64}" destId="{1C625602-5077-44CC-B332-624246D777EA}" srcOrd="0" destOrd="0" presId="urn:microsoft.com/office/officeart/2018/2/layout/IconVerticalSolidList"/>
    <dgm:cxn modelId="{B81B1E2A-218F-4B80-936B-D6BC014CE781}" type="presOf" srcId="{430BEAC6-01F1-4287-A7D3-30E6867BB5E9}" destId="{E96378E2-6A02-4A85-AFF7-D3D1C4782553}" srcOrd="0" destOrd="0" presId="urn:microsoft.com/office/officeart/2018/2/layout/IconVerticalSolidList"/>
    <dgm:cxn modelId="{22FD0F2B-D987-4AA0-928D-B92E5F9DC98F}" srcId="{75C58509-8838-4502-934C-027B048ADB62}" destId="{430BEAC6-01F1-4287-A7D3-30E6867BB5E9}" srcOrd="5" destOrd="0" parTransId="{794B9621-4E8C-4807-85E9-526F82BB8FBE}" sibTransId="{535F92EA-D1CB-43D5-A19A-5117B5A4EE14}"/>
    <dgm:cxn modelId="{7D03802C-23E6-44B3-A001-BB13F690266B}" type="presOf" srcId="{CFEED002-5AF2-4844-BBFF-7D95737966C6}" destId="{AF2120C8-EA0E-48E7-A056-933CF5C5346B}" srcOrd="0" destOrd="0" presId="urn:microsoft.com/office/officeart/2018/2/layout/IconVerticalSolidList"/>
    <dgm:cxn modelId="{CC39A63E-0E4D-4ABC-904E-877FA46D46D2}" type="presOf" srcId="{75C58509-8838-4502-934C-027B048ADB62}" destId="{2341BE4E-64BF-4E32-90E1-150026F71E7D}" srcOrd="0" destOrd="0" presId="urn:microsoft.com/office/officeart/2018/2/layout/IconVerticalSolidList"/>
    <dgm:cxn modelId="{81E3965E-6D37-4B93-9357-FFE7DB3063E7}" type="presOf" srcId="{96B2CA33-6C79-425E-9EF5-ADC59D075043}" destId="{F3E35BBE-4F86-4A19-A75B-306E470551CF}" srcOrd="0" destOrd="0" presId="urn:microsoft.com/office/officeart/2018/2/layout/IconVerticalSolidList"/>
    <dgm:cxn modelId="{08FAE844-77CA-4F2C-AD49-680D1E589703}" type="presOf" srcId="{2D9918DD-330D-4152-BDAA-89EB14690FE3}" destId="{874295BE-AC43-42BD-8322-F3ED4C39E500}" srcOrd="0" destOrd="0" presId="urn:microsoft.com/office/officeart/2018/2/layout/IconVerticalSolidList"/>
    <dgm:cxn modelId="{165DEA71-26FD-4B1E-9AAE-3FFB43953428}" srcId="{75C58509-8838-4502-934C-027B048ADB62}" destId="{2D9918DD-330D-4152-BDAA-89EB14690FE3}" srcOrd="0" destOrd="0" parTransId="{11F0F47C-EC7A-4B3C-B4AA-407681D9A2B3}" sibTransId="{39FF713A-26BF-4D51-96A5-E6B8E1AC5F91}"/>
    <dgm:cxn modelId="{4EBE6E7D-F8F4-4640-9B17-E1DCA49A574C}" srcId="{75C58509-8838-4502-934C-027B048ADB62}" destId="{D42A471D-1E8D-4467-A1A9-7EB6F2E63F64}" srcOrd="4" destOrd="0" parTransId="{7F908FCD-8295-4FB5-9B60-B7191FC3E1DC}" sibTransId="{09E79316-1FE2-47F0-B738-32B015C9F20F}"/>
    <dgm:cxn modelId="{5B72378A-FE2A-4A86-8448-10C805A9E1C7}" type="presOf" srcId="{1504731F-D479-4E19-B8D7-0FD78B9F6565}" destId="{FD4171F0-D6C8-4D7F-84E8-A305F3281EF8}" srcOrd="0" destOrd="0" presId="urn:microsoft.com/office/officeart/2018/2/layout/IconVerticalSolidList"/>
    <dgm:cxn modelId="{F1B491D0-535B-41D2-BDAB-321271B40DA2}" srcId="{75C58509-8838-4502-934C-027B048ADB62}" destId="{1504731F-D479-4E19-B8D7-0FD78B9F6565}" srcOrd="2" destOrd="0" parTransId="{7267820D-123A-4BE5-B747-431ABFEF7A07}" sibTransId="{CF707AF5-2292-4600-A57E-D11D8B835152}"/>
    <dgm:cxn modelId="{7AD141D5-4D53-43AD-BB97-F70FF9E1AB8D}" srcId="{75C58509-8838-4502-934C-027B048ADB62}" destId="{96B2CA33-6C79-425E-9EF5-ADC59D075043}" srcOrd="3" destOrd="0" parTransId="{BF04BCB8-8026-4E03-BE9B-3848DA9EC70F}" sibTransId="{74BAA455-B902-4968-8922-5D7B988504AE}"/>
    <dgm:cxn modelId="{89898EF5-E55E-404B-B001-16ED5B7B3933}" srcId="{75C58509-8838-4502-934C-027B048ADB62}" destId="{CFEED002-5AF2-4844-BBFF-7D95737966C6}" srcOrd="1" destOrd="0" parTransId="{0E575D40-1389-45F5-8886-851E92672036}" sibTransId="{74A0C5A9-E6AC-4115-8ED9-EABF8BAC612A}"/>
    <dgm:cxn modelId="{B608B60C-64C4-4E1A-A216-CBA7A032A8D9}" type="presParOf" srcId="{2341BE4E-64BF-4E32-90E1-150026F71E7D}" destId="{283A4B80-F8B0-4AFF-8F6D-56B1EF520690}" srcOrd="0" destOrd="0" presId="urn:microsoft.com/office/officeart/2018/2/layout/IconVerticalSolidList"/>
    <dgm:cxn modelId="{44585432-11CD-4A0A-ACFC-EE5C95A49A1F}" type="presParOf" srcId="{283A4B80-F8B0-4AFF-8F6D-56B1EF520690}" destId="{03824687-ECED-4CF4-A982-44DE2D229D74}" srcOrd="0" destOrd="0" presId="urn:microsoft.com/office/officeart/2018/2/layout/IconVerticalSolidList"/>
    <dgm:cxn modelId="{88E1E47A-CA3A-4C49-A534-CE660F4A5EC6}" type="presParOf" srcId="{283A4B80-F8B0-4AFF-8F6D-56B1EF520690}" destId="{33BFE805-6B3E-450D-9212-ABBEA2F3B4A7}" srcOrd="1" destOrd="0" presId="urn:microsoft.com/office/officeart/2018/2/layout/IconVerticalSolidList"/>
    <dgm:cxn modelId="{3385E3D5-07D3-46FF-85EF-990E21FC3A5A}" type="presParOf" srcId="{283A4B80-F8B0-4AFF-8F6D-56B1EF520690}" destId="{D143FF87-8250-4CB1-BC08-BD67B50485BC}" srcOrd="2" destOrd="0" presId="urn:microsoft.com/office/officeart/2018/2/layout/IconVerticalSolidList"/>
    <dgm:cxn modelId="{3FE65ED3-ED9B-442B-AAFE-2E52A09985BC}" type="presParOf" srcId="{283A4B80-F8B0-4AFF-8F6D-56B1EF520690}" destId="{874295BE-AC43-42BD-8322-F3ED4C39E500}" srcOrd="3" destOrd="0" presId="urn:microsoft.com/office/officeart/2018/2/layout/IconVerticalSolidList"/>
    <dgm:cxn modelId="{4CCBB78F-607D-4423-8658-955AB9185848}" type="presParOf" srcId="{2341BE4E-64BF-4E32-90E1-150026F71E7D}" destId="{91C47716-486A-42F6-A8FE-1518BB083AB1}" srcOrd="1" destOrd="0" presId="urn:microsoft.com/office/officeart/2018/2/layout/IconVerticalSolidList"/>
    <dgm:cxn modelId="{102FE235-0E82-49FE-AA33-9D9B72B016EB}" type="presParOf" srcId="{2341BE4E-64BF-4E32-90E1-150026F71E7D}" destId="{DE1A0FE2-4576-4C54-B796-07864485D419}" srcOrd="2" destOrd="0" presId="urn:microsoft.com/office/officeart/2018/2/layout/IconVerticalSolidList"/>
    <dgm:cxn modelId="{45390C99-EAB0-48FA-8A7B-6FB7DE886ED4}" type="presParOf" srcId="{DE1A0FE2-4576-4C54-B796-07864485D419}" destId="{C4048B5D-E57C-4908-AFDC-F7254D171AE4}" srcOrd="0" destOrd="0" presId="urn:microsoft.com/office/officeart/2018/2/layout/IconVerticalSolidList"/>
    <dgm:cxn modelId="{01F4B891-E595-4C95-BB0D-F416958431DF}" type="presParOf" srcId="{DE1A0FE2-4576-4C54-B796-07864485D419}" destId="{FC6C71E9-A570-4D8C-A3B5-D073059248C7}" srcOrd="1" destOrd="0" presId="urn:microsoft.com/office/officeart/2018/2/layout/IconVerticalSolidList"/>
    <dgm:cxn modelId="{BDA6A64B-135B-4818-9393-EA12430EB883}" type="presParOf" srcId="{DE1A0FE2-4576-4C54-B796-07864485D419}" destId="{4B4DBFDC-015D-4FD2-8EDA-E52A7126EA0F}" srcOrd="2" destOrd="0" presId="urn:microsoft.com/office/officeart/2018/2/layout/IconVerticalSolidList"/>
    <dgm:cxn modelId="{52F237D5-3014-4164-8DB4-B03831BF64B6}" type="presParOf" srcId="{DE1A0FE2-4576-4C54-B796-07864485D419}" destId="{AF2120C8-EA0E-48E7-A056-933CF5C5346B}" srcOrd="3" destOrd="0" presId="urn:microsoft.com/office/officeart/2018/2/layout/IconVerticalSolidList"/>
    <dgm:cxn modelId="{A3B2CBC7-D188-4820-B112-6F85F6D7C1CA}" type="presParOf" srcId="{2341BE4E-64BF-4E32-90E1-150026F71E7D}" destId="{997DD82D-9EFA-4533-B862-70B0F212543C}" srcOrd="3" destOrd="0" presId="urn:microsoft.com/office/officeart/2018/2/layout/IconVerticalSolidList"/>
    <dgm:cxn modelId="{9DFD0E6F-7718-4C2D-8595-9F5EF8A97377}" type="presParOf" srcId="{2341BE4E-64BF-4E32-90E1-150026F71E7D}" destId="{9731CFF3-8905-4769-93EF-1741A53834AB}" srcOrd="4" destOrd="0" presId="urn:microsoft.com/office/officeart/2018/2/layout/IconVerticalSolidList"/>
    <dgm:cxn modelId="{5279D8EB-7CB0-4F19-99A5-4A80A4747C2E}" type="presParOf" srcId="{9731CFF3-8905-4769-93EF-1741A53834AB}" destId="{21E4C612-A863-4BBF-AA1D-7B9894EFED48}" srcOrd="0" destOrd="0" presId="urn:microsoft.com/office/officeart/2018/2/layout/IconVerticalSolidList"/>
    <dgm:cxn modelId="{6033367B-08F4-4D9C-9D05-EC3AE5AA7201}" type="presParOf" srcId="{9731CFF3-8905-4769-93EF-1741A53834AB}" destId="{9B1469C1-DD3B-4ED9-BD12-50A4774C661F}" srcOrd="1" destOrd="0" presId="urn:microsoft.com/office/officeart/2018/2/layout/IconVerticalSolidList"/>
    <dgm:cxn modelId="{6DE97E91-E501-4CE4-93CC-41F76ABDADB8}" type="presParOf" srcId="{9731CFF3-8905-4769-93EF-1741A53834AB}" destId="{D151618A-4774-40BF-93D3-415FDD50E0D7}" srcOrd="2" destOrd="0" presId="urn:microsoft.com/office/officeart/2018/2/layout/IconVerticalSolidList"/>
    <dgm:cxn modelId="{7BA48A54-E132-405B-AC82-D229CC190934}" type="presParOf" srcId="{9731CFF3-8905-4769-93EF-1741A53834AB}" destId="{FD4171F0-D6C8-4D7F-84E8-A305F3281EF8}" srcOrd="3" destOrd="0" presId="urn:microsoft.com/office/officeart/2018/2/layout/IconVerticalSolidList"/>
    <dgm:cxn modelId="{FD62096C-C555-465E-A316-05FD89E2EE37}" type="presParOf" srcId="{2341BE4E-64BF-4E32-90E1-150026F71E7D}" destId="{31E6983F-6BD2-4624-92CC-E805CEFB95B9}" srcOrd="5" destOrd="0" presId="urn:microsoft.com/office/officeart/2018/2/layout/IconVerticalSolidList"/>
    <dgm:cxn modelId="{8AF38FAD-EE96-4029-AAB9-7ABC768EF9BA}" type="presParOf" srcId="{2341BE4E-64BF-4E32-90E1-150026F71E7D}" destId="{493F7262-BCD3-4038-B49A-6BD377EB1162}" srcOrd="6" destOrd="0" presId="urn:microsoft.com/office/officeart/2018/2/layout/IconVerticalSolidList"/>
    <dgm:cxn modelId="{82F92E7F-7A49-4759-A423-CE4273095A5C}" type="presParOf" srcId="{493F7262-BCD3-4038-B49A-6BD377EB1162}" destId="{5D6C65C1-D64F-4888-8C38-0A38DC71BAF4}" srcOrd="0" destOrd="0" presId="urn:microsoft.com/office/officeart/2018/2/layout/IconVerticalSolidList"/>
    <dgm:cxn modelId="{5AAE870C-E16A-4F34-83BB-9C4B9FFB30C4}" type="presParOf" srcId="{493F7262-BCD3-4038-B49A-6BD377EB1162}" destId="{3498D39A-B50F-4F9E-8EF0-E94D95EAB2AF}" srcOrd="1" destOrd="0" presId="urn:microsoft.com/office/officeart/2018/2/layout/IconVerticalSolidList"/>
    <dgm:cxn modelId="{7223BF2B-14F7-46E1-85D9-CC312484918C}" type="presParOf" srcId="{493F7262-BCD3-4038-B49A-6BD377EB1162}" destId="{63ADA52C-BCD1-4B3A-8278-531292044FA5}" srcOrd="2" destOrd="0" presId="urn:microsoft.com/office/officeart/2018/2/layout/IconVerticalSolidList"/>
    <dgm:cxn modelId="{062EE7B9-B32A-4821-91A3-9EC87289A56C}" type="presParOf" srcId="{493F7262-BCD3-4038-B49A-6BD377EB1162}" destId="{F3E35BBE-4F86-4A19-A75B-306E470551CF}" srcOrd="3" destOrd="0" presId="urn:microsoft.com/office/officeart/2018/2/layout/IconVerticalSolidList"/>
    <dgm:cxn modelId="{45E5C971-F538-42DE-9ECC-6F9DB0B4869B}" type="presParOf" srcId="{2341BE4E-64BF-4E32-90E1-150026F71E7D}" destId="{73A16AD2-8D68-4F7B-BD72-E4025DB402FD}" srcOrd="7" destOrd="0" presId="urn:microsoft.com/office/officeart/2018/2/layout/IconVerticalSolidList"/>
    <dgm:cxn modelId="{2424983F-6400-4256-BBCF-3910137DA4C0}" type="presParOf" srcId="{2341BE4E-64BF-4E32-90E1-150026F71E7D}" destId="{BC8E0615-771B-48BB-837B-F98662114218}" srcOrd="8" destOrd="0" presId="urn:microsoft.com/office/officeart/2018/2/layout/IconVerticalSolidList"/>
    <dgm:cxn modelId="{EF4282AA-C419-471C-819D-D3F9EADE71BD}" type="presParOf" srcId="{BC8E0615-771B-48BB-837B-F98662114218}" destId="{662A39BD-4921-435B-95BA-EDAAB7C2C430}" srcOrd="0" destOrd="0" presId="urn:microsoft.com/office/officeart/2018/2/layout/IconVerticalSolidList"/>
    <dgm:cxn modelId="{1A97C95E-26D1-4422-835D-7DD5E59CA3EF}" type="presParOf" srcId="{BC8E0615-771B-48BB-837B-F98662114218}" destId="{757F3327-D9C3-47D4-8EA6-FB58F89A6CEC}" srcOrd="1" destOrd="0" presId="urn:microsoft.com/office/officeart/2018/2/layout/IconVerticalSolidList"/>
    <dgm:cxn modelId="{75087081-0766-4A79-BC44-C1FA5758A014}" type="presParOf" srcId="{BC8E0615-771B-48BB-837B-F98662114218}" destId="{9485140D-E6B9-4B1E-AE78-C97E0C5EE85D}" srcOrd="2" destOrd="0" presId="urn:microsoft.com/office/officeart/2018/2/layout/IconVerticalSolidList"/>
    <dgm:cxn modelId="{55B11E7A-5BFD-4228-AD24-F464C4BE999D}" type="presParOf" srcId="{BC8E0615-771B-48BB-837B-F98662114218}" destId="{1C625602-5077-44CC-B332-624246D777EA}" srcOrd="3" destOrd="0" presId="urn:microsoft.com/office/officeart/2018/2/layout/IconVerticalSolidList"/>
    <dgm:cxn modelId="{CE69CDB3-B9C3-473B-A13C-D0D64A6F1A4B}" type="presParOf" srcId="{2341BE4E-64BF-4E32-90E1-150026F71E7D}" destId="{8FF9F129-AD0C-47C7-B7CD-517C606DB256}" srcOrd="9" destOrd="0" presId="urn:microsoft.com/office/officeart/2018/2/layout/IconVerticalSolidList"/>
    <dgm:cxn modelId="{9EE203F0-DFC1-4542-B338-28364056E073}" type="presParOf" srcId="{2341BE4E-64BF-4E32-90E1-150026F71E7D}" destId="{91F8DBC0-1F09-40AA-B816-5DF8AEA145AD}" srcOrd="10" destOrd="0" presId="urn:microsoft.com/office/officeart/2018/2/layout/IconVerticalSolidList"/>
    <dgm:cxn modelId="{4C448DAC-97D9-439C-BEB5-78EE5866F918}" type="presParOf" srcId="{91F8DBC0-1F09-40AA-B816-5DF8AEA145AD}" destId="{4033CB70-1A65-400B-BD9F-C1D1B06E350A}" srcOrd="0" destOrd="0" presId="urn:microsoft.com/office/officeart/2018/2/layout/IconVerticalSolidList"/>
    <dgm:cxn modelId="{36579C75-1AEB-42DF-8D76-9054A6064B4D}" type="presParOf" srcId="{91F8DBC0-1F09-40AA-B816-5DF8AEA145AD}" destId="{109453B2-17AE-4F1E-86D2-BBE9FACEAB80}" srcOrd="1" destOrd="0" presId="urn:microsoft.com/office/officeart/2018/2/layout/IconVerticalSolidList"/>
    <dgm:cxn modelId="{47677FFB-0A0D-4D1B-B381-D0E1158A30C7}" type="presParOf" srcId="{91F8DBC0-1F09-40AA-B816-5DF8AEA145AD}" destId="{8AF5CCDE-08FA-4817-885B-0B6F1DE09925}" srcOrd="2" destOrd="0" presId="urn:microsoft.com/office/officeart/2018/2/layout/IconVerticalSolidList"/>
    <dgm:cxn modelId="{66A28C28-6814-42A3-8399-982A10D45A22}" type="presParOf" srcId="{91F8DBC0-1F09-40AA-B816-5DF8AEA145AD}" destId="{E96378E2-6A02-4A85-AFF7-D3D1C47825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D24E14B-7725-4C21-AD47-F524B8BA02BF}" type="doc">
      <dgm:prSet loTypeId="urn:microsoft.com/office/officeart/2016/7/layout/RepeatingBendingProcessNew" loCatId="process" qsTypeId="urn:microsoft.com/office/officeart/2005/8/quickstyle/simple2" qsCatId="simple" csTypeId="urn:microsoft.com/office/officeart/2005/8/colors/colorful1" csCatId="colorful" phldr="1"/>
      <dgm:spPr/>
      <dgm:t>
        <a:bodyPr/>
        <a:lstStyle/>
        <a:p>
          <a:endParaRPr lang="en-US"/>
        </a:p>
      </dgm:t>
    </dgm:pt>
    <dgm:pt modelId="{191B9A33-4B19-4E4D-B6A5-6294023C1ABC}">
      <dgm:prSet/>
      <dgm:spPr/>
      <dgm:t>
        <a:bodyPr/>
        <a:lstStyle/>
        <a:p>
          <a:r>
            <a:rPr lang="en-IN" dirty="0"/>
            <a:t>The organisation have around £250,000 .</a:t>
          </a:r>
          <a:endParaRPr lang="en-US" dirty="0"/>
        </a:p>
      </dgm:t>
    </dgm:pt>
    <dgm:pt modelId="{E4F96945-F743-4996-A161-B6ABF9F59234}" type="parTrans" cxnId="{29B00BC7-10C5-44B7-A247-AC150E312244}">
      <dgm:prSet/>
      <dgm:spPr/>
      <dgm:t>
        <a:bodyPr/>
        <a:lstStyle/>
        <a:p>
          <a:endParaRPr lang="en-US"/>
        </a:p>
      </dgm:t>
    </dgm:pt>
    <dgm:pt modelId="{E12322E9-E090-496C-8444-6A6E3D57ABF3}" type="sibTrans" cxnId="{29B00BC7-10C5-44B7-A247-AC150E312244}">
      <dgm:prSet/>
      <dgm:spPr/>
      <dgm:t>
        <a:bodyPr/>
        <a:lstStyle/>
        <a:p>
          <a:endParaRPr lang="en-US"/>
        </a:p>
      </dgm:t>
    </dgm:pt>
    <dgm:pt modelId="{571D2E18-324A-437E-90B2-E65F2BA4DCF1}">
      <dgm:prSet/>
      <dgm:spPr/>
      <dgm:t>
        <a:bodyPr/>
        <a:lstStyle/>
        <a:p>
          <a:r>
            <a:rPr lang="en-IN" dirty="0"/>
            <a:t>The budget is diversified in different parts of the project which provide amount to sections of the project. </a:t>
          </a:r>
          <a:endParaRPr lang="en-US" dirty="0"/>
        </a:p>
      </dgm:t>
    </dgm:pt>
    <dgm:pt modelId="{7119155D-F482-4947-95F1-F86C64C43F04}" type="parTrans" cxnId="{1B980C87-3112-4F34-8D7D-C68E841806B5}">
      <dgm:prSet/>
      <dgm:spPr/>
      <dgm:t>
        <a:bodyPr/>
        <a:lstStyle/>
        <a:p>
          <a:endParaRPr lang="en-US"/>
        </a:p>
      </dgm:t>
    </dgm:pt>
    <dgm:pt modelId="{8ED620C5-0AA1-40FA-9DA5-57007655DE54}" type="sibTrans" cxnId="{1B980C87-3112-4F34-8D7D-C68E841806B5}">
      <dgm:prSet/>
      <dgm:spPr/>
      <dgm:t>
        <a:bodyPr/>
        <a:lstStyle/>
        <a:p>
          <a:endParaRPr lang="en-US"/>
        </a:p>
      </dgm:t>
    </dgm:pt>
    <dgm:pt modelId="{F9D23097-0356-49D4-A3BD-CF9D6C297CE4}">
      <dgm:prSet custT="1"/>
      <dgm:spPr/>
      <dgm:t>
        <a:bodyPr/>
        <a:lstStyle/>
        <a:p>
          <a:r>
            <a:rPr lang="en-IN" sz="1200" kern="1200" dirty="0"/>
            <a:t>In the budget £100,000 will be used in the  construction of the canteen. Results</a:t>
          </a:r>
          <a:r>
            <a:rPr lang="en-GB" sz="1200" kern="1200" dirty="0"/>
            <a:t> demonstrate that poor working conditions are the main problems affecting hiring and retention. </a:t>
          </a:r>
        </a:p>
        <a:p>
          <a:r>
            <a:rPr lang="en-GB" sz="1200" kern="1200" dirty="0">
              <a:solidFill>
                <a:prstClr val="white"/>
              </a:solidFill>
              <a:latin typeface="Calibri" panose="020F0502020204030204"/>
              <a:ea typeface="+mn-ea"/>
              <a:cs typeface="+mn-cs"/>
              <a:hlinkClick xmlns:r="http://schemas.openxmlformats.org/officeDocument/2006/relationships" r:id="rId1" tooltip="Alexander Crizzle">
                <a:extLst>
                  <a:ext uri="{A12FA001-AC4F-418D-AE19-62706E023703}">
                    <ahyp:hlinkClr xmlns:ahyp="http://schemas.microsoft.com/office/drawing/2018/hyperlinkcolor" val="tx"/>
                  </a:ext>
                </a:extLst>
              </a:hlinkClick>
            </a:rPr>
            <a:t>Crizzle, A.</a:t>
          </a:r>
          <a:r>
            <a:rPr lang="en-GB" sz="1200" kern="1200" dirty="0">
              <a:solidFill>
                <a:prstClr val="white"/>
              </a:solidFill>
              <a:latin typeface="Calibri" panose="020F0502020204030204"/>
              <a:ea typeface="+mn-ea"/>
              <a:cs typeface="+mn-cs"/>
            </a:rPr>
            <a:t>, </a:t>
          </a:r>
          <a:r>
            <a:rPr lang="en-GB" sz="1200" kern="1200" dirty="0" err="1">
              <a:solidFill>
                <a:prstClr val="white"/>
              </a:solidFill>
              <a:latin typeface="Calibri" panose="020F0502020204030204"/>
              <a:ea typeface="+mn-ea"/>
              <a:cs typeface="+mn-cs"/>
              <a:hlinkClick xmlns:r="http://schemas.openxmlformats.org/officeDocument/2006/relationships" r:id="rId2" tooltip="Maryam Madani Larijani">
                <a:extLst>
                  <a:ext uri="{A12FA001-AC4F-418D-AE19-62706E023703}">
                    <ahyp:hlinkClr xmlns:ahyp="http://schemas.microsoft.com/office/drawing/2018/hyperlinkcolor" val="tx"/>
                  </a:ext>
                </a:extLst>
              </a:hlinkClick>
            </a:rPr>
            <a:t>Madani</a:t>
          </a:r>
          <a:r>
            <a:rPr lang="en-GB" sz="1200" kern="1200" dirty="0">
              <a:solidFill>
                <a:prstClr val="white"/>
              </a:solidFill>
              <a:latin typeface="Calibri" panose="020F0502020204030204"/>
              <a:ea typeface="+mn-ea"/>
              <a:cs typeface="+mn-cs"/>
              <a:hlinkClick xmlns:r="http://schemas.openxmlformats.org/officeDocument/2006/relationships" r:id="rId2" tooltip="Maryam Madani Larijani">
                <a:extLst>
                  <a:ext uri="{A12FA001-AC4F-418D-AE19-62706E023703}">
                    <ahyp:hlinkClr xmlns:ahyp="http://schemas.microsoft.com/office/drawing/2018/hyperlinkcolor" val="tx"/>
                  </a:ext>
                </a:extLst>
              </a:hlinkClick>
            </a:rPr>
            <a:t> Larijani, M.</a:t>
          </a:r>
          <a:r>
            <a:rPr lang="en-GB" sz="1200" kern="1200" dirty="0">
              <a:solidFill>
                <a:prstClr val="white"/>
              </a:solidFill>
              <a:latin typeface="Calibri" panose="020F0502020204030204"/>
              <a:ea typeface="+mn-ea"/>
              <a:cs typeface="+mn-cs"/>
            </a:rPr>
            <a:t>, </a:t>
          </a:r>
          <a:r>
            <a:rPr lang="en-GB" sz="1200" kern="1200" dirty="0">
              <a:solidFill>
                <a:prstClr val="white"/>
              </a:solidFill>
              <a:latin typeface="Calibri" panose="020F0502020204030204"/>
              <a:ea typeface="+mn-ea"/>
              <a:cs typeface="+mn-cs"/>
              <a:hlinkClick xmlns:r="http://schemas.openxmlformats.org/officeDocument/2006/relationships" r:id="rId3" tooltip="Anita Myers">
                <a:extLst>
                  <a:ext uri="{A12FA001-AC4F-418D-AE19-62706E023703}">
                    <ahyp:hlinkClr xmlns:ahyp="http://schemas.microsoft.com/office/drawing/2018/hyperlinkcolor" val="tx"/>
                  </a:ext>
                </a:extLst>
              </a:hlinkClick>
            </a:rPr>
            <a:t>Myers, A.</a:t>
          </a:r>
          <a:r>
            <a:rPr lang="en-GB" sz="1200" kern="1200" dirty="0">
              <a:solidFill>
                <a:prstClr val="white"/>
              </a:solidFill>
              <a:latin typeface="Calibri" panose="020F0502020204030204"/>
              <a:ea typeface="+mn-ea"/>
              <a:cs typeface="+mn-cs"/>
            </a:rPr>
            <a:t>, McCrory, C.et Al</a:t>
          </a:r>
          <a:r>
            <a:rPr lang="en-GB" sz="1200" kern="1200" dirty="0">
              <a:solidFill>
                <a:prstClr val="white"/>
              </a:solidFill>
              <a:latin typeface="Calibri" panose="020F0502020204030204"/>
              <a:ea typeface="+mn-ea"/>
              <a:cs typeface="+mn-cs"/>
              <a:hlinkClick xmlns:r="http://schemas.openxmlformats.org/officeDocument/2006/relationships" r:id="rId4" tooltip="Philip Bigelow">
                <a:extLst>
                  <a:ext uri="{A12FA001-AC4F-418D-AE19-62706E023703}">
                    <ahyp:hlinkClr xmlns:ahyp="http://schemas.microsoft.com/office/drawing/2018/hyperlinkcolor" val="tx"/>
                  </a:ext>
                </a:extLst>
              </a:hlinkClick>
            </a:rPr>
            <a:t> P.</a:t>
          </a:r>
          <a:r>
            <a:rPr lang="en-GB" sz="1200" kern="1200" dirty="0">
              <a:solidFill>
                <a:prstClr val="white"/>
              </a:solidFill>
              <a:latin typeface="Calibri" panose="020F0502020204030204"/>
              <a:ea typeface="+mn-ea"/>
              <a:cs typeface="+mn-cs"/>
            </a:rPr>
            <a:t> (2018)</a:t>
          </a:r>
          <a:endParaRPr lang="en-US" sz="1200" kern="1200" dirty="0">
            <a:solidFill>
              <a:prstClr val="white"/>
            </a:solidFill>
            <a:latin typeface="Calibri" panose="020F0502020204030204"/>
            <a:ea typeface="+mn-ea"/>
            <a:cs typeface="+mn-cs"/>
          </a:endParaRPr>
        </a:p>
      </dgm:t>
    </dgm:pt>
    <dgm:pt modelId="{7E212254-8CE0-4805-98AF-5CE070737837}" type="parTrans" cxnId="{6968CFF2-95FF-40FF-9CDA-FBA50F350D64}">
      <dgm:prSet/>
      <dgm:spPr/>
      <dgm:t>
        <a:bodyPr/>
        <a:lstStyle/>
        <a:p>
          <a:endParaRPr lang="en-US"/>
        </a:p>
      </dgm:t>
    </dgm:pt>
    <dgm:pt modelId="{1F741F80-5D6B-4DB1-BD96-B5DC9E7B9E9B}" type="sibTrans" cxnId="{6968CFF2-95FF-40FF-9CDA-FBA50F350D64}">
      <dgm:prSet/>
      <dgm:spPr/>
      <dgm:t>
        <a:bodyPr/>
        <a:lstStyle/>
        <a:p>
          <a:endParaRPr lang="en-US"/>
        </a:p>
      </dgm:t>
    </dgm:pt>
    <dgm:pt modelId="{DA454892-B346-49F6-972E-A2A545396FD7}">
      <dgm:prSet/>
      <dgm:spPr/>
      <dgm:t>
        <a:bodyPr/>
        <a:lstStyle/>
        <a:p>
          <a:r>
            <a:rPr lang="en-IN" kern="1200"/>
            <a:t>The canteen will pay   for food quality verification, licenses, permits and insurances estimated at £50,000 at initiation. </a:t>
          </a:r>
        </a:p>
        <a:p>
          <a:r>
            <a:rPr lang="en-GB" kern="1200">
              <a:latin typeface="Calibri" panose="020F0502020204030204"/>
              <a:ea typeface="+mn-ea"/>
              <a:cs typeface="+mn-cs"/>
              <a:hlinkClick xmlns:r="http://schemas.openxmlformats.org/officeDocument/2006/relationships" r:id="rId5" tooltip="Sarah Price">
                <a:extLst>
                  <a:ext uri="{A12FA001-AC4F-418D-AE19-62706E023703}">
                    <ahyp:hlinkClr xmlns:ahyp="http://schemas.microsoft.com/office/drawing/2018/hyperlinkcolor" val="tx"/>
                  </a:ext>
                </a:extLst>
              </a:hlinkClick>
            </a:rPr>
            <a:t>Price, S.</a:t>
          </a:r>
          <a:r>
            <a:rPr lang="en-GB" kern="1200">
              <a:latin typeface="Calibri" panose="020F0502020204030204"/>
              <a:ea typeface="+mn-ea"/>
              <a:cs typeface="+mn-cs"/>
            </a:rPr>
            <a:t>, </a:t>
          </a:r>
          <a:r>
            <a:rPr lang="en-GB" kern="1200">
              <a:latin typeface="Calibri" panose="020F0502020204030204"/>
              <a:ea typeface="+mn-ea"/>
              <a:cs typeface="+mn-cs"/>
              <a:hlinkClick xmlns:r="http://schemas.openxmlformats.org/officeDocument/2006/relationships" r:id="rId6" tooltip="Jeffery Bray">
                <a:extLst>
                  <a:ext uri="{A12FA001-AC4F-418D-AE19-62706E023703}">
                    <ahyp:hlinkClr xmlns:ahyp="http://schemas.microsoft.com/office/drawing/2018/hyperlinkcolor" val="tx"/>
                  </a:ext>
                </a:extLst>
              </a:hlinkClick>
            </a:rPr>
            <a:t>Bray, J.</a:t>
          </a:r>
          <a:r>
            <a:rPr lang="en-GB" kern="1200">
              <a:latin typeface="Calibri" panose="020F0502020204030204"/>
              <a:ea typeface="+mn-ea"/>
              <a:cs typeface="+mn-cs"/>
            </a:rPr>
            <a:t> and </a:t>
          </a:r>
          <a:r>
            <a:rPr lang="en-GB" kern="1200">
              <a:latin typeface="Calibri" panose="020F0502020204030204"/>
              <a:ea typeface="+mn-ea"/>
              <a:cs typeface="+mn-cs"/>
              <a:hlinkClick xmlns:r="http://schemas.openxmlformats.org/officeDocument/2006/relationships" r:id="rId7" tooltip="Lorraine Brown">
                <a:extLst>
                  <a:ext uri="{A12FA001-AC4F-418D-AE19-62706E023703}">
                    <ahyp:hlinkClr xmlns:ahyp="http://schemas.microsoft.com/office/drawing/2018/hyperlinkcolor" val="tx"/>
                  </a:ext>
                </a:extLst>
              </a:hlinkClick>
            </a:rPr>
            <a:t>Brown, L.</a:t>
          </a:r>
          <a:r>
            <a:rPr lang="en-GB" kern="1200">
              <a:latin typeface="Calibri" panose="020F0502020204030204"/>
              <a:ea typeface="+mn-ea"/>
              <a:cs typeface="+mn-cs"/>
            </a:rPr>
            <a:t> (2017)</a:t>
          </a:r>
          <a:endParaRPr lang="en-US" kern="1200">
            <a:latin typeface="Calibri" panose="020F0502020204030204"/>
            <a:ea typeface="+mn-ea"/>
            <a:cs typeface="+mn-cs"/>
          </a:endParaRPr>
        </a:p>
      </dgm:t>
    </dgm:pt>
    <dgm:pt modelId="{D6B60412-744E-400F-92C3-F2E3FF35BF17}" type="parTrans" cxnId="{7C1CF595-99EF-426F-9B09-6CF0E0C0648A}">
      <dgm:prSet/>
      <dgm:spPr/>
      <dgm:t>
        <a:bodyPr/>
        <a:lstStyle/>
        <a:p>
          <a:endParaRPr lang="en-US"/>
        </a:p>
      </dgm:t>
    </dgm:pt>
    <dgm:pt modelId="{C3FF3580-BFE6-4DA9-9FBD-CEF13862EE6A}" type="sibTrans" cxnId="{7C1CF595-99EF-426F-9B09-6CF0E0C0648A}">
      <dgm:prSet/>
      <dgm:spPr/>
      <dgm:t>
        <a:bodyPr/>
        <a:lstStyle/>
        <a:p>
          <a:endParaRPr lang="en-US"/>
        </a:p>
      </dgm:t>
    </dgm:pt>
    <dgm:pt modelId="{2D786D98-3BFD-4A67-B7EB-B456AB396B44}">
      <dgm:prSet/>
      <dgm:spPr/>
      <dgm:t>
        <a:bodyPr/>
        <a:lstStyle/>
        <a:p>
          <a:r>
            <a:rPr lang="en-IN" dirty="0"/>
            <a:t>The company have the budget around £50.000 annually ,for the employees and worker who will manage the canteen.  </a:t>
          </a:r>
          <a:endParaRPr lang="en-US" dirty="0"/>
        </a:p>
      </dgm:t>
    </dgm:pt>
    <dgm:pt modelId="{00FBA3DC-EF19-40A0-8E87-5C68B5B91879}" type="parTrans" cxnId="{15149EA3-2017-408E-99DA-87B4F3491D6A}">
      <dgm:prSet/>
      <dgm:spPr/>
      <dgm:t>
        <a:bodyPr/>
        <a:lstStyle/>
        <a:p>
          <a:endParaRPr lang="en-US"/>
        </a:p>
      </dgm:t>
    </dgm:pt>
    <dgm:pt modelId="{7DD9456E-5F65-45A4-8C71-C5E6338A48EA}" type="sibTrans" cxnId="{15149EA3-2017-408E-99DA-87B4F3491D6A}">
      <dgm:prSet/>
      <dgm:spPr/>
      <dgm:t>
        <a:bodyPr/>
        <a:lstStyle/>
        <a:p>
          <a:endParaRPr lang="en-US"/>
        </a:p>
      </dgm:t>
    </dgm:pt>
    <dgm:pt modelId="{F925C65A-9337-4D8C-898A-CE4F7EB16D8A}">
      <dgm:prSet/>
      <dgm:spPr/>
      <dgm:t>
        <a:bodyPr/>
        <a:lstStyle/>
        <a:p>
          <a:r>
            <a:rPr lang="en-IN"/>
            <a:t>Company will use the £5000 in reserve to manage the daily expense. </a:t>
          </a:r>
          <a:endParaRPr lang="en-US"/>
        </a:p>
      </dgm:t>
    </dgm:pt>
    <dgm:pt modelId="{932CF6AB-8D0F-4984-A82E-5B6E7D85E8DF}" type="parTrans" cxnId="{FD7A7F80-C067-4C7E-96BE-110A5558A45E}">
      <dgm:prSet/>
      <dgm:spPr/>
      <dgm:t>
        <a:bodyPr/>
        <a:lstStyle/>
        <a:p>
          <a:endParaRPr lang="en-US"/>
        </a:p>
      </dgm:t>
    </dgm:pt>
    <dgm:pt modelId="{235AE343-D3C7-4DA6-84BD-81246A8BE3BF}" type="sibTrans" cxnId="{FD7A7F80-C067-4C7E-96BE-110A5558A45E}">
      <dgm:prSet/>
      <dgm:spPr/>
      <dgm:t>
        <a:bodyPr/>
        <a:lstStyle/>
        <a:p>
          <a:endParaRPr lang="en-US"/>
        </a:p>
      </dgm:t>
    </dgm:pt>
    <dgm:pt modelId="{9B81EFBA-A1CE-4F80-BE48-DC902E989CC3}" type="pres">
      <dgm:prSet presAssocID="{DD24E14B-7725-4C21-AD47-F524B8BA02BF}" presName="Name0" presStyleCnt="0">
        <dgm:presLayoutVars>
          <dgm:dir/>
          <dgm:resizeHandles val="exact"/>
        </dgm:presLayoutVars>
      </dgm:prSet>
      <dgm:spPr/>
    </dgm:pt>
    <dgm:pt modelId="{9F90F71C-ADBF-423A-9BE0-505D5BCC3F26}" type="pres">
      <dgm:prSet presAssocID="{191B9A33-4B19-4E4D-B6A5-6294023C1ABC}" presName="node" presStyleLbl="node1" presStyleIdx="0" presStyleCnt="6">
        <dgm:presLayoutVars>
          <dgm:bulletEnabled val="1"/>
        </dgm:presLayoutVars>
      </dgm:prSet>
      <dgm:spPr/>
    </dgm:pt>
    <dgm:pt modelId="{21456C02-1671-478A-BE81-9350F243D51C}" type="pres">
      <dgm:prSet presAssocID="{E12322E9-E090-496C-8444-6A6E3D57ABF3}" presName="sibTrans" presStyleLbl="sibTrans1D1" presStyleIdx="0" presStyleCnt="5"/>
      <dgm:spPr/>
    </dgm:pt>
    <dgm:pt modelId="{D151013C-D2D3-4E92-B762-E1ACC88988DF}" type="pres">
      <dgm:prSet presAssocID="{E12322E9-E090-496C-8444-6A6E3D57ABF3}" presName="connectorText" presStyleLbl="sibTrans1D1" presStyleIdx="0" presStyleCnt="5"/>
      <dgm:spPr/>
    </dgm:pt>
    <dgm:pt modelId="{1BFC4C6D-FE6E-48AB-8424-8A425D1041CD}" type="pres">
      <dgm:prSet presAssocID="{571D2E18-324A-437E-90B2-E65F2BA4DCF1}" presName="node" presStyleLbl="node1" presStyleIdx="1" presStyleCnt="6">
        <dgm:presLayoutVars>
          <dgm:bulletEnabled val="1"/>
        </dgm:presLayoutVars>
      </dgm:prSet>
      <dgm:spPr/>
    </dgm:pt>
    <dgm:pt modelId="{1749CFCE-9D9D-4BFC-8FBD-55A1BBFD3F0C}" type="pres">
      <dgm:prSet presAssocID="{8ED620C5-0AA1-40FA-9DA5-57007655DE54}" presName="sibTrans" presStyleLbl="sibTrans1D1" presStyleIdx="1" presStyleCnt="5"/>
      <dgm:spPr/>
    </dgm:pt>
    <dgm:pt modelId="{9059B904-E4ED-414C-A14C-AF35A9A881CD}" type="pres">
      <dgm:prSet presAssocID="{8ED620C5-0AA1-40FA-9DA5-57007655DE54}" presName="connectorText" presStyleLbl="sibTrans1D1" presStyleIdx="1" presStyleCnt="5"/>
      <dgm:spPr/>
    </dgm:pt>
    <dgm:pt modelId="{0BD68FC4-35E2-4E22-B2E0-5D59A99FA4C2}" type="pres">
      <dgm:prSet presAssocID="{F9D23097-0356-49D4-A3BD-CF9D6C297CE4}" presName="node" presStyleLbl="node1" presStyleIdx="2" presStyleCnt="6" custScaleY="128329">
        <dgm:presLayoutVars>
          <dgm:bulletEnabled val="1"/>
        </dgm:presLayoutVars>
      </dgm:prSet>
      <dgm:spPr/>
    </dgm:pt>
    <dgm:pt modelId="{1C474308-5A97-44E7-8821-0D8AAEFCC3B8}" type="pres">
      <dgm:prSet presAssocID="{1F741F80-5D6B-4DB1-BD96-B5DC9E7B9E9B}" presName="sibTrans" presStyleLbl="sibTrans1D1" presStyleIdx="2" presStyleCnt="5"/>
      <dgm:spPr/>
    </dgm:pt>
    <dgm:pt modelId="{86143DD5-E89C-48F7-B5CD-2E52768E5D45}" type="pres">
      <dgm:prSet presAssocID="{1F741F80-5D6B-4DB1-BD96-B5DC9E7B9E9B}" presName="connectorText" presStyleLbl="sibTrans1D1" presStyleIdx="2" presStyleCnt="5"/>
      <dgm:spPr/>
    </dgm:pt>
    <dgm:pt modelId="{8BD7FE4B-170B-4B9F-8BDF-C8F69472EC50}" type="pres">
      <dgm:prSet presAssocID="{DA454892-B346-49F6-972E-A2A545396FD7}" presName="node" presStyleLbl="node1" presStyleIdx="3" presStyleCnt="6">
        <dgm:presLayoutVars>
          <dgm:bulletEnabled val="1"/>
        </dgm:presLayoutVars>
      </dgm:prSet>
      <dgm:spPr/>
    </dgm:pt>
    <dgm:pt modelId="{537C2D11-FEAD-4E58-AF6F-7523B10FEBC9}" type="pres">
      <dgm:prSet presAssocID="{C3FF3580-BFE6-4DA9-9FBD-CEF13862EE6A}" presName="sibTrans" presStyleLbl="sibTrans1D1" presStyleIdx="3" presStyleCnt="5"/>
      <dgm:spPr/>
    </dgm:pt>
    <dgm:pt modelId="{67BF13A1-BF15-4BF5-B5F9-A604170849C6}" type="pres">
      <dgm:prSet presAssocID="{C3FF3580-BFE6-4DA9-9FBD-CEF13862EE6A}" presName="connectorText" presStyleLbl="sibTrans1D1" presStyleIdx="3" presStyleCnt="5"/>
      <dgm:spPr/>
    </dgm:pt>
    <dgm:pt modelId="{14F84660-BD82-471E-A0CC-42821B5AAE66}" type="pres">
      <dgm:prSet presAssocID="{2D786D98-3BFD-4A67-B7EB-B456AB396B44}" presName="node" presStyleLbl="node1" presStyleIdx="4" presStyleCnt="6">
        <dgm:presLayoutVars>
          <dgm:bulletEnabled val="1"/>
        </dgm:presLayoutVars>
      </dgm:prSet>
      <dgm:spPr/>
    </dgm:pt>
    <dgm:pt modelId="{8F417CB0-D47F-4BBD-928A-7564A6A73F7C}" type="pres">
      <dgm:prSet presAssocID="{7DD9456E-5F65-45A4-8C71-C5E6338A48EA}" presName="sibTrans" presStyleLbl="sibTrans1D1" presStyleIdx="4" presStyleCnt="5"/>
      <dgm:spPr/>
    </dgm:pt>
    <dgm:pt modelId="{A27BFE7F-60CD-43DA-98B0-8AE939C5C289}" type="pres">
      <dgm:prSet presAssocID="{7DD9456E-5F65-45A4-8C71-C5E6338A48EA}" presName="connectorText" presStyleLbl="sibTrans1D1" presStyleIdx="4" presStyleCnt="5"/>
      <dgm:spPr/>
    </dgm:pt>
    <dgm:pt modelId="{42A63692-8210-4971-9E06-82C00AB2AFF0}" type="pres">
      <dgm:prSet presAssocID="{F925C65A-9337-4D8C-898A-CE4F7EB16D8A}" presName="node" presStyleLbl="node1" presStyleIdx="5" presStyleCnt="6">
        <dgm:presLayoutVars>
          <dgm:bulletEnabled val="1"/>
        </dgm:presLayoutVars>
      </dgm:prSet>
      <dgm:spPr/>
    </dgm:pt>
  </dgm:ptLst>
  <dgm:cxnLst>
    <dgm:cxn modelId="{04A6DA3C-97F1-49BF-BEFA-8099C6BB9145}" type="presOf" srcId="{7DD9456E-5F65-45A4-8C71-C5E6338A48EA}" destId="{8F417CB0-D47F-4BBD-928A-7564A6A73F7C}" srcOrd="0" destOrd="0" presId="urn:microsoft.com/office/officeart/2016/7/layout/RepeatingBendingProcessNew"/>
    <dgm:cxn modelId="{F86AC760-F7B8-4927-BEAE-E3F2D1090076}" type="presOf" srcId="{C3FF3580-BFE6-4DA9-9FBD-CEF13862EE6A}" destId="{67BF13A1-BF15-4BF5-B5F9-A604170849C6}" srcOrd="1" destOrd="0" presId="urn:microsoft.com/office/officeart/2016/7/layout/RepeatingBendingProcessNew"/>
    <dgm:cxn modelId="{188EF949-4D7E-455E-8D5B-1EE0035D9EC0}" type="presOf" srcId="{F925C65A-9337-4D8C-898A-CE4F7EB16D8A}" destId="{42A63692-8210-4971-9E06-82C00AB2AFF0}" srcOrd="0" destOrd="0" presId="urn:microsoft.com/office/officeart/2016/7/layout/RepeatingBendingProcessNew"/>
    <dgm:cxn modelId="{2545164C-0114-444F-8E30-E044C7D20ADF}" type="presOf" srcId="{571D2E18-324A-437E-90B2-E65F2BA4DCF1}" destId="{1BFC4C6D-FE6E-48AB-8424-8A425D1041CD}" srcOrd="0" destOrd="0" presId="urn:microsoft.com/office/officeart/2016/7/layout/RepeatingBendingProcessNew"/>
    <dgm:cxn modelId="{18A3E94F-9B40-433D-AF57-B91C9AB3CF7D}" type="presOf" srcId="{DD24E14B-7725-4C21-AD47-F524B8BA02BF}" destId="{9B81EFBA-A1CE-4F80-BE48-DC902E989CC3}" srcOrd="0" destOrd="0" presId="urn:microsoft.com/office/officeart/2016/7/layout/RepeatingBendingProcessNew"/>
    <dgm:cxn modelId="{4AE0EE72-CB81-4A31-9339-C8B82A9B9971}" type="presOf" srcId="{8ED620C5-0AA1-40FA-9DA5-57007655DE54}" destId="{9059B904-E4ED-414C-A14C-AF35A9A881CD}" srcOrd="1" destOrd="0" presId="urn:microsoft.com/office/officeart/2016/7/layout/RepeatingBendingProcessNew"/>
    <dgm:cxn modelId="{460C4176-6347-4176-ACCB-FBB74A09273C}" type="presOf" srcId="{E12322E9-E090-496C-8444-6A6E3D57ABF3}" destId="{D151013C-D2D3-4E92-B762-E1ACC88988DF}" srcOrd="1" destOrd="0" presId="urn:microsoft.com/office/officeart/2016/7/layout/RepeatingBendingProcessNew"/>
    <dgm:cxn modelId="{FD7A7F80-C067-4C7E-96BE-110A5558A45E}" srcId="{DD24E14B-7725-4C21-AD47-F524B8BA02BF}" destId="{F925C65A-9337-4D8C-898A-CE4F7EB16D8A}" srcOrd="5" destOrd="0" parTransId="{932CF6AB-8D0F-4984-A82E-5B6E7D85E8DF}" sibTransId="{235AE343-D3C7-4DA6-84BD-81246A8BE3BF}"/>
    <dgm:cxn modelId="{1B980C87-3112-4F34-8D7D-C68E841806B5}" srcId="{DD24E14B-7725-4C21-AD47-F524B8BA02BF}" destId="{571D2E18-324A-437E-90B2-E65F2BA4DCF1}" srcOrd="1" destOrd="0" parTransId="{7119155D-F482-4947-95F1-F86C64C43F04}" sibTransId="{8ED620C5-0AA1-40FA-9DA5-57007655DE54}"/>
    <dgm:cxn modelId="{7C1CF595-99EF-426F-9B09-6CF0E0C0648A}" srcId="{DD24E14B-7725-4C21-AD47-F524B8BA02BF}" destId="{DA454892-B346-49F6-972E-A2A545396FD7}" srcOrd="3" destOrd="0" parTransId="{D6B60412-744E-400F-92C3-F2E3FF35BF17}" sibTransId="{C3FF3580-BFE6-4DA9-9FBD-CEF13862EE6A}"/>
    <dgm:cxn modelId="{FFA48F98-D1E0-404E-AEF3-54F5C899A4B5}" type="presOf" srcId="{C3FF3580-BFE6-4DA9-9FBD-CEF13862EE6A}" destId="{537C2D11-FEAD-4E58-AF6F-7523B10FEBC9}" srcOrd="0" destOrd="0" presId="urn:microsoft.com/office/officeart/2016/7/layout/RepeatingBendingProcessNew"/>
    <dgm:cxn modelId="{67D130A1-2A35-4051-A704-D6AACE4E3FC8}" type="presOf" srcId="{1F741F80-5D6B-4DB1-BD96-B5DC9E7B9E9B}" destId="{1C474308-5A97-44E7-8821-0D8AAEFCC3B8}" srcOrd="0" destOrd="0" presId="urn:microsoft.com/office/officeart/2016/7/layout/RepeatingBendingProcessNew"/>
    <dgm:cxn modelId="{15149EA3-2017-408E-99DA-87B4F3491D6A}" srcId="{DD24E14B-7725-4C21-AD47-F524B8BA02BF}" destId="{2D786D98-3BFD-4A67-B7EB-B456AB396B44}" srcOrd="4" destOrd="0" parTransId="{00FBA3DC-EF19-40A0-8E87-5C68B5B91879}" sibTransId="{7DD9456E-5F65-45A4-8C71-C5E6338A48EA}"/>
    <dgm:cxn modelId="{B11BAABF-D91E-4E35-AEAC-1C4333398A49}" type="presOf" srcId="{2D786D98-3BFD-4A67-B7EB-B456AB396B44}" destId="{14F84660-BD82-471E-A0CC-42821B5AAE66}" srcOrd="0" destOrd="0" presId="urn:microsoft.com/office/officeart/2016/7/layout/RepeatingBendingProcessNew"/>
    <dgm:cxn modelId="{29B00BC7-10C5-44B7-A247-AC150E312244}" srcId="{DD24E14B-7725-4C21-AD47-F524B8BA02BF}" destId="{191B9A33-4B19-4E4D-B6A5-6294023C1ABC}" srcOrd="0" destOrd="0" parTransId="{E4F96945-F743-4996-A161-B6ABF9F59234}" sibTransId="{E12322E9-E090-496C-8444-6A6E3D57ABF3}"/>
    <dgm:cxn modelId="{F8EE34DC-C731-4E4E-B47D-C09E4F99E69F}" type="presOf" srcId="{7DD9456E-5F65-45A4-8C71-C5E6338A48EA}" destId="{A27BFE7F-60CD-43DA-98B0-8AE939C5C289}" srcOrd="1" destOrd="0" presId="urn:microsoft.com/office/officeart/2016/7/layout/RepeatingBendingProcessNew"/>
    <dgm:cxn modelId="{1D4D09E5-43BD-455B-A62E-B0CCAA5DBD1F}" type="presOf" srcId="{191B9A33-4B19-4E4D-B6A5-6294023C1ABC}" destId="{9F90F71C-ADBF-423A-9BE0-505D5BCC3F26}" srcOrd="0" destOrd="0" presId="urn:microsoft.com/office/officeart/2016/7/layout/RepeatingBendingProcessNew"/>
    <dgm:cxn modelId="{BF8B51EB-4DA8-4D25-9B68-F2B0A6F71607}" type="presOf" srcId="{8ED620C5-0AA1-40FA-9DA5-57007655DE54}" destId="{1749CFCE-9D9D-4BFC-8FBD-55A1BBFD3F0C}" srcOrd="0" destOrd="0" presId="urn:microsoft.com/office/officeart/2016/7/layout/RepeatingBendingProcessNew"/>
    <dgm:cxn modelId="{CF349CF0-488B-4894-957D-F17979555775}" type="presOf" srcId="{F9D23097-0356-49D4-A3BD-CF9D6C297CE4}" destId="{0BD68FC4-35E2-4E22-B2E0-5D59A99FA4C2}" srcOrd="0" destOrd="0" presId="urn:microsoft.com/office/officeart/2016/7/layout/RepeatingBendingProcessNew"/>
    <dgm:cxn modelId="{6968CFF2-95FF-40FF-9CDA-FBA50F350D64}" srcId="{DD24E14B-7725-4C21-AD47-F524B8BA02BF}" destId="{F9D23097-0356-49D4-A3BD-CF9D6C297CE4}" srcOrd="2" destOrd="0" parTransId="{7E212254-8CE0-4805-98AF-5CE070737837}" sibTransId="{1F741F80-5D6B-4DB1-BD96-B5DC9E7B9E9B}"/>
    <dgm:cxn modelId="{3397F1F2-602C-4985-8991-5AC34E2233AD}" type="presOf" srcId="{E12322E9-E090-496C-8444-6A6E3D57ABF3}" destId="{21456C02-1671-478A-BE81-9350F243D51C}" srcOrd="0" destOrd="0" presId="urn:microsoft.com/office/officeart/2016/7/layout/RepeatingBendingProcessNew"/>
    <dgm:cxn modelId="{90E1D9F5-7FBC-4CE0-923D-BD818631EB12}" type="presOf" srcId="{1F741F80-5D6B-4DB1-BD96-B5DC9E7B9E9B}" destId="{86143DD5-E89C-48F7-B5CD-2E52768E5D45}" srcOrd="1" destOrd="0" presId="urn:microsoft.com/office/officeart/2016/7/layout/RepeatingBendingProcessNew"/>
    <dgm:cxn modelId="{97EE61F7-F73D-4D52-86C0-3C21C9597CD9}" type="presOf" srcId="{DA454892-B346-49F6-972E-A2A545396FD7}" destId="{8BD7FE4B-170B-4B9F-8BDF-C8F69472EC50}" srcOrd="0" destOrd="0" presId="urn:microsoft.com/office/officeart/2016/7/layout/RepeatingBendingProcessNew"/>
    <dgm:cxn modelId="{CF5EE5A7-9A9F-458A-8E19-CBAE354F9E73}" type="presParOf" srcId="{9B81EFBA-A1CE-4F80-BE48-DC902E989CC3}" destId="{9F90F71C-ADBF-423A-9BE0-505D5BCC3F26}" srcOrd="0" destOrd="0" presId="urn:microsoft.com/office/officeart/2016/7/layout/RepeatingBendingProcessNew"/>
    <dgm:cxn modelId="{267B0D3F-E78E-4781-89FC-6B26B0A4F011}" type="presParOf" srcId="{9B81EFBA-A1CE-4F80-BE48-DC902E989CC3}" destId="{21456C02-1671-478A-BE81-9350F243D51C}" srcOrd="1" destOrd="0" presId="urn:microsoft.com/office/officeart/2016/7/layout/RepeatingBendingProcessNew"/>
    <dgm:cxn modelId="{30A76D5F-D394-4997-A756-D354C3191596}" type="presParOf" srcId="{21456C02-1671-478A-BE81-9350F243D51C}" destId="{D151013C-D2D3-4E92-B762-E1ACC88988DF}" srcOrd="0" destOrd="0" presId="urn:microsoft.com/office/officeart/2016/7/layout/RepeatingBendingProcessNew"/>
    <dgm:cxn modelId="{634A1B8B-7209-4740-AD12-906C8132A8A9}" type="presParOf" srcId="{9B81EFBA-A1CE-4F80-BE48-DC902E989CC3}" destId="{1BFC4C6D-FE6E-48AB-8424-8A425D1041CD}" srcOrd="2" destOrd="0" presId="urn:microsoft.com/office/officeart/2016/7/layout/RepeatingBendingProcessNew"/>
    <dgm:cxn modelId="{32346826-B34C-4F97-A0AE-4A4570F2D8A1}" type="presParOf" srcId="{9B81EFBA-A1CE-4F80-BE48-DC902E989CC3}" destId="{1749CFCE-9D9D-4BFC-8FBD-55A1BBFD3F0C}" srcOrd="3" destOrd="0" presId="urn:microsoft.com/office/officeart/2016/7/layout/RepeatingBendingProcessNew"/>
    <dgm:cxn modelId="{E50D0E43-9AD6-4550-9222-3F5E43099C9D}" type="presParOf" srcId="{1749CFCE-9D9D-4BFC-8FBD-55A1BBFD3F0C}" destId="{9059B904-E4ED-414C-A14C-AF35A9A881CD}" srcOrd="0" destOrd="0" presId="urn:microsoft.com/office/officeart/2016/7/layout/RepeatingBendingProcessNew"/>
    <dgm:cxn modelId="{F71BF8DE-888A-4B28-A72C-87CD3A7DE2F4}" type="presParOf" srcId="{9B81EFBA-A1CE-4F80-BE48-DC902E989CC3}" destId="{0BD68FC4-35E2-4E22-B2E0-5D59A99FA4C2}" srcOrd="4" destOrd="0" presId="urn:microsoft.com/office/officeart/2016/7/layout/RepeatingBendingProcessNew"/>
    <dgm:cxn modelId="{2E82A858-C337-4F82-9743-4938FD6B0CA9}" type="presParOf" srcId="{9B81EFBA-A1CE-4F80-BE48-DC902E989CC3}" destId="{1C474308-5A97-44E7-8821-0D8AAEFCC3B8}" srcOrd="5" destOrd="0" presId="urn:microsoft.com/office/officeart/2016/7/layout/RepeatingBendingProcessNew"/>
    <dgm:cxn modelId="{D9921B9E-E50F-446D-88C9-FD83746350B2}" type="presParOf" srcId="{1C474308-5A97-44E7-8821-0D8AAEFCC3B8}" destId="{86143DD5-E89C-48F7-B5CD-2E52768E5D45}" srcOrd="0" destOrd="0" presId="urn:microsoft.com/office/officeart/2016/7/layout/RepeatingBendingProcessNew"/>
    <dgm:cxn modelId="{EDFF31E1-278E-490C-BF81-92E5B8F2AA93}" type="presParOf" srcId="{9B81EFBA-A1CE-4F80-BE48-DC902E989CC3}" destId="{8BD7FE4B-170B-4B9F-8BDF-C8F69472EC50}" srcOrd="6" destOrd="0" presId="urn:microsoft.com/office/officeart/2016/7/layout/RepeatingBendingProcessNew"/>
    <dgm:cxn modelId="{77F8E3FF-719B-48E7-9113-B2E9E8352623}" type="presParOf" srcId="{9B81EFBA-A1CE-4F80-BE48-DC902E989CC3}" destId="{537C2D11-FEAD-4E58-AF6F-7523B10FEBC9}" srcOrd="7" destOrd="0" presId="urn:microsoft.com/office/officeart/2016/7/layout/RepeatingBendingProcessNew"/>
    <dgm:cxn modelId="{ECFF68F1-22DB-4C75-86F4-EC8EEC62F1BA}" type="presParOf" srcId="{537C2D11-FEAD-4E58-AF6F-7523B10FEBC9}" destId="{67BF13A1-BF15-4BF5-B5F9-A604170849C6}" srcOrd="0" destOrd="0" presId="urn:microsoft.com/office/officeart/2016/7/layout/RepeatingBendingProcessNew"/>
    <dgm:cxn modelId="{AE9A68F3-1BF2-45A4-8972-0EEC9178B314}" type="presParOf" srcId="{9B81EFBA-A1CE-4F80-BE48-DC902E989CC3}" destId="{14F84660-BD82-471E-A0CC-42821B5AAE66}" srcOrd="8" destOrd="0" presId="urn:microsoft.com/office/officeart/2016/7/layout/RepeatingBendingProcessNew"/>
    <dgm:cxn modelId="{D54D566A-CF03-40BB-9D38-FB8D6D35AB36}" type="presParOf" srcId="{9B81EFBA-A1CE-4F80-BE48-DC902E989CC3}" destId="{8F417CB0-D47F-4BBD-928A-7564A6A73F7C}" srcOrd="9" destOrd="0" presId="urn:microsoft.com/office/officeart/2016/7/layout/RepeatingBendingProcessNew"/>
    <dgm:cxn modelId="{897CBF1B-693C-4334-A970-81EA5EE41B72}" type="presParOf" srcId="{8F417CB0-D47F-4BBD-928A-7564A6A73F7C}" destId="{A27BFE7F-60CD-43DA-98B0-8AE939C5C289}" srcOrd="0" destOrd="0" presId="urn:microsoft.com/office/officeart/2016/7/layout/RepeatingBendingProcessNew"/>
    <dgm:cxn modelId="{0F57D30A-75CF-4A6F-858A-F53C6F6ED3E0}" type="presParOf" srcId="{9B81EFBA-A1CE-4F80-BE48-DC902E989CC3}" destId="{42A63692-8210-4971-9E06-82C00AB2AFF0}"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54E3038-6338-4B02-A7E5-1C55AA4E6C18}"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79D58E81-B552-477F-8FBA-B60CB6AEF28E}">
      <dgm:prSet/>
      <dgm:spPr/>
      <dgm:t>
        <a:bodyPr/>
        <a:lstStyle/>
        <a:p>
          <a:r>
            <a:rPr lang="en-GB" dirty="0"/>
            <a:t>There are many risk associated with construction and designing of the canteen such as legal permits, material procurement and statutory building permissions. </a:t>
          </a:r>
          <a:endParaRPr lang="en-US" dirty="0"/>
        </a:p>
      </dgm:t>
    </dgm:pt>
    <dgm:pt modelId="{CF0EF1AB-40B2-469F-8ED9-2DD28423CA18}" type="parTrans" cxnId="{2C640258-2B23-4E8B-BF5F-59E0BAA0D231}">
      <dgm:prSet/>
      <dgm:spPr/>
      <dgm:t>
        <a:bodyPr/>
        <a:lstStyle/>
        <a:p>
          <a:endParaRPr lang="en-US"/>
        </a:p>
      </dgm:t>
    </dgm:pt>
    <dgm:pt modelId="{19A0093A-AFC3-43D3-BF89-725609878AC5}" type="sibTrans" cxnId="{2C640258-2B23-4E8B-BF5F-59E0BAA0D231}">
      <dgm:prSet/>
      <dgm:spPr/>
      <dgm:t>
        <a:bodyPr/>
        <a:lstStyle/>
        <a:p>
          <a:endParaRPr lang="en-US"/>
        </a:p>
      </dgm:t>
    </dgm:pt>
    <dgm:pt modelId="{D04F2302-EAF0-4624-AB5B-7D5D919E908A}">
      <dgm:prSet/>
      <dgm:spPr/>
      <dgm:t>
        <a:bodyPr/>
        <a:lstStyle/>
        <a:p>
          <a:r>
            <a:rPr lang="en-GB"/>
            <a:t>There may be insufficient cash flow to continue the project. </a:t>
          </a:r>
          <a:endParaRPr lang="en-US"/>
        </a:p>
      </dgm:t>
    </dgm:pt>
    <dgm:pt modelId="{74B72E14-7012-4557-A2B1-D791333A74E4}" type="parTrans" cxnId="{498AFE2E-C11A-4FC4-B3A0-E833B8EBDAA9}">
      <dgm:prSet/>
      <dgm:spPr/>
      <dgm:t>
        <a:bodyPr/>
        <a:lstStyle/>
        <a:p>
          <a:endParaRPr lang="en-US"/>
        </a:p>
      </dgm:t>
    </dgm:pt>
    <dgm:pt modelId="{721A279C-B8F7-43EE-82D2-F4450F1799A8}" type="sibTrans" cxnId="{498AFE2E-C11A-4FC4-B3A0-E833B8EBDAA9}">
      <dgm:prSet/>
      <dgm:spPr/>
      <dgm:t>
        <a:bodyPr/>
        <a:lstStyle/>
        <a:p>
          <a:endParaRPr lang="en-US"/>
        </a:p>
      </dgm:t>
    </dgm:pt>
    <dgm:pt modelId="{E949ADF8-E8F0-408E-BF83-21686F3C1380}">
      <dgm:prSet/>
      <dgm:spPr/>
      <dgm:t>
        <a:bodyPr/>
        <a:lstStyle/>
        <a:p>
          <a:r>
            <a:rPr lang="en-GB"/>
            <a:t>There may be lack of sufficient capital which is nothing less than disaster.</a:t>
          </a:r>
          <a:endParaRPr lang="en-US"/>
        </a:p>
      </dgm:t>
    </dgm:pt>
    <dgm:pt modelId="{D4B9C810-29C7-4DC2-BEF3-3AF7A985674D}" type="parTrans" cxnId="{AC2D889B-F748-478B-B6E4-D063D59AA8C3}">
      <dgm:prSet/>
      <dgm:spPr/>
      <dgm:t>
        <a:bodyPr/>
        <a:lstStyle/>
        <a:p>
          <a:endParaRPr lang="en-US"/>
        </a:p>
      </dgm:t>
    </dgm:pt>
    <dgm:pt modelId="{7D0A17E4-84E9-4413-9215-8D00DD5A55D4}" type="sibTrans" cxnId="{AC2D889B-F748-478B-B6E4-D063D59AA8C3}">
      <dgm:prSet/>
      <dgm:spPr/>
      <dgm:t>
        <a:bodyPr/>
        <a:lstStyle/>
        <a:p>
          <a:endParaRPr lang="en-US"/>
        </a:p>
      </dgm:t>
    </dgm:pt>
    <dgm:pt modelId="{C451259A-AEB0-48FB-B795-E06B1E4026B6}">
      <dgm:prSet/>
      <dgm:spPr/>
      <dgm:t>
        <a:bodyPr/>
        <a:lstStyle/>
        <a:p>
          <a:r>
            <a:rPr lang="en-GB" dirty="0"/>
            <a:t>There may be risk of food storage. </a:t>
          </a:r>
          <a:endParaRPr lang="en-US" dirty="0"/>
        </a:p>
      </dgm:t>
    </dgm:pt>
    <dgm:pt modelId="{88897C0A-F8EF-4158-9E93-394300140A6F}" type="parTrans" cxnId="{A8ACE0E0-D339-472F-A3CF-3F1C2A75A5D3}">
      <dgm:prSet/>
      <dgm:spPr/>
      <dgm:t>
        <a:bodyPr/>
        <a:lstStyle/>
        <a:p>
          <a:endParaRPr lang="en-US"/>
        </a:p>
      </dgm:t>
    </dgm:pt>
    <dgm:pt modelId="{5DD9A380-88BD-4373-907D-D21F2AE56EB7}" type="sibTrans" cxnId="{A8ACE0E0-D339-472F-A3CF-3F1C2A75A5D3}">
      <dgm:prSet/>
      <dgm:spPr/>
      <dgm:t>
        <a:bodyPr/>
        <a:lstStyle/>
        <a:p>
          <a:endParaRPr lang="en-US"/>
        </a:p>
      </dgm:t>
    </dgm:pt>
    <dgm:pt modelId="{9C7A303B-1542-48B6-A18B-70BAA9E0135A}">
      <dgm:prSet/>
      <dgm:spPr/>
      <dgm:t>
        <a:bodyPr/>
        <a:lstStyle/>
        <a:p>
          <a:r>
            <a:rPr lang="en-US" dirty="0"/>
            <a:t>Contractual negotiations with software companies used to run the management of the new canteen. </a:t>
          </a:r>
        </a:p>
      </dgm:t>
    </dgm:pt>
    <dgm:pt modelId="{2AD8FC7B-0E98-4DAE-9191-27CFD877BF7B}" type="sibTrans" cxnId="{B7A8F116-ACBD-4100-A743-F3738349835B}">
      <dgm:prSet/>
      <dgm:spPr/>
      <dgm:t>
        <a:bodyPr/>
        <a:lstStyle/>
        <a:p>
          <a:endParaRPr lang="en-US"/>
        </a:p>
      </dgm:t>
    </dgm:pt>
    <dgm:pt modelId="{00A61FB7-57B1-4870-B582-6631812CD72C}" type="parTrans" cxnId="{B7A8F116-ACBD-4100-A743-F3738349835B}">
      <dgm:prSet/>
      <dgm:spPr/>
      <dgm:t>
        <a:bodyPr/>
        <a:lstStyle/>
        <a:p>
          <a:endParaRPr lang="en-US"/>
        </a:p>
      </dgm:t>
    </dgm:pt>
    <dgm:pt modelId="{DC95C19A-BBA0-486B-99BD-8491EDBB8AB6}" type="pres">
      <dgm:prSet presAssocID="{954E3038-6338-4B02-A7E5-1C55AA4E6C18}" presName="outerComposite" presStyleCnt="0">
        <dgm:presLayoutVars>
          <dgm:chMax val="5"/>
          <dgm:dir/>
          <dgm:resizeHandles val="exact"/>
        </dgm:presLayoutVars>
      </dgm:prSet>
      <dgm:spPr/>
    </dgm:pt>
    <dgm:pt modelId="{97551877-C08F-4B50-B3F6-691D76D95496}" type="pres">
      <dgm:prSet presAssocID="{954E3038-6338-4B02-A7E5-1C55AA4E6C18}" presName="dummyMaxCanvas" presStyleCnt="0">
        <dgm:presLayoutVars/>
      </dgm:prSet>
      <dgm:spPr/>
    </dgm:pt>
    <dgm:pt modelId="{4709BCE4-E2AB-4698-A70C-65067F4E1403}" type="pres">
      <dgm:prSet presAssocID="{954E3038-6338-4B02-A7E5-1C55AA4E6C18}" presName="FiveNodes_1" presStyleLbl="node1" presStyleIdx="0" presStyleCnt="5">
        <dgm:presLayoutVars>
          <dgm:bulletEnabled val="1"/>
        </dgm:presLayoutVars>
      </dgm:prSet>
      <dgm:spPr/>
    </dgm:pt>
    <dgm:pt modelId="{4DF60615-F468-44B5-9069-158B351B9780}" type="pres">
      <dgm:prSet presAssocID="{954E3038-6338-4B02-A7E5-1C55AA4E6C18}" presName="FiveNodes_2" presStyleLbl="node1" presStyleIdx="1" presStyleCnt="5">
        <dgm:presLayoutVars>
          <dgm:bulletEnabled val="1"/>
        </dgm:presLayoutVars>
      </dgm:prSet>
      <dgm:spPr/>
    </dgm:pt>
    <dgm:pt modelId="{F630B5A6-8DB7-4354-A3E7-5916C2B854BE}" type="pres">
      <dgm:prSet presAssocID="{954E3038-6338-4B02-A7E5-1C55AA4E6C18}" presName="FiveNodes_3" presStyleLbl="node1" presStyleIdx="2" presStyleCnt="5">
        <dgm:presLayoutVars>
          <dgm:bulletEnabled val="1"/>
        </dgm:presLayoutVars>
      </dgm:prSet>
      <dgm:spPr/>
    </dgm:pt>
    <dgm:pt modelId="{0CF5B681-E25C-441D-8DF0-C443662FCC0E}" type="pres">
      <dgm:prSet presAssocID="{954E3038-6338-4B02-A7E5-1C55AA4E6C18}" presName="FiveNodes_4" presStyleLbl="node1" presStyleIdx="3" presStyleCnt="5">
        <dgm:presLayoutVars>
          <dgm:bulletEnabled val="1"/>
        </dgm:presLayoutVars>
      </dgm:prSet>
      <dgm:spPr/>
    </dgm:pt>
    <dgm:pt modelId="{3055B379-FE44-465D-B1BA-9E215063D639}" type="pres">
      <dgm:prSet presAssocID="{954E3038-6338-4B02-A7E5-1C55AA4E6C18}" presName="FiveNodes_5" presStyleLbl="node1" presStyleIdx="4" presStyleCnt="5">
        <dgm:presLayoutVars>
          <dgm:bulletEnabled val="1"/>
        </dgm:presLayoutVars>
      </dgm:prSet>
      <dgm:spPr/>
    </dgm:pt>
    <dgm:pt modelId="{D633009C-DE1B-472F-9309-0E44F97334CD}" type="pres">
      <dgm:prSet presAssocID="{954E3038-6338-4B02-A7E5-1C55AA4E6C18}" presName="FiveConn_1-2" presStyleLbl="fgAccFollowNode1" presStyleIdx="0" presStyleCnt="4">
        <dgm:presLayoutVars>
          <dgm:bulletEnabled val="1"/>
        </dgm:presLayoutVars>
      </dgm:prSet>
      <dgm:spPr/>
    </dgm:pt>
    <dgm:pt modelId="{19906AFA-D1AF-46F8-96AC-72464BBE558F}" type="pres">
      <dgm:prSet presAssocID="{954E3038-6338-4B02-A7E5-1C55AA4E6C18}" presName="FiveConn_2-3" presStyleLbl="fgAccFollowNode1" presStyleIdx="1" presStyleCnt="4">
        <dgm:presLayoutVars>
          <dgm:bulletEnabled val="1"/>
        </dgm:presLayoutVars>
      </dgm:prSet>
      <dgm:spPr/>
    </dgm:pt>
    <dgm:pt modelId="{42AA1AB0-EA90-42A7-BCB3-11F074B20E03}" type="pres">
      <dgm:prSet presAssocID="{954E3038-6338-4B02-A7E5-1C55AA4E6C18}" presName="FiveConn_3-4" presStyleLbl="fgAccFollowNode1" presStyleIdx="2" presStyleCnt="4">
        <dgm:presLayoutVars>
          <dgm:bulletEnabled val="1"/>
        </dgm:presLayoutVars>
      </dgm:prSet>
      <dgm:spPr/>
    </dgm:pt>
    <dgm:pt modelId="{2C76CA82-D4C9-45EA-9A27-6DC57C8279CF}" type="pres">
      <dgm:prSet presAssocID="{954E3038-6338-4B02-A7E5-1C55AA4E6C18}" presName="FiveConn_4-5" presStyleLbl="fgAccFollowNode1" presStyleIdx="3" presStyleCnt="4">
        <dgm:presLayoutVars>
          <dgm:bulletEnabled val="1"/>
        </dgm:presLayoutVars>
      </dgm:prSet>
      <dgm:spPr/>
    </dgm:pt>
    <dgm:pt modelId="{2620B90B-0470-4A9B-B69F-5A21C56123A8}" type="pres">
      <dgm:prSet presAssocID="{954E3038-6338-4B02-A7E5-1C55AA4E6C18}" presName="FiveNodes_1_text" presStyleLbl="node1" presStyleIdx="4" presStyleCnt="5">
        <dgm:presLayoutVars>
          <dgm:bulletEnabled val="1"/>
        </dgm:presLayoutVars>
      </dgm:prSet>
      <dgm:spPr/>
    </dgm:pt>
    <dgm:pt modelId="{23462DAF-5D14-4A1D-BA01-FC3E27833E2B}" type="pres">
      <dgm:prSet presAssocID="{954E3038-6338-4B02-A7E5-1C55AA4E6C18}" presName="FiveNodes_2_text" presStyleLbl="node1" presStyleIdx="4" presStyleCnt="5">
        <dgm:presLayoutVars>
          <dgm:bulletEnabled val="1"/>
        </dgm:presLayoutVars>
      </dgm:prSet>
      <dgm:spPr/>
    </dgm:pt>
    <dgm:pt modelId="{9417CC23-81DC-4B44-823D-31ED390BC15F}" type="pres">
      <dgm:prSet presAssocID="{954E3038-6338-4B02-A7E5-1C55AA4E6C18}" presName="FiveNodes_3_text" presStyleLbl="node1" presStyleIdx="4" presStyleCnt="5">
        <dgm:presLayoutVars>
          <dgm:bulletEnabled val="1"/>
        </dgm:presLayoutVars>
      </dgm:prSet>
      <dgm:spPr/>
    </dgm:pt>
    <dgm:pt modelId="{3E70BA32-B46F-420F-9DA9-5A05D9DE3D76}" type="pres">
      <dgm:prSet presAssocID="{954E3038-6338-4B02-A7E5-1C55AA4E6C18}" presName="FiveNodes_4_text" presStyleLbl="node1" presStyleIdx="4" presStyleCnt="5">
        <dgm:presLayoutVars>
          <dgm:bulletEnabled val="1"/>
        </dgm:presLayoutVars>
      </dgm:prSet>
      <dgm:spPr/>
    </dgm:pt>
    <dgm:pt modelId="{52047C88-581E-483F-BFCA-387B8EFFACE1}" type="pres">
      <dgm:prSet presAssocID="{954E3038-6338-4B02-A7E5-1C55AA4E6C18}" presName="FiveNodes_5_text" presStyleLbl="node1" presStyleIdx="4" presStyleCnt="5">
        <dgm:presLayoutVars>
          <dgm:bulletEnabled val="1"/>
        </dgm:presLayoutVars>
      </dgm:prSet>
      <dgm:spPr/>
    </dgm:pt>
  </dgm:ptLst>
  <dgm:cxnLst>
    <dgm:cxn modelId="{F779E505-7661-49D7-8241-66B984833606}" type="presOf" srcId="{D04F2302-EAF0-4624-AB5B-7D5D919E908A}" destId="{23462DAF-5D14-4A1D-BA01-FC3E27833E2B}" srcOrd="1" destOrd="0" presId="urn:microsoft.com/office/officeart/2005/8/layout/vProcess5"/>
    <dgm:cxn modelId="{B7A8F116-ACBD-4100-A743-F3738349835B}" srcId="{954E3038-6338-4B02-A7E5-1C55AA4E6C18}" destId="{9C7A303B-1542-48B6-A18B-70BAA9E0135A}" srcOrd="3" destOrd="0" parTransId="{00A61FB7-57B1-4870-B582-6631812CD72C}" sibTransId="{2AD8FC7B-0E98-4DAE-9191-27CFD877BF7B}"/>
    <dgm:cxn modelId="{498AFE2E-C11A-4FC4-B3A0-E833B8EBDAA9}" srcId="{954E3038-6338-4B02-A7E5-1C55AA4E6C18}" destId="{D04F2302-EAF0-4624-AB5B-7D5D919E908A}" srcOrd="1" destOrd="0" parTransId="{74B72E14-7012-4557-A2B1-D791333A74E4}" sibTransId="{721A279C-B8F7-43EE-82D2-F4450F1799A8}"/>
    <dgm:cxn modelId="{454C9D3E-1C5B-4F09-A1D0-8B742642A2AB}" type="presOf" srcId="{721A279C-B8F7-43EE-82D2-F4450F1799A8}" destId="{19906AFA-D1AF-46F8-96AC-72464BBE558F}" srcOrd="0" destOrd="0" presId="urn:microsoft.com/office/officeart/2005/8/layout/vProcess5"/>
    <dgm:cxn modelId="{08C83A66-DABD-4B41-9FBC-4617ABFB8EF5}" type="presOf" srcId="{E949ADF8-E8F0-408E-BF83-21686F3C1380}" destId="{9417CC23-81DC-4B44-823D-31ED390BC15F}" srcOrd="1" destOrd="0" presId="urn:microsoft.com/office/officeart/2005/8/layout/vProcess5"/>
    <dgm:cxn modelId="{29B1184B-BC54-4899-B7E2-05915C08D736}" type="presOf" srcId="{79D58E81-B552-477F-8FBA-B60CB6AEF28E}" destId="{2620B90B-0470-4A9B-B69F-5A21C56123A8}" srcOrd="1" destOrd="0" presId="urn:microsoft.com/office/officeart/2005/8/layout/vProcess5"/>
    <dgm:cxn modelId="{79B3C156-5CAC-422C-97AC-7A0015D19E26}" type="presOf" srcId="{D04F2302-EAF0-4624-AB5B-7D5D919E908A}" destId="{4DF60615-F468-44B5-9069-158B351B9780}" srcOrd="0" destOrd="0" presId="urn:microsoft.com/office/officeart/2005/8/layout/vProcess5"/>
    <dgm:cxn modelId="{2C640258-2B23-4E8B-BF5F-59E0BAA0D231}" srcId="{954E3038-6338-4B02-A7E5-1C55AA4E6C18}" destId="{79D58E81-B552-477F-8FBA-B60CB6AEF28E}" srcOrd="0" destOrd="0" parTransId="{CF0EF1AB-40B2-469F-8ED9-2DD28423CA18}" sibTransId="{19A0093A-AFC3-43D3-BF89-725609878AC5}"/>
    <dgm:cxn modelId="{71F2B458-179C-4FD6-BFDB-96BD6EE2383D}" type="presOf" srcId="{2AD8FC7B-0E98-4DAE-9191-27CFD877BF7B}" destId="{2C76CA82-D4C9-45EA-9A27-6DC57C8279CF}" srcOrd="0" destOrd="0" presId="urn:microsoft.com/office/officeart/2005/8/layout/vProcess5"/>
    <dgm:cxn modelId="{96548659-FF7C-49C0-9B6E-77AC18D9AFB8}" type="presOf" srcId="{7D0A17E4-84E9-4413-9215-8D00DD5A55D4}" destId="{42AA1AB0-EA90-42A7-BCB3-11F074B20E03}" srcOrd="0" destOrd="0" presId="urn:microsoft.com/office/officeart/2005/8/layout/vProcess5"/>
    <dgm:cxn modelId="{EB3F6283-7F15-4800-A461-2DBD8845019A}" type="presOf" srcId="{9C7A303B-1542-48B6-A18B-70BAA9E0135A}" destId="{0CF5B681-E25C-441D-8DF0-C443662FCC0E}" srcOrd="0" destOrd="0" presId="urn:microsoft.com/office/officeart/2005/8/layout/vProcess5"/>
    <dgm:cxn modelId="{AC2D889B-F748-478B-B6E4-D063D59AA8C3}" srcId="{954E3038-6338-4B02-A7E5-1C55AA4E6C18}" destId="{E949ADF8-E8F0-408E-BF83-21686F3C1380}" srcOrd="2" destOrd="0" parTransId="{D4B9C810-29C7-4DC2-BEF3-3AF7A985674D}" sibTransId="{7D0A17E4-84E9-4413-9215-8D00DD5A55D4}"/>
    <dgm:cxn modelId="{E9FD0B9D-22CA-499F-87F0-5AD192425052}" type="presOf" srcId="{954E3038-6338-4B02-A7E5-1C55AA4E6C18}" destId="{DC95C19A-BBA0-486B-99BD-8491EDBB8AB6}" srcOrd="0" destOrd="0" presId="urn:microsoft.com/office/officeart/2005/8/layout/vProcess5"/>
    <dgm:cxn modelId="{7CCE3FA3-8FA7-4C59-AA81-4FEF61B25291}" type="presOf" srcId="{79D58E81-B552-477F-8FBA-B60CB6AEF28E}" destId="{4709BCE4-E2AB-4698-A70C-65067F4E1403}" srcOrd="0" destOrd="0" presId="urn:microsoft.com/office/officeart/2005/8/layout/vProcess5"/>
    <dgm:cxn modelId="{1CBFFEA4-BAC8-4306-AFEE-B9125080ABBB}" type="presOf" srcId="{C451259A-AEB0-48FB-B795-E06B1E4026B6}" destId="{52047C88-581E-483F-BFCA-387B8EFFACE1}" srcOrd="1" destOrd="0" presId="urn:microsoft.com/office/officeart/2005/8/layout/vProcess5"/>
    <dgm:cxn modelId="{A958C0C2-6DB1-458A-8114-ADC2AF02ADD0}" type="presOf" srcId="{C451259A-AEB0-48FB-B795-E06B1E4026B6}" destId="{3055B379-FE44-465D-B1BA-9E215063D639}" srcOrd="0" destOrd="0" presId="urn:microsoft.com/office/officeart/2005/8/layout/vProcess5"/>
    <dgm:cxn modelId="{A8ACE0E0-D339-472F-A3CF-3F1C2A75A5D3}" srcId="{954E3038-6338-4B02-A7E5-1C55AA4E6C18}" destId="{C451259A-AEB0-48FB-B795-E06B1E4026B6}" srcOrd="4" destOrd="0" parTransId="{88897C0A-F8EF-4158-9E93-394300140A6F}" sibTransId="{5DD9A380-88BD-4373-907D-D21F2AE56EB7}"/>
    <dgm:cxn modelId="{EA65D7E4-FDCE-4C05-8B16-0132274FD93F}" type="presOf" srcId="{19A0093A-AFC3-43D3-BF89-725609878AC5}" destId="{D633009C-DE1B-472F-9309-0E44F97334CD}" srcOrd="0" destOrd="0" presId="urn:microsoft.com/office/officeart/2005/8/layout/vProcess5"/>
    <dgm:cxn modelId="{7D5125EC-A739-4044-A24A-4473469337E5}" type="presOf" srcId="{9C7A303B-1542-48B6-A18B-70BAA9E0135A}" destId="{3E70BA32-B46F-420F-9DA9-5A05D9DE3D76}" srcOrd="1" destOrd="0" presId="urn:microsoft.com/office/officeart/2005/8/layout/vProcess5"/>
    <dgm:cxn modelId="{13A000F5-13EB-4827-BDFE-21868A0367AD}" type="presOf" srcId="{E949ADF8-E8F0-408E-BF83-21686F3C1380}" destId="{F630B5A6-8DB7-4354-A3E7-5916C2B854BE}" srcOrd="0" destOrd="0" presId="urn:microsoft.com/office/officeart/2005/8/layout/vProcess5"/>
    <dgm:cxn modelId="{DCAB58B0-1D2E-470F-B3D7-E62BDA24A00D}" type="presParOf" srcId="{DC95C19A-BBA0-486B-99BD-8491EDBB8AB6}" destId="{97551877-C08F-4B50-B3F6-691D76D95496}" srcOrd="0" destOrd="0" presId="urn:microsoft.com/office/officeart/2005/8/layout/vProcess5"/>
    <dgm:cxn modelId="{616C12BB-0F89-441F-814E-DD7F396D1DFF}" type="presParOf" srcId="{DC95C19A-BBA0-486B-99BD-8491EDBB8AB6}" destId="{4709BCE4-E2AB-4698-A70C-65067F4E1403}" srcOrd="1" destOrd="0" presId="urn:microsoft.com/office/officeart/2005/8/layout/vProcess5"/>
    <dgm:cxn modelId="{0D1BDF27-07B5-4A21-9BA5-FFA2BEC67B2E}" type="presParOf" srcId="{DC95C19A-BBA0-486B-99BD-8491EDBB8AB6}" destId="{4DF60615-F468-44B5-9069-158B351B9780}" srcOrd="2" destOrd="0" presId="urn:microsoft.com/office/officeart/2005/8/layout/vProcess5"/>
    <dgm:cxn modelId="{5014006B-B1FA-4FB5-BA46-8F836ED8AC91}" type="presParOf" srcId="{DC95C19A-BBA0-486B-99BD-8491EDBB8AB6}" destId="{F630B5A6-8DB7-4354-A3E7-5916C2B854BE}" srcOrd="3" destOrd="0" presId="urn:microsoft.com/office/officeart/2005/8/layout/vProcess5"/>
    <dgm:cxn modelId="{EA99DA77-EBA4-4F65-9D6D-94F5894FED34}" type="presParOf" srcId="{DC95C19A-BBA0-486B-99BD-8491EDBB8AB6}" destId="{0CF5B681-E25C-441D-8DF0-C443662FCC0E}" srcOrd="4" destOrd="0" presId="urn:microsoft.com/office/officeart/2005/8/layout/vProcess5"/>
    <dgm:cxn modelId="{128A248E-F724-408B-9547-9BF59D05CAA6}" type="presParOf" srcId="{DC95C19A-BBA0-486B-99BD-8491EDBB8AB6}" destId="{3055B379-FE44-465D-B1BA-9E215063D639}" srcOrd="5" destOrd="0" presId="urn:microsoft.com/office/officeart/2005/8/layout/vProcess5"/>
    <dgm:cxn modelId="{4166D791-6863-4C89-B087-371425353D15}" type="presParOf" srcId="{DC95C19A-BBA0-486B-99BD-8491EDBB8AB6}" destId="{D633009C-DE1B-472F-9309-0E44F97334CD}" srcOrd="6" destOrd="0" presId="urn:microsoft.com/office/officeart/2005/8/layout/vProcess5"/>
    <dgm:cxn modelId="{85BBE74A-8727-456B-9B97-490BEC18C0A8}" type="presParOf" srcId="{DC95C19A-BBA0-486B-99BD-8491EDBB8AB6}" destId="{19906AFA-D1AF-46F8-96AC-72464BBE558F}" srcOrd="7" destOrd="0" presId="urn:microsoft.com/office/officeart/2005/8/layout/vProcess5"/>
    <dgm:cxn modelId="{A8D02729-705F-4FC3-8B39-3981B7C16B13}" type="presParOf" srcId="{DC95C19A-BBA0-486B-99BD-8491EDBB8AB6}" destId="{42AA1AB0-EA90-42A7-BCB3-11F074B20E03}" srcOrd="8" destOrd="0" presId="urn:microsoft.com/office/officeart/2005/8/layout/vProcess5"/>
    <dgm:cxn modelId="{6EFE62AC-7768-4E74-9ED4-D8B89999AFA6}" type="presParOf" srcId="{DC95C19A-BBA0-486B-99BD-8491EDBB8AB6}" destId="{2C76CA82-D4C9-45EA-9A27-6DC57C8279CF}" srcOrd="9" destOrd="0" presId="urn:microsoft.com/office/officeart/2005/8/layout/vProcess5"/>
    <dgm:cxn modelId="{0F9A75D8-101D-4DDF-992D-1AEDCAB0BBF0}" type="presParOf" srcId="{DC95C19A-BBA0-486B-99BD-8491EDBB8AB6}" destId="{2620B90B-0470-4A9B-B69F-5A21C56123A8}" srcOrd="10" destOrd="0" presId="urn:microsoft.com/office/officeart/2005/8/layout/vProcess5"/>
    <dgm:cxn modelId="{34E9A99B-45A1-4C1E-B300-716A01CDE2E3}" type="presParOf" srcId="{DC95C19A-BBA0-486B-99BD-8491EDBB8AB6}" destId="{23462DAF-5D14-4A1D-BA01-FC3E27833E2B}" srcOrd="11" destOrd="0" presId="urn:microsoft.com/office/officeart/2005/8/layout/vProcess5"/>
    <dgm:cxn modelId="{851BBDBC-DEAD-4575-B668-993F4A997CD3}" type="presParOf" srcId="{DC95C19A-BBA0-486B-99BD-8491EDBB8AB6}" destId="{9417CC23-81DC-4B44-823D-31ED390BC15F}" srcOrd="12" destOrd="0" presId="urn:microsoft.com/office/officeart/2005/8/layout/vProcess5"/>
    <dgm:cxn modelId="{F3BBFD85-832C-4771-913F-4293CF71F325}" type="presParOf" srcId="{DC95C19A-BBA0-486B-99BD-8491EDBB8AB6}" destId="{3E70BA32-B46F-420F-9DA9-5A05D9DE3D76}" srcOrd="13" destOrd="0" presId="urn:microsoft.com/office/officeart/2005/8/layout/vProcess5"/>
    <dgm:cxn modelId="{B901993C-9BE7-422B-853D-333FF13961BE}" type="presParOf" srcId="{DC95C19A-BBA0-486B-99BD-8491EDBB8AB6}" destId="{52047C88-581E-483F-BFCA-387B8EFFACE1}"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926C5A1-830F-44EA-8CB2-20E1346F840B}"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1A667710-8A20-41B1-B2F5-28733EF2D381}">
      <dgm:prSet/>
      <dgm:spPr/>
      <dgm:t>
        <a:bodyPr/>
        <a:lstStyle/>
        <a:p>
          <a:r>
            <a:rPr lang="en-IN" dirty="0"/>
            <a:t>The Bon Appetite will follow the process as in Gantt chart.</a:t>
          </a:r>
        </a:p>
      </dgm:t>
    </dgm:pt>
    <dgm:pt modelId="{EB1C4D7D-0C10-4644-9D9F-B73C6E569CF7}" type="parTrans" cxnId="{AC5DDA38-A220-4994-B4E1-8B5283D68F13}">
      <dgm:prSet/>
      <dgm:spPr/>
      <dgm:t>
        <a:bodyPr/>
        <a:lstStyle/>
        <a:p>
          <a:endParaRPr lang="en-US"/>
        </a:p>
      </dgm:t>
    </dgm:pt>
    <dgm:pt modelId="{D4353EE2-71C5-4E1E-A04C-022F5B6D948D}" type="sibTrans" cxnId="{AC5DDA38-A220-4994-B4E1-8B5283D68F13}">
      <dgm:prSet/>
      <dgm:spPr/>
      <dgm:t>
        <a:bodyPr/>
        <a:lstStyle/>
        <a:p>
          <a:endParaRPr lang="en-US"/>
        </a:p>
      </dgm:t>
    </dgm:pt>
    <dgm:pt modelId="{1E6C95A5-D007-4F43-8222-ACB2F2716E38}">
      <dgm:prSet/>
      <dgm:spPr/>
      <dgm:t>
        <a:bodyPr/>
        <a:lstStyle/>
        <a:p>
          <a:r>
            <a:rPr lang="en-IN" dirty="0"/>
            <a:t>The proper communication and interaction will be initiated among stakeholders via weekly meetings and co-</a:t>
          </a:r>
          <a:r>
            <a:rPr lang="en-IN" dirty="0" err="1"/>
            <a:t>horts</a:t>
          </a:r>
          <a:r>
            <a:rPr lang="en-IN" dirty="0"/>
            <a:t>.</a:t>
          </a:r>
          <a:endParaRPr lang="en-US" dirty="0"/>
        </a:p>
      </dgm:t>
    </dgm:pt>
    <dgm:pt modelId="{CD95300D-6021-4F1B-BBF0-B71B1E89C366}" type="parTrans" cxnId="{CAEA2033-F4BE-4A94-8BA2-DBCE64AFAFEC}">
      <dgm:prSet/>
      <dgm:spPr/>
      <dgm:t>
        <a:bodyPr/>
        <a:lstStyle/>
        <a:p>
          <a:endParaRPr lang="en-US"/>
        </a:p>
      </dgm:t>
    </dgm:pt>
    <dgm:pt modelId="{AFC744DC-CA24-4076-8A1E-D6EA1F89DBE6}" type="sibTrans" cxnId="{CAEA2033-F4BE-4A94-8BA2-DBCE64AFAFEC}">
      <dgm:prSet/>
      <dgm:spPr/>
      <dgm:t>
        <a:bodyPr/>
        <a:lstStyle/>
        <a:p>
          <a:endParaRPr lang="en-US"/>
        </a:p>
      </dgm:t>
    </dgm:pt>
    <dgm:pt modelId="{80908004-01DD-4BAD-BA6B-184CACBD441A}">
      <dgm:prSet/>
      <dgm:spPr/>
      <dgm:t>
        <a:bodyPr/>
        <a:lstStyle/>
        <a:p>
          <a:r>
            <a:rPr lang="en-IN" dirty="0"/>
            <a:t>There are multiple challenges and risk that can be faced in project such as lack of motivation, mismanagement, absenteeism. Issue logs must be in place and escalation systems at the point of executing.</a:t>
          </a:r>
        </a:p>
        <a:p>
          <a:r>
            <a:rPr lang="en-GB" dirty="0"/>
            <a:t>(</a:t>
          </a:r>
          <a:r>
            <a:rPr lang="en-GB" dirty="0" err="1"/>
            <a:t>Panzone</a:t>
          </a:r>
          <a:r>
            <a:rPr lang="en-GB" dirty="0"/>
            <a:t>, Larcom and She, 2021)</a:t>
          </a:r>
          <a:endParaRPr lang="en-US" dirty="0"/>
        </a:p>
      </dgm:t>
    </dgm:pt>
    <dgm:pt modelId="{B1DDA36E-EE3B-4D60-988D-E1D38C3B7AF7}" type="parTrans" cxnId="{759C3989-B203-4567-ABF1-61B3CD868613}">
      <dgm:prSet/>
      <dgm:spPr/>
      <dgm:t>
        <a:bodyPr/>
        <a:lstStyle/>
        <a:p>
          <a:endParaRPr lang="en-US"/>
        </a:p>
      </dgm:t>
    </dgm:pt>
    <dgm:pt modelId="{26BB9BDC-46BB-46A2-9533-316C6FFB7B05}" type="sibTrans" cxnId="{759C3989-B203-4567-ABF1-61B3CD868613}">
      <dgm:prSet/>
      <dgm:spPr/>
      <dgm:t>
        <a:bodyPr/>
        <a:lstStyle/>
        <a:p>
          <a:endParaRPr lang="en-US"/>
        </a:p>
      </dgm:t>
    </dgm:pt>
    <dgm:pt modelId="{5BED98B0-44BA-4829-808D-52086A0959A1}">
      <dgm:prSet/>
      <dgm:spPr/>
      <dgm:t>
        <a:bodyPr/>
        <a:lstStyle/>
        <a:p>
          <a:r>
            <a:rPr lang="en-IN" dirty="0"/>
            <a:t>There are  different approaches and methods that can be adopted to reduce risk such as open communication, maintenance of documents as well as follow up of proper procedure.</a:t>
          </a:r>
          <a:endParaRPr lang="en-US" dirty="0"/>
        </a:p>
      </dgm:t>
    </dgm:pt>
    <dgm:pt modelId="{4240F49F-36E8-4A9D-91EA-A0DD85B85851}" type="parTrans" cxnId="{2225C0FD-A8E4-40F9-B3BA-1220519DFFA2}">
      <dgm:prSet/>
      <dgm:spPr/>
      <dgm:t>
        <a:bodyPr/>
        <a:lstStyle/>
        <a:p>
          <a:endParaRPr lang="en-US"/>
        </a:p>
      </dgm:t>
    </dgm:pt>
    <dgm:pt modelId="{E891AAE1-E917-43CA-8593-39907EECABD1}" type="sibTrans" cxnId="{2225C0FD-A8E4-40F9-B3BA-1220519DFFA2}">
      <dgm:prSet/>
      <dgm:spPr/>
      <dgm:t>
        <a:bodyPr/>
        <a:lstStyle/>
        <a:p>
          <a:endParaRPr lang="en-US"/>
        </a:p>
      </dgm:t>
    </dgm:pt>
    <dgm:pt modelId="{B48F5BAF-3165-43D2-B663-1AF61C2B2707}" type="pres">
      <dgm:prSet presAssocID="{0926C5A1-830F-44EA-8CB2-20E1346F840B}" presName="vert0" presStyleCnt="0">
        <dgm:presLayoutVars>
          <dgm:dir/>
          <dgm:animOne val="branch"/>
          <dgm:animLvl val="lvl"/>
        </dgm:presLayoutVars>
      </dgm:prSet>
      <dgm:spPr/>
    </dgm:pt>
    <dgm:pt modelId="{F18E737D-E964-4313-8F78-2373C282D88D}" type="pres">
      <dgm:prSet presAssocID="{1A667710-8A20-41B1-B2F5-28733EF2D381}" presName="thickLine" presStyleLbl="alignNode1" presStyleIdx="0" presStyleCnt="4"/>
      <dgm:spPr/>
    </dgm:pt>
    <dgm:pt modelId="{A6065A4F-5DB6-4916-9B44-5E777F7DB7B3}" type="pres">
      <dgm:prSet presAssocID="{1A667710-8A20-41B1-B2F5-28733EF2D381}" presName="horz1" presStyleCnt="0"/>
      <dgm:spPr/>
    </dgm:pt>
    <dgm:pt modelId="{F316D3C6-7268-4979-979B-8A896A2F2BAC}" type="pres">
      <dgm:prSet presAssocID="{1A667710-8A20-41B1-B2F5-28733EF2D381}" presName="tx1" presStyleLbl="revTx" presStyleIdx="0" presStyleCnt="4"/>
      <dgm:spPr/>
    </dgm:pt>
    <dgm:pt modelId="{F3988FE6-10C1-4D82-8B77-D58196F5D56A}" type="pres">
      <dgm:prSet presAssocID="{1A667710-8A20-41B1-B2F5-28733EF2D381}" presName="vert1" presStyleCnt="0"/>
      <dgm:spPr/>
    </dgm:pt>
    <dgm:pt modelId="{26EC151C-B5DD-481C-91B2-BD46086DCDA3}" type="pres">
      <dgm:prSet presAssocID="{1E6C95A5-D007-4F43-8222-ACB2F2716E38}" presName="thickLine" presStyleLbl="alignNode1" presStyleIdx="1" presStyleCnt="4"/>
      <dgm:spPr/>
    </dgm:pt>
    <dgm:pt modelId="{16AC23D9-3B8C-437B-8345-47D290363E9E}" type="pres">
      <dgm:prSet presAssocID="{1E6C95A5-D007-4F43-8222-ACB2F2716E38}" presName="horz1" presStyleCnt="0"/>
      <dgm:spPr/>
    </dgm:pt>
    <dgm:pt modelId="{A3489C34-2CFD-42B8-946C-CE1F757126B5}" type="pres">
      <dgm:prSet presAssocID="{1E6C95A5-D007-4F43-8222-ACB2F2716E38}" presName="tx1" presStyleLbl="revTx" presStyleIdx="1" presStyleCnt="4"/>
      <dgm:spPr/>
    </dgm:pt>
    <dgm:pt modelId="{CC0D1628-A3EE-4472-B504-25822956204B}" type="pres">
      <dgm:prSet presAssocID="{1E6C95A5-D007-4F43-8222-ACB2F2716E38}" presName="vert1" presStyleCnt="0"/>
      <dgm:spPr/>
    </dgm:pt>
    <dgm:pt modelId="{B00657D2-0FFD-4C4D-8D55-E46B3A519C76}" type="pres">
      <dgm:prSet presAssocID="{80908004-01DD-4BAD-BA6B-184CACBD441A}" presName="thickLine" presStyleLbl="alignNode1" presStyleIdx="2" presStyleCnt="4"/>
      <dgm:spPr/>
    </dgm:pt>
    <dgm:pt modelId="{46583854-8599-417E-9606-A8EDBAC1D6EC}" type="pres">
      <dgm:prSet presAssocID="{80908004-01DD-4BAD-BA6B-184CACBD441A}" presName="horz1" presStyleCnt="0"/>
      <dgm:spPr/>
    </dgm:pt>
    <dgm:pt modelId="{FD4F49A1-CA67-448D-892F-148056120B60}" type="pres">
      <dgm:prSet presAssocID="{80908004-01DD-4BAD-BA6B-184CACBD441A}" presName="tx1" presStyleLbl="revTx" presStyleIdx="2" presStyleCnt="4"/>
      <dgm:spPr/>
    </dgm:pt>
    <dgm:pt modelId="{6CA9644F-73AA-4A94-B4F7-F6A4B8576602}" type="pres">
      <dgm:prSet presAssocID="{80908004-01DD-4BAD-BA6B-184CACBD441A}" presName="vert1" presStyleCnt="0"/>
      <dgm:spPr/>
    </dgm:pt>
    <dgm:pt modelId="{7D81C7D2-D363-4403-87BF-EA6EFE19701E}" type="pres">
      <dgm:prSet presAssocID="{5BED98B0-44BA-4829-808D-52086A0959A1}" presName="thickLine" presStyleLbl="alignNode1" presStyleIdx="3" presStyleCnt="4"/>
      <dgm:spPr/>
    </dgm:pt>
    <dgm:pt modelId="{D5724169-A93B-49A3-B660-ED76FC17097C}" type="pres">
      <dgm:prSet presAssocID="{5BED98B0-44BA-4829-808D-52086A0959A1}" presName="horz1" presStyleCnt="0"/>
      <dgm:spPr/>
    </dgm:pt>
    <dgm:pt modelId="{0B6CA0AD-C4AC-470A-9F7C-19FB078F5ABC}" type="pres">
      <dgm:prSet presAssocID="{5BED98B0-44BA-4829-808D-52086A0959A1}" presName="tx1" presStyleLbl="revTx" presStyleIdx="3" presStyleCnt="4"/>
      <dgm:spPr/>
    </dgm:pt>
    <dgm:pt modelId="{D6DAD7AB-6655-4349-A977-3638973E3329}" type="pres">
      <dgm:prSet presAssocID="{5BED98B0-44BA-4829-808D-52086A0959A1}" presName="vert1" presStyleCnt="0"/>
      <dgm:spPr/>
    </dgm:pt>
  </dgm:ptLst>
  <dgm:cxnLst>
    <dgm:cxn modelId="{CAEA2033-F4BE-4A94-8BA2-DBCE64AFAFEC}" srcId="{0926C5A1-830F-44EA-8CB2-20E1346F840B}" destId="{1E6C95A5-D007-4F43-8222-ACB2F2716E38}" srcOrd="1" destOrd="0" parTransId="{CD95300D-6021-4F1B-BBF0-B71B1E89C366}" sibTransId="{AFC744DC-CA24-4076-8A1E-D6EA1F89DBE6}"/>
    <dgm:cxn modelId="{1E9DAD34-C534-49F7-B36A-BDBEF31B4A71}" type="presOf" srcId="{5BED98B0-44BA-4829-808D-52086A0959A1}" destId="{0B6CA0AD-C4AC-470A-9F7C-19FB078F5ABC}" srcOrd="0" destOrd="0" presId="urn:microsoft.com/office/officeart/2008/layout/LinedList"/>
    <dgm:cxn modelId="{AC5DDA38-A220-4994-B4E1-8B5283D68F13}" srcId="{0926C5A1-830F-44EA-8CB2-20E1346F840B}" destId="{1A667710-8A20-41B1-B2F5-28733EF2D381}" srcOrd="0" destOrd="0" parTransId="{EB1C4D7D-0C10-4644-9D9F-B73C6E569CF7}" sibTransId="{D4353EE2-71C5-4E1E-A04C-022F5B6D948D}"/>
    <dgm:cxn modelId="{0803E666-641C-4C2D-9D83-2FE96C1BC92B}" type="presOf" srcId="{1E6C95A5-D007-4F43-8222-ACB2F2716E38}" destId="{A3489C34-2CFD-42B8-946C-CE1F757126B5}" srcOrd="0" destOrd="0" presId="urn:microsoft.com/office/officeart/2008/layout/LinedList"/>
    <dgm:cxn modelId="{759C3989-B203-4567-ABF1-61B3CD868613}" srcId="{0926C5A1-830F-44EA-8CB2-20E1346F840B}" destId="{80908004-01DD-4BAD-BA6B-184CACBD441A}" srcOrd="2" destOrd="0" parTransId="{B1DDA36E-EE3B-4D60-988D-E1D38C3B7AF7}" sibTransId="{26BB9BDC-46BB-46A2-9533-316C6FFB7B05}"/>
    <dgm:cxn modelId="{EDA674A0-BCDE-4BA6-A35F-C71649B93A7F}" type="presOf" srcId="{0926C5A1-830F-44EA-8CB2-20E1346F840B}" destId="{B48F5BAF-3165-43D2-B663-1AF61C2B2707}" srcOrd="0" destOrd="0" presId="urn:microsoft.com/office/officeart/2008/layout/LinedList"/>
    <dgm:cxn modelId="{48FC54A8-3326-44F2-8A9D-395563CAF9E8}" type="presOf" srcId="{1A667710-8A20-41B1-B2F5-28733EF2D381}" destId="{F316D3C6-7268-4979-979B-8A896A2F2BAC}" srcOrd="0" destOrd="0" presId="urn:microsoft.com/office/officeart/2008/layout/LinedList"/>
    <dgm:cxn modelId="{744956C3-18D1-49C5-AC71-6E00262CEAE0}" type="presOf" srcId="{80908004-01DD-4BAD-BA6B-184CACBD441A}" destId="{FD4F49A1-CA67-448D-892F-148056120B60}" srcOrd="0" destOrd="0" presId="urn:microsoft.com/office/officeart/2008/layout/LinedList"/>
    <dgm:cxn modelId="{2225C0FD-A8E4-40F9-B3BA-1220519DFFA2}" srcId="{0926C5A1-830F-44EA-8CB2-20E1346F840B}" destId="{5BED98B0-44BA-4829-808D-52086A0959A1}" srcOrd="3" destOrd="0" parTransId="{4240F49F-36E8-4A9D-91EA-A0DD85B85851}" sibTransId="{E891AAE1-E917-43CA-8593-39907EECABD1}"/>
    <dgm:cxn modelId="{62651AF6-E97C-42AC-98C7-F0158D7A5082}" type="presParOf" srcId="{B48F5BAF-3165-43D2-B663-1AF61C2B2707}" destId="{F18E737D-E964-4313-8F78-2373C282D88D}" srcOrd="0" destOrd="0" presId="urn:microsoft.com/office/officeart/2008/layout/LinedList"/>
    <dgm:cxn modelId="{F01914C2-9077-45CE-82CF-CDAED8FDF18B}" type="presParOf" srcId="{B48F5BAF-3165-43D2-B663-1AF61C2B2707}" destId="{A6065A4F-5DB6-4916-9B44-5E777F7DB7B3}" srcOrd="1" destOrd="0" presId="urn:microsoft.com/office/officeart/2008/layout/LinedList"/>
    <dgm:cxn modelId="{96F11B2A-7BA5-480F-BE0E-2CF46486F887}" type="presParOf" srcId="{A6065A4F-5DB6-4916-9B44-5E777F7DB7B3}" destId="{F316D3C6-7268-4979-979B-8A896A2F2BAC}" srcOrd="0" destOrd="0" presId="urn:microsoft.com/office/officeart/2008/layout/LinedList"/>
    <dgm:cxn modelId="{B0D19914-F84F-4515-BBEB-9D32A1BF2501}" type="presParOf" srcId="{A6065A4F-5DB6-4916-9B44-5E777F7DB7B3}" destId="{F3988FE6-10C1-4D82-8B77-D58196F5D56A}" srcOrd="1" destOrd="0" presId="urn:microsoft.com/office/officeart/2008/layout/LinedList"/>
    <dgm:cxn modelId="{A7DCE0EF-4F9D-4C80-8E74-040DD4A34F24}" type="presParOf" srcId="{B48F5BAF-3165-43D2-B663-1AF61C2B2707}" destId="{26EC151C-B5DD-481C-91B2-BD46086DCDA3}" srcOrd="2" destOrd="0" presId="urn:microsoft.com/office/officeart/2008/layout/LinedList"/>
    <dgm:cxn modelId="{73209CC2-E055-46BE-908B-388551CD84BF}" type="presParOf" srcId="{B48F5BAF-3165-43D2-B663-1AF61C2B2707}" destId="{16AC23D9-3B8C-437B-8345-47D290363E9E}" srcOrd="3" destOrd="0" presId="urn:microsoft.com/office/officeart/2008/layout/LinedList"/>
    <dgm:cxn modelId="{5AFAA431-BBAF-4885-83F0-2041E1EC6FFA}" type="presParOf" srcId="{16AC23D9-3B8C-437B-8345-47D290363E9E}" destId="{A3489C34-2CFD-42B8-946C-CE1F757126B5}" srcOrd="0" destOrd="0" presId="urn:microsoft.com/office/officeart/2008/layout/LinedList"/>
    <dgm:cxn modelId="{B6765C85-B5E0-4C80-B3E0-8E26FD47AB9F}" type="presParOf" srcId="{16AC23D9-3B8C-437B-8345-47D290363E9E}" destId="{CC0D1628-A3EE-4472-B504-25822956204B}" srcOrd="1" destOrd="0" presId="urn:microsoft.com/office/officeart/2008/layout/LinedList"/>
    <dgm:cxn modelId="{E311EB90-6F1E-458F-B98B-79B67B4BF284}" type="presParOf" srcId="{B48F5BAF-3165-43D2-B663-1AF61C2B2707}" destId="{B00657D2-0FFD-4C4D-8D55-E46B3A519C76}" srcOrd="4" destOrd="0" presId="urn:microsoft.com/office/officeart/2008/layout/LinedList"/>
    <dgm:cxn modelId="{2A1F36D9-FE4D-423F-9F9C-37B86BEA85A0}" type="presParOf" srcId="{B48F5BAF-3165-43D2-B663-1AF61C2B2707}" destId="{46583854-8599-417E-9606-A8EDBAC1D6EC}" srcOrd="5" destOrd="0" presId="urn:microsoft.com/office/officeart/2008/layout/LinedList"/>
    <dgm:cxn modelId="{8D1BB21D-D302-44A4-BDCC-648058064B03}" type="presParOf" srcId="{46583854-8599-417E-9606-A8EDBAC1D6EC}" destId="{FD4F49A1-CA67-448D-892F-148056120B60}" srcOrd="0" destOrd="0" presId="urn:microsoft.com/office/officeart/2008/layout/LinedList"/>
    <dgm:cxn modelId="{F25666A9-2C17-4FF8-9228-B918160D7CD9}" type="presParOf" srcId="{46583854-8599-417E-9606-A8EDBAC1D6EC}" destId="{6CA9644F-73AA-4A94-B4F7-F6A4B8576602}" srcOrd="1" destOrd="0" presId="urn:microsoft.com/office/officeart/2008/layout/LinedList"/>
    <dgm:cxn modelId="{24A06A2B-19EB-4F24-B4FF-62ABA8E7A908}" type="presParOf" srcId="{B48F5BAF-3165-43D2-B663-1AF61C2B2707}" destId="{7D81C7D2-D363-4403-87BF-EA6EFE19701E}" srcOrd="6" destOrd="0" presId="urn:microsoft.com/office/officeart/2008/layout/LinedList"/>
    <dgm:cxn modelId="{B1BF5679-2ACC-4AAB-A8D3-73BD75C852C5}" type="presParOf" srcId="{B48F5BAF-3165-43D2-B663-1AF61C2B2707}" destId="{D5724169-A93B-49A3-B660-ED76FC17097C}" srcOrd="7" destOrd="0" presId="urn:microsoft.com/office/officeart/2008/layout/LinedList"/>
    <dgm:cxn modelId="{DC12DA15-CD5B-4C5D-AF77-4E525DBC81F5}" type="presParOf" srcId="{D5724169-A93B-49A3-B660-ED76FC17097C}" destId="{0B6CA0AD-C4AC-470A-9F7C-19FB078F5ABC}" srcOrd="0" destOrd="0" presId="urn:microsoft.com/office/officeart/2008/layout/LinedList"/>
    <dgm:cxn modelId="{E987594A-5EF9-4234-AF49-346516B09D5B}" type="presParOf" srcId="{D5724169-A93B-49A3-B660-ED76FC17097C}" destId="{D6DAD7AB-6655-4349-A977-3638973E332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996B35D-276D-4F44-80DF-52335CFF941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A91782A-6516-4BA7-8A75-B583D8FA45F7}">
      <dgm:prSet/>
      <dgm:spPr/>
      <dgm:t>
        <a:bodyPr/>
        <a:lstStyle/>
        <a:p>
          <a:r>
            <a:rPr lang="en-IN"/>
            <a:t>Restaurant will collaborate with different health and fitness institutes which helps to make their loyal customer health. </a:t>
          </a:r>
          <a:endParaRPr lang="en-US"/>
        </a:p>
      </dgm:t>
    </dgm:pt>
    <dgm:pt modelId="{1688B85E-7E85-4B24-88EE-90DD88C6345A}" type="parTrans" cxnId="{79876284-9FBF-4969-B9BD-16E4BC6B2C45}">
      <dgm:prSet/>
      <dgm:spPr/>
      <dgm:t>
        <a:bodyPr/>
        <a:lstStyle/>
        <a:p>
          <a:endParaRPr lang="en-US"/>
        </a:p>
      </dgm:t>
    </dgm:pt>
    <dgm:pt modelId="{B0C64786-9832-4657-8238-687E4F1573C7}" type="sibTrans" cxnId="{79876284-9FBF-4969-B9BD-16E4BC6B2C45}">
      <dgm:prSet/>
      <dgm:spPr/>
      <dgm:t>
        <a:bodyPr/>
        <a:lstStyle/>
        <a:p>
          <a:endParaRPr lang="en-US"/>
        </a:p>
      </dgm:t>
    </dgm:pt>
    <dgm:pt modelId="{D411F9E7-ACD3-4F71-B433-E2D9A11B7D03}">
      <dgm:prSet/>
      <dgm:spPr/>
      <dgm:t>
        <a:bodyPr/>
        <a:lstStyle/>
        <a:p>
          <a:r>
            <a:rPr lang="en-IN"/>
            <a:t>Restaurant will also organise the health campaigns to increase the awareness about benefits of good fitness and health. </a:t>
          </a:r>
          <a:endParaRPr lang="en-US"/>
        </a:p>
      </dgm:t>
    </dgm:pt>
    <dgm:pt modelId="{DA4506A7-E1E1-4C30-AD12-CD7DDC1143C5}" type="parTrans" cxnId="{E9935A20-4106-4D89-82E5-21FAC88DD52A}">
      <dgm:prSet/>
      <dgm:spPr/>
      <dgm:t>
        <a:bodyPr/>
        <a:lstStyle/>
        <a:p>
          <a:endParaRPr lang="en-US"/>
        </a:p>
      </dgm:t>
    </dgm:pt>
    <dgm:pt modelId="{59CF702A-AE23-4FC0-B1A1-DF1032CAA736}" type="sibTrans" cxnId="{E9935A20-4106-4D89-82E5-21FAC88DD52A}">
      <dgm:prSet/>
      <dgm:spPr/>
      <dgm:t>
        <a:bodyPr/>
        <a:lstStyle/>
        <a:p>
          <a:endParaRPr lang="en-US"/>
        </a:p>
      </dgm:t>
    </dgm:pt>
    <dgm:pt modelId="{887A5BCA-7FC9-45DA-9C93-CA993A640B6B}">
      <dgm:prSet/>
      <dgm:spPr/>
      <dgm:t>
        <a:bodyPr/>
        <a:lstStyle/>
        <a:p>
          <a:r>
            <a:rPr lang="en-IN"/>
            <a:t>The campaigns will increase the knowledge of customer, so they can easily select the health food in their budget.    </a:t>
          </a:r>
          <a:endParaRPr lang="en-US"/>
        </a:p>
      </dgm:t>
    </dgm:pt>
    <dgm:pt modelId="{8A31F8E7-6F89-47AA-B279-9DD8CABD3C22}" type="parTrans" cxnId="{AD8FA8DC-EDD4-4AA9-ABDC-F94F9EECC50E}">
      <dgm:prSet/>
      <dgm:spPr/>
      <dgm:t>
        <a:bodyPr/>
        <a:lstStyle/>
        <a:p>
          <a:endParaRPr lang="en-US"/>
        </a:p>
      </dgm:t>
    </dgm:pt>
    <dgm:pt modelId="{F2075E5D-0D44-4D9C-8B79-3A5B2B6018F9}" type="sibTrans" cxnId="{AD8FA8DC-EDD4-4AA9-ABDC-F94F9EECC50E}">
      <dgm:prSet/>
      <dgm:spPr/>
      <dgm:t>
        <a:bodyPr/>
        <a:lstStyle/>
        <a:p>
          <a:endParaRPr lang="en-US"/>
        </a:p>
      </dgm:t>
    </dgm:pt>
    <dgm:pt modelId="{4768CAB0-B1EF-4791-BC24-685F7EBF12FF}">
      <dgm:prSet/>
      <dgm:spPr/>
      <dgm:t>
        <a:bodyPr/>
        <a:lstStyle/>
        <a:p>
          <a:r>
            <a:rPr lang="en-IN" dirty="0"/>
            <a:t>Feedback forms will be available for employee in order to track.</a:t>
          </a:r>
          <a:endParaRPr lang="en-US" dirty="0"/>
        </a:p>
      </dgm:t>
    </dgm:pt>
    <dgm:pt modelId="{57965DAF-7451-4615-BDA1-B0902089B259}" type="parTrans" cxnId="{47CAB707-B7BE-4983-BC84-BBF311DE8AE4}">
      <dgm:prSet/>
      <dgm:spPr/>
      <dgm:t>
        <a:bodyPr/>
        <a:lstStyle/>
        <a:p>
          <a:endParaRPr lang="en-US"/>
        </a:p>
      </dgm:t>
    </dgm:pt>
    <dgm:pt modelId="{5B1AC968-E0B4-4B9D-8A9E-823B9C181FDB}" type="sibTrans" cxnId="{47CAB707-B7BE-4983-BC84-BBF311DE8AE4}">
      <dgm:prSet/>
      <dgm:spPr/>
      <dgm:t>
        <a:bodyPr/>
        <a:lstStyle/>
        <a:p>
          <a:endParaRPr lang="en-US"/>
        </a:p>
      </dgm:t>
    </dgm:pt>
    <dgm:pt modelId="{366E5EE7-FEF0-4C8E-88CB-D857B416EDB1}" type="pres">
      <dgm:prSet presAssocID="{B996B35D-276D-4F44-80DF-52335CFF9413}" presName="vert0" presStyleCnt="0">
        <dgm:presLayoutVars>
          <dgm:dir/>
          <dgm:animOne val="branch"/>
          <dgm:animLvl val="lvl"/>
        </dgm:presLayoutVars>
      </dgm:prSet>
      <dgm:spPr/>
    </dgm:pt>
    <dgm:pt modelId="{E129B491-62E3-47EE-9CCD-CB01D9647859}" type="pres">
      <dgm:prSet presAssocID="{8A91782A-6516-4BA7-8A75-B583D8FA45F7}" presName="thickLine" presStyleLbl="alignNode1" presStyleIdx="0" presStyleCnt="4"/>
      <dgm:spPr/>
    </dgm:pt>
    <dgm:pt modelId="{AAAEC854-515E-46DF-98C0-5010FA862330}" type="pres">
      <dgm:prSet presAssocID="{8A91782A-6516-4BA7-8A75-B583D8FA45F7}" presName="horz1" presStyleCnt="0"/>
      <dgm:spPr/>
    </dgm:pt>
    <dgm:pt modelId="{2EE96BEB-BCD2-4D1F-B12E-891836A3C7E8}" type="pres">
      <dgm:prSet presAssocID="{8A91782A-6516-4BA7-8A75-B583D8FA45F7}" presName="tx1" presStyleLbl="revTx" presStyleIdx="0" presStyleCnt="4"/>
      <dgm:spPr/>
    </dgm:pt>
    <dgm:pt modelId="{E9DCDCF2-2A7D-4B38-8B49-385F77F085C1}" type="pres">
      <dgm:prSet presAssocID="{8A91782A-6516-4BA7-8A75-B583D8FA45F7}" presName="vert1" presStyleCnt="0"/>
      <dgm:spPr/>
    </dgm:pt>
    <dgm:pt modelId="{FAD91A62-32E6-4DB4-8D00-2E43B7A3C929}" type="pres">
      <dgm:prSet presAssocID="{D411F9E7-ACD3-4F71-B433-E2D9A11B7D03}" presName="thickLine" presStyleLbl="alignNode1" presStyleIdx="1" presStyleCnt="4"/>
      <dgm:spPr/>
    </dgm:pt>
    <dgm:pt modelId="{2F913215-4CCA-436D-8CCC-45427DFF183E}" type="pres">
      <dgm:prSet presAssocID="{D411F9E7-ACD3-4F71-B433-E2D9A11B7D03}" presName="horz1" presStyleCnt="0"/>
      <dgm:spPr/>
    </dgm:pt>
    <dgm:pt modelId="{6F052301-AF48-492A-AFDE-3D613F6B1C39}" type="pres">
      <dgm:prSet presAssocID="{D411F9E7-ACD3-4F71-B433-E2D9A11B7D03}" presName="tx1" presStyleLbl="revTx" presStyleIdx="1" presStyleCnt="4"/>
      <dgm:spPr/>
    </dgm:pt>
    <dgm:pt modelId="{A3EE88C1-7146-421E-BFCD-BD234195F1DA}" type="pres">
      <dgm:prSet presAssocID="{D411F9E7-ACD3-4F71-B433-E2D9A11B7D03}" presName="vert1" presStyleCnt="0"/>
      <dgm:spPr/>
    </dgm:pt>
    <dgm:pt modelId="{5C7F020B-6A42-406C-99C5-8B99BB9656D5}" type="pres">
      <dgm:prSet presAssocID="{887A5BCA-7FC9-45DA-9C93-CA993A640B6B}" presName="thickLine" presStyleLbl="alignNode1" presStyleIdx="2" presStyleCnt="4"/>
      <dgm:spPr/>
    </dgm:pt>
    <dgm:pt modelId="{4E484D71-E96C-43CF-B37A-A1317F345828}" type="pres">
      <dgm:prSet presAssocID="{887A5BCA-7FC9-45DA-9C93-CA993A640B6B}" presName="horz1" presStyleCnt="0"/>
      <dgm:spPr/>
    </dgm:pt>
    <dgm:pt modelId="{3B4BB84F-3EB3-4DD6-B37E-30CB6B2300C9}" type="pres">
      <dgm:prSet presAssocID="{887A5BCA-7FC9-45DA-9C93-CA993A640B6B}" presName="tx1" presStyleLbl="revTx" presStyleIdx="2" presStyleCnt="4"/>
      <dgm:spPr/>
    </dgm:pt>
    <dgm:pt modelId="{B0A4D2AC-5548-46F1-A92C-A7D622FDD539}" type="pres">
      <dgm:prSet presAssocID="{887A5BCA-7FC9-45DA-9C93-CA993A640B6B}" presName="vert1" presStyleCnt="0"/>
      <dgm:spPr/>
    </dgm:pt>
    <dgm:pt modelId="{D23D5B94-4378-4AEB-96DE-7590367148B7}" type="pres">
      <dgm:prSet presAssocID="{4768CAB0-B1EF-4791-BC24-685F7EBF12FF}" presName="thickLine" presStyleLbl="alignNode1" presStyleIdx="3" presStyleCnt="4"/>
      <dgm:spPr/>
    </dgm:pt>
    <dgm:pt modelId="{DD26A47D-AB13-4ABB-940B-F18D04FE61D5}" type="pres">
      <dgm:prSet presAssocID="{4768CAB0-B1EF-4791-BC24-685F7EBF12FF}" presName="horz1" presStyleCnt="0"/>
      <dgm:spPr/>
    </dgm:pt>
    <dgm:pt modelId="{E6834CEA-C5B1-4DC7-BF18-25EF15555206}" type="pres">
      <dgm:prSet presAssocID="{4768CAB0-B1EF-4791-BC24-685F7EBF12FF}" presName="tx1" presStyleLbl="revTx" presStyleIdx="3" presStyleCnt="4"/>
      <dgm:spPr/>
    </dgm:pt>
    <dgm:pt modelId="{FF668D53-1F30-4BE5-B501-3127B15A3F90}" type="pres">
      <dgm:prSet presAssocID="{4768CAB0-B1EF-4791-BC24-685F7EBF12FF}" presName="vert1" presStyleCnt="0"/>
      <dgm:spPr/>
    </dgm:pt>
  </dgm:ptLst>
  <dgm:cxnLst>
    <dgm:cxn modelId="{47CAB707-B7BE-4983-BC84-BBF311DE8AE4}" srcId="{B996B35D-276D-4F44-80DF-52335CFF9413}" destId="{4768CAB0-B1EF-4791-BC24-685F7EBF12FF}" srcOrd="3" destOrd="0" parTransId="{57965DAF-7451-4615-BDA1-B0902089B259}" sibTransId="{5B1AC968-E0B4-4B9D-8A9E-823B9C181FDB}"/>
    <dgm:cxn modelId="{E9935A20-4106-4D89-82E5-21FAC88DD52A}" srcId="{B996B35D-276D-4F44-80DF-52335CFF9413}" destId="{D411F9E7-ACD3-4F71-B433-E2D9A11B7D03}" srcOrd="1" destOrd="0" parTransId="{DA4506A7-E1E1-4C30-AD12-CD7DDC1143C5}" sibTransId="{59CF702A-AE23-4FC0-B1A1-DF1032CAA736}"/>
    <dgm:cxn modelId="{3CE56362-B059-4466-B907-346C2085C1AE}" type="presOf" srcId="{4768CAB0-B1EF-4791-BC24-685F7EBF12FF}" destId="{E6834CEA-C5B1-4DC7-BF18-25EF15555206}" srcOrd="0" destOrd="0" presId="urn:microsoft.com/office/officeart/2008/layout/LinedList"/>
    <dgm:cxn modelId="{79876284-9FBF-4969-B9BD-16E4BC6B2C45}" srcId="{B996B35D-276D-4F44-80DF-52335CFF9413}" destId="{8A91782A-6516-4BA7-8A75-B583D8FA45F7}" srcOrd="0" destOrd="0" parTransId="{1688B85E-7E85-4B24-88EE-90DD88C6345A}" sibTransId="{B0C64786-9832-4657-8238-687E4F1573C7}"/>
    <dgm:cxn modelId="{5827AD8F-422F-4FCB-A95C-7D53254B05B4}" type="presOf" srcId="{8A91782A-6516-4BA7-8A75-B583D8FA45F7}" destId="{2EE96BEB-BCD2-4D1F-B12E-891836A3C7E8}" srcOrd="0" destOrd="0" presId="urn:microsoft.com/office/officeart/2008/layout/LinedList"/>
    <dgm:cxn modelId="{E48410C0-4367-4CD2-9324-6D208E1259DC}" type="presOf" srcId="{887A5BCA-7FC9-45DA-9C93-CA993A640B6B}" destId="{3B4BB84F-3EB3-4DD6-B37E-30CB6B2300C9}" srcOrd="0" destOrd="0" presId="urn:microsoft.com/office/officeart/2008/layout/LinedList"/>
    <dgm:cxn modelId="{AD8FA8DC-EDD4-4AA9-ABDC-F94F9EECC50E}" srcId="{B996B35D-276D-4F44-80DF-52335CFF9413}" destId="{887A5BCA-7FC9-45DA-9C93-CA993A640B6B}" srcOrd="2" destOrd="0" parTransId="{8A31F8E7-6F89-47AA-B279-9DD8CABD3C22}" sibTransId="{F2075E5D-0D44-4D9C-8B79-3A5B2B6018F9}"/>
    <dgm:cxn modelId="{84E11ADF-6DFB-4FCC-8CD1-E393107588FE}" type="presOf" srcId="{D411F9E7-ACD3-4F71-B433-E2D9A11B7D03}" destId="{6F052301-AF48-492A-AFDE-3D613F6B1C39}" srcOrd="0" destOrd="0" presId="urn:microsoft.com/office/officeart/2008/layout/LinedList"/>
    <dgm:cxn modelId="{4AA6F6F0-AA25-4AA0-AE0A-E24DE92F10DE}" type="presOf" srcId="{B996B35D-276D-4F44-80DF-52335CFF9413}" destId="{366E5EE7-FEF0-4C8E-88CB-D857B416EDB1}" srcOrd="0" destOrd="0" presId="urn:microsoft.com/office/officeart/2008/layout/LinedList"/>
    <dgm:cxn modelId="{888509BD-5BD3-41D7-BB32-C39E5749F0E1}" type="presParOf" srcId="{366E5EE7-FEF0-4C8E-88CB-D857B416EDB1}" destId="{E129B491-62E3-47EE-9CCD-CB01D9647859}" srcOrd="0" destOrd="0" presId="urn:microsoft.com/office/officeart/2008/layout/LinedList"/>
    <dgm:cxn modelId="{6B7AEA20-6A35-4334-97BC-D49513583A4C}" type="presParOf" srcId="{366E5EE7-FEF0-4C8E-88CB-D857B416EDB1}" destId="{AAAEC854-515E-46DF-98C0-5010FA862330}" srcOrd="1" destOrd="0" presId="urn:microsoft.com/office/officeart/2008/layout/LinedList"/>
    <dgm:cxn modelId="{8F2E3845-1C98-4116-B5BC-F0D2F10A8495}" type="presParOf" srcId="{AAAEC854-515E-46DF-98C0-5010FA862330}" destId="{2EE96BEB-BCD2-4D1F-B12E-891836A3C7E8}" srcOrd="0" destOrd="0" presId="urn:microsoft.com/office/officeart/2008/layout/LinedList"/>
    <dgm:cxn modelId="{68499C5A-0792-4FFF-8D1C-87369A5F4C59}" type="presParOf" srcId="{AAAEC854-515E-46DF-98C0-5010FA862330}" destId="{E9DCDCF2-2A7D-4B38-8B49-385F77F085C1}" srcOrd="1" destOrd="0" presId="urn:microsoft.com/office/officeart/2008/layout/LinedList"/>
    <dgm:cxn modelId="{0CC3BDD4-DA2E-4D9F-AD2B-503F1F852A23}" type="presParOf" srcId="{366E5EE7-FEF0-4C8E-88CB-D857B416EDB1}" destId="{FAD91A62-32E6-4DB4-8D00-2E43B7A3C929}" srcOrd="2" destOrd="0" presId="urn:microsoft.com/office/officeart/2008/layout/LinedList"/>
    <dgm:cxn modelId="{9FFBF46F-790E-4F46-B616-C91260B97A8E}" type="presParOf" srcId="{366E5EE7-FEF0-4C8E-88CB-D857B416EDB1}" destId="{2F913215-4CCA-436D-8CCC-45427DFF183E}" srcOrd="3" destOrd="0" presId="urn:microsoft.com/office/officeart/2008/layout/LinedList"/>
    <dgm:cxn modelId="{820E32F8-C8BC-4D55-AF8B-ACB75DDDAE16}" type="presParOf" srcId="{2F913215-4CCA-436D-8CCC-45427DFF183E}" destId="{6F052301-AF48-492A-AFDE-3D613F6B1C39}" srcOrd="0" destOrd="0" presId="urn:microsoft.com/office/officeart/2008/layout/LinedList"/>
    <dgm:cxn modelId="{C5343B2B-7744-4FC4-BA76-D08BA6E771E8}" type="presParOf" srcId="{2F913215-4CCA-436D-8CCC-45427DFF183E}" destId="{A3EE88C1-7146-421E-BFCD-BD234195F1DA}" srcOrd="1" destOrd="0" presId="urn:microsoft.com/office/officeart/2008/layout/LinedList"/>
    <dgm:cxn modelId="{F5A9DF58-8CBB-4374-BC36-F957C9314C67}" type="presParOf" srcId="{366E5EE7-FEF0-4C8E-88CB-D857B416EDB1}" destId="{5C7F020B-6A42-406C-99C5-8B99BB9656D5}" srcOrd="4" destOrd="0" presId="urn:microsoft.com/office/officeart/2008/layout/LinedList"/>
    <dgm:cxn modelId="{EAA01B72-515F-4978-8D9A-0E1689DB91BD}" type="presParOf" srcId="{366E5EE7-FEF0-4C8E-88CB-D857B416EDB1}" destId="{4E484D71-E96C-43CF-B37A-A1317F345828}" srcOrd="5" destOrd="0" presId="urn:microsoft.com/office/officeart/2008/layout/LinedList"/>
    <dgm:cxn modelId="{FA5C91B3-491F-48DF-B3FD-22F109F276D9}" type="presParOf" srcId="{4E484D71-E96C-43CF-B37A-A1317F345828}" destId="{3B4BB84F-3EB3-4DD6-B37E-30CB6B2300C9}" srcOrd="0" destOrd="0" presId="urn:microsoft.com/office/officeart/2008/layout/LinedList"/>
    <dgm:cxn modelId="{B1D8670F-2FCF-4378-9330-A882214A5025}" type="presParOf" srcId="{4E484D71-E96C-43CF-B37A-A1317F345828}" destId="{B0A4D2AC-5548-46F1-A92C-A7D622FDD539}" srcOrd="1" destOrd="0" presId="urn:microsoft.com/office/officeart/2008/layout/LinedList"/>
    <dgm:cxn modelId="{305EA69D-7794-4636-B03B-772E8BBCB7C8}" type="presParOf" srcId="{366E5EE7-FEF0-4C8E-88CB-D857B416EDB1}" destId="{D23D5B94-4378-4AEB-96DE-7590367148B7}" srcOrd="6" destOrd="0" presId="urn:microsoft.com/office/officeart/2008/layout/LinedList"/>
    <dgm:cxn modelId="{DFCE57AC-1984-4774-BA16-116CCCFC2BED}" type="presParOf" srcId="{366E5EE7-FEF0-4C8E-88CB-D857B416EDB1}" destId="{DD26A47D-AB13-4ABB-940B-F18D04FE61D5}" srcOrd="7" destOrd="0" presId="urn:microsoft.com/office/officeart/2008/layout/LinedList"/>
    <dgm:cxn modelId="{F8E027AC-06F6-4563-8DB7-1465F336A9DB}" type="presParOf" srcId="{DD26A47D-AB13-4ABB-940B-F18D04FE61D5}" destId="{E6834CEA-C5B1-4DC7-BF18-25EF15555206}" srcOrd="0" destOrd="0" presId="urn:microsoft.com/office/officeart/2008/layout/LinedList"/>
    <dgm:cxn modelId="{330DCB7A-E97F-480C-AC3F-6B7FF719CC35}" type="presParOf" srcId="{DD26A47D-AB13-4ABB-940B-F18D04FE61D5}" destId="{FF668D53-1F30-4BE5-B501-3127B15A3F9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B57C1A9-3A9A-4396-BF45-F9F4C07CFDDE}"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0EAEBE4D-A57B-4B8E-B3B7-4A5A2B6855FD}">
      <dgm:prSet/>
      <dgm:spPr/>
      <dgm:t>
        <a:bodyPr/>
        <a:lstStyle/>
        <a:p>
          <a:pPr>
            <a:lnSpc>
              <a:spcPct val="100000"/>
            </a:lnSpc>
          </a:pPr>
          <a:r>
            <a:rPr lang="en-IN"/>
            <a:t>The stakeholder analysis is the process which will help us to collect the information about the employees and their performance. </a:t>
          </a:r>
          <a:endParaRPr lang="en-US"/>
        </a:p>
      </dgm:t>
    </dgm:pt>
    <dgm:pt modelId="{EB248357-6ADD-4380-9278-63EA2BDE649F}" type="parTrans" cxnId="{707FD78D-84CA-47C7-991E-B00CD3B44B63}">
      <dgm:prSet/>
      <dgm:spPr/>
      <dgm:t>
        <a:bodyPr/>
        <a:lstStyle/>
        <a:p>
          <a:endParaRPr lang="en-US"/>
        </a:p>
      </dgm:t>
    </dgm:pt>
    <dgm:pt modelId="{51ECC122-5E13-48C2-992E-9CF549EA0EBE}" type="sibTrans" cxnId="{707FD78D-84CA-47C7-991E-B00CD3B44B63}">
      <dgm:prSet/>
      <dgm:spPr/>
      <dgm:t>
        <a:bodyPr/>
        <a:lstStyle/>
        <a:p>
          <a:endParaRPr lang="en-US"/>
        </a:p>
      </dgm:t>
    </dgm:pt>
    <dgm:pt modelId="{E14E9024-B13D-4BAB-9757-C599157D894B}">
      <dgm:prSet/>
      <dgm:spPr/>
      <dgm:t>
        <a:bodyPr/>
        <a:lstStyle/>
        <a:p>
          <a:pPr>
            <a:lnSpc>
              <a:spcPct val="100000"/>
            </a:lnSpc>
          </a:pPr>
          <a:r>
            <a:rPr lang="en-IN"/>
            <a:t>The analysis will help in understanding the different aspects of the organisation. </a:t>
          </a:r>
          <a:endParaRPr lang="en-US"/>
        </a:p>
      </dgm:t>
    </dgm:pt>
    <dgm:pt modelId="{DE71C56B-B3B3-4405-BF9B-91092E0A2FF0}" type="parTrans" cxnId="{FB6DB7A2-3D56-43D5-8DA8-1A087D88DFB1}">
      <dgm:prSet/>
      <dgm:spPr/>
      <dgm:t>
        <a:bodyPr/>
        <a:lstStyle/>
        <a:p>
          <a:endParaRPr lang="en-US"/>
        </a:p>
      </dgm:t>
    </dgm:pt>
    <dgm:pt modelId="{82C4EFBA-F076-4E63-89DB-2CFF6A271A2A}" type="sibTrans" cxnId="{FB6DB7A2-3D56-43D5-8DA8-1A087D88DFB1}">
      <dgm:prSet/>
      <dgm:spPr/>
      <dgm:t>
        <a:bodyPr/>
        <a:lstStyle/>
        <a:p>
          <a:endParaRPr lang="en-US"/>
        </a:p>
      </dgm:t>
    </dgm:pt>
    <dgm:pt modelId="{AC2B7093-9643-4A0E-A8AD-321DB6D888D7}">
      <dgm:prSet/>
      <dgm:spPr/>
      <dgm:t>
        <a:bodyPr/>
        <a:lstStyle/>
        <a:p>
          <a:pPr>
            <a:lnSpc>
              <a:spcPct val="100000"/>
            </a:lnSpc>
          </a:pPr>
          <a:r>
            <a:rPr lang="en-IN" dirty="0"/>
            <a:t>The frequent and regular feedback will take to understand the status of the project as well as any changes required in the project with diverse meetings and co-</a:t>
          </a:r>
          <a:r>
            <a:rPr lang="en-IN" dirty="0" err="1"/>
            <a:t>horts</a:t>
          </a:r>
          <a:r>
            <a:rPr lang="en-IN" dirty="0"/>
            <a:t>. </a:t>
          </a:r>
          <a:endParaRPr lang="en-US" dirty="0"/>
        </a:p>
      </dgm:t>
    </dgm:pt>
    <dgm:pt modelId="{D9884AE0-45E0-4DDE-8F66-DC1D8D28F5A3}" type="parTrans" cxnId="{11662EB6-B55A-47EC-8A30-B6549C3B3FA8}">
      <dgm:prSet/>
      <dgm:spPr/>
      <dgm:t>
        <a:bodyPr/>
        <a:lstStyle/>
        <a:p>
          <a:endParaRPr lang="en-US"/>
        </a:p>
      </dgm:t>
    </dgm:pt>
    <dgm:pt modelId="{4505A19D-6396-4D9C-9AD0-30166F766884}" type="sibTrans" cxnId="{11662EB6-B55A-47EC-8A30-B6549C3B3FA8}">
      <dgm:prSet/>
      <dgm:spPr/>
      <dgm:t>
        <a:bodyPr/>
        <a:lstStyle/>
        <a:p>
          <a:endParaRPr lang="en-US"/>
        </a:p>
      </dgm:t>
    </dgm:pt>
    <dgm:pt modelId="{0ECE9BDE-2750-43BD-B2E9-0DA7903AC11A}">
      <dgm:prSet/>
      <dgm:spPr/>
      <dgm:t>
        <a:bodyPr/>
        <a:lstStyle/>
        <a:p>
          <a:pPr>
            <a:lnSpc>
              <a:spcPct val="100000"/>
            </a:lnSpc>
          </a:pPr>
          <a:r>
            <a:rPr lang="en-IN" dirty="0"/>
            <a:t>Issue Logs to control and Monitor and rectifications in place and necessary updates to project plan. </a:t>
          </a:r>
          <a:endParaRPr lang="en-US" dirty="0"/>
        </a:p>
      </dgm:t>
    </dgm:pt>
    <dgm:pt modelId="{8CC4922B-62B0-4337-9333-8959EFC2E70C}" type="parTrans" cxnId="{D1A8D706-1463-469F-BC53-EA50F3732042}">
      <dgm:prSet/>
      <dgm:spPr/>
      <dgm:t>
        <a:bodyPr/>
        <a:lstStyle/>
        <a:p>
          <a:endParaRPr lang="en-US"/>
        </a:p>
      </dgm:t>
    </dgm:pt>
    <dgm:pt modelId="{B755EC02-1098-4235-8C9E-BB146B1F22C4}" type="sibTrans" cxnId="{D1A8D706-1463-469F-BC53-EA50F3732042}">
      <dgm:prSet/>
      <dgm:spPr/>
      <dgm:t>
        <a:bodyPr/>
        <a:lstStyle/>
        <a:p>
          <a:endParaRPr lang="en-US"/>
        </a:p>
      </dgm:t>
    </dgm:pt>
    <dgm:pt modelId="{9559577C-0110-43B2-83AB-8C518BA974CB}" type="pres">
      <dgm:prSet presAssocID="{AB57C1A9-3A9A-4396-BF45-F9F4C07CFDDE}" presName="root" presStyleCnt="0">
        <dgm:presLayoutVars>
          <dgm:dir/>
          <dgm:resizeHandles val="exact"/>
        </dgm:presLayoutVars>
      </dgm:prSet>
      <dgm:spPr/>
    </dgm:pt>
    <dgm:pt modelId="{6BA8DD14-5572-49FA-9B2C-20DD78A0C13A}" type="pres">
      <dgm:prSet presAssocID="{0EAEBE4D-A57B-4B8E-B3B7-4A5A2B6855FD}" presName="compNode" presStyleCnt="0"/>
      <dgm:spPr/>
    </dgm:pt>
    <dgm:pt modelId="{A4618511-CB89-467C-B22C-71137B3B4206}" type="pres">
      <dgm:prSet presAssocID="{0EAEBE4D-A57B-4B8E-B3B7-4A5A2B6855FD}" presName="bgRect" presStyleLbl="bgShp" presStyleIdx="0" presStyleCnt="4"/>
      <dgm:spPr/>
    </dgm:pt>
    <dgm:pt modelId="{8BC02389-1278-430D-AC2B-3B77CA753BA6}" type="pres">
      <dgm:prSet presAssocID="{0EAEBE4D-A57B-4B8E-B3B7-4A5A2B6855F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10C7D934-3699-4A87-AA93-4B6CA9800E9F}" type="pres">
      <dgm:prSet presAssocID="{0EAEBE4D-A57B-4B8E-B3B7-4A5A2B6855FD}" presName="spaceRect" presStyleCnt="0"/>
      <dgm:spPr/>
    </dgm:pt>
    <dgm:pt modelId="{FD25EA59-99EF-4CFA-B7E2-E676604CD640}" type="pres">
      <dgm:prSet presAssocID="{0EAEBE4D-A57B-4B8E-B3B7-4A5A2B6855FD}" presName="parTx" presStyleLbl="revTx" presStyleIdx="0" presStyleCnt="4">
        <dgm:presLayoutVars>
          <dgm:chMax val="0"/>
          <dgm:chPref val="0"/>
        </dgm:presLayoutVars>
      </dgm:prSet>
      <dgm:spPr/>
    </dgm:pt>
    <dgm:pt modelId="{80D6EA25-604E-4FD6-BDBA-1D968169DCC2}" type="pres">
      <dgm:prSet presAssocID="{51ECC122-5E13-48C2-992E-9CF549EA0EBE}" presName="sibTrans" presStyleCnt="0"/>
      <dgm:spPr/>
    </dgm:pt>
    <dgm:pt modelId="{0DF620A9-9C45-427A-8D08-029A1D0303D8}" type="pres">
      <dgm:prSet presAssocID="{E14E9024-B13D-4BAB-9757-C599157D894B}" presName="compNode" presStyleCnt="0"/>
      <dgm:spPr/>
    </dgm:pt>
    <dgm:pt modelId="{69679A88-061C-4883-8C23-BBFBC1D301DD}" type="pres">
      <dgm:prSet presAssocID="{E14E9024-B13D-4BAB-9757-C599157D894B}" presName="bgRect" presStyleLbl="bgShp" presStyleIdx="1" presStyleCnt="4"/>
      <dgm:spPr/>
    </dgm:pt>
    <dgm:pt modelId="{ABD0425E-FF97-433E-A2FB-16EFD9528169}" type="pres">
      <dgm:prSet presAssocID="{E14E9024-B13D-4BAB-9757-C599157D894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CF8C9B9D-E0FD-4FD5-AC15-C8258FB68608}" type="pres">
      <dgm:prSet presAssocID="{E14E9024-B13D-4BAB-9757-C599157D894B}" presName="spaceRect" presStyleCnt="0"/>
      <dgm:spPr/>
    </dgm:pt>
    <dgm:pt modelId="{EE854AF6-D52C-422B-92AE-685C1813852F}" type="pres">
      <dgm:prSet presAssocID="{E14E9024-B13D-4BAB-9757-C599157D894B}" presName="parTx" presStyleLbl="revTx" presStyleIdx="1" presStyleCnt="4">
        <dgm:presLayoutVars>
          <dgm:chMax val="0"/>
          <dgm:chPref val="0"/>
        </dgm:presLayoutVars>
      </dgm:prSet>
      <dgm:spPr/>
    </dgm:pt>
    <dgm:pt modelId="{A1B93B56-79FC-4513-BEBA-D8292270D6D3}" type="pres">
      <dgm:prSet presAssocID="{82C4EFBA-F076-4E63-89DB-2CFF6A271A2A}" presName="sibTrans" presStyleCnt="0"/>
      <dgm:spPr/>
    </dgm:pt>
    <dgm:pt modelId="{441FF41F-58F2-460C-8D10-C8ABF03746CD}" type="pres">
      <dgm:prSet presAssocID="{AC2B7093-9643-4A0E-A8AD-321DB6D888D7}" presName="compNode" presStyleCnt="0"/>
      <dgm:spPr/>
    </dgm:pt>
    <dgm:pt modelId="{2CAE5E71-B039-4CB4-8C1C-92DDD6E20A47}" type="pres">
      <dgm:prSet presAssocID="{AC2B7093-9643-4A0E-A8AD-321DB6D888D7}" presName="bgRect" presStyleLbl="bgShp" presStyleIdx="2" presStyleCnt="4"/>
      <dgm:spPr/>
    </dgm:pt>
    <dgm:pt modelId="{60C8AEEB-CDA8-4355-A4D3-3992CEA6BC88}" type="pres">
      <dgm:prSet presAssocID="{AC2B7093-9643-4A0E-A8AD-321DB6D888D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A5E913AE-DA14-4FF9-B04A-BB9CE3339B0E}" type="pres">
      <dgm:prSet presAssocID="{AC2B7093-9643-4A0E-A8AD-321DB6D888D7}" presName="spaceRect" presStyleCnt="0"/>
      <dgm:spPr/>
    </dgm:pt>
    <dgm:pt modelId="{A494B4B9-B462-44E1-9294-71C312D5B232}" type="pres">
      <dgm:prSet presAssocID="{AC2B7093-9643-4A0E-A8AD-321DB6D888D7}" presName="parTx" presStyleLbl="revTx" presStyleIdx="2" presStyleCnt="4">
        <dgm:presLayoutVars>
          <dgm:chMax val="0"/>
          <dgm:chPref val="0"/>
        </dgm:presLayoutVars>
      </dgm:prSet>
      <dgm:spPr/>
    </dgm:pt>
    <dgm:pt modelId="{EF4B2E5D-E5F5-45F9-B5E6-036395734992}" type="pres">
      <dgm:prSet presAssocID="{4505A19D-6396-4D9C-9AD0-30166F766884}" presName="sibTrans" presStyleCnt="0"/>
      <dgm:spPr/>
    </dgm:pt>
    <dgm:pt modelId="{0CFDC5FE-9698-45C8-AD73-11F0E6688FA7}" type="pres">
      <dgm:prSet presAssocID="{0ECE9BDE-2750-43BD-B2E9-0DA7903AC11A}" presName="compNode" presStyleCnt="0"/>
      <dgm:spPr/>
    </dgm:pt>
    <dgm:pt modelId="{1A66B8AB-2C75-4BBE-A2C3-E16DA1EEEB0F}" type="pres">
      <dgm:prSet presAssocID="{0ECE9BDE-2750-43BD-B2E9-0DA7903AC11A}" presName="bgRect" presStyleLbl="bgShp" presStyleIdx="3" presStyleCnt="4"/>
      <dgm:spPr/>
    </dgm:pt>
    <dgm:pt modelId="{4C6B4B12-B5BC-4C04-8BB5-E85D68D5C50E}" type="pres">
      <dgm:prSet presAssocID="{0ECE9BDE-2750-43BD-B2E9-0DA7903AC11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levision"/>
        </a:ext>
      </dgm:extLst>
    </dgm:pt>
    <dgm:pt modelId="{481B8BCD-53A6-4927-9D12-D44DAE5A1C30}" type="pres">
      <dgm:prSet presAssocID="{0ECE9BDE-2750-43BD-B2E9-0DA7903AC11A}" presName="spaceRect" presStyleCnt="0"/>
      <dgm:spPr/>
    </dgm:pt>
    <dgm:pt modelId="{14FE94EB-F59E-48A6-B867-5776A008B977}" type="pres">
      <dgm:prSet presAssocID="{0ECE9BDE-2750-43BD-B2E9-0DA7903AC11A}" presName="parTx" presStyleLbl="revTx" presStyleIdx="3" presStyleCnt="4">
        <dgm:presLayoutVars>
          <dgm:chMax val="0"/>
          <dgm:chPref val="0"/>
        </dgm:presLayoutVars>
      </dgm:prSet>
      <dgm:spPr/>
    </dgm:pt>
  </dgm:ptLst>
  <dgm:cxnLst>
    <dgm:cxn modelId="{D1A8D706-1463-469F-BC53-EA50F3732042}" srcId="{AB57C1A9-3A9A-4396-BF45-F9F4C07CFDDE}" destId="{0ECE9BDE-2750-43BD-B2E9-0DA7903AC11A}" srcOrd="3" destOrd="0" parTransId="{8CC4922B-62B0-4337-9333-8959EFC2E70C}" sibTransId="{B755EC02-1098-4235-8C9E-BB146B1F22C4}"/>
    <dgm:cxn modelId="{1050290C-F15D-41D6-B2E3-57E0B4B7F992}" type="presOf" srcId="{0ECE9BDE-2750-43BD-B2E9-0DA7903AC11A}" destId="{14FE94EB-F59E-48A6-B867-5776A008B977}" srcOrd="0" destOrd="0" presId="urn:microsoft.com/office/officeart/2018/2/layout/IconVerticalSolidList"/>
    <dgm:cxn modelId="{E865EF59-2E79-4A33-963D-70D9A5C1ABBD}" type="presOf" srcId="{AC2B7093-9643-4A0E-A8AD-321DB6D888D7}" destId="{A494B4B9-B462-44E1-9294-71C312D5B232}" srcOrd="0" destOrd="0" presId="urn:microsoft.com/office/officeart/2018/2/layout/IconVerticalSolidList"/>
    <dgm:cxn modelId="{707FD78D-84CA-47C7-991E-B00CD3B44B63}" srcId="{AB57C1A9-3A9A-4396-BF45-F9F4C07CFDDE}" destId="{0EAEBE4D-A57B-4B8E-B3B7-4A5A2B6855FD}" srcOrd="0" destOrd="0" parTransId="{EB248357-6ADD-4380-9278-63EA2BDE649F}" sibTransId="{51ECC122-5E13-48C2-992E-9CF549EA0EBE}"/>
    <dgm:cxn modelId="{5F54FC92-38AF-4ACE-8E5C-7D4AEB711A83}" type="presOf" srcId="{E14E9024-B13D-4BAB-9757-C599157D894B}" destId="{EE854AF6-D52C-422B-92AE-685C1813852F}" srcOrd="0" destOrd="0" presId="urn:microsoft.com/office/officeart/2018/2/layout/IconVerticalSolidList"/>
    <dgm:cxn modelId="{FB6DB7A2-3D56-43D5-8DA8-1A087D88DFB1}" srcId="{AB57C1A9-3A9A-4396-BF45-F9F4C07CFDDE}" destId="{E14E9024-B13D-4BAB-9757-C599157D894B}" srcOrd="1" destOrd="0" parTransId="{DE71C56B-B3B3-4405-BF9B-91092E0A2FF0}" sibTransId="{82C4EFBA-F076-4E63-89DB-2CFF6A271A2A}"/>
    <dgm:cxn modelId="{11662EB6-B55A-47EC-8A30-B6549C3B3FA8}" srcId="{AB57C1A9-3A9A-4396-BF45-F9F4C07CFDDE}" destId="{AC2B7093-9643-4A0E-A8AD-321DB6D888D7}" srcOrd="2" destOrd="0" parTransId="{D9884AE0-45E0-4DDE-8F66-DC1D8D28F5A3}" sibTransId="{4505A19D-6396-4D9C-9AD0-30166F766884}"/>
    <dgm:cxn modelId="{6D773BD8-72B7-4A47-AB3E-82E36DCD09C7}" type="presOf" srcId="{AB57C1A9-3A9A-4396-BF45-F9F4C07CFDDE}" destId="{9559577C-0110-43B2-83AB-8C518BA974CB}" srcOrd="0" destOrd="0" presId="urn:microsoft.com/office/officeart/2018/2/layout/IconVerticalSolidList"/>
    <dgm:cxn modelId="{B49896EE-1C72-4DDC-AF96-E3FBCF14B7DD}" type="presOf" srcId="{0EAEBE4D-A57B-4B8E-B3B7-4A5A2B6855FD}" destId="{FD25EA59-99EF-4CFA-B7E2-E676604CD640}" srcOrd="0" destOrd="0" presId="urn:microsoft.com/office/officeart/2018/2/layout/IconVerticalSolidList"/>
    <dgm:cxn modelId="{7A4B1C16-31F6-456B-B55B-49A44298908B}" type="presParOf" srcId="{9559577C-0110-43B2-83AB-8C518BA974CB}" destId="{6BA8DD14-5572-49FA-9B2C-20DD78A0C13A}" srcOrd="0" destOrd="0" presId="urn:microsoft.com/office/officeart/2018/2/layout/IconVerticalSolidList"/>
    <dgm:cxn modelId="{7663562A-52AA-459C-9A81-CAFC9D7F9B78}" type="presParOf" srcId="{6BA8DD14-5572-49FA-9B2C-20DD78A0C13A}" destId="{A4618511-CB89-467C-B22C-71137B3B4206}" srcOrd="0" destOrd="0" presId="urn:microsoft.com/office/officeart/2018/2/layout/IconVerticalSolidList"/>
    <dgm:cxn modelId="{77D68AC6-D152-46CF-ADF3-52141FE78AF6}" type="presParOf" srcId="{6BA8DD14-5572-49FA-9B2C-20DD78A0C13A}" destId="{8BC02389-1278-430D-AC2B-3B77CA753BA6}" srcOrd="1" destOrd="0" presId="urn:microsoft.com/office/officeart/2018/2/layout/IconVerticalSolidList"/>
    <dgm:cxn modelId="{7E560DB3-EA10-4EAA-8C63-16FB65D0A8F3}" type="presParOf" srcId="{6BA8DD14-5572-49FA-9B2C-20DD78A0C13A}" destId="{10C7D934-3699-4A87-AA93-4B6CA9800E9F}" srcOrd="2" destOrd="0" presId="urn:microsoft.com/office/officeart/2018/2/layout/IconVerticalSolidList"/>
    <dgm:cxn modelId="{E84D1C9D-0AC9-4720-913C-801AB8409A00}" type="presParOf" srcId="{6BA8DD14-5572-49FA-9B2C-20DD78A0C13A}" destId="{FD25EA59-99EF-4CFA-B7E2-E676604CD640}" srcOrd="3" destOrd="0" presId="urn:microsoft.com/office/officeart/2018/2/layout/IconVerticalSolidList"/>
    <dgm:cxn modelId="{B20FD825-85C2-4484-B600-ECB258FE6D85}" type="presParOf" srcId="{9559577C-0110-43B2-83AB-8C518BA974CB}" destId="{80D6EA25-604E-4FD6-BDBA-1D968169DCC2}" srcOrd="1" destOrd="0" presId="urn:microsoft.com/office/officeart/2018/2/layout/IconVerticalSolidList"/>
    <dgm:cxn modelId="{CE682B73-69B9-4E28-BEF5-AE308B5445FF}" type="presParOf" srcId="{9559577C-0110-43B2-83AB-8C518BA974CB}" destId="{0DF620A9-9C45-427A-8D08-029A1D0303D8}" srcOrd="2" destOrd="0" presId="urn:microsoft.com/office/officeart/2018/2/layout/IconVerticalSolidList"/>
    <dgm:cxn modelId="{3137AF30-10DF-4A2F-86EF-1A9A6DCE523E}" type="presParOf" srcId="{0DF620A9-9C45-427A-8D08-029A1D0303D8}" destId="{69679A88-061C-4883-8C23-BBFBC1D301DD}" srcOrd="0" destOrd="0" presId="urn:microsoft.com/office/officeart/2018/2/layout/IconVerticalSolidList"/>
    <dgm:cxn modelId="{4467867D-AD0F-46CC-8BAE-C4FF680276ED}" type="presParOf" srcId="{0DF620A9-9C45-427A-8D08-029A1D0303D8}" destId="{ABD0425E-FF97-433E-A2FB-16EFD9528169}" srcOrd="1" destOrd="0" presId="urn:microsoft.com/office/officeart/2018/2/layout/IconVerticalSolidList"/>
    <dgm:cxn modelId="{C689250F-2BFB-4281-8763-2778EC7BC9D4}" type="presParOf" srcId="{0DF620A9-9C45-427A-8D08-029A1D0303D8}" destId="{CF8C9B9D-E0FD-4FD5-AC15-C8258FB68608}" srcOrd="2" destOrd="0" presId="urn:microsoft.com/office/officeart/2018/2/layout/IconVerticalSolidList"/>
    <dgm:cxn modelId="{59A92174-7D12-45A5-A9B8-94340B4DC498}" type="presParOf" srcId="{0DF620A9-9C45-427A-8D08-029A1D0303D8}" destId="{EE854AF6-D52C-422B-92AE-685C1813852F}" srcOrd="3" destOrd="0" presId="urn:microsoft.com/office/officeart/2018/2/layout/IconVerticalSolidList"/>
    <dgm:cxn modelId="{BF88A683-6E19-43EE-8A3C-172382AE5CB3}" type="presParOf" srcId="{9559577C-0110-43B2-83AB-8C518BA974CB}" destId="{A1B93B56-79FC-4513-BEBA-D8292270D6D3}" srcOrd="3" destOrd="0" presId="urn:microsoft.com/office/officeart/2018/2/layout/IconVerticalSolidList"/>
    <dgm:cxn modelId="{166CB7D3-4DD4-4BC9-9852-095800820FFD}" type="presParOf" srcId="{9559577C-0110-43B2-83AB-8C518BA974CB}" destId="{441FF41F-58F2-460C-8D10-C8ABF03746CD}" srcOrd="4" destOrd="0" presId="urn:microsoft.com/office/officeart/2018/2/layout/IconVerticalSolidList"/>
    <dgm:cxn modelId="{B0A94414-AC4D-494C-BBC2-4210C2274584}" type="presParOf" srcId="{441FF41F-58F2-460C-8D10-C8ABF03746CD}" destId="{2CAE5E71-B039-4CB4-8C1C-92DDD6E20A47}" srcOrd="0" destOrd="0" presId="urn:microsoft.com/office/officeart/2018/2/layout/IconVerticalSolidList"/>
    <dgm:cxn modelId="{685EBA86-6A13-40AA-AAA4-C8AD18D9EDC2}" type="presParOf" srcId="{441FF41F-58F2-460C-8D10-C8ABF03746CD}" destId="{60C8AEEB-CDA8-4355-A4D3-3992CEA6BC88}" srcOrd="1" destOrd="0" presId="urn:microsoft.com/office/officeart/2018/2/layout/IconVerticalSolidList"/>
    <dgm:cxn modelId="{A24E8CDD-3754-4D36-9F08-78B0DDE4BDB9}" type="presParOf" srcId="{441FF41F-58F2-460C-8D10-C8ABF03746CD}" destId="{A5E913AE-DA14-4FF9-B04A-BB9CE3339B0E}" srcOrd="2" destOrd="0" presId="urn:microsoft.com/office/officeart/2018/2/layout/IconVerticalSolidList"/>
    <dgm:cxn modelId="{1874DBB0-6D60-4AC1-A64D-9640991350FA}" type="presParOf" srcId="{441FF41F-58F2-460C-8D10-C8ABF03746CD}" destId="{A494B4B9-B462-44E1-9294-71C312D5B232}" srcOrd="3" destOrd="0" presId="urn:microsoft.com/office/officeart/2018/2/layout/IconVerticalSolidList"/>
    <dgm:cxn modelId="{10232C7C-673A-4971-97E1-6F2D7D65EC68}" type="presParOf" srcId="{9559577C-0110-43B2-83AB-8C518BA974CB}" destId="{EF4B2E5D-E5F5-45F9-B5E6-036395734992}" srcOrd="5" destOrd="0" presId="urn:microsoft.com/office/officeart/2018/2/layout/IconVerticalSolidList"/>
    <dgm:cxn modelId="{AD41B168-A803-4DBB-B6A9-8C692920EB6E}" type="presParOf" srcId="{9559577C-0110-43B2-83AB-8C518BA974CB}" destId="{0CFDC5FE-9698-45C8-AD73-11F0E6688FA7}" srcOrd="6" destOrd="0" presId="urn:microsoft.com/office/officeart/2018/2/layout/IconVerticalSolidList"/>
    <dgm:cxn modelId="{C2E4B159-F44F-421B-A35B-4EB2008FD694}" type="presParOf" srcId="{0CFDC5FE-9698-45C8-AD73-11F0E6688FA7}" destId="{1A66B8AB-2C75-4BBE-A2C3-E16DA1EEEB0F}" srcOrd="0" destOrd="0" presId="urn:microsoft.com/office/officeart/2018/2/layout/IconVerticalSolidList"/>
    <dgm:cxn modelId="{BABEE454-B3F3-4C5B-849A-C4B28DEABA9A}" type="presParOf" srcId="{0CFDC5FE-9698-45C8-AD73-11F0E6688FA7}" destId="{4C6B4B12-B5BC-4C04-8BB5-E85D68D5C50E}" srcOrd="1" destOrd="0" presId="urn:microsoft.com/office/officeart/2018/2/layout/IconVerticalSolidList"/>
    <dgm:cxn modelId="{F84AD280-06DA-43E3-8B48-E29D6156553D}" type="presParOf" srcId="{0CFDC5FE-9698-45C8-AD73-11F0E6688FA7}" destId="{481B8BCD-53A6-4927-9D12-D44DAE5A1C30}" srcOrd="2" destOrd="0" presId="urn:microsoft.com/office/officeart/2018/2/layout/IconVerticalSolidList"/>
    <dgm:cxn modelId="{7C7FBF71-2562-43B7-ACE2-A89CFF13A084}" type="presParOf" srcId="{0CFDC5FE-9698-45C8-AD73-11F0E6688FA7}" destId="{14FE94EB-F59E-48A6-B867-5776A008B97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D336340-2C93-4EE7-B267-09CFCA48378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FBAFE52-E19C-4806-80DB-9899DD934123}">
      <dgm:prSet/>
      <dgm:spPr/>
      <dgm:t>
        <a:bodyPr/>
        <a:lstStyle/>
        <a:p>
          <a:r>
            <a:rPr lang="en-IN"/>
            <a:t>It is very important to monitor every activity of the department which provide the correct idea of the performance of the organisation. </a:t>
          </a:r>
          <a:endParaRPr lang="en-US"/>
        </a:p>
      </dgm:t>
    </dgm:pt>
    <dgm:pt modelId="{9646DB08-BB7C-4579-BBDB-8BBD0CE10C08}" type="parTrans" cxnId="{4DEDA96D-F444-4ED5-A711-A07B0D1C2D2D}">
      <dgm:prSet/>
      <dgm:spPr/>
      <dgm:t>
        <a:bodyPr/>
        <a:lstStyle/>
        <a:p>
          <a:endParaRPr lang="en-US"/>
        </a:p>
      </dgm:t>
    </dgm:pt>
    <dgm:pt modelId="{041D86CB-B720-4D5E-87EF-79637A51B76A}" type="sibTrans" cxnId="{4DEDA96D-F444-4ED5-A711-A07B0D1C2D2D}">
      <dgm:prSet/>
      <dgm:spPr/>
      <dgm:t>
        <a:bodyPr/>
        <a:lstStyle/>
        <a:p>
          <a:endParaRPr lang="en-US"/>
        </a:p>
      </dgm:t>
    </dgm:pt>
    <dgm:pt modelId="{7797B41F-ED91-4928-9899-2CAA684BCC8F}">
      <dgm:prSet/>
      <dgm:spPr/>
      <dgm:t>
        <a:bodyPr/>
        <a:lstStyle/>
        <a:p>
          <a:r>
            <a:rPr lang="en-IN"/>
            <a:t>It helps to identify the strength and weakness of the employees which helps to create better and effective  training programs for the employees. </a:t>
          </a:r>
          <a:endParaRPr lang="en-US"/>
        </a:p>
      </dgm:t>
    </dgm:pt>
    <dgm:pt modelId="{068FA05D-3619-4D87-82D3-7BCBD3D10001}" type="parTrans" cxnId="{8F6C635A-EF64-4494-A4E7-E66F034784EC}">
      <dgm:prSet/>
      <dgm:spPr/>
      <dgm:t>
        <a:bodyPr/>
        <a:lstStyle/>
        <a:p>
          <a:endParaRPr lang="en-US"/>
        </a:p>
      </dgm:t>
    </dgm:pt>
    <dgm:pt modelId="{B9C85B90-A408-435B-951F-FFF602B09420}" type="sibTrans" cxnId="{8F6C635A-EF64-4494-A4E7-E66F034784EC}">
      <dgm:prSet/>
      <dgm:spPr/>
      <dgm:t>
        <a:bodyPr/>
        <a:lstStyle/>
        <a:p>
          <a:endParaRPr lang="en-US"/>
        </a:p>
      </dgm:t>
    </dgm:pt>
    <dgm:pt modelId="{16ECB532-1DC3-44E1-BE3E-69338EF93E0D}">
      <dgm:prSet/>
      <dgm:spPr/>
      <dgm:t>
        <a:bodyPr/>
        <a:lstStyle/>
        <a:p>
          <a:r>
            <a:rPr lang="en-IN"/>
            <a:t>Monitoring helps to analysis understand the measure the requirement to achieve short and long terms goals.   </a:t>
          </a:r>
          <a:endParaRPr lang="en-US"/>
        </a:p>
      </dgm:t>
    </dgm:pt>
    <dgm:pt modelId="{CA1DB142-8A27-4DBD-B68D-F757B33D0EA2}" type="parTrans" cxnId="{5DA47C1F-5748-4A23-B38F-6E6E4804D13D}">
      <dgm:prSet/>
      <dgm:spPr/>
      <dgm:t>
        <a:bodyPr/>
        <a:lstStyle/>
        <a:p>
          <a:endParaRPr lang="en-US"/>
        </a:p>
      </dgm:t>
    </dgm:pt>
    <dgm:pt modelId="{6D81AE3B-9047-4321-9652-BC2D76F27360}" type="sibTrans" cxnId="{5DA47C1F-5748-4A23-B38F-6E6E4804D13D}">
      <dgm:prSet/>
      <dgm:spPr/>
      <dgm:t>
        <a:bodyPr/>
        <a:lstStyle/>
        <a:p>
          <a:endParaRPr lang="en-US"/>
        </a:p>
      </dgm:t>
    </dgm:pt>
    <dgm:pt modelId="{A0A676CB-EF5B-4245-9544-9E868F073EF5}" type="pres">
      <dgm:prSet presAssocID="{6D336340-2C93-4EE7-B267-09CFCA48378A}" presName="root" presStyleCnt="0">
        <dgm:presLayoutVars>
          <dgm:dir/>
          <dgm:resizeHandles val="exact"/>
        </dgm:presLayoutVars>
      </dgm:prSet>
      <dgm:spPr/>
    </dgm:pt>
    <dgm:pt modelId="{B7549760-CC4B-4076-BE50-A52F9CBDD890}" type="pres">
      <dgm:prSet presAssocID="{AFBAFE52-E19C-4806-80DB-9899DD934123}" presName="compNode" presStyleCnt="0"/>
      <dgm:spPr/>
    </dgm:pt>
    <dgm:pt modelId="{EE616F82-E82C-4032-B902-6882BC9FC4A4}" type="pres">
      <dgm:prSet presAssocID="{AFBAFE52-E19C-4806-80DB-9899DD934123}" presName="bgRect" presStyleLbl="bgShp" presStyleIdx="0" presStyleCnt="3"/>
      <dgm:spPr/>
    </dgm:pt>
    <dgm:pt modelId="{44CC6026-1834-4086-AD8D-A0B834912CCF}" type="pres">
      <dgm:prSet presAssocID="{AFBAFE52-E19C-4806-80DB-9899DD93412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65572EAC-DDBD-4ABC-BD23-630E707033AF}" type="pres">
      <dgm:prSet presAssocID="{AFBAFE52-E19C-4806-80DB-9899DD934123}" presName="spaceRect" presStyleCnt="0"/>
      <dgm:spPr/>
    </dgm:pt>
    <dgm:pt modelId="{95BF1CB9-1032-4C5B-9DC8-C382D0C2D1AA}" type="pres">
      <dgm:prSet presAssocID="{AFBAFE52-E19C-4806-80DB-9899DD934123}" presName="parTx" presStyleLbl="revTx" presStyleIdx="0" presStyleCnt="3">
        <dgm:presLayoutVars>
          <dgm:chMax val="0"/>
          <dgm:chPref val="0"/>
        </dgm:presLayoutVars>
      </dgm:prSet>
      <dgm:spPr/>
    </dgm:pt>
    <dgm:pt modelId="{36D898B1-E042-4B40-A48F-B342812C6CD7}" type="pres">
      <dgm:prSet presAssocID="{041D86CB-B720-4D5E-87EF-79637A51B76A}" presName="sibTrans" presStyleCnt="0"/>
      <dgm:spPr/>
    </dgm:pt>
    <dgm:pt modelId="{44A9A013-EF2A-4367-958D-AA3DBF8F2388}" type="pres">
      <dgm:prSet presAssocID="{7797B41F-ED91-4928-9899-2CAA684BCC8F}" presName="compNode" presStyleCnt="0"/>
      <dgm:spPr/>
    </dgm:pt>
    <dgm:pt modelId="{7E45BE0F-8A74-41EE-A9B5-3631FD857F72}" type="pres">
      <dgm:prSet presAssocID="{7797B41F-ED91-4928-9899-2CAA684BCC8F}" presName="bgRect" presStyleLbl="bgShp" presStyleIdx="1" presStyleCnt="3"/>
      <dgm:spPr/>
    </dgm:pt>
    <dgm:pt modelId="{835FF8BF-880A-49BC-B206-256C155D83F8}" type="pres">
      <dgm:prSet presAssocID="{7797B41F-ED91-4928-9899-2CAA684BCC8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F879675-FCD1-4833-A7AF-504859396485}" type="pres">
      <dgm:prSet presAssocID="{7797B41F-ED91-4928-9899-2CAA684BCC8F}" presName="spaceRect" presStyleCnt="0"/>
      <dgm:spPr/>
    </dgm:pt>
    <dgm:pt modelId="{CAB59ED3-1B05-4A88-ACCB-FE724F77AB96}" type="pres">
      <dgm:prSet presAssocID="{7797B41F-ED91-4928-9899-2CAA684BCC8F}" presName="parTx" presStyleLbl="revTx" presStyleIdx="1" presStyleCnt="3">
        <dgm:presLayoutVars>
          <dgm:chMax val="0"/>
          <dgm:chPref val="0"/>
        </dgm:presLayoutVars>
      </dgm:prSet>
      <dgm:spPr/>
    </dgm:pt>
    <dgm:pt modelId="{CDD0A7AE-A4C8-4D24-A824-DE931AA97D60}" type="pres">
      <dgm:prSet presAssocID="{B9C85B90-A408-435B-951F-FFF602B09420}" presName="sibTrans" presStyleCnt="0"/>
      <dgm:spPr/>
    </dgm:pt>
    <dgm:pt modelId="{7F88B23E-BF1F-4D56-8328-FAC3C81C303D}" type="pres">
      <dgm:prSet presAssocID="{16ECB532-1DC3-44E1-BE3E-69338EF93E0D}" presName="compNode" presStyleCnt="0"/>
      <dgm:spPr/>
    </dgm:pt>
    <dgm:pt modelId="{3DDB78BC-D138-43F0-8ED7-BD911E4DC59D}" type="pres">
      <dgm:prSet presAssocID="{16ECB532-1DC3-44E1-BE3E-69338EF93E0D}" presName="bgRect" presStyleLbl="bgShp" presStyleIdx="2" presStyleCnt="3"/>
      <dgm:spPr/>
    </dgm:pt>
    <dgm:pt modelId="{4CEFD189-6D29-4219-B6B7-E9E4E9D50A4D}" type="pres">
      <dgm:prSet presAssocID="{16ECB532-1DC3-44E1-BE3E-69338EF93E0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57D6EF90-A6F0-4A4D-9B1F-625C1C018C49}" type="pres">
      <dgm:prSet presAssocID="{16ECB532-1DC3-44E1-BE3E-69338EF93E0D}" presName="spaceRect" presStyleCnt="0"/>
      <dgm:spPr/>
    </dgm:pt>
    <dgm:pt modelId="{B9F5B4B7-7C58-4C8F-B94F-5D9F1EEFFB4A}" type="pres">
      <dgm:prSet presAssocID="{16ECB532-1DC3-44E1-BE3E-69338EF93E0D}" presName="parTx" presStyleLbl="revTx" presStyleIdx="2" presStyleCnt="3">
        <dgm:presLayoutVars>
          <dgm:chMax val="0"/>
          <dgm:chPref val="0"/>
        </dgm:presLayoutVars>
      </dgm:prSet>
      <dgm:spPr/>
    </dgm:pt>
  </dgm:ptLst>
  <dgm:cxnLst>
    <dgm:cxn modelId="{5DA47C1F-5748-4A23-B38F-6E6E4804D13D}" srcId="{6D336340-2C93-4EE7-B267-09CFCA48378A}" destId="{16ECB532-1DC3-44E1-BE3E-69338EF93E0D}" srcOrd="2" destOrd="0" parTransId="{CA1DB142-8A27-4DBD-B68D-F757B33D0EA2}" sibTransId="{6D81AE3B-9047-4321-9652-BC2D76F27360}"/>
    <dgm:cxn modelId="{94902B63-73C1-47A4-8405-9F4F8BCECD4A}" type="presOf" srcId="{16ECB532-1DC3-44E1-BE3E-69338EF93E0D}" destId="{B9F5B4B7-7C58-4C8F-B94F-5D9F1EEFFB4A}" srcOrd="0" destOrd="0" presId="urn:microsoft.com/office/officeart/2018/2/layout/IconVerticalSolidList"/>
    <dgm:cxn modelId="{4DEDA96D-F444-4ED5-A711-A07B0D1C2D2D}" srcId="{6D336340-2C93-4EE7-B267-09CFCA48378A}" destId="{AFBAFE52-E19C-4806-80DB-9899DD934123}" srcOrd="0" destOrd="0" parTransId="{9646DB08-BB7C-4579-BBDB-8BBD0CE10C08}" sibTransId="{041D86CB-B720-4D5E-87EF-79637A51B76A}"/>
    <dgm:cxn modelId="{8F6C635A-EF64-4494-A4E7-E66F034784EC}" srcId="{6D336340-2C93-4EE7-B267-09CFCA48378A}" destId="{7797B41F-ED91-4928-9899-2CAA684BCC8F}" srcOrd="1" destOrd="0" parTransId="{068FA05D-3619-4D87-82D3-7BCBD3D10001}" sibTransId="{B9C85B90-A408-435B-951F-FFF602B09420}"/>
    <dgm:cxn modelId="{0A4B5BB9-82E9-40A6-BEC3-1750A6577DB9}" type="presOf" srcId="{7797B41F-ED91-4928-9899-2CAA684BCC8F}" destId="{CAB59ED3-1B05-4A88-ACCB-FE724F77AB96}" srcOrd="0" destOrd="0" presId="urn:microsoft.com/office/officeart/2018/2/layout/IconVerticalSolidList"/>
    <dgm:cxn modelId="{EA9F03DC-829F-47F4-BDAC-2C9D55EA8DD2}" type="presOf" srcId="{AFBAFE52-E19C-4806-80DB-9899DD934123}" destId="{95BF1CB9-1032-4C5B-9DC8-C382D0C2D1AA}" srcOrd="0" destOrd="0" presId="urn:microsoft.com/office/officeart/2018/2/layout/IconVerticalSolidList"/>
    <dgm:cxn modelId="{E1AD0BEE-9DF2-43FE-A2A1-40EA429D646B}" type="presOf" srcId="{6D336340-2C93-4EE7-B267-09CFCA48378A}" destId="{A0A676CB-EF5B-4245-9544-9E868F073EF5}" srcOrd="0" destOrd="0" presId="urn:microsoft.com/office/officeart/2018/2/layout/IconVerticalSolidList"/>
    <dgm:cxn modelId="{ADD0395B-8EDC-4EF5-8C30-8EBADD72C554}" type="presParOf" srcId="{A0A676CB-EF5B-4245-9544-9E868F073EF5}" destId="{B7549760-CC4B-4076-BE50-A52F9CBDD890}" srcOrd="0" destOrd="0" presId="urn:microsoft.com/office/officeart/2018/2/layout/IconVerticalSolidList"/>
    <dgm:cxn modelId="{E08160D1-CD27-4F57-932E-934BB8894605}" type="presParOf" srcId="{B7549760-CC4B-4076-BE50-A52F9CBDD890}" destId="{EE616F82-E82C-4032-B902-6882BC9FC4A4}" srcOrd="0" destOrd="0" presId="urn:microsoft.com/office/officeart/2018/2/layout/IconVerticalSolidList"/>
    <dgm:cxn modelId="{D08C2F71-8908-4347-B582-E3C0ED0782B3}" type="presParOf" srcId="{B7549760-CC4B-4076-BE50-A52F9CBDD890}" destId="{44CC6026-1834-4086-AD8D-A0B834912CCF}" srcOrd="1" destOrd="0" presId="urn:microsoft.com/office/officeart/2018/2/layout/IconVerticalSolidList"/>
    <dgm:cxn modelId="{1B9B0435-9F03-42FA-80B2-3D39F0CBF915}" type="presParOf" srcId="{B7549760-CC4B-4076-BE50-A52F9CBDD890}" destId="{65572EAC-DDBD-4ABC-BD23-630E707033AF}" srcOrd="2" destOrd="0" presId="urn:microsoft.com/office/officeart/2018/2/layout/IconVerticalSolidList"/>
    <dgm:cxn modelId="{0FD6F508-B877-4937-8C2A-9176EBE0E529}" type="presParOf" srcId="{B7549760-CC4B-4076-BE50-A52F9CBDD890}" destId="{95BF1CB9-1032-4C5B-9DC8-C382D0C2D1AA}" srcOrd="3" destOrd="0" presId="urn:microsoft.com/office/officeart/2018/2/layout/IconVerticalSolidList"/>
    <dgm:cxn modelId="{B8B3D8C2-131D-4018-93BC-47B251C9624F}" type="presParOf" srcId="{A0A676CB-EF5B-4245-9544-9E868F073EF5}" destId="{36D898B1-E042-4B40-A48F-B342812C6CD7}" srcOrd="1" destOrd="0" presId="urn:microsoft.com/office/officeart/2018/2/layout/IconVerticalSolidList"/>
    <dgm:cxn modelId="{9593A554-A8B6-4DF8-BBF4-05F46E15DE68}" type="presParOf" srcId="{A0A676CB-EF5B-4245-9544-9E868F073EF5}" destId="{44A9A013-EF2A-4367-958D-AA3DBF8F2388}" srcOrd="2" destOrd="0" presId="urn:microsoft.com/office/officeart/2018/2/layout/IconVerticalSolidList"/>
    <dgm:cxn modelId="{B0E8D160-0EA4-4199-9C75-8B262BC4421F}" type="presParOf" srcId="{44A9A013-EF2A-4367-958D-AA3DBF8F2388}" destId="{7E45BE0F-8A74-41EE-A9B5-3631FD857F72}" srcOrd="0" destOrd="0" presId="urn:microsoft.com/office/officeart/2018/2/layout/IconVerticalSolidList"/>
    <dgm:cxn modelId="{E83DEB08-E711-4D6E-A835-78216ADDEB38}" type="presParOf" srcId="{44A9A013-EF2A-4367-958D-AA3DBF8F2388}" destId="{835FF8BF-880A-49BC-B206-256C155D83F8}" srcOrd="1" destOrd="0" presId="urn:microsoft.com/office/officeart/2018/2/layout/IconVerticalSolidList"/>
    <dgm:cxn modelId="{0E39D026-1D75-4CC0-8E20-7B02BB0B90AC}" type="presParOf" srcId="{44A9A013-EF2A-4367-958D-AA3DBF8F2388}" destId="{0F879675-FCD1-4833-A7AF-504859396485}" srcOrd="2" destOrd="0" presId="urn:microsoft.com/office/officeart/2018/2/layout/IconVerticalSolidList"/>
    <dgm:cxn modelId="{D3B078C5-738A-42A8-A6E8-370870A38877}" type="presParOf" srcId="{44A9A013-EF2A-4367-958D-AA3DBF8F2388}" destId="{CAB59ED3-1B05-4A88-ACCB-FE724F77AB96}" srcOrd="3" destOrd="0" presId="urn:microsoft.com/office/officeart/2018/2/layout/IconVerticalSolidList"/>
    <dgm:cxn modelId="{5C5764FF-1DB1-4FEF-847C-FCEE9A7673FD}" type="presParOf" srcId="{A0A676CB-EF5B-4245-9544-9E868F073EF5}" destId="{CDD0A7AE-A4C8-4D24-A824-DE931AA97D60}" srcOrd="3" destOrd="0" presId="urn:microsoft.com/office/officeart/2018/2/layout/IconVerticalSolidList"/>
    <dgm:cxn modelId="{02D693C5-B347-400C-B5C7-4A99F1339000}" type="presParOf" srcId="{A0A676CB-EF5B-4245-9544-9E868F073EF5}" destId="{7F88B23E-BF1F-4D56-8328-FAC3C81C303D}" srcOrd="4" destOrd="0" presId="urn:microsoft.com/office/officeart/2018/2/layout/IconVerticalSolidList"/>
    <dgm:cxn modelId="{D8A93F4A-35A6-43A9-A2A3-AE98D9ACB300}" type="presParOf" srcId="{7F88B23E-BF1F-4D56-8328-FAC3C81C303D}" destId="{3DDB78BC-D138-43F0-8ED7-BD911E4DC59D}" srcOrd="0" destOrd="0" presId="urn:microsoft.com/office/officeart/2018/2/layout/IconVerticalSolidList"/>
    <dgm:cxn modelId="{13A774F0-00FF-448E-8C7E-7A9E1AA2FA5D}" type="presParOf" srcId="{7F88B23E-BF1F-4D56-8328-FAC3C81C303D}" destId="{4CEFD189-6D29-4219-B6B7-E9E4E9D50A4D}" srcOrd="1" destOrd="0" presId="urn:microsoft.com/office/officeart/2018/2/layout/IconVerticalSolidList"/>
    <dgm:cxn modelId="{BA934253-14DD-4793-8119-9E1DAE9028EE}" type="presParOf" srcId="{7F88B23E-BF1F-4D56-8328-FAC3C81C303D}" destId="{57D6EF90-A6F0-4A4D-9B1F-625C1C018C49}" srcOrd="2" destOrd="0" presId="urn:microsoft.com/office/officeart/2018/2/layout/IconVerticalSolidList"/>
    <dgm:cxn modelId="{8230C48C-74C3-4570-A3AB-C42B1276D2AD}" type="presParOf" srcId="{7F88B23E-BF1F-4D56-8328-FAC3C81C303D}" destId="{B9F5B4B7-7C58-4C8F-B94F-5D9F1EEFFB4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4C4AE-BD92-492B-885D-6A0D2AE928BC}">
      <dsp:nvSpPr>
        <dsp:cNvPr id="0" name=""/>
        <dsp:cNvSpPr/>
      </dsp:nvSpPr>
      <dsp:spPr>
        <a:xfrm>
          <a:off x="0" y="0"/>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999FFC-03AA-4E2B-B123-7A805EB49F46}">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i="1" kern="1200"/>
            <a:t>PROJECTS FOR YOU LTD</a:t>
          </a:r>
          <a:endParaRPr lang="en-US" sz="1100" kern="1200"/>
        </a:p>
      </dsp:txBody>
      <dsp:txXfrm>
        <a:off x="0" y="0"/>
        <a:ext cx="5175384" cy="1384035"/>
      </dsp:txXfrm>
    </dsp:sp>
    <dsp:sp modelId="{EBEBA771-51B5-43A2-81B6-AE28FB2335A5}">
      <dsp:nvSpPr>
        <dsp:cNvPr id="0" name=""/>
        <dsp:cNvSpPr/>
      </dsp:nvSpPr>
      <dsp:spPr>
        <a:xfrm>
          <a:off x="0" y="1384035"/>
          <a:ext cx="517538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42CFA1-B480-44F2-82B0-EFE082DD55CF}">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i="1" kern="1200" dirty="0"/>
            <a:t>Project : Bon Appetite Canteen </a:t>
          </a:r>
        </a:p>
      </dsp:txBody>
      <dsp:txXfrm>
        <a:off x="0" y="1384035"/>
        <a:ext cx="5175384" cy="1384035"/>
      </dsp:txXfrm>
    </dsp:sp>
    <dsp:sp modelId="{85F680CC-B372-47DA-B302-B17976A0E774}">
      <dsp:nvSpPr>
        <dsp:cNvPr id="0" name=""/>
        <dsp:cNvSpPr/>
      </dsp:nvSpPr>
      <dsp:spPr>
        <a:xfrm>
          <a:off x="0" y="2768070"/>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521A71-525B-43B6-ADEC-E57B2B611219}">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i="1" kern="1200" dirty="0"/>
            <a:t>Project Duration 12 Months </a:t>
          </a:r>
        </a:p>
      </dsp:txBody>
      <dsp:txXfrm>
        <a:off x="0" y="2768070"/>
        <a:ext cx="5175384" cy="1384035"/>
      </dsp:txXfrm>
    </dsp:sp>
    <dsp:sp modelId="{98069A20-6546-4387-87D4-EE3C0FE296C0}">
      <dsp:nvSpPr>
        <dsp:cNvPr id="0" name=""/>
        <dsp:cNvSpPr/>
      </dsp:nvSpPr>
      <dsp:spPr>
        <a:xfrm>
          <a:off x="0" y="4152105"/>
          <a:ext cx="517538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BEEC30-86E5-4E62-8F69-2EC66EFECF97}">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b="1" i="1" kern="1200" dirty="0"/>
            <a:t>Presented by: </a:t>
          </a:r>
        </a:p>
        <a:p>
          <a:pPr marL="0" lvl="0" indent="0" algn="l" defTabSz="488950">
            <a:lnSpc>
              <a:spcPct val="90000"/>
            </a:lnSpc>
            <a:spcBef>
              <a:spcPct val="0"/>
            </a:spcBef>
            <a:spcAft>
              <a:spcPct val="35000"/>
            </a:spcAft>
            <a:buNone/>
          </a:pPr>
          <a:r>
            <a:rPr lang="en-US" sz="1100" kern="1200" dirty="0"/>
            <a:t>Lizel Johan Cedeno Canas 211894</a:t>
          </a:r>
        </a:p>
        <a:p>
          <a:pPr marL="0" lvl="0" indent="0" algn="l" defTabSz="488950">
            <a:lnSpc>
              <a:spcPct val="90000"/>
            </a:lnSpc>
            <a:spcBef>
              <a:spcPct val="0"/>
            </a:spcBef>
            <a:spcAft>
              <a:spcPct val="35000"/>
            </a:spcAft>
            <a:buNone/>
          </a:pPr>
          <a:r>
            <a:rPr lang="en-US" sz="1100" kern="1200" dirty="0"/>
            <a:t>Calin Andrei </a:t>
          </a:r>
          <a:r>
            <a:rPr lang="en-US" sz="1100" kern="1200" dirty="0" err="1"/>
            <a:t>Buica</a:t>
          </a:r>
          <a:r>
            <a:rPr lang="en-US" sz="1100" kern="1200" dirty="0"/>
            <a:t> 2112409</a:t>
          </a:r>
        </a:p>
        <a:p>
          <a:pPr marL="0" lvl="0" indent="0" algn="l" defTabSz="488950">
            <a:lnSpc>
              <a:spcPct val="90000"/>
            </a:lnSpc>
            <a:spcBef>
              <a:spcPct val="0"/>
            </a:spcBef>
            <a:spcAft>
              <a:spcPct val="35000"/>
            </a:spcAft>
            <a:buNone/>
          </a:pPr>
          <a:r>
            <a:rPr lang="en-US" sz="1100" kern="1200" dirty="0" err="1"/>
            <a:t>Akos</a:t>
          </a:r>
          <a:r>
            <a:rPr lang="en-US" sz="1100" kern="1200" dirty="0"/>
            <a:t> Molnar 2030659</a:t>
          </a:r>
        </a:p>
        <a:p>
          <a:pPr marL="0" lvl="0" indent="0" algn="l" defTabSz="488950">
            <a:lnSpc>
              <a:spcPct val="90000"/>
            </a:lnSpc>
            <a:spcBef>
              <a:spcPct val="0"/>
            </a:spcBef>
            <a:spcAft>
              <a:spcPct val="35000"/>
            </a:spcAft>
            <a:buNone/>
          </a:pPr>
          <a:r>
            <a:rPr lang="en-US" sz="1100" kern="1200" dirty="0"/>
            <a:t>Florian </a:t>
          </a:r>
          <a:r>
            <a:rPr lang="en-US" sz="1100" kern="1200" dirty="0" err="1"/>
            <a:t>Bortanoiu</a:t>
          </a:r>
          <a:endParaRPr lang="en-US" sz="1100" kern="1200" dirty="0"/>
        </a:p>
        <a:p>
          <a:pPr marL="0" lvl="0" indent="0" algn="l" defTabSz="488950">
            <a:lnSpc>
              <a:spcPct val="90000"/>
            </a:lnSpc>
            <a:spcBef>
              <a:spcPct val="0"/>
            </a:spcBef>
            <a:spcAft>
              <a:spcPct val="35000"/>
            </a:spcAft>
            <a:buNone/>
          </a:pPr>
          <a:endParaRPr lang="en-US" sz="1100" kern="1200" dirty="0"/>
        </a:p>
      </dsp:txBody>
      <dsp:txXfrm>
        <a:off x="0" y="4152105"/>
        <a:ext cx="5175384"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134776-7E09-47D4-8945-F3DCD45AAC2A}">
      <dsp:nvSpPr>
        <dsp:cNvPr id="0" name=""/>
        <dsp:cNvSpPr/>
      </dsp:nvSpPr>
      <dsp:spPr>
        <a:xfrm>
          <a:off x="0" y="67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66DDFC-622B-4713-913F-04EA30C1F09D}">
      <dsp:nvSpPr>
        <dsp:cNvPr id="0" name=""/>
        <dsp:cNvSpPr/>
      </dsp:nvSpPr>
      <dsp:spPr>
        <a:xfrm>
          <a:off x="0" y="675"/>
          <a:ext cx="5175384"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INTRODUCTION</a:t>
          </a:r>
          <a:endParaRPr lang="en-US" sz="2500" kern="1200"/>
        </a:p>
      </dsp:txBody>
      <dsp:txXfrm>
        <a:off x="0" y="675"/>
        <a:ext cx="5175384" cy="553478"/>
      </dsp:txXfrm>
    </dsp:sp>
    <dsp:sp modelId="{CEDF82F0-BF7F-4F10-8585-1F75752D4EF3}">
      <dsp:nvSpPr>
        <dsp:cNvPr id="0" name=""/>
        <dsp:cNvSpPr/>
      </dsp:nvSpPr>
      <dsp:spPr>
        <a:xfrm>
          <a:off x="0" y="554154"/>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43AA7-8928-49C4-9295-0E949114A9D1}">
      <dsp:nvSpPr>
        <dsp:cNvPr id="0" name=""/>
        <dsp:cNvSpPr/>
      </dsp:nvSpPr>
      <dsp:spPr>
        <a:xfrm>
          <a:off x="0" y="554154"/>
          <a:ext cx="5175384"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Phase 1: Conception and </a:t>
          </a:r>
          <a:r>
            <a:rPr lang="en-GB" sz="2500" kern="1200" dirty="0" err="1"/>
            <a:t>Initation</a:t>
          </a:r>
          <a:r>
            <a:rPr lang="en-GB" sz="2500" kern="1200" dirty="0"/>
            <a:t> </a:t>
          </a:r>
          <a:endParaRPr lang="en-US" sz="2500" kern="1200" dirty="0"/>
        </a:p>
      </dsp:txBody>
      <dsp:txXfrm>
        <a:off x="0" y="554154"/>
        <a:ext cx="5175384" cy="553478"/>
      </dsp:txXfrm>
    </dsp:sp>
    <dsp:sp modelId="{CBAE2B26-0ABA-4326-B611-8EB08FF4B4DB}">
      <dsp:nvSpPr>
        <dsp:cNvPr id="0" name=""/>
        <dsp:cNvSpPr/>
      </dsp:nvSpPr>
      <dsp:spPr>
        <a:xfrm>
          <a:off x="0" y="1107633"/>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C70C5F-8E8D-45C1-9C57-295F62B1E317}">
      <dsp:nvSpPr>
        <dsp:cNvPr id="0" name=""/>
        <dsp:cNvSpPr/>
      </dsp:nvSpPr>
      <dsp:spPr>
        <a:xfrm>
          <a:off x="0" y="1107633"/>
          <a:ext cx="5175384"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N" sz="2500" kern="1200"/>
            <a:t>Phase 2: </a:t>
          </a:r>
          <a:r>
            <a:rPr lang="en-GB" sz="2500" kern="1200"/>
            <a:t>Definition and Planning </a:t>
          </a:r>
          <a:endParaRPr lang="en-US" sz="2500" kern="1200"/>
        </a:p>
      </dsp:txBody>
      <dsp:txXfrm>
        <a:off x="0" y="1107633"/>
        <a:ext cx="5175384" cy="553478"/>
      </dsp:txXfrm>
    </dsp:sp>
    <dsp:sp modelId="{3B4C11C9-D5B3-4F44-A1A2-557A760F58BB}">
      <dsp:nvSpPr>
        <dsp:cNvPr id="0" name=""/>
        <dsp:cNvSpPr/>
      </dsp:nvSpPr>
      <dsp:spPr>
        <a:xfrm>
          <a:off x="0" y="1661112"/>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67D700-737C-48C0-BD0A-7541145F5F91}">
      <dsp:nvSpPr>
        <dsp:cNvPr id="0" name=""/>
        <dsp:cNvSpPr/>
      </dsp:nvSpPr>
      <dsp:spPr>
        <a:xfrm>
          <a:off x="0" y="1661112"/>
          <a:ext cx="5175384"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Phase 3: Launch and Execution </a:t>
          </a:r>
          <a:endParaRPr lang="en-US" sz="2500" kern="1200"/>
        </a:p>
      </dsp:txBody>
      <dsp:txXfrm>
        <a:off x="0" y="1661112"/>
        <a:ext cx="5175384" cy="553478"/>
      </dsp:txXfrm>
    </dsp:sp>
    <dsp:sp modelId="{5F09B9DC-FD32-4D9C-9117-5A70FB08C807}">
      <dsp:nvSpPr>
        <dsp:cNvPr id="0" name=""/>
        <dsp:cNvSpPr/>
      </dsp:nvSpPr>
      <dsp:spPr>
        <a:xfrm>
          <a:off x="0" y="2214591"/>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EA0091-E02A-410D-84DE-CC24BA4475B0}">
      <dsp:nvSpPr>
        <dsp:cNvPr id="0" name=""/>
        <dsp:cNvSpPr/>
      </dsp:nvSpPr>
      <dsp:spPr>
        <a:xfrm>
          <a:off x="0" y="2214591"/>
          <a:ext cx="5175384"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Phase 4: Performance and Control </a:t>
          </a:r>
          <a:endParaRPr lang="en-US" sz="2500" kern="1200"/>
        </a:p>
      </dsp:txBody>
      <dsp:txXfrm>
        <a:off x="0" y="2214591"/>
        <a:ext cx="5175384" cy="553478"/>
      </dsp:txXfrm>
    </dsp:sp>
    <dsp:sp modelId="{B951D1C1-1B1F-4AEE-A705-80A42E435C84}">
      <dsp:nvSpPr>
        <dsp:cNvPr id="0" name=""/>
        <dsp:cNvSpPr/>
      </dsp:nvSpPr>
      <dsp:spPr>
        <a:xfrm>
          <a:off x="0" y="276807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31B81A-7694-4E17-8616-866F4236023D}">
      <dsp:nvSpPr>
        <dsp:cNvPr id="0" name=""/>
        <dsp:cNvSpPr/>
      </dsp:nvSpPr>
      <dsp:spPr>
        <a:xfrm>
          <a:off x="0" y="2768070"/>
          <a:ext cx="5175384"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N" sz="2500" kern="1200"/>
            <a:t>Phase 5:Project Close </a:t>
          </a:r>
          <a:endParaRPr lang="en-US" sz="2500" kern="1200"/>
        </a:p>
      </dsp:txBody>
      <dsp:txXfrm>
        <a:off x="0" y="2768070"/>
        <a:ext cx="5175384" cy="553478"/>
      </dsp:txXfrm>
    </dsp:sp>
    <dsp:sp modelId="{4EE87529-D390-4244-8EE4-BC500217E91D}">
      <dsp:nvSpPr>
        <dsp:cNvPr id="0" name=""/>
        <dsp:cNvSpPr/>
      </dsp:nvSpPr>
      <dsp:spPr>
        <a:xfrm>
          <a:off x="0" y="3321549"/>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F33FD3-28E9-49F8-B1DA-5F92C1DF8287}">
      <dsp:nvSpPr>
        <dsp:cNvPr id="0" name=""/>
        <dsp:cNvSpPr/>
      </dsp:nvSpPr>
      <dsp:spPr>
        <a:xfrm>
          <a:off x="0" y="3321549"/>
          <a:ext cx="5175384"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Success criteria </a:t>
          </a:r>
          <a:endParaRPr lang="en-US" sz="2500" kern="1200"/>
        </a:p>
      </dsp:txBody>
      <dsp:txXfrm>
        <a:off x="0" y="3321549"/>
        <a:ext cx="5175384" cy="553478"/>
      </dsp:txXfrm>
    </dsp:sp>
    <dsp:sp modelId="{45F5D80B-47C3-4931-88EB-D2D6963920ED}">
      <dsp:nvSpPr>
        <dsp:cNvPr id="0" name=""/>
        <dsp:cNvSpPr/>
      </dsp:nvSpPr>
      <dsp:spPr>
        <a:xfrm>
          <a:off x="0" y="3875028"/>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ACD55A-92C0-406F-9ED2-BDE330322642}">
      <dsp:nvSpPr>
        <dsp:cNvPr id="0" name=""/>
        <dsp:cNvSpPr/>
      </dsp:nvSpPr>
      <dsp:spPr>
        <a:xfrm>
          <a:off x="0" y="3875028"/>
          <a:ext cx="5175384"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Project deliverable </a:t>
          </a:r>
          <a:endParaRPr lang="en-US" sz="2500" kern="1200"/>
        </a:p>
      </dsp:txBody>
      <dsp:txXfrm>
        <a:off x="0" y="3875028"/>
        <a:ext cx="5175384" cy="553478"/>
      </dsp:txXfrm>
    </dsp:sp>
    <dsp:sp modelId="{D9F792F2-8747-44B3-BEA4-3F8BF68C8666}">
      <dsp:nvSpPr>
        <dsp:cNvPr id="0" name=""/>
        <dsp:cNvSpPr/>
      </dsp:nvSpPr>
      <dsp:spPr>
        <a:xfrm>
          <a:off x="0" y="4428507"/>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0A7E63-C554-4EC7-9ED5-E22D6A149732}">
      <dsp:nvSpPr>
        <dsp:cNvPr id="0" name=""/>
        <dsp:cNvSpPr/>
      </dsp:nvSpPr>
      <dsp:spPr>
        <a:xfrm>
          <a:off x="0" y="4428507"/>
          <a:ext cx="5175384"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CONCLUSION</a:t>
          </a:r>
          <a:endParaRPr lang="en-US" sz="2500" kern="1200"/>
        </a:p>
      </dsp:txBody>
      <dsp:txXfrm>
        <a:off x="0" y="4428507"/>
        <a:ext cx="5175384" cy="553478"/>
      </dsp:txXfrm>
    </dsp:sp>
    <dsp:sp modelId="{51DE6357-353E-4E64-AB14-DFF8BB95ECCD}">
      <dsp:nvSpPr>
        <dsp:cNvPr id="0" name=""/>
        <dsp:cNvSpPr/>
      </dsp:nvSpPr>
      <dsp:spPr>
        <a:xfrm>
          <a:off x="0" y="4981986"/>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999972-FCC9-4D60-A5B4-4EDBD64261B6}">
      <dsp:nvSpPr>
        <dsp:cNvPr id="0" name=""/>
        <dsp:cNvSpPr/>
      </dsp:nvSpPr>
      <dsp:spPr>
        <a:xfrm>
          <a:off x="0" y="4981986"/>
          <a:ext cx="5175384"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REFERENCES</a:t>
          </a:r>
          <a:endParaRPr lang="en-US" sz="2500" kern="1200"/>
        </a:p>
      </dsp:txBody>
      <dsp:txXfrm>
        <a:off x="0" y="4981986"/>
        <a:ext cx="5175384" cy="5534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EC20C-DE3D-4D51-847F-1BFC03E4EA2E}">
      <dsp:nvSpPr>
        <dsp:cNvPr id="0" name=""/>
        <dsp:cNvSpPr/>
      </dsp:nvSpPr>
      <dsp:spPr>
        <a:xfrm>
          <a:off x="2319372" y="1607138"/>
          <a:ext cx="502438" cy="91440"/>
        </a:xfrm>
        <a:custGeom>
          <a:avLst/>
          <a:gdLst/>
          <a:ahLst/>
          <a:cxnLst/>
          <a:rect l="0" t="0" r="0" b="0"/>
          <a:pathLst>
            <a:path>
              <a:moveTo>
                <a:pt x="0" y="45720"/>
              </a:moveTo>
              <a:lnTo>
                <a:pt x="50243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57266" y="1650190"/>
        <a:ext cx="26651" cy="5335"/>
      </dsp:txXfrm>
    </dsp:sp>
    <dsp:sp modelId="{84B32750-9C22-4CB7-A601-ED28691A182C}">
      <dsp:nvSpPr>
        <dsp:cNvPr id="0" name=""/>
        <dsp:cNvSpPr/>
      </dsp:nvSpPr>
      <dsp:spPr>
        <a:xfrm>
          <a:off x="3612" y="762546"/>
          <a:ext cx="2317559" cy="17806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562" tIns="119204" rIns="113562" bIns="119204" numCol="1" spcCol="1270" anchor="ctr" anchorCtr="0">
          <a:noAutofit/>
        </a:bodyPr>
        <a:lstStyle/>
        <a:p>
          <a:pPr marL="0" lvl="0" indent="0" algn="ctr" defTabSz="533400">
            <a:lnSpc>
              <a:spcPct val="90000"/>
            </a:lnSpc>
            <a:spcBef>
              <a:spcPct val="0"/>
            </a:spcBef>
            <a:spcAft>
              <a:spcPct val="35000"/>
            </a:spcAft>
            <a:buNone/>
          </a:pPr>
          <a:r>
            <a:rPr lang="en-US" sz="1200" kern="1200" dirty="0"/>
            <a:t>On</a:t>
          </a:r>
          <a:r>
            <a:rPr lang="en-US" sz="1200" kern="1200" baseline="0" dirty="0"/>
            <a:t> site catering.</a:t>
          </a:r>
        </a:p>
        <a:p>
          <a:pPr marL="0" lvl="0" indent="0" algn="ctr" defTabSz="533400">
            <a:lnSpc>
              <a:spcPct val="90000"/>
            </a:lnSpc>
            <a:spcBef>
              <a:spcPct val="0"/>
            </a:spcBef>
            <a:spcAft>
              <a:spcPct val="35000"/>
            </a:spcAft>
            <a:buNone/>
          </a:pPr>
          <a:r>
            <a:rPr lang="en-US" sz="1200" kern="1200" baseline="0" dirty="0"/>
            <a:t>Reducing congestions in local area.</a:t>
          </a:r>
        </a:p>
        <a:p>
          <a:pPr marL="0" lvl="0" indent="0" algn="ctr" defTabSz="533400">
            <a:lnSpc>
              <a:spcPct val="90000"/>
            </a:lnSpc>
            <a:spcBef>
              <a:spcPct val="0"/>
            </a:spcBef>
            <a:spcAft>
              <a:spcPct val="35000"/>
            </a:spcAft>
            <a:buNone/>
          </a:pPr>
          <a:r>
            <a:rPr lang="en-IN" sz="1200" kern="1200" dirty="0"/>
            <a:t>The challenges which include increase in absenteeism in employees which can affect the performance of employees and organisation. </a:t>
          </a:r>
        </a:p>
      </dsp:txBody>
      <dsp:txXfrm>
        <a:off x="3612" y="762546"/>
        <a:ext cx="2317559" cy="1780623"/>
      </dsp:txXfrm>
    </dsp:sp>
    <dsp:sp modelId="{B3400EEC-8821-4F1D-AACA-4EC4A6E2A6F2}">
      <dsp:nvSpPr>
        <dsp:cNvPr id="0" name=""/>
        <dsp:cNvSpPr/>
      </dsp:nvSpPr>
      <dsp:spPr>
        <a:xfrm>
          <a:off x="1162392" y="2469360"/>
          <a:ext cx="2850598" cy="574447"/>
        </a:xfrm>
        <a:custGeom>
          <a:avLst/>
          <a:gdLst/>
          <a:ahLst/>
          <a:cxnLst/>
          <a:rect l="0" t="0" r="0" b="0"/>
          <a:pathLst>
            <a:path>
              <a:moveTo>
                <a:pt x="2850598" y="0"/>
              </a:moveTo>
              <a:lnTo>
                <a:pt x="2850598" y="304323"/>
              </a:lnTo>
              <a:lnTo>
                <a:pt x="0" y="304323"/>
              </a:lnTo>
              <a:lnTo>
                <a:pt x="0" y="574447"/>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4839" y="2753916"/>
        <a:ext cx="145705" cy="5335"/>
      </dsp:txXfrm>
    </dsp:sp>
    <dsp:sp modelId="{1B1C0C35-3473-4F5C-B559-289D9E52B721}">
      <dsp:nvSpPr>
        <dsp:cNvPr id="0" name=""/>
        <dsp:cNvSpPr/>
      </dsp:nvSpPr>
      <dsp:spPr>
        <a:xfrm>
          <a:off x="2854211" y="834555"/>
          <a:ext cx="2317559" cy="163660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562" tIns="119204" rIns="113562" bIns="119204" numCol="1" spcCol="1270" anchor="ctr" anchorCtr="0">
          <a:noAutofit/>
        </a:bodyPr>
        <a:lstStyle/>
        <a:p>
          <a:pPr marL="0" lvl="0" indent="0" algn="ctr" defTabSz="533400">
            <a:lnSpc>
              <a:spcPct val="90000"/>
            </a:lnSpc>
            <a:spcBef>
              <a:spcPct val="0"/>
            </a:spcBef>
            <a:spcAft>
              <a:spcPct val="35000"/>
            </a:spcAft>
            <a:buNone/>
          </a:pPr>
          <a:r>
            <a:rPr lang="en-IN" sz="1200" kern="1200" dirty="0"/>
            <a:t>These steps are risk analysis, in this process includes the calculation of different types of risk which a company faces during the introduction phase (</a:t>
          </a:r>
          <a:r>
            <a:rPr lang="en-GB" sz="1200" kern="1200" dirty="0"/>
            <a:t>Keogh-Brown, and et.al , 2020). </a:t>
          </a:r>
          <a:endParaRPr lang="en-US" sz="1200" kern="1200" dirty="0"/>
        </a:p>
      </dsp:txBody>
      <dsp:txXfrm>
        <a:off x="2854211" y="834555"/>
        <a:ext cx="2317559" cy="1636605"/>
      </dsp:txXfrm>
    </dsp:sp>
    <dsp:sp modelId="{7C701E5F-762A-4AD6-BF30-1BE1885C3CB7}">
      <dsp:nvSpPr>
        <dsp:cNvPr id="0" name=""/>
        <dsp:cNvSpPr/>
      </dsp:nvSpPr>
      <dsp:spPr>
        <a:xfrm>
          <a:off x="2319372" y="3879181"/>
          <a:ext cx="502438" cy="91440"/>
        </a:xfrm>
        <a:custGeom>
          <a:avLst/>
          <a:gdLst/>
          <a:ahLst/>
          <a:cxnLst/>
          <a:rect l="0" t="0" r="0" b="0"/>
          <a:pathLst>
            <a:path>
              <a:moveTo>
                <a:pt x="0" y="45720"/>
              </a:moveTo>
              <a:lnTo>
                <a:pt x="502438"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57266" y="3922233"/>
        <a:ext cx="26651" cy="5335"/>
      </dsp:txXfrm>
    </dsp:sp>
    <dsp:sp modelId="{0D02DB9D-772A-4EE7-8FDF-8696AFA95CE0}">
      <dsp:nvSpPr>
        <dsp:cNvPr id="0" name=""/>
        <dsp:cNvSpPr/>
      </dsp:nvSpPr>
      <dsp:spPr>
        <a:xfrm>
          <a:off x="3612" y="3076208"/>
          <a:ext cx="2317559" cy="16973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562" tIns="119204" rIns="113562" bIns="119204" numCol="1" spcCol="1270" anchor="ctr" anchorCtr="0">
          <a:noAutofit/>
        </a:bodyPr>
        <a:lstStyle/>
        <a:p>
          <a:pPr marL="0" lvl="0" indent="0" algn="ctr" defTabSz="533400">
            <a:lnSpc>
              <a:spcPct val="90000"/>
            </a:lnSpc>
            <a:spcBef>
              <a:spcPct val="0"/>
            </a:spcBef>
            <a:spcAft>
              <a:spcPct val="35000"/>
            </a:spcAft>
            <a:buNone/>
          </a:pPr>
          <a:r>
            <a:rPr lang="en-US" sz="1200" kern="1200" dirty="0"/>
            <a:t>Strategies and methodologies in place to monitor and measure success and problem solving.</a:t>
          </a:r>
        </a:p>
      </dsp:txBody>
      <dsp:txXfrm>
        <a:off x="3612" y="3076208"/>
        <a:ext cx="2317559" cy="1697385"/>
      </dsp:txXfrm>
    </dsp:sp>
    <dsp:sp modelId="{27648C72-5CF7-4D9A-ABF7-A8F85615A73C}">
      <dsp:nvSpPr>
        <dsp:cNvPr id="0" name=""/>
        <dsp:cNvSpPr/>
      </dsp:nvSpPr>
      <dsp:spPr>
        <a:xfrm>
          <a:off x="2854211" y="3148217"/>
          <a:ext cx="2317559" cy="15533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562" tIns="119204" rIns="113562" bIns="119204" numCol="1" spcCol="1270" anchor="ctr" anchorCtr="0">
          <a:noAutofit/>
        </a:bodyPr>
        <a:lstStyle/>
        <a:p>
          <a:pPr marL="0" lvl="0" indent="0" algn="ctr" defTabSz="533400">
            <a:lnSpc>
              <a:spcPct val="90000"/>
            </a:lnSpc>
            <a:spcBef>
              <a:spcPct val="0"/>
            </a:spcBef>
            <a:spcAft>
              <a:spcPct val="35000"/>
            </a:spcAft>
            <a:buNone/>
          </a:pPr>
          <a:r>
            <a:rPr lang="en-US" sz="1200" kern="1200" dirty="0"/>
            <a:t>Clear Identification of stakeholders and contractual documents. </a:t>
          </a:r>
        </a:p>
      </dsp:txBody>
      <dsp:txXfrm>
        <a:off x="2854211" y="3148217"/>
        <a:ext cx="2317559" cy="15533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010D6A-E9C2-4467-8D55-7F6C9AB670A2}">
      <dsp:nvSpPr>
        <dsp:cNvPr id="0" name=""/>
        <dsp:cNvSpPr/>
      </dsp:nvSpPr>
      <dsp:spPr>
        <a:xfrm>
          <a:off x="0" y="2703"/>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0EA4F5-8215-4828-8AE2-611B2EE97D7F}">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a:t>Canteen area and wellbeing rooms with fully trained staff and programs operating.  </a:t>
          </a:r>
        </a:p>
        <a:p>
          <a:pPr marL="0" lvl="0" indent="0" algn="l" defTabSz="755650">
            <a:lnSpc>
              <a:spcPct val="90000"/>
            </a:lnSpc>
            <a:spcBef>
              <a:spcPct val="0"/>
            </a:spcBef>
            <a:spcAft>
              <a:spcPct val="35000"/>
            </a:spcAft>
            <a:buNone/>
          </a:pPr>
          <a:endParaRPr lang="en-IN" sz="1700" kern="1200"/>
        </a:p>
        <a:p>
          <a:pPr marL="0" lvl="0" indent="0" algn="l" defTabSz="755650">
            <a:lnSpc>
              <a:spcPct val="90000"/>
            </a:lnSpc>
            <a:spcBef>
              <a:spcPct val="0"/>
            </a:spcBef>
            <a:spcAft>
              <a:spcPct val="35000"/>
            </a:spcAft>
            <a:buNone/>
          </a:pPr>
          <a:r>
            <a:rPr lang="en-IN" sz="1700" kern="1200"/>
            <a:t>Fully functioning operational softaware systems for the canteen and relationship with suppliers</a:t>
          </a:r>
        </a:p>
        <a:p>
          <a:pPr marL="0" lvl="0" indent="0" algn="l" defTabSz="755650">
            <a:lnSpc>
              <a:spcPct val="90000"/>
            </a:lnSpc>
            <a:spcBef>
              <a:spcPct val="0"/>
            </a:spcBef>
            <a:spcAft>
              <a:spcPct val="35000"/>
            </a:spcAft>
            <a:buNone/>
          </a:pPr>
          <a:endParaRPr lang="en-US" sz="1700" kern="1200"/>
        </a:p>
      </dsp:txBody>
      <dsp:txXfrm>
        <a:off x="0" y="2703"/>
        <a:ext cx="5175384" cy="1843578"/>
      </dsp:txXfrm>
    </dsp:sp>
    <dsp:sp modelId="{D81FE67A-5CD2-4B11-8C82-99035411FD4E}">
      <dsp:nvSpPr>
        <dsp:cNvPr id="0" name=""/>
        <dsp:cNvSpPr/>
      </dsp:nvSpPr>
      <dsp:spPr>
        <a:xfrm>
          <a:off x="0" y="1846281"/>
          <a:ext cx="517538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7B87AA-609B-4EB0-B04B-49AC8886326E}">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IN" sz="1700" kern="1200" dirty="0"/>
            <a:t>It will provide the process of risk assessments which helps in assuming different types of risk which helps to identify the better and effective solution to organisation which helps to improve the performance and increase the efficiency of employees and organisation (</a:t>
          </a:r>
          <a:r>
            <a:rPr lang="en-GB" sz="1700" kern="1200" dirty="0"/>
            <a:t>Theis and Adams, , 2019)</a:t>
          </a:r>
          <a:r>
            <a:rPr lang="en-IN" sz="1700" kern="1200" dirty="0"/>
            <a:t>. </a:t>
          </a:r>
          <a:endParaRPr lang="en-US" sz="1700" kern="1200" dirty="0"/>
        </a:p>
      </dsp:txBody>
      <dsp:txXfrm>
        <a:off x="0" y="1846281"/>
        <a:ext cx="5175384" cy="1843578"/>
      </dsp:txXfrm>
    </dsp:sp>
    <dsp:sp modelId="{B883B59A-CAD0-42FF-887E-6431F754E6BC}">
      <dsp:nvSpPr>
        <dsp:cNvPr id="0" name=""/>
        <dsp:cNvSpPr/>
      </dsp:nvSpPr>
      <dsp:spPr>
        <a:xfrm>
          <a:off x="0" y="3689859"/>
          <a:ext cx="517538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5FF076-15E6-40A4-B51A-ABDBBB0F2257}">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Reducing</a:t>
          </a:r>
          <a:r>
            <a:rPr lang="en-US" sz="1700" kern="1200" baseline="0" dirty="0"/>
            <a:t> absenteeism and disruption to local area. </a:t>
          </a:r>
          <a:endParaRPr lang="en-US" sz="1700" kern="1200" dirty="0"/>
        </a:p>
      </dsp:txBody>
      <dsp:txXfrm>
        <a:off x="0" y="3689859"/>
        <a:ext cx="5175384"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54F522-45A2-4724-A826-A47461528016}">
      <dsp:nvSpPr>
        <dsp:cNvPr id="0" name=""/>
        <dsp:cNvSpPr/>
      </dsp:nvSpPr>
      <dsp:spPr>
        <a:xfrm>
          <a:off x="2310" y="342627"/>
          <a:ext cx="1833041" cy="109982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a:t>Objective</a:t>
          </a:r>
          <a:r>
            <a:rPr lang="en-IN" sz="1200" kern="1200"/>
            <a:t> </a:t>
          </a:r>
          <a:endParaRPr lang="en-US" sz="1200" kern="1200"/>
        </a:p>
      </dsp:txBody>
      <dsp:txXfrm>
        <a:off x="2310" y="342627"/>
        <a:ext cx="1833041" cy="1099824"/>
      </dsp:txXfrm>
    </dsp:sp>
    <dsp:sp modelId="{76479954-5881-47D2-9274-29C76092D743}">
      <dsp:nvSpPr>
        <dsp:cNvPr id="0" name=""/>
        <dsp:cNvSpPr/>
      </dsp:nvSpPr>
      <dsp:spPr>
        <a:xfrm>
          <a:off x="2018656" y="342627"/>
          <a:ext cx="1833041" cy="109982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dirty="0"/>
            <a:t>To provide the nutritious food  at affordable price to employees . </a:t>
          </a:r>
          <a:endParaRPr lang="en-US" sz="1200" kern="1200" dirty="0"/>
        </a:p>
      </dsp:txBody>
      <dsp:txXfrm>
        <a:off x="2018656" y="342627"/>
        <a:ext cx="1833041" cy="1099824"/>
      </dsp:txXfrm>
    </dsp:sp>
    <dsp:sp modelId="{08E335D1-3BA4-443A-B0BA-D06446339478}">
      <dsp:nvSpPr>
        <dsp:cNvPr id="0" name=""/>
        <dsp:cNvSpPr/>
      </dsp:nvSpPr>
      <dsp:spPr>
        <a:xfrm>
          <a:off x="4035002" y="342627"/>
          <a:ext cx="1833041" cy="109982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dirty="0"/>
            <a:t>To provide better health  and wellbeing  to improve the physical  and mental health of employee by providing Fitness classes, Yoga, Forums.</a:t>
          </a:r>
          <a:endParaRPr lang="en-US" sz="1200" kern="1200" dirty="0"/>
        </a:p>
      </dsp:txBody>
      <dsp:txXfrm>
        <a:off x="4035002" y="342627"/>
        <a:ext cx="1833041" cy="1099824"/>
      </dsp:txXfrm>
    </dsp:sp>
    <dsp:sp modelId="{7D7FDBA5-54AC-4F1B-B1AB-55C8FAC47FFB}">
      <dsp:nvSpPr>
        <dsp:cNvPr id="0" name=""/>
        <dsp:cNvSpPr/>
      </dsp:nvSpPr>
      <dsp:spPr>
        <a:xfrm>
          <a:off x="6051347" y="342627"/>
          <a:ext cx="1833041" cy="109982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To provide happier and healthier atmosphere  in organisation. </a:t>
          </a:r>
          <a:endParaRPr lang="en-US" sz="1200" kern="1200"/>
        </a:p>
      </dsp:txBody>
      <dsp:txXfrm>
        <a:off x="6051347" y="342627"/>
        <a:ext cx="1833041" cy="1099824"/>
      </dsp:txXfrm>
    </dsp:sp>
    <dsp:sp modelId="{3AD306F9-1C83-405B-B236-44E32A0D32EF}">
      <dsp:nvSpPr>
        <dsp:cNvPr id="0" name=""/>
        <dsp:cNvSpPr/>
      </dsp:nvSpPr>
      <dsp:spPr>
        <a:xfrm>
          <a:off x="2310" y="1625756"/>
          <a:ext cx="1833041" cy="1099824"/>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Project Scope </a:t>
          </a:r>
          <a:endParaRPr lang="en-US" sz="1200" kern="1200"/>
        </a:p>
      </dsp:txBody>
      <dsp:txXfrm>
        <a:off x="2310" y="1625756"/>
        <a:ext cx="1833041" cy="1099824"/>
      </dsp:txXfrm>
    </dsp:sp>
    <dsp:sp modelId="{B419D62F-E6DB-40CA-9820-111BA8E79F55}">
      <dsp:nvSpPr>
        <dsp:cNvPr id="0" name=""/>
        <dsp:cNvSpPr/>
      </dsp:nvSpPr>
      <dsp:spPr>
        <a:xfrm>
          <a:off x="2018656" y="1625756"/>
          <a:ext cx="1833041" cy="109982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dirty="0"/>
            <a:t>To provide creative and  attractive design to Canteen ensuring new buildings equipped and follow government guidelines.</a:t>
          </a:r>
          <a:endParaRPr lang="en-US" sz="1200" kern="1200" dirty="0"/>
        </a:p>
      </dsp:txBody>
      <dsp:txXfrm>
        <a:off x="2018656" y="1625756"/>
        <a:ext cx="1833041" cy="1099824"/>
      </dsp:txXfrm>
    </dsp:sp>
    <dsp:sp modelId="{47495FC5-2682-4635-8A80-60A938B7AFF3}">
      <dsp:nvSpPr>
        <dsp:cNvPr id="0" name=""/>
        <dsp:cNvSpPr/>
      </dsp:nvSpPr>
      <dsp:spPr>
        <a:xfrm>
          <a:off x="4035002" y="1625756"/>
          <a:ext cx="1833041" cy="109982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Data collection from various sources to establish the right menu and dietary requirements of staff.</a:t>
          </a:r>
        </a:p>
      </dsp:txBody>
      <dsp:txXfrm>
        <a:off x="4035002" y="1625756"/>
        <a:ext cx="1833041" cy="1099824"/>
      </dsp:txXfrm>
    </dsp:sp>
    <dsp:sp modelId="{BC153801-E43B-4088-9B2D-176D63EBF511}">
      <dsp:nvSpPr>
        <dsp:cNvPr id="0" name=""/>
        <dsp:cNvSpPr/>
      </dsp:nvSpPr>
      <dsp:spPr>
        <a:xfrm>
          <a:off x="6051347" y="1625756"/>
          <a:ext cx="1833041" cy="109982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dirty="0"/>
            <a:t>Training for canteen staff and Hiring and recruiting for the restaurant  </a:t>
          </a:r>
          <a:endParaRPr lang="en-US" sz="1200" kern="1200" dirty="0"/>
        </a:p>
      </dsp:txBody>
      <dsp:txXfrm>
        <a:off x="6051347" y="1625756"/>
        <a:ext cx="1833041" cy="1099824"/>
      </dsp:txXfrm>
    </dsp:sp>
    <dsp:sp modelId="{E7D39F83-26A6-4663-863A-BBC4ADFBB9B9}">
      <dsp:nvSpPr>
        <dsp:cNvPr id="0" name=""/>
        <dsp:cNvSpPr/>
      </dsp:nvSpPr>
      <dsp:spPr>
        <a:xfrm>
          <a:off x="2018656" y="2908885"/>
          <a:ext cx="1833041" cy="109982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dirty="0"/>
            <a:t>Development of menu</a:t>
          </a:r>
          <a:endParaRPr lang="en-US" sz="1200" kern="1200" dirty="0"/>
        </a:p>
      </dsp:txBody>
      <dsp:txXfrm>
        <a:off x="2018656" y="2908885"/>
        <a:ext cx="1833041" cy="1099824"/>
      </dsp:txXfrm>
    </dsp:sp>
    <dsp:sp modelId="{2F43E524-4381-4ED5-89E5-A768411D1922}">
      <dsp:nvSpPr>
        <dsp:cNvPr id="0" name=""/>
        <dsp:cNvSpPr/>
      </dsp:nvSpPr>
      <dsp:spPr>
        <a:xfrm>
          <a:off x="4035002" y="2908885"/>
          <a:ext cx="1833041" cy="1099824"/>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dirty="0"/>
            <a:t>Implementing the improving health and wellness program with wellness programs. This will include Forums, Surveys and Market research. </a:t>
          </a:r>
          <a:endParaRPr lang="en-US" sz="1200" kern="1200" dirty="0"/>
        </a:p>
      </dsp:txBody>
      <dsp:txXfrm>
        <a:off x="4035002" y="2908885"/>
        <a:ext cx="1833041" cy="10998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13D4D-49FE-4920-890D-99CFE65957A8}">
      <dsp:nvSpPr>
        <dsp:cNvPr id="0" name=""/>
        <dsp:cNvSpPr/>
      </dsp:nvSpPr>
      <dsp:spPr>
        <a:xfrm>
          <a:off x="1205399" y="3485"/>
          <a:ext cx="2764585" cy="165875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a:t>In the planning of the Canteen quality and location plays very important role because it help to attract the maximum employees. </a:t>
          </a:r>
          <a:endParaRPr lang="en-US" sz="1700" kern="1200"/>
        </a:p>
      </dsp:txBody>
      <dsp:txXfrm>
        <a:off x="1205399" y="3485"/>
        <a:ext cx="2764585" cy="1658751"/>
      </dsp:txXfrm>
    </dsp:sp>
    <dsp:sp modelId="{5B7AC8EB-6F1F-4F19-A22E-B5107A03006C}">
      <dsp:nvSpPr>
        <dsp:cNvPr id="0" name=""/>
        <dsp:cNvSpPr/>
      </dsp:nvSpPr>
      <dsp:spPr>
        <a:xfrm>
          <a:off x="1205399" y="1938694"/>
          <a:ext cx="2764585" cy="165875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a:t>Canteen will have the attractive and classy Theme which provide positive and happier aura in the Canteen (</a:t>
          </a:r>
          <a:r>
            <a:rPr lang="en-GB" sz="1700" kern="1200"/>
            <a:t>Kim, and et.al , 2020)</a:t>
          </a:r>
          <a:r>
            <a:rPr lang="en-IN" sz="1700" kern="1200"/>
            <a:t> .</a:t>
          </a:r>
          <a:endParaRPr lang="en-US" sz="1700" kern="1200"/>
        </a:p>
      </dsp:txBody>
      <dsp:txXfrm>
        <a:off x="1205399" y="1938694"/>
        <a:ext cx="2764585" cy="1658751"/>
      </dsp:txXfrm>
    </dsp:sp>
    <dsp:sp modelId="{9C96A83C-16CC-4AB0-8416-40663F9DB9BA}">
      <dsp:nvSpPr>
        <dsp:cNvPr id="0" name=""/>
        <dsp:cNvSpPr/>
      </dsp:nvSpPr>
      <dsp:spPr>
        <a:xfrm>
          <a:off x="1205399" y="3873904"/>
          <a:ext cx="2764585" cy="165875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IN" sz="1700" kern="1200"/>
            <a:t>The Canteen will have a</a:t>
          </a:r>
        </a:p>
        <a:p>
          <a:pPr marL="0" lvl="0" indent="0" algn="ctr" defTabSz="755650">
            <a:lnSpc>
              <a:spcPct val="90000"/>
            </a:lnSpc>
            <a:spcBef>
              <a:spcPct val="0"/>
            </a:spcBef>
            <a:spcAft>
              <a:spcPct val="35000"/>
            </a:spcAft>
            <a:buNone/>
          </a:pPr>
          <a:r>
            <a:rPr lang="en-IN" sz="1700" kern="1200"/>
            <a:t>“playroom” with snooker table, Ping  Pong table, and one training room to host  massage facilities once a month as well as Forums. </a:t>
          </a:r>
          <a:endParaRPr lang="en-US" sz="1700" kern="1200"/>
        </a:p>
      </dsp:txBody>
      <dsp:txXfrm>
        <a:off x="1205399" y="3873904"/>
        <a:ext cx="2764585" cy="16587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824687-ECED-4CF4-A982-44DE2D229D74}">
      <dsp:nvSpPr>
        <dsp:cNvPr id="0" name=""/>
        <dsp:cNvSpPr/>
      </dsp:nvSpPr>
      <dsp:spPr>
        <a:xfrm>
          <a:off x="0" y="4535"/>
          <a:ext cx="4683949" cy="7037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BFE805-6B3E-450D-9212-ABBEA2F3B4A7}">
      <dsp:nvSpPr>
        <dsp:cNvPr id="0" name=""/>
        <dsp:cNvSpPr/>
      </dsp:nvSpPr>
      <dsp:spPr>
        <a:xfrm>
          <a:off x="212875" y="162872"/>
          <a:ext cx="387424" cy="3870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4295BE-AC43-42BD-8322-F3ED4C39E500}">
      <dsp:nvSpPr>
        <dsp:cNvPr id="0" name=""/>
        <dsp:cNvSpPr/>
      </dsp:nvSpPr>
      <dsp:spPr>
        <a:xfrm>
          <a:off x="813174" y="4535"/>
          <a:ext cx="3834037" cy="76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9" tIns="81459" rIns="81459" bIns="81459" numCol="1" spcCol="1270" anchor="ctr" anchorCtr="0">
          <a:noAutofit/>
        </a:bodyPr>
        <a:lstStyle/>
        <a:p>
          <a:pPr marL="0" lvl="0" indent="0" algn="l" defTabSz="622300">
            <a:lnSpc>
              <a:spcPct val="100000"/>
            </a:lnSpc>
            <a:spcBef>
              <a:spcPct val="0"/>
            </a:spcBef>
            <a:spcAft>
              <a:spcPct val="35000"/>
            </a:spcAft>
            <a:buNone/>
          </a:pPr>
          <a:r>
            <a:rPr lang="en-US" sz="1400" kern="1200"/>
            <a:t>Following are the stakeholder analysis of the project:-</a:t>
          </a:r>
        </a:p>
      </dsp:txBody>
      <dsp:txXfrm>
        <a:off x="813174" y="4535"/>
        <a:ext cx="3834037" cy="769693"/>
      </dsp:txXfrm>
    </dsp:sp>
    <dsp:sp modelId="{C4048B5D-E57C-4908-AFDC-F7254D171AE4}">
      <dsp:nvSpPr>
        <dsp:cNvPr id="0" name=""/>
        <dsp:cNvSpPr/>
      </dsp:nvSpPr>
      <dsp:spPr>
        <a:xfrm>
          <a:off x="0" y="966652"/>
          <a:ext cx="4683949" cy="7037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6C71E9-A570-4D8C-A3B5-D073059248C7}">
      <dsp:nvSpPr>
        <dsp:cNvPr id="0" name=""/>
        <dsp:cNvSpPr/>
      </dsp:nvSpPr>
      <dsp:spPr>
        <a:xfrm>
          <a:off x="212875" y="1124988"/>
          <a:ext cx="387424" cy="3870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2120C8-EA0E-48E7-A056-933CF5C5346B}">
      <dsp:nvSpPr>
        <dsp:cNvPr id="0" name=""/>
        <dsp:cNvSpPr/>
      </dsp:nvSpPr>
      <dsp:spPr>
        <a:xfrm>
          <a:off x="813174" y="966652"/>
          <a:ext cx="3834037" cy="76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9" tIns="81459" rIns="81459" bIns="81459" numCol="1" spcCol="1270" anchor="ctr" anchorCtr="0">
          <a:noAutofit/>
        </a:bodyPr>
        <a:lstStyle/>
        <a:p>
          <a:pPr marL="0" lvl="0" indent="0" algn="l" defTabSz="622300">
            <a:lnSpc>
              <a:spcPct val="100000"/>
            </a:lnSpc>
            <a:spcBef>
              <a:spcPct val="0"/>
            </a:spcBef>
            <a:spcAft>
              <a:spcPct val="35000"/>
            </a:spcAft>
            <a:buNone/>
          </a:pPr>
          <a:r>
            <a:rPr lang="en-US" sz="1400" kern="1200"/>
            <a:t>Project manager: they are leader of project and are responsible for planning, implementing and monitoring of project. </a:t>
          </a:r>
        </a:p>
      </dsp:txBody>
      <dsp:txXfrm>
        <a:off x="813174" y="966652"/>
        <a:ext cx="3834037" cy="769693"/>
      </dsp:txXfrm>
    </dsp:sp>
    <dsp:sp modelId="{21E4C612-A863-4BBF-AA1D-7B9894EFED48}">
      <dsp:nvSpPr>
        <dsp:cNvPr id="0" name=""/>
        <dsp:cNvSpPr/>
      </dsp:nvSpPr>
      <dsp:spPr>
        <a:xfrm>
          <a:off x="0" y="1928768"/>
          <a:ext cx="4683949" cy="7037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1469C1-DD3B-4ED9-BD12-50A4774C661F}">
      <dsp:nvSpPr>
        <dsp:cNvPr id="0" name=""/>
        <dsp:cNvSpPr/>
      </dsp:nvSpPr>
      <dsp:spPr>
        <a:xfrm>
          <a:off x="212875" y="2087105"/>
          <a:ext cx="387424" cy="3870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4171F0-D6C8-4D7F-84E8-A305F3281EF8}">
      <dsp:nvSpPr>
        <dsp:cNvPr id="0" name=""/>
        <dsp:cNvSpPr/>
      </dsp:nvSpPr>
      <dsp:spPr>
        <a:xfrm>
          <a:off x="813174" y="1928768"/>
          <a:ext cx="3834037" cy="76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9" tIns="81459" rIns="81459" bIns="81459" numCol="1" spcCol="1270" anchor="ctr" anchorCtr="0">
          <a:noAutofit/>
        </a:bodyPr>
        <a:lstStyle/>
        <a:p>
          <a:pPr marL="0" lvl="0" indent="0" algn="l" defTabSz="622300">
            <a:lnSpc>
              <a:spcPct val="100000"/>
            </a:lnSpc>
            <a:spcBef>
              <a:spcPct val="0"/>
            </a:spcBef>
            <a:spcAft>
              <a:spcPct val="35000"/>
            </a:spcAft>
            <a:buNone/>
          </a:pPr>
          <a:r>
            <a:rPr lang="en-US" sz="1400" kern="1200"/>
            <a:t>Customers: they are recipient of services, goods, products. These include suppliers, customers and investors. </a:t>
          </a:r>
        </a:p>
      </dsp:txBody>
      <dsp:txXfrm>
        <a:off x="813174" y="1928768"/>
        <a:ext cx="3834037" cy="769693"/>
      </dsp:txXfrm>
    </dsp:sp>
    <dsp:sp modelId="{5D6C65C1-D64F-4888-8C38-0A38DC71BAF4}">
      <dsp:nvSpPr>
        <dsp:cNvPr id="0" name=""/>
        <dsp:cNvSpPr/>
      </dsp:nvSpPr>
      <dsp:spPr>
        <a:xfrm>
          <a:off x="0" y="2890885"/>
          <a:ext cx="4683949" cy="7037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98D39A-B50F-4F9E-8EF0-E94D95EAB2AF}">
      <dsp:nvSpPr>
        <dsp:cNvPr id="0" name=""/>
        <dsp:cNvSpPr/>
      </dsp:nvSpPr>
      <dsp:spPr>
        <a:xfrm>
          <a:off x="212875" y="3049222"/>
          <a:ext cx="387424" cy="3870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E35BBE-4F86-4A19-A75B-306E470551CF}">
      <dsp:nvSpPr>
        <dsp:cNvPr id="0" name=""/>
        <dsp:cNvSpPr/>
      </dsp:nvSpPr>
      <dsp:spPr>
        <a:xfrm>
          <a:off x="813174" y="2890885"/>
          <a:ext cx="3834037" cy="76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9" tIns="81459" rIns="81459" bIns="81459" numCol="1" spcCol="1270" anchor="ctr" anchorCtr="0">
          <a:noAutofit/>
        </a:bodyPr>
        <a:lstStyle/>
        <a:p>
          <a:pPr marL="0" lvl="0" indent="0" algn="l" defTabSz="622300">
            <a:lnSpc>
              <a:spcPct val="100000"/>
            </a:lnSpc>
            <a:spcBef>
              <a:spcPct val="0"/>
            </a:spcBef>
            <a:spcAft>
              <a:spcPct val="35000"/>
            </a:spcAft>
            <a:buNone/>
          </a:pPr>
          <a:r>
            <a:rPr lang="en-US" sz="1400" kern="1200"/>
            <a:t>Project team members: these are group of members who executes the project. They come together to accomplish the common goals. </a:t>
          </a:r>
        </a:p>
      </dsp:txBody>
      <dsp:txXfrm>
        <a:off x="813174" y="2890885"/>
        <a:ext cx="3834037" cy="769693"/>
      </dsp:txXfrm>
    </dsp:sp>
    <dsp:sp modelId="{662A39BD-4921-435B-95BA-EDAAB7C2C430}">
      <dsp:nvSpPr>
        <dsp:cNvPr id="0" name=""/>
        <dsp:cNvSpPr/>
      </dsp:nvSpPr>
      <dsp:spPr>
        <a:xfrm>
          <a:off x="0" y="3853001"/>
          <a:ext cx="4683949" cy="7037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F3327-D9C3-47D4-8EA6-FB58F89A6CEC}">
      <dsp:nvSpPr>
        <dsp:cNvPr id="0" name=""/>
        <dsp:cNvSpPr/>
      </dsp:nvSpPr>
      <dsp:spPr>
        <a:xfrm>
          <a:off x="212875" y="4011338"/>
          <a:ext cx="387424" cy="3870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625602-5077-44CC-B332-624246D777EA}">
      <dsp:nvSpPr>
        <dsp:cNvPr id="0" name=""/>
        <dsp:cNvSpPr/>
      </dsp:nvSpPr>
      <dsp:spPr>
        <a:xfrm>
          <a:off x="813174" y="3853001"/>
          <a:ext cx="3834037" cy="76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9" tIns="81459" rIns="81459" bIns="81459" numCol="1" spcCol="1270" anchor="ctr" anchorCtr="0">
          <a:noAutofit/>
        </a:bodyPr>
        <a:lstStyle/>
        <a:p>
          <a:pPr marL="0" lvl="0" indent="0" algn="l" defTabSz="622300">
            <a:lnSpc>
              <a:spcPct val="100000"/>
            </a:lnSpc>
            <a:spcBef>
              <a:spcPct val="0"/>
            </a:spcBef>
            <a:spcAft>
              <a:spcPct val="35000"/>
            </a:spcAft>
            <a:buNone/>
          </a:pPr>
          <a:r>
            <a:rPr lang="en-US" sz="1400" kern="1200"/>
            <a:t>Employees: they are asset of business and contribute towards production of services. </a:t>
          </a:r>
        </a:p>
      </dsp:txBody>
      <dsp:txXfrm>
        <a:off x="813174" y="3853001"/>
        <a:ext cx="3834037" cy="769693"/>
      </dsp:txXfrm>
    </dsp:sp>
    <dsp:sp modelId="{4033CB70-1A65-400B-BD9F-C1D1B06E350A}">
      <dsp:nvSpPr>
        <dsp:cNvPr id="0" name=""/>
        <dsp:cNvSpPr/>
      </dsp:nvSpPr>
      <dsp:spPr>
        <a:xfrm>
          <a:off x="0" y="4815118"/>
          <a:ext cx="4683949" cy="7037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9453B2-17AE-4F1E-86D2-BBE9FACEAB80}">
      <dsp:nvSpPr>
        <dsp:cNvPr id="0" name=""/>
        <dsp:cNvSpPr/>
      </dsp:nvSpPr>
      <dsp:spPr>
        <a:xfrm>
          <a:off x="212875" y="4973455"/>
          <a:ext cx="387424" cy="38704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6378E2-6A02-4A85-AFF7-D3D1C4782553}">
      <dsp:nvSpPr>
        <dsp:cNvPr id="0" name=""/>
        <dsp:cNvSpPr/>
      </dsp:nvSpPr>
      <dsp:spPr>
        <a:xfrm>
          <a:off x="813174" y="4815118"/>
          <a:ext cx="3834037" cy="7696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459" tIns="81459" rIns="81459" bIns="81459" numCol="1" spcCol="1270" anchor="ctr" anchorCtr="0">
          <a:noAutofit/>
        </a:bodyPr>
        <a:lstStyle/>
        <a:p>
          <a:pPr marL="0" lvl="0" indent="0" algn="l" defTabSz="622300">
            <a:lnSpc>
              <a:spcPct val="100000"/>
            </a:lnSpc>
            <a:spcBef>
              <a:spcPct val="0"/>
            </a:spcBef>
            <a:spcAft>
              <a:spcPct val="35000"/>
            </a:spcAft>
            <a:buNone/>
          </a:pPr>
          <a:r>
            <a:rPr lang="en-US" sz="1400" kern="1200"/>
            <a:t>Investors: they are another important stakeholder of the project as they invest in the project.</a:t>
          </a:r>
        </a:p>
      </dsp:txBody>
      <dsp:txXfrm>
        <a:off x="813174" y="4815118"/>
        <a:ext cx="3834037" cy="7696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456C02-1671-478A-BE81-9350F243D51C}">
      <dsp:nvSpPr>
        <dsp:cNvPr id="0" name=""/>
        <dsp:cNvSpPr/>
      </dsp:nvSpPr>
      <dsp:spPr>
        <a:xfrm>
          <a:off x="2281766" y="1186373"/>
          <a:ext cx="492345" cy="91440"/>
        </a:xfrm>
        <a:custGeom>
          <a:avLst/>
          <a:gdLst/>
          <a:ahLst/>
          <a:cxnLst/>
          <a:rect l="0" t="0" r="0" b="0"/>
          <a:pathLst>
            <a:path>
              <a:moveTo>
                <a:pt x="0" y="45720"/>
              </a:moveTo>
              <a:lnTo>
                <a:pt x="49234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4865" y="1229476"/>
        <a:ext cx="26147" cy="5234"/>
      </dsp:txXfrm>
    </dsp:sp>
    <dsp:sp modelId="{9F90F71C-ADBF-423A-9BE0-505D5BCC3F26}">
      <dsp:nvSpPr>
        <dsp:cNvPr id="0" name=""/>
        <dsp:cNvSpPr/>
      </dsp:nvSpPr>
      <dsp:spPr>
        <a:xfrm>
          <a:off x="9890" y="549990"/>
          <a:ext cx="2273675" cy="136420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pPr>
          <a:r>
            <a:rPr lang="en-IN" sz="1200" kern="1200" dirty="0"/>
            <a:t>The organisation have around £250,000 .</a:t>
          </a:r>
          <a:endParaRPr lang="en-US" sz="1200" kern="1200" dirty="0"/>
        </a:p>
      </dsp:txBody>
      <dsp:txXfrm>
        <a:off x="9890" y="549990"/>
        <a:ext cx="2273675" cy="1364205"/>
      </dsp:txXfrm>
    </dsp:sp>
    <dsp:sp modelId="{1749CFCE-9D9D-4BFC-8FBD-55A1BBFD3F0C}">
      <dsp:nvSpPr>
        <dsp:cNvPr id="0" name=""/>
        <dsp:cNvSpPr/>
      </dsp:nvSpPr>
      <dsp:spPr>
        <a:xfrm>
          <a:off x="5078387" y="1186373"/>
          <a:ext cx="492345" cy="91440"/>
        </a:xfrm>
        <a:custGeom>
          <a:avLst/>
          <a:gdLst/>
          <a:ahLst/>
          <a:cxnLst/>
          <a:rect l="0" t="0" r="0" b="0"/>
          <a:pathLst>
            <a:path>
              <a:moveTo>
                <a:pt x="0" y="45720"/>
              </a:moveTo>
              <a:lnTo>
                <a:pt x="49234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1486" y="1229476"/>
        <a:ext cx="26147" cy="5234"/>
      </dsp:txXfrm>
    </dsp:sp>
    <dsp:sp modelId="{1BFC4C6D-FE6E-48AB-8424-8A425D1041CD}">
      <dsp:nvSpPr>
        <dsp:cNvPr id="0" name=""/>
        <dsp:cNvSpPr/>
      </dsp:nvSpPr>
      <dsp:spPr>
        <a:xfrm>
          <a:off x="2806512" y="549990"/>
          <a:ext cx="2273675" cy="136420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pPr>
          <a:r>
            <a:rPr lang="en-IN" sz="1200" kern="1200" dirty="0"/>
            <a:t>The budget is diversified in different parts of the project which provide amount to sections of the project. </a:t>
          </a:r>
          <a:endParaRPr lang="en-US" sz="1200" kern="1200" dirty="0"/>
        </a:p>
      </dsp:txBody>
      <dsp:txXfrm>
        <a:off x="2806512" y="549990"/>
        <a:ext cx="2273675" cy="1364205"/>
      </dsp:txXfrm>
    </dsp:sp>
    <dsp:sp modelId="{1C474308-5A97-44E7-8821-0D8AAEFCC3B8}">
      <dsp:nvSpPr>
        <dsp:cNvPr id="0" name=""/>
        <dsp:cNvSpPr/>
      </dsp:nvSpPr>
      <dsp:spPr>
        <a:xfrm>
          <a:off x="1146728" y="2105629"/>
          <a:ext cx="5593242" cy="492345"/>
        </a:xfrm>
        <a:custGeom>
          <a:avLst/>
          <a:gdLst/>
          <a:ahLst/>
          <a:cxnLst/>
          <a:rect l="0" t="0" r="0" b="0"/>
          <a:pathLst>
            <a:path>
              <a:moveTo>
                <a:pt x="5593242" y="0"/>
              </a:moveTo>
              <a:lnTo>
                <a:pt x="5593242" y="263272"/>
              </a:lnTo>
              <a:lnTo>
                <a:pt x="0" y="263272"/>
              </a:lnTo>
              <a:lnTo>
                <a:pt x="0" y="492345"/>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02909" y="2349184"/>
        <a:ext cx="280881" cy="5234"/>
      </dsp:txXfrm>
    </dsp:sp>
    <dsp:sp modelId="{0BD68FC4-35E2-4E22-B2E0-5D59A99FA4C2}">
      <dsp:nvSpPr>
        <dsp:cNvPr id="0" name=""/>
        <dsp:cNvSpPr/>
      </dsp:nvSpPr>
      <dsp:spPr>
        <a:xfrm>
          <a:off x="5603133" y="356757"/>
          <a:ext cx="2273675" cy="175067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pPr>
          <a:r>
            <a:rPr lang="en-IN" sz="1200" kern="1200" dirty="0"/>
            <a:t>In the budget £100,000 will be used in the  construction of the canteen. Results</a:t>
          </a:r>
          <a:r>
            <a:rPr lang="en-GB" sz="1200" kern="1200" dirty="0"/>
            <a:t> demonstrate that poor working conditions are the main problems affecting hiring and retention. </a:t>
          </a:r>
        </a:p>
        <a:p>
          <a:pPr marL="0" lvl="0" indent="0" algn="ctr" defTabSz="533400">
            <a:lnSpc>
              <a:spcPct val="90000"/>
            </a:lnSpc>
            <a:spcBef>
              <a:spcPct val="0"/>
            </a:spcBef>
            <a:spcAft>
              <a:spcPct val="35000"/>
            </a:spcAft>
            <a:buNone/>
          </a:pPr>
          <a:r>
            <a:rPr lang="en-GB" sz="1200" kern="1200" dirty="0">
              <a:solidFill>
                <a:prstClr val="white"/>
              </a:solidFill>
              <a:latin typeface="Calibri" panose="020F0502020204030204"/>
              <a:ea typeface="+mn-ea"/>
              <a:cs typeface="+mn-cs"/>
              <a:hlinkClick xmlns:r="http://schemas.openxmlformats.org/officeDocument/2006/relationships" r:id="rId1" tooltip="Alexander Crizzle">
                <a:extLst>
                  <a:ext uri="{A12FA001-AC4F-418D-AE19-62706E023703}">
                    <ahyp:hlinkClr xmlns:ahyp="http://schemas.microsoft.com/office/drawing/2018/hyperlinkcolor" val="tx"/>
                  </a:ext>
                </a:extLst>
              </a:hlinkClick>
            </a:rPr>
            <a:t>Crizzle, A.</a:t>
          </a:r>
          <a:r>
            <a:rPr lang="en-GB" sz="1200" kern="1200" dirty="0">
              <a:solidFill>
                <a:prstClr val="white"/>
              </a:solidFill>
              <a:latin typeface="Calibri" panose="020F0502020204030204"/>
              <a:ea typeface="+mn-ea"/>
              <a:cs typeface="+mn-cs"/>
            </a:rPr>
            <a:t>, </a:t>
          </a:r>
          <a:r>
            <a:rPr lang="en-GB" sz="1200" kern="1200" dirty="0" err="1">
              <a:solidFill>
                <a:prstClr val="white"/>
              </a:solidFill>
              <a:latin typeface="Calibri" panose="020F0502020204030204"/>
              <a:ea typeface="+mn-ea"/>
              <a:cs typeface="+mn-cs"/>
              <a:hlinkClick xmlns:r="http://schemas.openxmlformats.org/officeDocument/2006/relationships" r:id="rId2" tooltip="Maryam Madani Larijani">
                <a:extLst>
                  <a:ext uri="{A12FA001-AC4F-418D-AE19-62706E023703}">
                    <ahyp:hlinkClr xmlns:ahyp="http://schemas.microsoft.com/office/drawing/2018/hyperlinkcolor" val="tx"/>
                  </a:ext>
                </a:extLst>
              </a:hlinkClick>
            </a:rPr>
            <a:t>Madani</a:t>
          </a:r>
          <a:r>
            <a:rPr lang="en-GB" sz="1200" kern="1200" dirty="0">
              <a:solidFill>
                <a:prstClr val="white"/>
              </a:solidFill>
              <a:latin typeface="Calibri" panose="020F0502020204030204"/>
              <a:ea typeface="+mn-ea"/>
              <a:cs typeface="+mn-cs"/>
              <a:hlinkClick xmlns:r="http://schemas.openxmlformats.org/officeDocument/2006/relationships" r:id="rId2" tooltip="Maryam Madani Larijani">
                <a:extLst>
                  <a:ext uri="{A12FA001-AC4F-418D-AE19-62706E023703}">
                    <ahyp:hlinkClr xmlns:ahyp="http://schemas.microsoft.com/office/drawing/2018/hyperlinkcolor" val="tx"/>
                  </a:ext>
                </a:extLst>
              </a:hlinkClick>
            </a:rPr>
            <a:t> Larijani, M.</a:t>
          </a:r>
          <a:r>
            <a:rPr lang="en-GB" sz="1200" kern="1200" dirty="0">
              <a:solidFill>
                <a:prstClr val="white"/>
              </a:solidFill>
              <a:latin typeface="Calibri" panose="020F0502020204030204"/>
              <a:ea typeface="+mn-ea"/>
              <a:cs typeface="+mn-cs"/>
            </a:rPr>
            <a:t>, </a:t>
          </a:r>
          <a:r>
            <a:rPr lang="en-GB" sz="1200" kern="1200" dirty="0">
              <a:solidFill>
                <a:prstClr val="white"/>
              </a:solidFill>
              <a:latin typeface="Calibri" panose="020F0502020204030204"/>
              <a:ea typeface="+mn-ea"/>
              <a:cs typeface="+mn-cs"/>
              <a:hlinkClick xmlns:r="http://schemas.openxmlformats.org/officeDocument/2006/relationships" r:id="rId3" tooltip="Anita Myers">
                <a:extLst>
                  <a:ext uri="{A12FA001-AC4F-418D-AE19-62706E023703}">
                    <ahyp:hlinkClr xmlns:ahyp="http://schemas.microsoft.com/office/drawing/2018/hyperlinkcolor" val="tx"/>
                  </a:ext>
                </a:extLst>
              </a:hlinkClick>
            </a:rPr>
            <a:t>Myers, A.</a:t>
          </a:r>
          <a:r>
            <a:rPr lang="en-GB" sz="1200" kern="1200" dirty="0">
              <a:solidFill>
                <a:prstClr val="white"/>
              </a:solidFill>
              <a:latin typeface="Calibri" panose="020F0502020204030204"/>
              <a:ea typeface="+mn-ea"/>
              <a:cs typeface="+mn-cs"/>
            </a:rPr>
            <a:t>, McCrory, C.et Al</a:t>
          </a:r>
          <a:r>
            <a:rPr lang="en-GB" sz="1200" kern="1200" dirty="0">
              <a:solidFill>
                <a:prstClr val="white"/>
              </a:solidFill>
              <a:latin typeface="Calibri" panose="020F0502020204030204"/>
              <a:ea typeface="+mn-ea"/>
              <a:cs typeface="+mn-cs"/>
              <a:hlinkClick xmlns:r="http://schemas.openxmlformats.org/officeDocument/2006/relationships" r:id="rId4" tooltip="Philip Bigelow">
                <a:extLst>
                  <a:ext uri="{A12FA001-AC4F-418D-AE19-62706E023703}">
                    <ahyp:hlinkClr xmlns:ahyp="http://schemas.microsoft.com/office/drawing/2018/hyperlinkcolor" val="tx"/>
                  </a:ext>
                </a:extLst>
              </a:hlinkClick>
            </a:rPr>
            <a:t> P.</a:t>
          </a:r>
          <a:r>
            <a:rPr lang="en-GB" sz="1200" kern="1200" dirty="0">
              <a:solidFill>
                <a:prstClr val="white"/>
              </a:solidFill>
              <a:latin typeface="Calibri" panose="020F0502020204030204"/>
              <a:ea typeface="+mn-ea"/>
              <a:cs typeface="+mn-cs"/>
            </a:rPr>
            <a:t> (2018)</a:t>
          </a:r>
          <a:endParaRPr lang="en-US" sz="1200" kern="1200" dirty="0">
            <a:solidFill>
              <a:prstClr val="white"/>
            </a:solidFill>
            <a:latin typeface="Calibri" panose="020F0502020204030204"/>
            <a:ea typeface="+mn-ea"/>
            <a:cs typeface="+mn-cs"/>
          </a:endParaRPr>
        </a:p>
      </dsp:txBody>
      <dsp:txXfrm>
        <a:off x="5603133" y="356757"/>
        <a:ext cx="2273675" cy="1750671"/>
      </dsp:txXfrm>
    </dsp:sp>
    <dsp:sp modelId="{537C2D11-FEAD-4E58-AF6F-7523B10FEBC9}">
      <dsp:nvSpPr>
        <dsp:cNvPr id="0" name=""/>
        <dsp:cNvSpPr/>
      </dsp:nvSpPr>
      <dsp:spPr>
        <a:xfrm>
          <a:off x="2281766" y="3266757"/>
          <a:ext cx="492345" cy="91440"/>
        </a:xfrm>
        <a:custGeom>
          <a:avLst/>
          <a:gdLst/>
          <a:ahLst/>
          <a:cxnLst/>
          <a:rect l="0" t="0" r="0" b="0"/>
          <a:pathLst>
            <a:path>
              <a:moveTo>
                <a:pt x="0" y="45720"/>
              </a:moveTo>
              <a:lnTo>
                <a:pt x="492345"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4865" y="3309860"/>
        <a:ext cx="26147" cy="5234"/>
      </dsp:txXfrm>
    </dsp:sp>
    <dsp:sp modelId="{8BD7FE4B-170B-4B9F-8BDF-C8F69472EC50}">
      <dsp:nvSpPr>
        <dsp:cNvPr id="0" name=""/>
        <dsp:cNvSpPr/>
      </dsp:nvSpPr>
      <dsp:spPr>
        <a:xfrm>
          <a:off x="9890" y="2630374"/>
          <a:ext cx="2273675" cy="136420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pPr>
          <a:r>
            <a:rPr lang="en-IN" sz="1200" kern="1200"/>
            <a:t>The canteen will pay   for food quality verification, licenses, permits and insurances estimated at £50,000 at initiation. </a:t>
          </a:r>
        </a:p>
        <a:p>
          <a:pPr marL="0" lvl="0" indent="0" algn="ctr" defTabSz="533400">
            <a:lnSpc>
              <a:spcPct val="90000"/>
            </a:lnSpc>
            <a:spcBef>
              <a:spcPct val="0"/>
            </a:spcBef>
            <a:spcAft>
              <a:spcPct val="35000"/>
            </a:spcAft>
            <a:buNone/>
          </a:pPr>
          <a:r>
            <a:rPr lang="en-GB" sz="1200" kern="1200">
              <a:latin typeface="Calibri" panose="020F0502020204030204"/>
              <a:ea typeface="+mn-ea"/>
              <a:cs typeface="+mn-cs"/>
              <a:hlinkClick xmlns:r="http://schemas.openxmlformats.org/officeDocument/2006/relationships" r:id="rId5" tooltip="Sarah Price">
                <a:extLst>
                  <a:ext uri="{A12FA001-AC4F-418D-AE19-62706E023703}">
                    <ahyp:hlinkClr xmlns:ahyp="http://schemas.microsoft.com/office/drawing/2018/hyperlinkcolor" val="tx"/>
                  </a:ext>
                </a:extLst>
              </a:hlinkClick>
            </a:rPr>
            <a:t>Price, S.</a:t>
          </a:r>
          <a:r>
            <a:rPr lang="en-GB" sz="1200" kern="1200">
              <a:latin typeface="Calibri" panose="020F0502020204030204"/>
              <a:ea typeface="+mn-ea"/>
              <a:cs typeface="+mn-cs"/>
            </a:rPr>
            <a:t>, </a:t>
          </a:r>
          <a:r>
            <a:rPr lang="en-GB" sz="1200" kern="1200">
              <a:latin typeface="Calibri" panose="020F0502020204030204"/>
              <a:ea typeface="+mn-ea"/>
              <a:cs typeface="+mn-cs"/>
              <a:hlinkClick xmlns:r="http://schemas.openxmlformats.org/officeDocument/2006/relationships" r:id="rId6" tooltip="Jeffery Bray">
                <a:extLst>
                  <a:ext uri="{A12FA001-AC4F-418D-AE19-62706E023703}">
                    <ahyp:hlinkClr xmlns:ahyp="http://schemas.microsoft.com/office/drawing/2018/hyperlinkcolor" val="tx"/>
                  </a:ext>
                </a:extLst>
              </a:hlinkClick>
            </a:rPr>
            <a:t>Bray, J.</a:t>
          </a:r>
          <a:r>
            <a:rPr lang="en-GB" sz="1200" kern="1200">
              <a:latin typeface="Calibri" panose="020F0502020204030204"/>
              <a:ea typeface="+mn-ea"/>
              <a:cs typeface="+mn-cs"/>
            </a:rPr>
            <a:t> and </a:t>
          </a:r>
          <a:r>
            <a:rPr lang="en-GB" sz="1200" kern="1200">
              <a:latin typeface="Calibri" panose="020F0502020204030204"/>
              <a:ea typeface="+mn-ea"/>
              <a:cs typeface="+mn-cs"/>
              <a:hlinkClick xmlns:r="http://schemas.openxmlformats.org/officeDocument/2006/relationships" r:id="rId7" tooltip="Lorraine Brown">
                <a:extLst>
                  <a:ext uri="{A12FA001-AC4F-418D-AE19-62706E023703}">
                    <ahyp:hlinkClr xmlns:ahyp="http://schemas.microsoft.com/office/drawing/2018/hyperlinkcolor" val="tx"/>
                  </a:ext>
                </a:extLst>
              </a:hlinkClick>
            </a:rPr>
            <a:t>Brown, L.</a:t>
          </a:r>
          <a:r>
            <a:rPr lang="en-GB" sz="1200" kern="1200">
              <a:latin typeface="Calibri" panose="020F0502020204030204"/>
              <a:ea typeface="+mn-ea"/>
              <a:cs typeface="+mn-cs"/>
            </a:rPr>
            <a:t> (2017)</a:t>
          </a:r>
          <a:endParaRPr lang="en-US" sz="1200" kern="1200">
            <a:latin typeface="Calibri" panose="020F0502020204030204"/>
            <a:ea typeface="+mn-ea"/>
            <a:cs typeface="+mn-cs"/>
          </a:endParaRPr>
        </a:p>
      </dsp:txBody>
      <dsp:txXfrm>
        <a:off x="9890" y="2630374"/>
        <a:ext cx="2273675" cy="1364205"/>
      </dsp:txXfrm>
    </dsp:sp>
    <dsp:sp modelId="{8F417CB0-D47F-4BBD-928A-7564A6A73F7C}">
      <dsp:nvSpPr>
        <dsp:cNvPr id="0" name=""/>
        <dsp:cNvSpPr/>
      </dsp:nvSpPr>
      <dsp:spPr>
        <a:xfrm>
          <a:off x="5078387" y="3266757"/>
          <a:ext cx="492345" cy="91440"/>
        </a:xfrm>
        <a:custGeom>
          <a:avLst/>
          <a:gdLst/>
          <a:ahLst/>
          <a:cxnLst/>
          <a:rect l="0" t="0" r="0" b="0"/>
          <a:pathLst>
            <a:path>
              <a:moveTo>
                <a:pt x="0" y="45720"/>
              </a:moveTo>
              <a:lnTo>
                <a:pt x="49234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1486" y="3309860"/>
        <a:ext cx="26147" cy="5234"/>
      </dsp:txXfrm>
    </dsp:sp>
    <dsp:sp modelId="{14F84660-BD82-471E-A0CC-42821B5AAE66}">
      <dsp:nvSpPr>
        <dsp:cNvPr id="0" name=""/>
        <dsp:cNvSpPr/>
      </dsp:nvSpPr>
      <dsp:spPr>
        <a:xfrm>
          <a:off x="2806512" y="2630374"/>
          <a:ext cx="2273675" cy="136420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pPr>
          <a:r>
            <a:rPr lang="en-IN" sz="1200" kern="1200" dirty="0"/>
            <a:t>The company have the budget around £50.000 annually ,for the employees and worker who will manage the canteen.  </a:t>
          </a:r>
          <a:endParaRPr lang="en-US" sz="1200" kern="1200" dirty="0"/>
        </a:p>
      </dsp:txBody>
      <dsp:txXfrm>
        <a:off x="2806512" y="2630374"/>
        <a:ext cx="2273675" cy="1364205"/>
      </dsp:txXfrm>
    </dsp:sp>
    <dsp:sp modelId="{42A63692-8210-4971-9E06-82C00AB2AFF0}">
      <dsp:nvSpPr>
        <dsp:cNvPr id="0" name=""/>
        <dsp:cNvSpPr/>
      </dsp:nvSpPr>
      <dsp:spPr>
        <a:xfrm>
          <a:off x="5603133" y="2630374"/>
          <a:ext cx="2273675" cy="136420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pPr>
          <a:r>
            <a:rPr lang="en-IN" sz="1200" kern="1200"/>
            <a:t>Company will use the £5000 in reserve to manage the daily expense. </a:t>
          </a:r>
          <a:endParaRPr lang="en-US" sz="1200" kern="1200"/>
        </a:p>
      </dsp:txBody>
      <dsp:txXfrm>
        <a:off x="5603133" y="2630374"/>
        <a:ext cx="2273675" cy="136420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09BCE4-E2AB-4698-A70C-65067F4E1403}">
      <dsp:nvSpPr>
        <dsp:cNvPr id="0" name=""/>
        <dsp:cNvSpPr/>
      </dsp:nvSpPr>
      <dsp:spPr>
        <a:xfrm>
          <a:off x="0" y="0"/>
          <a:ext cx="6072759" cy="78324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There are many risk associated with construction and designing of the canteen such as legal permits, material procurement and statutory building permissions. </a:t>
          </a:r>
          <a:endParaRPr lang="en-US" sz="1400" kern="1200" dirty="0"/>
        </a:p>
      </dsp:txBody>
      <dsp:txXfrm>
        <a:off x="22940" y="22940"/>
        <a:ext cx="5135942" cy="737360"/>
      </dsp:txXfrm>
    </dsp:sp>
    <dsp:sp modelId="{4DF60615-F468-44B5-9069-158B351B9780}">
      <dsp:nvSpPr>
        <dsp:cNvPr id="0" name=""/>
        <dsp:cNvSpPr/>
      </dsp:nvSpPr>
      <dsp:spPr>
        <a:xfrm>
          <a:off x="453485" y="892024"/>
          <a:ext cx="6072759" cy="783240"/>
        </a:xfrm>
        <a:prstGeom prst="roundRect">
          <a:avLst>
            <a:gd name="adj" fmla="val 10000"/>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There may be insufficient cash flow to continue the project. </a:t>
          </a:r>
          <a:endParaRPr lang="en-US" sz="1400" kern="1200"/>
        </a:p>
      </dsp:txBody>
      <dsp:txXfrm>
        <a:off x="476425" y="914964"/>
        <a:ext cx="5064287" cy="737360"/>
      </dsp:txXfrm>
    </dsp:sp>
    <dsp:sp modelId="{F630B5A6-8DB7-4354-A3E7-5916C2B854BE}">
      <dsp:nvSpPr>
        <dsp:cNvPr id="0" name=""/>
        <dsp:cNvSpPr/>
      </dsp:nvSpPr>
      <dsp:spPr>
        <a:xfrm>
          <a:off x="906970" y="1784048"/>
          <a:ext cx="6072759" cy="783240"/>
        </a:xfrm>
        <a:prstGeom prst="roundRect">
          <a:avLst>
            <a:gd name="adj" fmla="val 1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There may be lack of sufficient capital which is nothing less than disaster.</a:t>
          </a:r>
          <a:endParaRPr lang="en-US" sz="1400" kern="1200"/>
        </a:p>
      </dsp:txBody>
      <dsp:txXfrm>
        <a:off x="929910" y="1806988"/>
        <a:ext cx="5064287" cy="737360"/>
      </dsp:txXfrm>
    </dsp:sp>
    <dsp:sp modelId="{0CF5B681-E25C-441D-8DF0-C443662FCC0E}">
      <dsp:nvSpPr>
        <dsp:cNvPr id="0" name=""/>
        <dsp:cNvSpPr/>
      </dsp:nvSpPr>
      <dsp:spPr>
        <a:xfrm>
          <a:off x="1360455" y="2676072"/>
          <a:ext cx="6072759" cy="783240"/>
        </a:xfrm>
        <a:prstGeom prst="roundRect">
          <a:avLst>
            <a:gd name="adj" fmla="val 10000"/>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Contractual negotiations with software companies used to run the management of the new canteen. </a:t>
          </a:r>
        </a:p>
      </dsp:txBody>
      <dsp:txXfrm>
        <a:off x="1383395" y="2699012"/>
        <a:ext cx="5064287" cy="737360"/>
      </dsp:txXfrm>
    </dsp:sp>
    <dsp:sp modelId="{3055B379-FE44-465D-B1BA-9E215063D639}">
      <dsp:nvSpPr>
        <dsp:cNvPr id="0" name=""/>
        <dsp:cNvSpPr/>
      </dsp:nvSpPr>
      <dsp:spPr>
        <a:xfrm>
          <a:off x="1813940" y="3568097"/>
          <a:ext cx="6072759" cy="783240"/>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There may be risk of food storage. </a:t>
          </a:r>
          <a:endParaRPr lang="en-US" sz="1400" kern="1200" dirty="0"/>
        </a:p>
      </dsp:txBody>
      <dsp:txXfrm>
        <a:off x="1836880" y="3591037"/>
        <a:ext cx="5064287" cy="737360"/>
      </dsp:txXfrm>
    </dsp:sp>
    <dsp:sp modelId="{D633009C-DE1B-472F-9309-0E44F97334CD}">
      <dsp:nvSpPr>
        <dsp:cNvPr id="0" name=""/>
        <dsp:cNvSpPr/>
      </dsp:nvSpPr>
      <dsp:spPr>
        <a:xfrm>
          <a:off x="5563652"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678201" y="572200"/>
        <a:ext cx="280008" cy="383102"/>
      </dsp:txXfrm>
    </dsp:sp>
    <dsp:sp modelId="{19906AFA-D1AF-46F8-96AC-72464BBE558F}">
      <dsp:nvSpPr>
        <dsp:cNvPr id="0" name=""/>
        <dsp:cNvSpPr/>
      </dsp:nvSpPr>
      <dsp:spPr>
        <a:xfrm>
          <a:off x="6017137" y="1464225"/>
          <a:ext cx="509106" cy="509106"/>
        </a:xfrm>
        <a:prstGeom prst="downArrow">
          <a:avLst>
            <a:gd name="adj1" fmla="val 55000"/>
            <a:gd name="adj2" fmla="val 45000"/>
          </a:avLst>
        </a:prstGeom>
        <a:solidFill>
          <a:schemeClr val="accent2">
            <a:tint val="40000"/>
            <a:alpha val="90000"/>
            <a:hueOff val="-283075"/>
            <a:satOff val="-25115"/>
            <a:lumOff val="-256"/>
            <a:alphaOff val="0"/>
          </a:schemeClr>
        </a:solidFill>
        <a:ln w="6350" cap="flat" cmpd="sng" algn="ctr">
          <a:solidFill>
            <a:schemeClr val="accent2">
              <a:tint val="40000"/>
              <a:alpha val="90000"/>
              <a:hueOff val="-283075"/>
              <a:satOff val="-25115"/>
              <a:lumOff val="-256"/>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6131686" y="1464225"/>
        <a:ext cx="280008" cy="383102"/>
      </dsp:txXfrm>
    </dsp:sp>
    <dsp:sp modelId="{42AA1AB0-EA90-42A7-BCB3-11F074B20E03}">
      <dsp:nvSpPr>
        <dsp:cNvPr id="0" name=""/>
        <dsp:cNvSpPr/>
      </dsp:nvSpPr>
      <dsp:spPr>
        <a:xfrm>
          <a:off x="6470622" y="2343195"/>
          <a:ext cx="509106" cy="509106"/>
        </a:xfrm>
        <a:prstGeom prst="downArrow">
          <a:avLst>
            <a:gd name="adj1" fmla="val 55000"/>
            <a:gd name="adj2" fmla="val 45000"/>
          </a:avLst>
        </a:prstGeom>
        <a:solidFill>
          <a:schemeClr val="accent2">
            <a:tint val="40000"/>
            <a:alpha val="90000"/>
            <a:hueOff val="-566151"/>
            <a:satOff val="-50231"/>
            <a:lumOff val="-513"/>
            <a:alphaOff val="0"/>
          </a:schemeClr>
        </a:solidFill>
        <a:ln w="6350" cap="flat" cmpd="sng" algn="ctr">
          <a:solidFill>
            <a:schemeClr val="accent2">
              <a:tint val="40000"/>
              <a:alpha val="90000"/>
              <a:hueOff val="-566151"/>
              <a:satOff val="-50231"/>
              <a:lumOff val="-513"/>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6585171" y="2343195"/>
        <a:ext cx="280008" cy="383102"/>
      </dsp:txXfrm>
    </dsp:sp>
    <dsp:sp modelId="{2C76CA82-D4C9-45EA-9A27-6DC57C8279CF}">
      <dsp:nvSpPr>
        <dsp:cNvPr id="0" name=""/>
        <dsp:cNvSpPr/>
      </dsp:nvSpPr>
      <dsp:spPr>
        <a:xfrm>
          <a:off x="6924108" y="3243922"/>
          <a:ext cx="509106" cy="509106"/>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038657" y="3243922"/>
        <a:ext cx="280008" cy="3831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E737D-E964-4313-8F78-2373C282D88D}">
      <dsp:nvSpPr>
        <dsp:cNvPr id="0" name=""/>
        <dsp:cNvSpPr/>
      </dsp:nvSpPr>
      <dsp:spPr>
        <a:xfrm>
          <a:off x="0" y="0"/>
          <a:ext cx="78867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316D3C6-7268-4979-979B-8A896A2F2BAC}">
      <dsp:nvSpPr>
        <dsp:cNvPr id="0" name=""/>
        <dsp:cNvSpPr/>
      </dsp:nvSpPr>
      <dsp:spPr>
        <a:xfrm>
          <a:off x="0" y="0"/>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kern="1200" dirty="0"/>
            <a:t>The Bon Appetite will follow the process as in Gantt chart.</a:t>
          </a:r>
        </a:p>
      </dsp:txBody>
      <dsp:txXfrm>
        <a:off x="0" y="0"/>
        <a:ext cx="7886700" cy="1087834"/>
      </dsp:txXfrm>
    </dsp:sp>
    <dsp:sp modelId="{26EC151C-B5DD-481C-91B2-BD46086DCDA3}">
      <dsp:nvSpPr>
        <dsp:cNvPr id="0" name=""/>
        <dsp:cNvSpPr/>
      </dsp:nvSpPr>
      <dsp:spPr>
        <a:xfrm>
          <a:off x="0" y="1087834"/>
          <a:ext cx="7886700" cy="0"/>
        </a:xfrm>
        <a:prstGeom prst="lin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3489C34-2CFD-42B8-946C-CE1F757126B5}">
      <dsp:nvSpPr>
        <dsp:cNvPr id="0" name=""/>
        <dsp:cNvSpPr/>
      </dsp:nvSpPr>
      <dsp:spPr>
        <a:xfrm>
          <a:off x="0" y="1087834"/>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kern="1200" dirty="0"/>
            <a:t>The proper communication and interaction will be initiated among stakeholders via weekly meetings and co-</a:t>
          </a:r>
          <a:r>
            <a:rPr lang="en-IN" sz="1500" kern="1200" dirty="0" err="1"/>
            <a:t>horts</a:t>
          </a:r>
          <a:r>
            <a:rPr lang="en-IN" sz="1500" kern="1200" dirty="0"/>
            <a:t>.</a:t>
          </a:r>
          <a:endParaRPr lang="en-US" sz="1500" kern="1200" dirty="0"/>
        </a:p>
      </dsp:txBody>
      <dsp:txXfrm>
        <a:off x="0" y="1087834"/>
        <a:ext cx="7886700" cy="1087834"/>
      </dsp:txXfrm>
    </dsp:sp>
    <dsp:sp modelId="{B00657D2-0FFD-4C4D-8D55-E46B3A519C76}">
      <dsp:nvSpPr>
        <dsp:cNvPr id="0" name=""/>
        <dsp:cNvSpPr/>
      </dsp:nvSpPr>
      <dsp:spPr>
        <a:xfrm>
          <a:off x="0" y="2175669"/>
          <a:ext cx="7886700" cy="0"/>
        </a:xfrm>
        <a:prstGeom prst="lin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4F49A1-CA67-448D-892F-148056120B60}">
      <dsp:nvSpPr>
        <dsp:cNvPr id="0" name=""/>
        <dsp:cNvSpPr/>
      </dsp:nvSpPr>
      <dsp:spPr>
        <a:xfrm>
          <a:off x="0" y="2175669"/>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kern="1200" dirty="0"/>
            <a:t>There are multiple challenges and risk that can be faced in project such as lack of motivation, mismanagement, absenteeism. Issue logs must be in place and escalation systems at the point of executing.</a:t>
          </a:r>
        </a:p>
        <a:p>
          <a:pPr marL="0" lvl="0" indent="0" algn="l" defTabSz="666750">
            <a:lnSpc>
              <a:spcPct val="90000"/>
            </a:lnSpc>
            <a:spcBef>
              <a:spcPct val="0"/>
            </a:spcBef>
            <a:spcAft>
              <a:spcPct val="35000"/>
            </a:spcAft>
            <a:buNone/>
          </a:pPr>
          <a:r>
            <a:rPr lang="en-GB" sz="1500" kern="1200" dirty="0"/>
            <a:t>(</a:t>
          </a:r>
          <a:r>
            <a:rPr lang="en-GB" sz="1500" kern="1200" dirty="0" err="1"/>
            <a:t>Panzone</a:t>
          </a:r>
          <a:r>
            <a:rPr lang="en-GB" sz="1500" kern="1200" dirty="0"/>
            <a:t>, Larcom and She, 2021)</a:t>
          </a:r>
          <a:endParaRPr lang="en-US" sz="1500" kern="1200" dirty="0"/>
        </a:p>
      </dsp:txBody>
      <dsp:txXfrm>
        <a:off x="0" y="2175669"/>
        <a:ext cx="7886700" cy="1087834"/>
      </dsp:txXfrm>
    </dsp:sp>
    <dsp:sp modelId="{7D81C7D2-D363-4403-87BF-EA6EFE19701E}">
      <dsp:nvSpPr>
        <dsp:cNvPr id="0" name=""/>
        <dsp:cNvSpPr/>
      </dsp:nvSpPr>
      <dsp:spPr>
        <a:xfrm>
          <a:off x="0" y="3263503"/>
          <a:ext cx="7886700"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B6CA0AD-C4AC-470A-9F7C-19FB078F5ABC}">
      <dsp:nvSpPr>
        <dsp:cNvPr id="0" name=""/>
        <dsp:cNvSpPr/>
      </dsp:nvSpPr>
      <dsp:spPr>
        <a:xfrm>
          <a:off x="0" y="3263503"/>
          <a:ext cx="78867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IN" sz="1500" kern="1200" dirty="0"/>
            <a:t>There are  different approaches and methods that can be adopted to reduce risk such as open communication, maintenance of documents as well as follow up of proper procedure.</a:t>
          </a:r>
          <a:endParaRPr lang="en-US" sz="1500" kern="1200" dirty="0"/>
        </a:p>
      </dsp:txBody>
      <dsp:txXfrm>
        <a:off x="0" y="3263503"/>
        <a:ext cx="7886700" cy="10878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29B491-62E3-47EE-9CCD-CB01D9647859}">
      <dsp:nvSpPr>
        <dsp:cNvPr id="0" name=""/>
        <dsp:cNvSpPr/>
      </dsp:nvSpPr>
      <dsp:spPr>
        <a:xfrm>
          <a:off x="0" y="0"/>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E96BEB-BCD2-4D1F-B12E-891836A3C7E8}">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a:t>Restaurant will collaborate with different health and fitness institutes which helps to make their loyal customer health. </a:t>
          </a:r>
          <a:endParaRPr lang="en-US" sz="2300" kern="1200"/>
        </a:p>
      </dsp:txBody>
      <dsp:txXfrm>
        <a:off x="0" y="0"/>
        <a:ext cx="5175384" cy="1384035"/>
      </dsp:txXfrm>
    </dsp:sp>
    <dsp:sp modelId="{FAD91A62-32E6-4DB4-8D00-2E43B7A3C929}">
      <dsp:nvSpPr>
        <dsp:cNvPr id="0" name=""/>
        <dsp:cNvSpPr/>
      </dsp:nvSpPr>
      <dsp:spPr>
        <a:xfrm>
          <a:off x="0" y="1384035"/>
          <a:ext cx="5175384"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052301-AF48-492A-AFDE-3D613F6B1C39}">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a:t>Restaurant will also organise the health campaigns to increase the awareness about benefits of good fitness and health. </a:t>
          </a:r>
          <a:endParaRPr lang="en-US" sz="2300" kern="1200"/>
        </a:p>
      </dsp:txBody>
      <dsp:txXfrm>
        <a:off x="0" y="1384035"/>
        <a:ext cx="5175384" cy="1384035"/>
      </dsp:txXfrm>
    </dsp:sp>
    <dsp:sp modelId="{5C7F020B-6A42-406C-99C5-8B99BB9656D5}">
      <dsp:nvSpPr>
        <dsp:cNvPr id="0" name=""/>
        <dsp:cNvSpPr/>
      </dsp:nvSpPr>
      <dsp:spPr>
        <a:xfrm>
          <a:off x="0" y="2768070"/>
          <a:ext cx="5175384"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4BB84F-3EB3-4DD6-B37E-30CB6B2300C9}">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a:t>The campaigns will increase the knowledge of customer, so they can easily select the health food in their budget.    </a:t>
          </a:r>
          <a:endParaRPr lang="en-US" sz="2300" kern="1200"/>
        </a:p>
      </dsp:txBody>
      <dsp:txXfrm>
        <a:off x="0" y="2768070"/>
        <a:ext cx="5175384" cy="1384035"/>
      </dsp:txXfrm>
    </dsp:sp>
    <dsp:sp modelId="{D23D5B94-4378-4AEB-96DE-7590367148B7}">
      <dsp:nvSpPr>
        <dsp:cNvPr id="0" name=""/>
        <dsp:cNvSpPr/>
      </dsp:nvSpPr>
      <dsp:spPr>
        <a:xfrm>
          <a:off x="0" y="4152105"/>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834CEA-C5B1-4DC7-BF18-25EF15555206}">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IN" sz="2300" kern="1200" dirty="0"/>
            <a:t>Feedback forms will be available for employee in order to track.</a:t>
          </a:r>
          <a:endParaRPr lang="en-US" sz="2300" kern="1200" dirty="0"/>
        </a:p>
      </dsp:txBody>
      <dsp:txXfrm>
        <a:off x="0" y="4152105"/>
        <a:ext cx="5175384" cy="138403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618511-CB89-467C-B22C-71137B3B4206}">
      <dsp:nvSpPr>
        <dsp:cNvPr id="0" name=""/>
        <dsp:cNvSpPr/>
      </dsp:nvSpPr>
      <dsp:spPr>
        <a:xfrm>
          <a:off x="0" y="2319"/>
          <a:ext cx="4683949" cy="9900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C02389-1278-430D-AC2B-3B77CA753BA6}">
      <dsp:nvSpPr>
        <dsp:cNvPr id="0" name=""/>
        <dsp:cNvSpPr/>
      </dsp:nvSpPr>
      <dsp:spPr>
        <a:xfrm>
          <a:off x="299501" y="225089"/>
          <a:ext cx="544547" cy="5445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25EA59-99EF-4CFA-B7E2-E676604CD640}">
      <dsp:nvSpPr>
        <dsp:cNvPr id="0" name=""/>
        <dsp:cNvSpPr/>
      </dsp:nvSpPr>
      <dsp:spPr>
        <a:xfrm>
          <a:off x="1143550" y="2319"/>
          <a:ext cx="3438296"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22300">
            <a:lnSpc>
              <a:spcPct val="100000"/>
            </a:lnSpc>
            <a:spcBef>
              <a:spcPct val="0"/>
            </a:spcBef>
            <a:spcAft>
              <a:spcPct val="35000"/>
            </a:spcAft>
            <a:buNone/>
          </a:pPr>
          <a:r>
            <a:rPr lang="en-IN" sz="1400" kern="1200"/>
            <a:t>The stakeholder analysis is the process which will help us to collect the information about the employees and their performance. </a:t>
          </a:r>
          <a:endParaRPr lang="en-US" sz="1400" kern="1200"/>
        </a:p>
      </dsp:txBody>
      <dsp:txXfrm>
        <a:off x="1143550" y="2319"/>
        <a:ext cx="3438296" cy="1175727"/>
      </dsp:txXfrm>
    </dsp:sp>
    <dsp:sp modelId="{69679A88-061C-4883-8C23-BBFBC1D301DD}">
      <dsp:nvSpPr>
        <dsp:cNvPr id="0" name=""/>
        <dsp:cNvSpPr/>
      </dsp:nvSpPr>
      <dsp:spPr>
        <a:xfrm>
          <a:off x="0" y="1471979"/>
          <a:ext cx="4683949" cy="9900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D0425E-FF97-433E-A2FB-16EFD9528169}">
      <dsp:nvSpPr>
        <dsp:cNvPr id="0" name=""/>
        <dsp:cNvSpPr/>
      </dsp:nvSpPr>
      <dsp:spPr>
        <a:xfrm>
          <a:off x="299501" y="1694749"/>
          <a:ext cx="544547" cy="5445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854AF6-D52C-422B-92AE-685C1813852F}">
      <dsp:nvSpPr>
        <dsp:cNvPr id="0" name=""/>
        <dsp:cNvSpPr/>
      </dsp:nvSpPr>
      <dsp:spPr>
        <a:xfrm>
          <a:off x="1143550" y="1471979"/>
          <a:ext cx="3438296"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22300">
            <a:lnSpc>
              <a:spcPct val="100000"/>
            </a:lnSpc>
            <a:spcBef>
              <a:spcPct val="0"/>
            </a:spcBef>
            <a:spcAft>
              <a:spcPct val="35000"/>
            </a:spcAft>
            <a:buNone/>
          </a:pPr>
          <a:r>
            <a:rPr lang="en-IN" sz="1400" kern="1200"/>
            <a:t>The analysis will help in understanding the different aspects of the organisation. </a:t>
          </a:r>
          <a:endParaRPr lang="en-US" sz="1400" kern="1200"/>
        </a:p>
      </dsp:txBody>
      <dsp:txXfrm>
        <a:off x="1143550" y="1471979"/>
        <a:ext cx="3438296" cy="1175727"/>
      </dsp:txXfrm>
    </dsp:sp>
    <dsp:sp modelId="{2CAE5E71-B039-4CB4-8C1C-92DDD6E20A47}">
      <dsp:nvSpPr>
        <dsp:cNvPr id="0" name=""/>
        <dsp:cNvSpPr/>
      </dsp:nvSpPr>
      <dsp:spPr>
        <a:xfrm>
          <a:off x="0" y="2941639"/>
          <a:ext cx="4683949" cy="9900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8AEEB-CDA8-4355-A4D3-3992CEA6BC88}">
      <dsp:nvSpPr>
        <dsp:cNvPr id="0" name=""/>
        <dsp:cNvSpPr/>
      </dsp:nvSpPr>
      <dsp:spPr>
        <a:xfrm>
          <a:off x="299501" y="3164408"/>
          <a:ext cx="544547" cy="5445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94B4B9-B462-44E1-9294-71C312D5B232}">
      <dsp:nvSpPr>
        <dsp:cNvPr id="0" name=""/>
        <dsp:cNvSpPr/>
      </dsp:nvSpPr>
      <dsp:spPr>
        <a:xfrm>
          <a:off x="1143550" y="2941639"/>
          <a:ext cx="3438296"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22300">
            <a:lnSpc>
              <a:spcPct val="100000"/>
            </a:lnSpc>
            <a:spcBef>
              <a:spcPct val="0"/>
            </a:spcBef>
            <a:spcAft>
              <a:spcPct val="35000"/>
            </a:spcAft>
            <a:buNone/>
          </a:pPr>
          <a:r>
            <a:rPr lang="en-IN" sz="1400" kern="1200" dirty="0"/>
            <a:t>The frequent and regular feedback will take to understand the status of the project as well as any changes required in the project with diverse meetings and co-</a:t>
          </a:r>
          <a:r>
            <a:rPr lang="en-IN" sz="1400" kern="1200" dirty="0" err="1"/>
            <a:t>horts</a:t>
          </a:r>
          <a:r>
            <a:rPr lang="en-IN" sz="1400" kern="1200" dirty="0"/>
            <a:t>. </a:t>
          </a:r>
          <a:endParaRPr lang="en-US" sz="1400" kern="1200" dirty="0"/>
        </a:p>
      </dsp:txBody>
      <dsp:txXfrm>
        <a:off x="1143550" y="2941639"/>
        <a:ext cx="3438296" cy="1175727"/>
      </dsp:txXfrm>
    </dsp:sp>
    <dsp:sp modelId="{1A66B8AB-2C75-4BBE-A2C3-E16DA1EEEB0F}">
      <dsp:nvSpPr>
        <dsp:cNvPr id="0" name=""/>
        <dsp:cNvSpPr/>
      </dsp:nvSpPr>
      <dsp:spPr>
        <a:xfrm>
          <a:off x="0" y="4411299"/>
          <a:ext cx="4683949" cy="9900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6B4B12-B5BC-4C04-8BB5-E85D68D5C50E}">
      <dsp:nvSpPr>
        <dsp:cNvPr id="0" name=""/>
        <dsp:cNvSpPr/>
      </dsp:nvSpPr>
      <dsp:spPr>
        <a:xfrm>
          <a:off x="299501" y="4634068"/>
          <a:ext cx="544547" cy="5445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FE94EB-F59E-48A6-B867-5776A008B977}">
      <dsp:nvSpPr>
        <dsp:cNvPr id="0" name=""/>
        <dsp:cNvSpPr/>
      </dsp:nvSpPr>
      <dsp:spPr>
        <a:xfrm>
          <a:off x="1143550" y="4411299"/>
          <a:ext cx="3438296"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622300">
            <a:lnSpc>
              <a:spcPct val="100000"/>
            </a:lnSpc>
            <a:spcBef>
              <a:spcPct val="0"/>
            </a:spcBef>
            <a:spcAft>
              <a:spcPct val="35000"/>
            </a:spcAft>
            <a:buNone/>
          </a:pPr>
          <a:r>
            <a:rPr lang="en-IN" sz="1400" kern="1200" dirty="0"/>
            <a:t>Issue Logs to control and Monitor and rectifications in place and necessary updates to project plan. </a:t>
          </a:r>
          <a:endParaRPr lang="en-US" sz="1400" kern="1200" dirty="0"/>
        </a:p>
      </dsp:txBody>
      <dsp:txXfrm>
        <a:off x="1143550" y="4411299"/>
        <a:ext cx="3438296" cy="117572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616F82-E82C-4032-B902-6882BC9FC4A4}">
      <dsp:nvSpPr>
        <dsp:cNvPr id="0" name=""/>
        <dsp:cNvSpPr/>
      </dsp:nvSpPr>
      <dsp:spPr>
        <a:xfrm>
          <a:off x="0" y="531"/>
          <a:ext cx="78867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CC6026-1834-4086-AD8D-A0B834912CCF}">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BF1CB9-1032-4C5B-9DC8-C382D0C2D1AA}">
      <dsp:nvSpPr>
        <dsp:cNvPr id="0" name=""/>
        <dsp:cNvSpPr/>
      </dsp:nvSpPr>
      <dsp:spPr>
        <a:xfrm>
          <a:off x="1437631" y="531"/>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IN" sz="2300" kern="1200"/>
            <a:t>It is very important to monitor every activity of the department which provide the correct idea of the performance of the organisation. </a:t>
          </a:r>
          <a:endParaRPr lang="en-US" sz="2300" kern="1200"/>
        </a:p>
      </dsp:txBody>
      <dsp:txXfrm>
        <a:off x="1437631" y="531"/>
        <a:ext cx="6449068" cy="1244702"/>
      </dsp:txXfrm>
    </dsp:sp>
    <dsp:sp modelId="{7E45BE0F-8A74-41EE-A9B5-3631FD857F72}">
      <dsp:nvSpPr>
        <dsp:cNvPr id="0" name=""/>
        <dsp:cNvSpPr/>
      </dsp:nvSpPr>
      <dsp:spPr>
        <a:xfrm>
          <a:off x="0" y="1556410"/>
          <a:ext cx="78867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FF8BF-880A-49BC-B206-256C155D83F8}">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B59ED3-1B05-4A88-ACCB-FE724F77AB96}">
      <dsp:nvSpPr>
        <dsp:cNvPr id="0" name=""/>
        <dsp:cNvSpPr/>
      </dsp:nvSpPr>
      <dsp:spPr>
        <a:xfrm>
          <a:off x="1437631" y="1556410"/>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IN" sz="2300" kern="1200"/>
            <a:t>It helps to identify the strength and weakness of the employees which helps to create better and effective  training programs for the employees. </a:t>
          </a:r>
          <a:endParaRPr lang="en-US" sz="2300" kern="1200"/>
        </a:p>
      </dsp:txBody>
      <dsp:txXfrm>
        <a:off x="1437631" y="1556410"/>
        <a:ext cx="6449068" cy="1244702"/>
      </dsp:txXfrm>
    </dsp:sp>
    <dsp:sp modelId="{3DDB78BC-D138-43F0-8ED7-BD911E4DC59D}">
      <dsp:nvSpPr>
        <dsp:cNvPr id="0" name=""/>
        <dsp:cNvSpPr/>
      </dsp:nvSpPr>
      <dsp:spPr>
        <a:xfrm>
          <a:off x="0" y="3112289"/>
          <a:ext cx="78867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EFD189-6D29-4219-B6B7-E9E4E9D50A4D}">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F5B4B7-7C58-4C8F-B94F-5D9F1EEFFB4A}">
      <dsp:nvSpPr>
        <dsp:cNvPr id="0" name=""/>
        <dsp:cNvSpPr/>
      </dsp:nvSpPr>
      <dsp:spPr>
        <a:xfrm>
          <a:off x="1437631" y="3112289"/>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IN" sz="2300" kern="1200"/>
            <a:t>Monitoring helps to analysis understand the measure the requirement to achieve short and long terms goals.   </a:t>
          </a:r>
          <a:endParaRPr lang="en-US" sz="2300" kern="1200"/>
        </a:p>
      </dsp:txBody>
      <dsp:txXfrm>
        <a:off x="1437631" y="3112289"/>
        <a:ext cx="6449068" cy="12447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565762C-0CB8-41B5-AA11-D63A3C38092E}" type="datetimeFigureOut">
              <a:rPr lang="en-US" smtClean="0"/>
              <a:pPr/>
              <a:t>8/11/2023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54CE273-AC40-4E56-B33A-2AC830C8F685}"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4CE273-AC40-4E56-B33A-2AC830C8F685}" type="slidenum">
              <a:rPr lang="en-IN" smtClean="0"/>
              <a:pPr/>
              <a:t>1</a:t>
            </a:fld>
            <a:endParaRPr lang="en-IN"/>
          </a:p>
        </p:txBody>
      </p:sp>
    </p:spTree>
    <p:extLst>
      <p:ext uri="{BB962C8B-B14F-4D97-AF65-F5344CB8AC3E}">
        <p14:creationId xmlns:p14="http://schemas.microsoft.com/office/powerpoint/2010/main" val="805881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IN" sz="1200" dirty="0"/>
              <a:t>It will also explain different phases which helps to accomplish the project</a:t>
            </a:r>
            <a:r>
              <a:rPr lang="en-IN" sz="1200" baseline="0" dirty="0"/>
              <a:t> and it also includes the budgeting, risk mitigation , project also use the Gantt chart to schedule all the task. </a:t>
            </a:r>
            <a:r>
              <a:rPr lang="en-IN" sz="1200" dirty="0">
                <a:solidFill>
                  <a:prstClr val="black"/>
                </a:solidFill>
              </a:rPr>
              <a:t>It will also provides a solution which helps to improve the performance and productivity of employees. </a:t>
            </a:r>
          </a:p>
          <a:p>
            <a:pPr marL="0" marR="0" indent="0" algn="just" defTabSz="914400" rtl="0" eaLnBrk="1" fontAlgn="auto" latinLnBrk="0" hangingPunct="1">
              <a:lnSpc>
                <a:spcPct val="150000"/>
              </a:lnSpc>
              <a:spcBef>
                <a:spcPts val="0"/>
              </a:spcBef>
              <a:spcAft>
                <a:spcPts val="0"/>
              </a:spcAft>
              <a:buClrTx/>
              <a:buSzTx/>
              <a:buFontTx/>
              <a:buNone/>
              <a:tabLst/>
              <a:defRPr/>
            </a:pPr>
            <a:endParaRPr lang="en-IN" sz="1200" dirty="0"/>
          </a:p>
          <a:p>
            <a:pPr algn="just">
              <a:lnSpc>
                <a:spcPct val="150000"/>
              </a:lnSpc>
            </a:pPr>
            <a:endParaRPr lang="en-IN" sz="1200" dirty="0"/>
          </a:p>
          <a:p>
            <a:endParaRPr lang="en-IN" dirty="0"/>
          </a:p>
        </p:txBody>
      </p:sp>
      <p:sp>
        <p:nvSpPr>
          <p:cNvPr id="4" name="Slide Number Placeholder 3"/>
          <p:cNvSpPr>
            <a:spLocks noGrp="1"/>
          </p:cNvSpPr>
          <p:nvPr>
            <p:ph type="sldNum" sz="quarter" idx="10"/>
          </p:nvPr>
        </p:nvSpPr>
        <p:spPr/>
        <p:txBody>
          <a:bodyPr/>
          <a:lstStyle/>
          <a:p>
            <a:fld id="{354CE273-AC40-4E56-B33A-2AC830C8F685}" type="slidenum">
              <a:rPr lang="en-IN" smtClean="0"/>
              <a:pPr/>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The research will also deliver risk mitigation which includes various types of risk and provide effective solutions which help to improve the performance of organisations and help to achieve the short and long term goals of employees. It helps to attract new opportunities for collaboration and expansion of the business in different parts of the world.</a:t>
            </a:r>
          </a:p>
        </p:txBody>
      </p:sp>
      <p:sp>
        <p:nvSpPr>
          <p:cNvPr id="4" name="Slide Number Placeholder 3"/>
          <p:cNvSpPr>
            <a:spLocks noGrp="1"/>
          </p:cNvSpPr>
          <p:nvPr>
            <p:ph type="sldNum" sz="quarter" idx="10"/>
          </p:nvPr>
        </p:nvSpPr>
        <p:spPr/>
        <p:txBody>
          <a:bodyPr/>
          <a:lstStyle/>
          <a:p>
            <a:fld id="{354CE273-AC40-4E56-B33A-2AC830C8F685}" type="slidenum">
              <a:rPr lang="en-IN" smtClean="0"/>
              <a:pPr/>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354CE273-AC40-4E56-B33A-2AC830C8F685}" type="slidenum">
              <a:rPr lang="en-IN" smtClean="0"/>
              <a:pPr/>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buNone/>
            </a:pPr>
            <a:r>
              <a:rPr lang="en-IN" sz="1200" dirty="0"/>
              <a:t>Communication plan </a:t>
            </a:r>
          </a:p>
          <a:p>
            <a:pPr algn="just">
              <a:lnSpc>
                <a:spcPct val="150000"/>
              </a:lnSpc>
            </a:pPr>
            <a:r>
              <a:rPr lang="en-IN" sz="1200" dirty="0"/>
              <a:t>The canteen will use the high tech software and application to speed up the communication to maintain proper management to inventories.</a:t>
            </a:r>
            <a:r>
              <a:rPr lang="en-IN" sz="1200" baseline="0" dirty="0"/>
              <a:t> </a:t>
            </a:r>
            <a:r>
              <a:rPr lang="en-IN" sz="1200" dirty="0"/>
              <a:t>The canteen will take  the online order or on call order which helps to save the time of employees and  proper management of orders </a:t>
            </a:r>
          </a:p>
          <a:p>
            <a:pPr algn="just"/>
            <a:r>
              <a:rPr lang="en-IN" dirty="0"/>
              <a:t>Risk</a:t>
            </a:r>
            <a:r>
              <a:rPr lang="en-IN" baseline="0" dirty="0"/>
              <a:t> management </a:t>
            </a:r>
          </a:p>
          <a:p>
            <a:pPr algn="just"/>
            <a:r>
              <a:rPr lang="en-IN" baseline="0" dirty="0"/>
              <a:t>Canteen needs to ensure that employees get the fresh and nutritious food every time, management of canteen will timely update their raw material which helps to increase  the number of the fresh vegetables and best quality food to employee. The Canteen needs to ensure that they have medical history of the employees so they can prevent the allergic food to specific person. The employees must have the clarity in orders so order get to the right person   </a:t>
            </a:r>
            <a:endParaRPr lang="en-IN" dirty="0"/>
          </a:p>
        </p:txBody>
      </p:sp>
      <p:sp>
        <p:nvSpPr>
          <p:cNvPr id="4" name="Slide Number Placeholder 3"/>
          <p:cNvSpPr>
            <a:spLocks noGrp="1"/>
          </p:cNvSpPr>
          <p:nvPr>
            <p:ph type="sldNum" sz="quarter" idx="10"/>
          </p:nvPr>
        </p:nvSpPr>
        <p:spPr/>
        <p:txBody>
          <a:bodyPr/>
          <a:lstStyle/>
          <a:p>
            <a:fld id="{354CE273-AC40-4E56-B33A-2AC830C8F685}" type="slidenum">
              <a:rPr lang="en-IN" smtClean="0"/>
              <a:pPr/>
              <a:t>8</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dirty="0"/>
              <a:t>Gantt</a:t>
            </a:r>
            <a:r>
              <a:rPr lang="en-IN" sz="1200" baseline="0" dirty="0"/>
              <a:t> chart will help in completing and delivering the quality project to the client and as it will provide the clear instructions and guide as well as</a:t>
            </a:r>
            <a:r>
              <a:rPr lang="en-IN" sz="1200" dirty="0"/>
              <a:t> contains all the processes and phases of the project within a specific time frame. It helps to ensure that individual tasks will finish in the particular time frame so the company will start the new project as soon as possible. It will also help in reducing the risk of the mismanagement and delays in the project</a:t>
            </a:r>
            <a:r>
              <a:rPr lang="en-IN" sz="1200" baseline="0" dirty="0"/>
              <a:t> as well as in providing the quality to the client.</a:t>
            </a:r>
            <a:r>
              <a:rPr lang="en-IN" sz="1200" dirty="0"/>
              <a:t> </a:t>
            </a:r>
            <a:endParaRPr lang="en-GB"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There are various challenges faced by the Canteen which includes increase in absenteeism of staff which affects the performance and workflow of the organisation (</a:t>
            </a:r>
            <a:r>
              <a:rPr lang="en-GB" sz="1200" dirty="0" err="1"/>
              <a:t>Panzone</a:t>
            </a:r>
            <a:r>
              <a:rPr lang="en-GB" sz="1200" dirty="0"/>
              <a:t>, </a:t>
            </a:r>
            <a:r>
              <a:rPr lang="en-GB" sz="1200" dirty="0" err="1"/>
              <a:t>Larcom</a:t>
            </a:r>
            <a:r>
              <a:rPr lang="en-GB" sz="1200" dirty="0"/>
              <a:t> and She, 2021). They also face lack of employee engagement. The company also faces financial challenges which include variation on inflation.</a:t>
            </a:r>
            <a:r>
              <a:rPr lang="en-GB" sz="1200" baseline="0" dirty="0"/>
              <a:t> The risk of the financial loss or over budgeting can be reduced with the help of the proper maintenance and records as well as proper financial planning will be done. </a:t>
            </a:r>
            <a:endParaRPr lang="en-IN" sz="1200" dirty="0"/>
          </a:p>
          <a:p>
            <a:endParaRPr lang="en-IN" dirty="0"/>
          </a:p>
          <a:p>
            <a:endParaRPr lang="en-IN" dirty="0"/>
          </a:p>
        </p:txBody>
      </p:sp>
      <p:sp>
        <p:nvSpPr>
          <p:cNvPr id="4" name="Slide Number Placeholder 3"/>
          <p:cNvSpPr>
            <a:spLocks noGrp="1"/>
          </p:cNvSpPr>
          <p:nvPr>
            <p:ph type="sldNum" sz="quarter" idx="10"/>
          </p:nvPr>
        </p:nvSpPr>
        <p:spPr/>
        <p:txBody>
          <a:bodyPr/>
          <a:lstStyle/>
          <a:p>
            <a:fld id="{354CE273-AC40-4E56-B33A-2AC830C8F685}" type="slidenum">
              <a:rPr lang="en-IN" smtClean="0"/>
              <a:pPr/>
              <a:t>11</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dirty="0"/>
              <a:t>It helps to measure the performance of employees by creating better training programs for the employees. There are some components of stakeholder’s analysis which contains stakeholder’s agency powers, influence, and transformational potential and system roles. The stakeholders analysis helps to identify the issues and challenges , it also provides assistance to find effective solutions for the employees which helps to develop news skills and increase their knowledge to perform the various tasks and find new ways to complete tasks. </a:t>
            </a:r>
          </a:p>
          <a:p>
            <a:r>
              <a:rPr lang="en-IN" sz="1200" dirty="0"/>
              <a:t>The stakeholders play a very essential role in the success of the organisation which includes investors who help to contribute to the capital and help to achieve the goals and objectives of the organisation. </a:t>
            </a:r>
            <a:endParaRPr lang="en-IN" dirty="0"/>
          </a:p>
        </p:txBody>
      </p:sp>
      <p:sp>
        <p:nvSpPr>
          <p:cNvPr id="4" name="Slide Number Placeholder 3"/>
          <p:cNvSpPr>
            <a:spLocks noGrp="1"/>
          </p:cNvSpPr>
          <p:nvPr>
            <p:ph type="sldNum" sz="quarter" idx="10"/>
          </p:nvPr>
        </p:nvSpPr>
        <p:spPr/>
        <p:txBody>
          <a:bodyPr/>
          <a:lstStyle/>
          <a:p>
            <a:fld id="{354CE273-AC40-4E56-B33A-2AC830C8F685}" type="slidenum">
              <a:rPr lang="en-IN" smtClean="0"/>
              <a:pPr/>
              <a:t>13</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IN" dirty="0"/>
              <a:t>Employees help to perform different operations and functions of the organisation which helps to satisfy the needs and requirements of the customers by providing quality products and services. Management helps to control the operation and function organisation and ensures that every department will perform their job properly which helps to provide the best quality product and services to the customers. The government ensure that company will follow all the rules and regulation in the organisation    </a:t>
            </a:r>
            <a:endParaRPr lang="en-US" dirty="0"/>
          </a:p>
        </p:txBody>
      </p:sp>
      <p:sp>
        <p:nvSpPr>
          <p:cNvPr id="4" name="Slide Number Placeholder 3"/>
          <p:cNvSpPr>
            <a:spLocks noGrp="1"/>
          </p:cNvSpPr>
          <p:nvPr>
            <p:ph type="sldNum" sz="quarter" idx="10"/>
          </p:nvPr>
        </p:nvSpPr>
        <p:spPr/>
        <p:txBody>
          <a:bodyPr/>
          <a:lstStyle/>
          <a:p>
            <a:fld id="{354CE273-AC40-4E56-B33A-2AC830C8F685}" type="slidenum">
              <a:rPr lang="en-IN" smtClean="0"/>
              <a:pPr/>
              <a:t>14</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dirty="0"/>
              <a:t>In every business marketing plays very essential because it will helps to look different from the other competitors in the market. The Canteen will use the both traditional and modern marketing techniques to attract the new customer from different places</a:t>
            </a:r>
            <a:r>
              <a:rPr lang="en-IN" dirty="0"/>
              <a:t>. </a:t>
            </a:r>
            <a:r>
              <a:rPr lang="en-IN" sz="1200" dirty="0"/>
              <a:t>it help to communicate with audience in the market and convince them to buy healthy and notorious  food from the Bon Appetite .  Modern marketing helps to target the youth and working people who really need to take care of their health. </a:t>
            </a:r>
            <a:r>
              <a:rPr lang="en-IN" dirty="0"/>
              <a:t>    </a:t>
            </a:r>
          </a:p>
          <a:p>
            <a:endParaRPr lang="en-IN" dirty="0"/>
          </a:p>
        </p:txBody>
      </p:sp>
      <p:sp>
        <p:nvSpPr>
          <p:cNvPr id="4" name="Slide Number Placeholder 3"/>
          <p:cNvSpPr>
            <a:spLocks noGrp="1"/>
          </p:cNvSpPr>
          <p:nvPr>
            <p:ph type="sldNum" sz="quarter" idx="10"/>
          </p:nvPr>
        </p:nvSpPr>
        <p:spPr/>
        <p:txBody>
          <a:bodyPr/>
          <a:lstStyle/>
          <a:p>
            <a:fld id="{354CE273-AC40-4E56-B33A-2AC830C8F685}" type="slidenum">
              <a:rPr lang="en-IN" smtClean="0"/>
              <a:pPr/>
              <a:t>15</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The increase in sales also indicates the success of the business which helps to improve the brand image and goodwill of the organisation. It helps to attract the investor and new stakeholders from different places which helps to increase the performance of the company in the market and provide competitive advantage to the organisation compared to other restaurants in the market.</a:t>
            </a:r>
            <a:r>
              <a:rPr lang="en-IN" sz="1200" dirty="0"/>
              <a:t> There are various success criteria which help to measure the success of the organisation which includes the better working environment representing the success of the business because it helps to improve the performance of employees and encourage them to learn new skills and increase their knowledge which helps to add value in the organisation. </a:t>
            </a:r>
            <a:endParaRPr lang="en-IN" dirty="0"/>
          </a:p>
        </p:txBody>
      </p:sp>
      <p:sp>
        <p:nvSpPr>
          <p:cNvPr id="4" name="Slide Number Placeholder 3"/>
          <p:cNvSpPr>
            <a:spLocks noGrp="1"/>
          </p:cNvSpPr>
          <p:nvPr>
            <p:ph type="sldNum" sz="quarter" idx="10"/>
          </p:nvPr>
        </p:nvSpPr>
        <p:spPr/>
        <p:txBody>
          <a:bodyPr/>
          <a:lstStyle/>
          <a:p>
            <a:fld id="{354CE273-AC40-4E56-B33A-2AC830C8F685}" type="slidenum">
              <a:rPr lang="en-IN" smtClean="0"/>
              <a:pPr/>
              <a:t>16</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err="1"/>
              <a:t>Theis</a:t>
            </a:r>
            <a:r>
              <a:rPr lang="en-GB" sz="1200" dirty="0"/>
              <a:t>, D.R. and Adams, J., (2019). Differences in energy and nutritional content of menu items served by popular UK chain restaurants with versus without voluntary menu labelling: A cross-sectional study. </a:t>
            </a:r>
            <a:r>
              <a:rPr lang="en-GB" sz="1200" i="1" dirty="0" err="1"/>
              <a:t>PLoS</a:t>
            </a:r>
            <a:r>
              <a:rPr lang="en-GB" sz="1200" i="1" dirty="0"/>
              <a:t> One</a:t>
            </a:r>
            <a:r>
              <a:rPr lang="en-GB" sz="1200" dirty="0"/>
              <a:t>. 14(10). p.e0222773</a:t>
            </a:r>
            <a:endParaRPr lang="en-IN" b="1" dirty="0"/>
          </a:p>
        </p:txBody>
      </p:sp>
      <p:sp>
        <p:nvSpPr>
          <p:cNvPr id="4" name="Slide Number Placeholder 3"/>
          <p:cNvSpPr>
            <a:spLocks noGrp="1"/>
          </p:cNvSpPr>
          <p:nvPr>
            <p:ph type="sldNum" sz="quarter" idx="10"/>
          </p:nvPr>
        </p:nvSpPr>
        <p:spPr/>
        <p:txBody>
          <a:bodyPr/>
          <a:lstStyle/>
          <a:p>
            <a:fld id="{354CE273-AC40-4E56-B33A-2AC830C8F685}" type="slidenum">
              <a:rPr lang="en-IN" smtClean="0"/>
              <a:pPr/>
              <a:t>17</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9FEA0-C7DE-9760-11AE-BE5091C1ED73}"/>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B62EC690-DF21-2A81-127D-7C6A6F0A491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536B6C-E06C-6C53-71E7-49D6F8A04D56}"/>
              </a:ext>
            </a:extLst>
          </p:cNvPr>
          <p:cNvSpPr>
            <a:spLocks noGrp="1"/>
          </p:cNvSpPr>
          <p:nvPr>
            <p:ph type="dt" sz="half" idx="10"/>
          </p:nvPr>
        </p:nvSpPr>
        <p:spPr/>
        <p:txBody>
          <a:bodyPr/>
          <a:lstStyle/>
          <a:p>
            <a:fld id="{7E7B334B-9282-4F9D-8D44-2BB058AE6BBE}" type="datetimeFigureOut">
              <a:rPr lang="en-US" smtClean="0"/>
              <a:pPr/>
              <a:t>8/11/2023</a:t>
            </a:fld>
            <a:endParaRPr lang="en-IN"/>
          </a:p>
        </p:txBody>
      </p:sp>
      <p:sp>
        <p:nvSpPr>
          <p:cNvPr id="5" name="Footer Placeholder 4">
            <a:extLst>
              <a:ext uri="{FF2B5EF4-FFF2-40B4-BE49-F238E27FC236}">
                <a16:creationId xmlns:a16="http://schemas.microsoft.com/office/drawing/2014/main" id="{AB5D9E6A-80F2-0D20-8A7D-126CDAAFEA8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A1FECBC-4EB8-31D3-FEA5-050773695D00}"/>
              </a:ext>
            </a:extLst>
          </p:cNvPr>
          <p:cNvSpPr>
            <a:spLocks noGrp="1"/>
          </p:cNvSpPr>
          <p:nvPr>
            <p:ph type="sldNum" sz="quarter" idx="12"/>
          </p:nvPr>
        </p:nvSpPr>
        <p:spPr/>
        <p:txBody>
          <a:bodyPr/>
          <a:lstStyle/>
          <a:p>
            <a:fld id="{79438608-FA4E-493C-BECD-0812592EE204}" type="slidenum">
              <a:rPr lang="en-IN" smtClean="0"/>
              <a:pPr/>
              <a:t>‹#›</a:t>
            </a:fld>
            <a:endParaRPr lang="en-IN"/>
          </a:p>
        </p:txBody>
      </p:sp>
    </p:spTree>
    <p:extLst>
      <p:ext uri="{BB962C8B-B14F-4D97-AF65-F5344CB8AC3E}">
        <p14:creationId xmlns:p14="http://schemas.microsoft.com/office/powerpoint/2010/main" val="3734906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0B98D-10E7-43FF-8255-FFBBC7932E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06F386-EB00-3765-CAAF-504C8B2EF3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CAB4FA-4FA7-5F38-6659-05786DC033AA}"/>
              </a:ext>
            </a:extLst>
          </p:cNvPr>
          <p:cNvSpPr>
            <a:spLocks noGrp="1"/>
          </p:cNvSpPr>
          <p:nvPr>
            <p:ph type="dt" sz="half" idx="10"/>
          </p:nvPr>
        </p:nvSpPr>
        <p:spPr/>
        <p:txBody>
          <a:bodyPr/>
          <a:lstStyle/>
          <a:p>
            <a:fld id="{7E7B334B-9282-4F9D-8D44-2BB058AE6BBE}" type="datetimeFigureOut">
              <a:rPr lang="en-US" smtClean="0"/>
              <a:pPr/>
              <a:t>8/11/2023</a:t>
            </a:fld>
            <a:endParaRPr lang="en-IN"/>
          </a:p>
        </p:txBody>
      </p:sp>
      <p:sp>
        <p:nvSpPr>
          <p:cNvPr id="5" name="Footer Placeholder 4">
            <a:extLst>
              <a:ext uri="{FF2B5EF4-FFF2-40B4-BE49-F238E27FC236}">
                <a16:creationId xmlns:a16="http://schemas.microsoft.com/office/drawing/2014/main" id="{236682F3-1D6D-BD05-E6FF-622E919EAF4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D2DA870-BDF5-6E2C-968E-32A7F9528D4E}"/>
              </a:ext>
            </a:extLst>
          </p:cNvPr>
          <p:cNvSpPr>
            <a:spLocks noGrp="1"/>
          </p:cNvSpPr>
          <p:nvPr>
            <p:ph type="sldNum" sz="quarter" idx="12"/>
          </p:nvPr>
        </p:nvSpPr>
        <p:spPr/>
        <p:txBody>
          <a:bodyPr/>
          <a:lstStyle/>
          <a:p>
            <a:fld id="{79438608-FA4E-493C-BECD-0812592EE204}" type="slidenum">
              <a:rPr lang="en-IN" smtClean="0"/>
              <a:pPr/>
              <a:t>‹#›</a:t>
            </a:fld>
            <a:endParaRPr lang="en-IN"/>
          </a:p>
        </p:txBody>
      </p:sp>
    </p:spTree>
    <p:extLst>
      <p:ext uri="{BB962C8B-B14F-4D97-AF65-F5344CB8AC3E}">
        <p14:creationId xmlns:p14="http://schemas.microsoft.com/office/powerpoint/2010/main" val="120023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5B8F0-C9F1-3A15-9DE2-E1D8EBF5E00C}"/>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3F4D39-C34A-9C99-28F5-25F1DFD4C0A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21B3C9-03C6-1662-83C3-279B07A6EE70}"/>
              </a:ext>
            </a:extLst>
          </p:cNvPr>
          <p:cNvSpPr>
            <a:spLocks noGrp="1"/>
          </p:cNvSpPr>
          <p:nvPr>
            <p:ph type="dt" sz="half" idx="10"/>
          </p:nvPr>
        </p:nvSpPr>
        <p:spPr/>
        <p:txBody>
          <a:bodyPr/>
          <a:lstStyle/>
          <a:p>
            <a:fld id="{7E7B334B-9282-4F9D-8D44-2BB058AE6BBE}" type="datetimeFigureOut">
              <a:rPr lang="en-US" smtClean="0"/>
              <a:pPr/>
              <a:t>8/11/2023</a:t>
            </a:fld>
            <a:endParaRPr lang="en-IN"/>
          </a:p>
        </p:txBody>
      </p:sp>
      <p:sp>
        <p:nvSpPr>
          <p:cNvPr id="5" name="Footer Placeholder 4">
            <a:extLst>
              <a:ext uri="{FF2B5EF4-FFF2-40B4-BE49-F238E27FC236}">
                <a16:creationId xmlns:a16="http://schemas.microsoft.com/office/drawing/2014/main" id="{EEAE1AEC-FF6A-D6DB-8BEC-30ABF743120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EE9D1F2-564F-0178-DE6E-BF465B11D145}"/>
              </a:ext>
            </a:extLst>
          </p:cNvPr>
          <p:cNvSpPr>
            <a:spLocks noGrp="1"/>
          </p:cNvSpPr>
          <p:nvPr>
            <p:ph type="sldNum" sz="quarter" idx="12"/>
          </p:nvPr>
        </p:nvSpPr>
        <p:spPr/>
        <p:txBody>
          <a:bodyPr/>
          <a:lstStyle/>
          <a:p>
            <a:fld id="{79438608-FA4E-493C-BECD-0812592EE204}" type="slidenum">
              <a:rPr lang="en-IN" smtClean="0"/>
              <a:pPr/>
              <a:t>‹#›</a:t>
            </a:fld>
            <a:endParaRPr lang="en-IN"/>
          </a:p>
        </p:txBody>
      </p:sp>
    </p:spTree>
    <p:extLst>
      <p:ext uri="{BB962C8B-B14F-4D97-AF65-F5344CB8AC3E}">
        <p14:creationId xmlns:p14="http://schemas.microsoft.com/office/powerpoint/2010/main" val="4199529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BF466-498A-3E3A-FCB7-70BFBE9281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3DA9F5-966F-CFEF-2CA4-CE54B76091E6}"/>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E8A4A1-1A30-5021-ABB9-E49FBC0507AB}"/>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F51630-5F18-98AA-C7D5-2FB024B3A6D5}"/>
              </a:ext>
            </a:extLst>
          </p:cNvPr>
          <p:cNvSpPr>
            <a:spLocks noGrp="1"/>
          </p:cNvSpPr>
          <p:nvPr>
            <p:ph type="dt" sz="half" idx="10"/>
          </p:nvPr>
        </p:nvSpPr>
        <p:spPr/>
        <p:txBody>
          <a:bodyPr/>
          <a:lstStyle/>
          <a:p>
            <a:fld id="{7E7B334B-9282-4F9D-8D44-2BB058AE6BBE}" type="datetimeFigureOut">
              <a:rPr lang="en-US" smtClean="0"/>
              <a:pPr/>
              <a:t>8/11/2023</a:t>
            </a:fld>
            <a:endParaRPr lang="en-IN"/>
          </a:p>
        </p:txBody>
      </p:sp>
      <p:sp>
        <p:nvSpPr>
          <p:cNvPr id="6" name="Footer Placeholder 5">
            <a:extLst>
              <a:ext uri="{FF2B5EF4-FFF2-40B4-BE49-F238E27FC236}">
                <a16:creationId xmlns:a16="http://schemas.microsoft.com/office/drawing/2014/main" id="{2584DD04-B48C-B6E6-5F70-B23462D3878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06EBC3C-CE75-23D8-06DF-50AA6FD94E42}"/>
              </a:ext>
            </a:extLst>
          </p:cNvPr>
          <p:cNvSpPr>
            <a:spLocks noGrp="1"/>
          </p:cNvSpPr>
          <p:nvPr>
            <p:ph type="sldNum" sz="quarter" idx="12"/>
          </p:nvPr>
        </p:nvSpPr>
        <p:spPr/>
        <p:txBody>
          <a:bodyPr/>
          <a:lstStyle/>
          <a:p>
            <a:fld id="{79438608-FA4E-493C-BECD-0812592EE204}" type="slidenum">
              <a:rPr lang="en-IN" smtClean="0"/>
              <a:pPr/>
              <a:t>‹#›</a:t>
            </a:fld>
            <a:endParaRPr lang="en-IN"/>
          </a:p>
        </p:txBody>
      </p:sp>
    </p:spTree>
    <p:extLst>
      <p:ext uri="{BB962C8B-B14F-4D97-AF65-F5344CB8AC3E}">
        <p14:creationId xmlns:p14="http://schemas.microsoft.com/office/powerpoint/2010/main" val="1963657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86BFD-F81E-3D43-A978-76468C68AE50}"/>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6DA121-8FAF-F10D-A2F3-81F090D3484D}"/>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2FD3E21B-03E2-B060-F6B5-671B452B7EB5}"/>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7B2E874-4E4B-A7BF-9926-67D6A845CE8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C8CAF6CD-5197-FC1C-B38F-0DE21A009FCA}"/>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4162518-27CB-EBF5-F9F9-8EF1171EDFD5}"/>
              </a:ext>
            </a:extLst>
          </p:cNvPr>
          <p:cNvSpPr>
            <a:spLocks noGrp="1"/>
          </p:cNvSpPr>
          <p:nvPr>
            <p:ph type="dt" sz="half" idx="10"/>
          </p:nvPr>
        </p:nvSpPr>
        <p:spPr/>
        <p:txBody>
          <a:bodyPr/>
          <a:lstStyle/>
          <a:p>
            <a:fld id="{7E7B334B-9282-4F9D-8D44-2BB058AE6BBE}" type="datetimeFigureOut">
              <a:rPr lang="en-US" smtClean="0"/>
              <a:pPr/>
              <a:t>8/11/2023</a:t>
            </a:fld>
            <a:endParaRPr lang="en-IN"/>
          </a:p>
        </p:txBody>
      </p:sp>
      <p:sp>
        <p:nvSpPr>
          <p:cNvPr id="8" name="Footer Placeholder 7">
            <a:extLst>
              <a:ext uri="{FF2B5EF4-FFF2-40B4-BE49-F238E27FC236}">
                <a16:creationId xmlns:a16="http://schemas.microsoft.com/office/drawing/2014/main" id="{1F0CAA3F-DEB6-419C-BED6-67D38D382515}"/>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0415FA9-B2FB-E3EB-300F-D7A6DFC52464}"/>
              </a:ext>
            </a:extLst>
          </p:cNvPr>
          <p:cNvSpPr>
            <a:spLocks noGrp="1"/>
          </p:cNvSpPr>
          <p:nvPr>
            <p:ph type="sldNum" sz="quarter" idx="12"/>
          </p:nvPr>
        </p:nvSpPr>
        <p:spPr/>
        <p:txBody>
          <a:bodyPr/>
          <a:lstStyle/>
          <a:p>
            <a:fld id="{79438608-FA4E-493C-BECD-0812592EE204}" type="slidenum">
              <a:rPr lang="en-IN" smtClean="0"/>
              <a:pPr/>
              <a:t>‹#›</a:t>
            </a:fld>
            <a:endParaRPr lang="en-IN"/>
          </a:p>
        </p:txBody>
      </p:sp>
    </p:spTree>
    <p:extLst>
      <p:ext uri="{BB962C8B-B14F-4D97-AF65-F5344CB8AC3E}">
        <p14:creationId xmlns:p14="http://schemas.microsoft.com/office/powerpoint/2010/main" val="1623040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3F2BC-B05F-8195-3C4F-405A58E256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703C7-8E69-6378-E5C4-CB6EACABA7E4}"/>
              </a:ext>
            </a:extLst>
          </p:cNvPr>
          <p:cNvSpPr>
            <a:spLocks noGrp="1"/>
          </p:cNvSpPr>
          <p:nvPr>
            <p:ph type="dt" sz="half" idx="10"/>
          </p:nvPr>
        </p:nvSpPr>
        <p:spPr/>
        <p:txBody>
          <a:bodyPr/>
          <a:lstStyle/>
          <a:p>
            <a:fld id="{7E7B334B-9282-4F9D-8D44-2BB058AE6BBE}" type="datetimeFigureOut">
              <a:rPr lang="en-US" smtClean="0"/>
              <a:pPr/>
              <a:t>8/11/2023</a:t>
            </a:fld>
            <a:endParaRPr lang="en-IN"/>
          </a:p>
        </p:txBody>
      </p:sp>
      <p:sp>
        <p:nvSpPr>
          <p:cNvPr id="4" name="Footer Placeholder 3">
            <a:extLst>
              <a:ext uri="{FF2B5EF4-FFF2-40B4-BE49-F238E27FC236}">
                <a16:creationId xmlns:a16="http://schemas.microsoft.com/office/drawing/2014/main" id="{F526D2AA-6B9D-D26F-F517-4939FEBFF57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6E8A0BD8-E393-570B-9453-8D1075AD3FB6}"/>
              </a:ext>
            </a:extLst>
          </p:cNvPr>
          <p:cNvSpPr>
            <a:spLocks noGrp="1"/>
          </p:cNvSpPr>
          <p:nvPr>
            <p:ph type="sldNum" sz="quarter" idx="12"/>
          </p:nvPr>
        </p:nvSpPr>
        <p:spPr/>
        <p:txBody>
          <a:bodyPr/>
          <a:lstStyle/>
          <a:p>
            <a:fld id="{79438608-FA4E-493C-BECD-0812592EE204}" type="slidenum">
              <a:rPr lang="en-IN" smtClean="0"/>
              <a:pPr/>
              <a:t>‹#›</a:t>
            </a:fld>
            <a:endParaRPr lang="en-IN"/>
          </a:p>
        </p:txBody>
      </p:sp>
    </p:spTree>
    <p:extLst>
      <p:ext uri="{BB962C8B-B14F-4D97-AF65-F5344CB8AC3E}">
        <p14:creationId xmlns:p14="http://schemas.microsoft.com/office/powerpoint/2010/main" val="254135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EA7EBE-9D98-48CD-A235-564A574A3CC6}"/>
              </a:ext>
            </a:extLst>
          </p:cNvPr>
          <p:cNvSpPr>
            <a:spLocks noGrp="1"/>
          </p:cNvSpPr>
          <p:nvPr>
            <p:ph type="dt" sz="half" idx="10"/>
          </p:nvPr>
        </p:nvSpPr>
        <p:spPr/>
        <p:txBody>
          <a:bodyPr/>
          <a:lstStyle/>
          <a:p>
            <a:fld id="{7E7B334B-9282-4F9D-8D44-2BB058AE6BBE}" type="datetimeFigureOut">
              <a:rPr lang="en-US" smtClean="0"/>
              <a:pPr/>
              <a:t>8/11/2023</a:t>
            </a:fld>
            <a:endParaRPr lang="en-IN"/>
          </a:p>
        </p:txBody>
      </p:sp>
      <p:sp>
        <p:nvSpPr>
          <p:cNvPr id="3" name="Footer Placeholder 2">
            <a:extLst>
              <a:ext uri="{FF2B5EF4-FFF2-40B4-BE49-F238E27FC236}">
                <a16:creationId xmlns:a16="http://schemas.microsoft.com/office/drawing/2014/main" id="{D52043FF-C4C9-D18A-20B5-7EE2F4120F55}"/>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8C5D57E6-926A-FCB8-E48F-1D3D356A74BB}"/>
              </a:ext>
            </a:extLst>
          </p:cNvPr>
          <p:cNvSpPr>
            <a:spLocks noGrp="1"/>
          </p:cNvSpPr>
          <p:nvPr>
            <p:ph type="sldNum" sz="quarter" idx="12"/>
          </p:nvPr>
        </p:nvSpPr>
        <p:spPr/>
        <p:txBody>
          <a:bodyPr/>
          <a:lstStyle/>
          <a:p>
            <a:fld id="{79438608-FA4E-493C-BECD-0812592EE204}" type="slidenum">
              <a:rPr lang="en-IN" smtClean="0"/>
              <a:pPr/>
              <a:t>‹#›</a:t>
            </a:fld>
            <a:endParaRPr lang="en-IN"/>
          </a:p>
        </p:txBody>
      </p:sp>
    </p:spTree>
    <p:extLst>
      <p:ext uri="{BB962C8B-B14F-4D97-AF65-F5344CB8AC3E}">
        <p14:creationId xmlns:p14="http://schemas.microsoft.com/office/powerpoint/2010/main" val="4049185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E65C3-423F-E54A-B202-A93FFDFA2DB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501D1CD-5176-37E1-1441-3AC918CF6EA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692C65-AE05-2037-BFE3-18A5FD7D14B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6B2D7F4-A323-444C-DD9C-A05A27505BC4}"/>
              </a:ext>
            </a:extLst>
          </p:cNvPr>
          <p:cNvSpPr>
            <a:spLocks noGrp="1"/>
          </p:cNvSpPr>
          <p:nvPr>
            <p:ph type="dt" sz="half" idx="10"/>
          </p:nvPr>
        </p:nvSpPr>
        <p:spPr/>
        <p:txBody>
          <a:bodyPr/>
          <a:lstStyle/>
          <a:p>
            <a:fld id="{7E7B334B-9282-4F9D-8D44-2BB058AE6BBE}" type="datetimeFigureOut">
              <a:rPr lang="en-US" smtClean="0"/>
              <a:pPr/>
              <a:t>8/11/2023</a:t>
            </a:fld>
            <a:endParaRPr lang="en-IN"/>
          </a:p>
        </p:txBody>
      </p:sp>
      <p:sp>
        <p:nvSpPr>
          <p:cNvPr id="6" name="Footer Placeholder 5">
            <a:extLst>
              <a:ext uri="{FF2B5EF4-FFF2-40B4-BE49-F238E27FC236}">
                <a16:creationId xmlns:a16="http://schemas.microsoft.com/office/drawing/2014/main" id="{0421C81D-6881-351B-146B-8D06CADA37C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E02FE2A-50E7-89B4-D05A-8B547B274FBB}"/>
              </a:ext>
            </a:extLst>
          </p:cNvPr>
          <p:cNvSpPr>
            <a:spLocks noGrp="1"/>
          </p:cNvSpPr>
          <p:nvPr>
            <p:ph type="sldNum" sz="quarter" idx="12"/>
          </p:nvPr>
        </p:nvSpPr>
        <p:spPr/>
        <p:txBody>
          <a:bodyPr/>
          <a:lstStyle/>
          <a:p>
            <a:fld id="{79438608-FA4E-493C-BECD-0812592EE204}" type="slidenum">
              <a:rPr lang="en-IN" smtClean="0"/>
              <a:pPr/>
              <a:t>‹#›</a:t>
            </a:fld>
            <a:endParaRPr lang="en-IN"/>
          </a:p>
        </p:txBody>
      </p:sp>
    </p:spTree>
    <p:extLst>
      <p:ext uri="{BB962C8B-B14F-4D97-AF65-F5344CB8AC3E}">
        <p14:creationId xmlns:p14="http://schemas.microsoft.com/office/powerpoint/2010/main" val="2937894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5F6CC-38AC-0BC4-FE56-581E19B5D078}"/>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5433213-C0EA-183E-9D2D-3C012C11B81B}"/>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E6F6A9D9-8980-99FB-758F-024E891511F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914F766-DED6-F10E-F52C-FB9EF5BBE9A3}"/>
              </a:ext>
            </a:extLst>
          </p:cNvPr>
          <p:cNvSpPr>
            <a:spLocks noGrp="1"/>
          </p:cNvSpPr>
          <p:nvPr>
            <p:ph type="dt" sz="half" idx="10"/>
          </p:nvPr>
        </p:nvSpPr>
        <p:spPr/>
        <p:txBody>
          <a:bodyPr/>
          <a:lstStyle/>
          <a:p>
            <a:fld id="{7E7B334B-9282-4F9D-8D44-2BB058AE6BBE}" type="datetimeFigureOut">
              <a:rPr lang="en-US" smtClean="0"/>
              <a:pPr/>
              <a:t>8/11/2023</a:t>
            </a:fld>
            <a:endParaRPr lang="en-IN"/>
          </a:p>
        </p:txBody>
      </p:sp>
      <p:sp>
        <p:nvSpPr>
          <p:cNvPr id="6" name="Footer Placeholder 5">
            <a:extLst>
              <a:ext uri="{FF2B5EF4-FFF2-40B4-BE49-F238E27FC236}">
                <a16:creationId xmlns:a16="http://schemas.microsoft.com/office/drawing/2014/main" id="{06A0A3D8-1A2D-1466-8541-B41123B982E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1C5B053-64CA-3290-CFFE-D4B773AAA287}"/>
              </a:ext>
            </a:extLst>
          </p:cNvPr>
          <p:cNvSpPr>
            <a:spLocks noGrp="1"/>
          </p:cNvSpPr>
          <p:nvPr>
            <p:ph type="sldNum" sz="quarter" idx="12"/>
          </p:nvPr>
        </p:nvSpPr>
        <p:spPr/>
        <p:txBody>
          <a:bodyPr/>
          <a:lstStyle/>
          <a:p>
            <a:fld id="{79438608-FA4E-493C-BECD-0812592EE204}" type="slidenum">
              <a:rPr lang="en-IN" smtClean="0"/>
              <a:pPr/>
              <a:t>‹#›</a:t>
            </a:fld>
            <a:endParaRPr lang="en-IN"/>
          </a:p>
        </p:txBody>
      </p:sp>
    </p:spTree>
    <p:extLst>
      <p:ext uri="{BB962C8B-B14F-4D97-AF65-F5344CB8AC3E}">
        <p14:creationId xmlns:p14="http://schemas.microsoft.com/office/powerpoint/2010/main" val="549657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04280-A08B-D0E2-B2CB-CC93B350AE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2A0DFA-7D11-A2C9-B63F-D7A689ED2A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2F174A-8973-976D-8817-225B4C4CB0E0}"/>
              </a:ext>
            </a:extLst>
          </p:cNvPr>
          <p:cNvSpPr>
            <a:spLocks noGrp="1"/>
          </p:cNvSpPr>
          <p:nvPr>
            <p:ph type="dt" sz="half" idx="10"/>
          </p:nvPr>
        </p:nvSpPr>
        <p:spPr/>
        <p:txBody>
          <a:bodyPr/>
          <a:lstStyle/>
          <a:p>
            <a:fld id="{7E7B334B-9282-4F9D-8D44-2BB058AE6BBE}" type="datetimeFigureOut">
              <a:rPr lang="en-US" smtClean="0"/>
              <a:pPr/>
              <a:t>8/11/2023</a:t>
            </a:fld>
            <a:endParaRPr lang="en-IN"/>
          </a:p>
        </p:txBody>
      </p:sp>
      <p:sp>
        <p:nvSpPr>
          <p:cNvPr id="5" name="Footer Placeholder 4">
            <a:extLst>
              <a:ext uri="{FF2B5EF4-FFF2-40B4-BE49-F238E27FC236}">
                <a16:creationId xmlns:a16="http://schemas.microsoft.com/office/drawing/2014/main" id="{AB24E68E-6966-3529-4AA9-8D27554099E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0F4A38B-B9F5-8053-1E9B-6E4E9A3387B0}"/>
              </a:ext>
            </a:extLst>
          </p:cNvPr>
          <p:cNvSpPr>
            <a:spLocks noGrp="1"/>
          </p:cNvSpPr>
          <p:nvPr>
            <p:ph type="sldNum" sz="quarter" idx="12"/>
          </p:nvPr>
        </p:nvSpPr>
        <p:spPr/>
        <p:txBody>
          <a:bodyPr/>
          <a:lstStyle/>
          <a:p>
            <a:fld id="{79438608-FA4E-493C-BECD-0812592EE204}" type="slidenum">
              <a:rPr lang="en-IN" smtClean="0"/>
              <a:pPr/>
              <a:t>‹#›</a:t>
            </a:fld>
            <a:endParaRPr lang="en-IN"/>
          </a:p>
        </p:txBody>
      </p:sp>
    </p:spTree>
    <p:extLst>
      <p:ext uri="{BB962C8B-B14F-4D97-AF65-F5344CB8AC3E}">
        <p14:creationId xmlns:p14="http://schemas.microsoft.com/office/powerpoint/2010/main" val="3590409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69B3B-022F-5F67-AE58-DC2E1798CF0A}"/>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FF3561-89AA-C062-7DD6-20898980E27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7E1CF5-AB9D-E2FA-9BF6-07440940CE2D}"/>
              </a:ext>
            </a:extLst>
          </p:cNvPr>
          <p:cNvSpPr>
            <a:spLocks noGrp="1"/>
          </p:cNvSpPr>
          <p:nvPr>
            <p:ph type="dt" sz="half" idx="10"/>
          </p:nvPr>
        </p:nvSpPr>
        <p:spPr/>
        <p:txBody>
          <a:bodyPr/>
          <a:lstStyle/>
          <a:p>
            <a:fld id="{7E7B334B-9282-4F9D-8D44-2BB058AE6BBE}" type="datetimeFigureOut">
              <a:rPr lang="en-US" smtClean="0"/>
              <a:pPr/>
              <a:t>8/11/2023</a:t>
            </a:fld>
            <a:endParaRPr lang="en-IN"/>
          </a:p>
        </p:txBody>
      </p:sp>
      <p:sp>
        <p:nvSpPr>
          <p:cNvPr id="5" name="Footer Placeholder 4">
            <a:extLst>
              <a:ext uri="{FF2B5EF4-FFF2-40B4-BE49-F238E27FC236}">
                <a16:creationId xmlns:a16="http://schemas.microsoft.com/office/drawing/2014/main" id="{388515BE-362F-F931-9B0B-9BB3EFBDF20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8FC0943-BE10-8C7D-8789-1742EF784492}"/>
              </a:ext>
            </a:extLst>
          </p:cNvPr>
          <p:cNvSpPr>
            <a:spLocks noGrp="1"/>
          </p:cNvSpPr>
          <p:nvPr>
            <p:ph type="sldNum" sz="quarter" idx="12"/>
          </p:nvPr>
        </p:nvSpPr>
        <p:spPr/>
        <p:txBody>
          <a:bodyPr/>
          <a:lstStyle/>
          <a:p>
            <a:fld id="{79438608-FA4E-493C-BECD-0812592EE204}" type="slidenum">
              <a:rPr lang="en-IN" smtClean="0"/>
              <a:pPr/>
              <a:t>‹#›</a:t>
            </a:fld>
            <a:endParaRPr lang="en-IN"/>
          </a:p>
        </p:txBody>
      </p:sp>
    </p:spTree>
    <p:extLst>
      <p:ext uri="{BB962C8B-B14F-4D97-AF65-F5344CB8AC3E}">
        <p14:creationId xmlns:p14="http://schemas.microsoft.com/office/powerpoint/2010/main" val="3920505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4088B7-619B-1CFF-1672-EEC0A3F985B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F210D7-C842-D8F7-C899-0756BF83F884}"/>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E62F00-9337-50FD-6266-E5C7CC8E9E2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E7B334B-9282-4F9D-8D44-2BB058AE6BBE}" type="datetimeFigureOut">
              <a:rPr lang="en-US" smtClean="0"/>
              <a:pPr/>
              <a:t>8/11/2023</a:t>
            </a:fld>
            <a:endParaRPr lang="en-IN"/>
          </a:p>
        </p:txBody>
      </p:sp>
      <p:sp>
        <p:nvSpPr>
          <p:cNvPr id="5" name="Footer Placeholder 4">
            <a:extLst>
              <a:ext uri="{FF2B5EF4-FFF2-40B4-BE49-F238E27FC236}">
                <a16:creationId xmlns:a16="http://schemas.microsoft.com/office/drawing/2014/main" id="{8E9B5664-ABB7-4562-D137-953E91D48383}"/>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4949965F-CF6E-4A05-E330-6613B3EFA5B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9438608-FA4E-493C-BECD-0812592EE204}" type="slidenum">
              <a:rPr lang="en-IN" smtClean="0"/>
              <a:pPr/>
              <a:t>‹#›</a:t>
            </a:fld>
            <a:endParaRPr lang="en-IN"/>
          </a:p>
        </p:txBody>
      </p:sp>
    </p:spTree>
    <p:extLst>
      <p:ext uri="{BB962C8B-B14F-4D97-AF65-F5344CB8AC3E}">
        <p14:creationId xmlns:p14="http://schemas.microsoft.com/office/powerpoint/2010/main" val="2008125883"/>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8.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4.jpeg"/><Relationship Id="rId7" Type="http://schemas.openxmlformats.org/officeDocument/2006/relationships/diagramColors" Target="../diagrams/colors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8.jpeg"/><Relationship Id="rId7" Type="http://schemas.openxmlformats.org/officeDocument/2006/relationships/diagramColors" Target="../diagrams/colors10.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emerald.com/insight/search?q=Philip%20Bigelow" TargetMode="External"/><Relationship Id="rId3" Type="http://schemas.openxmlformats.org/officeDocument/2006/relationships/hyperlink" Target="https://www.emerald.com/insight/search?q=Alexander%20Crizzle" TargetMode="External"/><Relationship Id="rId7" Type="http://schemas.openxmlformats.org/officeDocument/2006/relationships/hyperlink" Target="https://www.emerald.com/insight/search?q=Pierre%20Thiffaul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emerald.com/insight/search?q=Cassondra%20McCrory" TargetMode="External"/><Relationship Id="rId5" Type="http://schemas.openxmlformats.org/officeDocument/2006/relationships/hyperlink" Target="https://www.emerald.com/insight/search?q=Anita%20Myers" TargetMode="External"/><Relationship Id="rId4" Type="http://schemas.openxmlformats.org/officeDocument/2006/relationships/hyperlink" Target="https://www.emerald.com/insight/search?q=Maryam%20Madani%20Larijani" TargetMode="External"/><Relationship Id="rId9" Type="http://schemas.openxmlformats.org/officeDocument/2006/relationships/hyperlink" Target="https://www.emerald.com/insight/publication/issn/1753-835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6250" y="640823"/>
            <a:ext cx="2563994" cy="5583148"/>
          </a:xfrm>
        </p:spPr>
        <p:txBody>
          <a:bodyPr vert="horz" lIns="91440" tIns="45720" rIns="91440" bIns="45720" rtlCol="0" anchor="ctr">
            <a:normAutofit/>
          </a:bodyPr>
          <a:lstStyle/>
          <a:p>
            <a:pPr algn="l" defTabSz="914400"/>
            <a:r>
              <a:rPr lang="en-US" sz="3600" b="1" kern="1200" dirty="0">
                <a:solidFill>
                  <a:schemeClr val="tx1"/>
                </a:solidFill>
                <a:effectLst/>
                <a:latin typeface="+mj-lt"/>
                <a:ea typeface="+mj-ea"/>
                <a:cs typeface="+mj-cs"/>
              </a:rPr>
              <a:t>Managing Projects in the Organization</a:t>
            </a:r>
            <a:endParaRPr lang="en-US" sz="3600" b="1" kern="1200" dirty="0">
              <a:solidFill>
                <a:schemeClr val="tx1"/>
              </a:solidFill>
              <a:latin typeface="+mj-lt"/>
              <a:ea typeface="+mj-ea"/>
              <a:cs typeface="+mj-cs"/>
            </a:endParaRPr>
          </a:p>
        </p:txBody>
      </p:sp>
      <p:sp>
        <p:nvSpPr>
          <p:cNvPr id="8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0" name="TextBox 2">
            <a:extLst>
              <a:ext uri="{FF2B5EF4-FFF2-40B4-BE49-F238E27FC236}">
                <a16:creationId xmlns:a16="http://schemas.microsoft.com/office/drawing/2014/main" id="{2D120792-337F-B5EB-BF9A-95139DBBC1CD}"/>
              </a:ext>
            </a:extLst>
          </p:cNvPr>
          <p:cNvGraphicFramePr/>
          <p:nvPr>
            <p:extLst>
              <p:ext uri="{D42A27DB-BD31-4B8C-83A1-F6EECF244321}">
                <p14:modId xmlns:p14="http://schemas.microsoft.com/office/powerpoint/2010/main" val="2025555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000" b="1" dirty="0"/>
              <a:t>TABLE OF CONTENTS</a:t>
            </a:r>
            <a:endParaRPr lang="en-IN" sz="4000" b="1" dirty="0"/>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CE9D82F-9950-A125-5437-03F267D95E89}"/>
              </a:ext>
            </a:extLst>
          </p:cNvPr>
          <p:cNvGraphicFramePr>
            <a:graphicFrameLocks noGrp="1"/>
          </p:cNvGraphicFramePr>
          <p:nvPr>
            <p:ph idx="1"/>
            <p:extLst>
              <p:ext uri="{D42A27DB-BD31-4B8C-83A1-F6EECF244321}">
                <p14:modId xmlns:p14="http://schemas.microsoft.com/office/powerpoint/2010/main" val="2181226553"/>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3" name="Rectangle 116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000" b="1" dirty="0">
                <a:effectLst/>
              </a:rPr>
              <a:t>Conception and Initiation </a:t>
            </a:r>
            <a:endParaRPr lang="en-IN" sz="4000" b="1" dirty="0"/>
          </a:p>
        </p:txBody>
      </p:sp>
      <p:sp>
        <p:nvSpPr>
          <p:cNvPr id="1165"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56" name="Content Placeholder 2">
            <a:extLst>
              <a:ext uri="{FF2B5EF4-FFF2-40B4-BE49-F238E27FC236}">
                <a16:creationId xmlns:a16="http://schemas.microsoft.com/office/drawing/2014/main" id="{399995E6-43D2-4C06-0800-20D44E1993F9}"/>
              </a:ext>
            </a:extLst>
          </p:cNvPr>
          <p:cNvGraphicFramePr>
            <a:graphicFrameLocks noGrp="1"/>
          </p:cNvGraphicFramePr>
          <p:nvPr>
            <p:ph idx="1"/>
            <p:extLst>
              <p:ext uri="{D42A27DB-BD31-4B8C-83A1-F6EECF244321}">
                <p14:modId xmlns:p14="http://schemas.microsoft.com/office/powerpoint/2010/main" val="2887033948"/>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08" name="Rectangle 7207">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000" b="1">
                <a:effectLst/>
              </a:rPr>
              <a:t>Project deliverable/ Charter </a:t>
            </a:r>
            <a:endParaRPr lang="en-IN" sz="4000" b="1"/>
          </a:p>
        </p:txBody>
      </p:sp>
      <p:sp>
        <p:nvSpPr>
          <p:cNvPr id="7210"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196" name="Content Placeholder 2">
            <a:extLst>
              <a:ext uri="{FF2B5EF4-FFF2-40B4-BE49-F238E27FC236}">
                <a16:creationId xmlns:a16="http://schemas.microsoft.com/office/drawing/2014/main" id="{A515CC08-F4B1-A413-4250-EDA073EFEBB7}"/>
              </a:ext>
            </a:extLst>
          </p:cNvPr>
          <p:cNvGraphicFramePr>
            <a:graphicFrameLocks noGrp="1"/>
          </p:cNvGraphicFramePr>
          <p:nvPr>
            <p:ph idx="1"/>
            <p:extLst>
              <p:ext uri="{D42A27DB-BD31-4B8C-83A1-F6EECF244321}">
                <p14:modId xmlns:p14="http://schemas.microsoft.com/office/powerpoint/2010/main" val="251106528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4AAEDDC-CD79-0459-2B4D-AFE8BA2F017E}"/>
              </a:ext>
            </a:extLst>
          </p:cNvPr>
          <p:cNvPicPr>
            <a:picLocks noChangeAspect="1"/>
          </p:cNvPicPr>
          <p:nvPr/>
        </p:nvPicPr>
        <p:blipFill rotWithShape="1">
          <a:blip r:embed="rId3">
            <a:duotone>
              <a:schemeClr val="bg2">
                <a:shade val="45000"/>
                <a:satMod val="135000"/>
              </a:schemeClr>
              <a:prstClr val="white"/>
            </a:duotone>
          </a:blip>
          <a:srcRect l="891" t="9091" r="18200"/>
          <a:stretch/>
        </p:blipFill>
        <p:spPr>
          <a:xfrm>
            <a:off x="20" y="10"/>
            <a:ext cx="9143980" cy="6857990"/>
          </a:xfrm>
          <a:prstGeom prst="rect">
            <a:avLst/>
          </a:prstGeom>
        </p:spPr>
      </p:pic>
      <p:sp>
        <p:nvSpPr>
          <p:cNvPr id="17"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365125"/>
            <a:ext cx="7886700" cy="1325563"/>
          </a:xfrm>
        </p:spPr>
        <p:txBody>
          <a:bodyPr>
            <a:normAutofit/>
          </a:bodyPr>
          <a:lstStyle/>
          <a:p>
            <a:r>
              <a:rPr lang="en-IN" dirty="0"/>
              <a:t>Deliverables &amp; Project Scope  </a:t>
            </a:r>
          </a:p>
        </p:txBody>
      </p:sp>
      <p:graphicFrame>
        <p:nvGraphicFramePr>
          <p:cNvPr id="5" name="Content Placeholder 1">
            <a:extLst>
              <a:ext uri="{FF2B5EF4-FFF2-40B4-BE49-F238E27FC236}">
                <a16:creationId xmlns:a16="http://schemas.microsoft.com/office/drawing/2014/main" id="{355679B1-D2A7-C981-7B26-4573872E7AA3}"/>
              </a:ext>
            </a:extLst>
          </p:cNvPr>
          <p:cNvGraphicFramePr>
            <a:graphicFrameLocks noGrp="1"/>
          </p:cNvGraphicFramePr>
          <p:nvPr>
            <p:ph idx="1"/>
            <p:extLst>
              <p:ext uri="{D42A27DB-BD31-4B8C-83A1-F6EECF244321}">
                <p14:modId xmlns:p14="http://schemas.microsoft.com/office/powerpoint/2010/main" val="1542658915"/>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6" name="Rectangle 209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476250" y="640823"/>
            <a:ext cx="2563994" cy="5583148"/>
          </a:xfrm>
        </p:spPr>
        <p:txBody>
          <a:bodyPr anchor="ctr">
            <a:normAutofit/>
          </a:bodyPr>
          <a:lstStyle/>
          <a:p>
            <a:r>
              <a:rPr lang="en-IN" sz="4700" b="1" dirty="0"/>
              <a:t>Phase 2 : </a:t>
            </a:r>
            <a:r>
              <a:rPr lang="en-GB" sz="4700" b="1" dirty="0">
                <a:effectLst/>
              </a:rPr>
              <a:t>Definition and Planning </a:t>
            </a:r>
            <a:endParaRPr lang="en-IN" sz="4700" b="1" dirty="0"/>
          </a:p>
        </p:txBody>
      </p:sp>
      <p:sp>
        <p:nvSpPr>
          <p:cNvPr id="209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72" name="Content Placeholder 1">
            <a:extLst>
              <a:ext uri="{FF2B5EF4-FFF2-40B4-BE49-F238E27FC236}">
                <a16:creationId xmlns:a16="http://schemas.microsoft.com/office/drawing/2014/main" id="{33A73081-DC5E-578C-F2D8-3FB0B867138D}"/>
              </a:ext>
            </a:extLst>
          </p:cNvPr>
          <p:cNvGraphicFramePr>
            <a:graphicFrameLocks noGrp="1"/>
          </p:cNvGraphicFramePr>
          <p:nvPr>
            <p:ph idx="1"/>
            <p:extLst>
              <p:ext uri="{D42A27DB-BD31-4B8C-83A1-F6EECF244321}">
                <p14:modId xmlns:p14="http://schemas.microsoft.com/office/powerpoint/2010/main" val="3510394727"/>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CFA5EB9-5A55-2377-F3F5-DAEE66EC3822}"/>
              </a:ext>
            </a:extLst>
          </p:cNvPr>
          <p:cNvSpPr>
            <a:spLocks noGrp="1"/>
          </p:cNvSpPr>
          <p:nvPr>
            <p:ph type="title"/>
          </p:nvPr>
        </p:nvSpPr>
        <p:spPr>
          <a:xfrm>
            <a:off x="359545" y="1070800"/>
            <a:ext cx="2954766" cy="5583126"/>
          </a:xfrm>
        </p:spPr>
        <p:txBody>
          <a:bodyPr>
            <a:normAutofit/>
          </a:bodyPr>
          <a:lstStyle/>
          <a:p>
            <a:pPr algn="r"/>
            <a:r>
              <a:rPr lang="en-US" b="1" dirty="0"/>
              <a:t>STAKEHOLDER ANALYSIS</a:t>
            </a:r>
            <a:endParaRPr lang="en-GB" dirty="0"/>
          </a:p>
        </p:txBody>
      </p:sp>
      <p:cxnSp>
        <p:nvCxnSpPr>
          <p:cNvPr id="36" name="Straight Connector 35">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4380AF7-8C03-1721-CFFC-0C2C8DEE06D3}"/>
              </a:ext>
            </a:extLst>
          </p:cNvPr>
          <p:cNvGraphicFramePr>
            <a:graphicFrameLocks noGrp="1"/>
          </p:cNvGraphicFramePr>
          <p:nvPr>
            <p:ph idx="1"/>
            <p:extLst>
              <p:ext uri="{D42A27DB-BD31-4B8C-83A1-F6EECF244321}">
                <p14:modId xmlns:p14="http://schemas.microsoft.com/office/powerpoint/2010/main" val="3500928649"/>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897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3" name="Picture 42">
            <a:extLst>
              <a:ext uri="{FF2B5EF4-FFF2-40B4-BE49-F238E27FC236}">
                <a16:creationId xmlns:a16="http://schemas.microsoft.com/office/drawing/2014/main" id="{9FCC25AD-9983-8B8E-B4DD-EE0A3CB164B9}"/>
              </a:ext>
            </a:extLst>
          </p:cNvPr>
          <p:cNvPicPr>
            <a:picLocks noChangeAspect="1"/>
          </p:cNvPicPr>
          <p:nvPr/>
        </p:nvPicPr>
        <p:blipFill rotWithShape="1">
          <a:blip r:embed="rId3">
            <a:duotone>
              <a:schemeClr val="bg2">
                <a:shade val="45000"/>
                <a:satMod val="135000"/>
              </a:schemeClr>
              <a:prstClr val="white"/>
            </a:duotone>
          </a:blip>
          <a:srcRect l="12596" t="9091" r="21042" b="1"/>
          <a:stretch/>
        </p:blipFill>
        <p:spPr>
          <a:xfrm>
            <a:off x="-20677" y="0"/>
            <a:ext cx="9143980" cy="6857990"/>
          </a:xfrm>
          <a:prstGeom prst="rect">
            <a:avLst/>
          </a:prstGeom>
        </p:spPr>
      </p:pic>
      <p:sp>
        <p:nvSpPr>
          <p:cNvPr id="87" name="Rectangle 8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28650" y="365125"/>
            <a:ext cx="7886700" cy="1325563"/>
          </a:xfrm>
        </p:spPr>
        <p:txBody>
          <a:bodyPr>
            <a:normAutofit/>
          </a:bodyPr>
          <a:lstStyle/>
          <a:p>
            <a:r>
              <a:rPr lang="en-IN" b="1" dirty="0"/>
              <a:t>Scope vs Budget</a:t>
            </a:r>
          </a:p>
        </p:txBody>
      </p:sp>
      <p:graphicFrame>
        <p:nvGraphicFramePr>
          <p:cNvPr id="31" name="Content Placeholder 1">
            <a:extLst>
              <a:ext uri="{FF2B5EF4-FFF2-40B4-BE49-F238E27FC236}">
                <a16:creationId xmlns:a16="http://schemas.microsoft.com/office/drawing/2014/main" id="{3CFFC751-A494-09E4-A55B-66DE3018AAD2}"/>
              </a:ext>
            </a:extLst>
          </p:cNvPr>
          <p:cNvGraphicFramePr>
            <a:graphicFrameLocks noGrp="1"/>
          </p:cNvGraphicFramePr>
          <p:nvPr>
            <p:ph idx="1"/>
            <p:extLst>
              <p:ext uri="{D42A27DB-BD31-4B8C-83A1-F6EECF244321}">
                <p14:modId xmlns:p14="http://schemas.microsoft.com/office/powerpoint/2010/main" val="3884713208"/>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28596" y="365127"/>
            <a:ext cx="8086754" cy="759618"/>
          </a:xfrm>
        </p:spPr>
        <p:txBody>
          <a:bodyPr>
            <a:normAutofit/>
          </a:bodyPr>
          <a:lstStyle/>
          <a:p>
            <a:r>
              <a:rPr lang="en-IN" sz="3200" b="1" dirty="0"/>
              <a:t>Project Timelines &amp; Overview</a:t>
            </a:r>
          </a:p>
        </p:txBody>
      </p:sp>
      <p:graphicFrame>
        <p:nvGraphicFramePr>
          <p:cNvPr id="4" name="Table 3"/>
          <p:cNvGraphicFramePr>
            <a:graphicFrameLocks noGrp="1"/>
          </p:cNvGraphicFramePr>
          <p:nvPr>
            <p:extLst>
              <p:ext uri="{D42A27DB-BD31-4B8C-83A1-F6EECF244321}">
                <p14:modId xmlns:p14="http://schemas.microsoft.com/office/powerpoint/2010/main" val="2664466178"/>
              </p:ext>
            </p:extLst>
          </p:nvPr>
        </p:nvGraphicFramePr>
        <p:xfrm>
          <a:off x="428596" y="1428735"/>
          <a:ext cx="3286147" cy="2556773"/>
        </p:xfrm>
        <a:graphic>
          <a:graphicData uri="http://schemas.openxmlformats.org/drawingml/2006/table">
            <a:tbl>
              <a:tblPr/>
              <a:tblGrid>
                <a:gridCol w="1238626">
                  <a:extLst>
                    <a:ext uri="{9D8B030D-6E8A-4147-A177-3AD203B41FA5}">
                      <a16:colId xmlns:a16="http://schemas.microsoft.com/office/drawing/2014/main" val="20000"/>
                    </a:ext>
                  </a:extLst>
                </a:gridCol>
                <a:gridCol w="682507">
                  <a:extLst>
                    <a:ext uri="{9D8B030D-6E8A-4147-A177-3AD203B41FA5}">
                      <a16:colId xmlns:a16="http://schemas.microsoft.com/office/drawing/2014/main" val="20001"/>
                    </a:ext>
                  </a:extLst>
                </a:gridCol>
                <a:gridCol w="682507">
                  <a:extLst>
                    <a:ext uri="{9D8B030D-6E8A-4147-A177-3AD203B41FA5}">
                      <a16:colId xmlns:a16="http://schemas.microsoft.com/office/drawing/2014/main" val="20002"/>
                    </a:ext>
                  </a:extLst>
                </a:gridCol>
                <a:gridCol w="682507">
                  <a:extLst>
                    <a:ext uri="{9D8B030D-6E8A-4147-A177-3AD203B41FA5}">
                      <a16:colId xmlns:a16="http://schemas.microsoft.com/office/drawing/2014/main" val="20003"/>
                    </a:ext>
                  </a:extLst>
                </a:gridCol>
              </a:tblGrid>
              <a:tr h="75322">
                <a:tc>
                  <a:txBody>
                    <a:bodyPr/>
                    <a:lstStyle/>
                    <a:p>
                      <a:pPr algn="l">
                        <a:lnSpc>
                          <a:spcPct val="150000"/>
                        </a:lnSpc>
                        <a:spcAft>
                          <a:spcPts val="0"/>
                        </a:spcAft>
                      </a:pPr>
                      <a:r>
                        <a:rPr lang="en-US" sz="500">
                          <a:solidFill>
                            <a:srgbClr val="363636"/>
                          </a:solidFill>
                          <a:latin typeface="Segoe UI"/>
                          <a:ea typeface="Times New Roman"/>
                          <a:cs typeface="Times New Roman"/>
                        </a:rPr>
                        <a:t>Task Name</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DFE3E8"/>
                    </a:solidFill>
                  </a:tcPr>
                </a:tc>
                <a:tc>
                  <a:txBody>
                    <a:bodyPr/>
                    <a:lstStyle/>
                    <a:p>
                      <a:pPr algn="l">
                        <a:lnSpc>
                          <a:spcPct val="150000"/>
                        </a:lnSpc>
                        <a:spcAft>
                          <a:spcPts val="0"/>
                        </a:spcAft>
                      </a:pPr>
                      <a:r>
                        <a:rPr lang="en-US" sz="500">
                          <a:solidFill>
                            <a:srgbClr val="363636"/>
                          </a:solidFill>
                          <a:latin typeface="Segoe UI"/>
                          <a:ea typeface="Times New Roman"/>
                          <a:cs typeface="Times New Roman"/>
                        </a:rPr>
                        <a:t>Duration</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DFE3E8"/>
                    </a:solidFill>
                  </a:tcPr>
                </a:tc>
                <a:tc>
                  <a:txBody>
                    <a:bodyPr/>
                    <a:lstStyle/>
                    <a:p>
                      <a:pPr algn="l">
                        <a:lnSpc>
                          <a:spcPct val="150000"/>
                        </a:lnSpc>
                        <a:spcAft>
                          <a:spcPts val="0"/>
                        </a:spcAft>
                      </a:pPr>
                      <a:r>
                        <a:rPr lang="en-US" sz="500">
                          <a:solidFill>
                            <a:srgbClr val="363636"/>
                          </a:solidFill>
                          <a:latin typeface="Segoe UI"/>
                          <a:ea typeface="Times New Roman"/>
                          <a:cs typeface="Times New Roman"/>
                        </a:rPr>
                        <a:t>Start</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DFE3E8"/>
                    </a:solidFill>
                  </a:tcPr>
                </a:tc>
                <a:tc>
                  <a:txBody>
                    <a:bodyPr/>
                    <a:lstStyle/>
                    <a:p>
                      <a:pPr algn="l">
                        <a:lnSpc>
                          <a:spcPct val="150000"/>
                        </a:lnSpc>
                        <a:spcAft>
                          <a:spcPts val="0"/>
                        </a:spcAft>
                      </a:pPr>
                      <a:r>
                        <a:rPr lang="en-US" sz="500">
                          <a:solidFill>
                            <a:srgbClr val="363636"/>
                          </a:solidFill>
                          <a:latin typeface="Segoe UI"/>
                          <a:ea typeface="Times New Roman"/>
                          <a:cs typeface="Times New Roman"/>
                        </a:rPr>
                        <a:t>Finish</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DFE3E8"/>
                    </a:solidFill>
                  </a:tcPr>
                </a:tc>
                <a:extLst>
                  <a:ext uri="{0D108BD9-81ED-4DB2-BD59-A6C34878D82A}">
                    <a16:rowId xmlns:a16="http://schemas.microsoft.com/office/drawing/2014/main" val="10000"/>
                  </a:ext>
                </a:extLst>
              </a:tr>
              <a:tr h="167444">
                <a:tc>
                  <a:txBody>
                    <a:bodyPr/>
                    <a:lstStyle/>
                    <a:p>
                      <a:pPr algn="l">
                        <a:lnSpc>
                          <a:spcPct val="150000"/>
                        </a:lnSpc>
                        <a:spcAft>
                          <a:spcPts val="0"/>
                        </a:spcAft>
                      </a:pPr>
                      <a:r>
                        <a:rPr lang="en-US" sz="600">
                          <a:solidFill>
                            <a:srgbClr val="000000"/>
                          </a:solidFill>
                          <a:latin typeface="Calibri"/>
                          <a:ea typeface="Times New Roman"/>
                          <a:cs typeface="Times New Roman"/>
                        </a:rPr>
                        <a:t>establishing project goals</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1 wk</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Tue 01-08-23</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Mon 07-08-23</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67444">
                <a:tc>
                  <a:txBody>
                    <a:bodyPr/>
                    <a:lstStyle/>
                    <a:p>
                      <a:pPr algn="l">
                        <a:lnSpc>
                          <a:spcPct val="150000"/>
                        </a:lnSpc>
                        <a:spcAft>
                          <a:spcPts val="0"/>
                        </a:spcAft>
                      </a:pPr>
                      <a:r>
                        <a:rPr lang="en-US" sz="600">
                          <a:solidFill>
                            <a:srgbClr val="000000"/>
                          </a:solidFill>
                          <a:latin typeface="Calibri"/>
                          <a:ea typeface="Times New Roman"/>
                          <a:cs typeface="Times New Roman"/>
                        </a:rPr>
                        <a:t>designing project scope</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1 wk</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Tue 08-08-23</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Mon 14-08-23</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167444">
                <a:tc>
                  <a:txBody>
                    <a:bodyPr/>
                    <a:lstStyle/>
                    <a:p>
                      <a:pPr algn="l">
                        <a:lnSpc>
                          <a:spcPct val="150000"/>
                        </a:lnSpc>
                        <a:spcAft>
                          <a:spcPts val="0"/>
                        </a:spcAft>
                      </a:pPr>
                      <a:r>
                        <a:rPr lang="en-US" sz="600" b="1">
                          <a:solidFill>
                            <a:srgbClr val="000000"/>
                          </a:solidFill>
                          <a:latin typeface="Calibri"/>
                          <a:ea typeface="Times New Roman"/>
                          <a:cs typeface="Times New Roman"/>
                        </a:rPr>
                        <a:t>project planning and timeline</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b="1">
                          <a:solidFill>
                            <a:srgbClr val="000000"/>
                          </a:solidFill>
                          <a:latin typeface="Calibri"/>
                          <a:ea typeface="Times New Roman"/>
                          <a:cs typeface="Times New Roman"/>
                        </a:rPr>
                        <a:t>2 mons</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b="1">
                          <a:solidFill>
                            <a:srgbClr val="000000"/>
                          </a:solidFill>
                          <a:latin typeface="Calibri"/>
                          <a:ea typeface="Times New Roman"/>
                          <a:cs typeface="Times New Roman"/>
                        </a:rPr>
                        <a:t>Tue 08-08-23</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b="1">
                          <a:solidFill>
                            <a:srgbClr val="000000"/>
                          </a:solidFill>
                          <a:latin typeface="Calibri"/>
                          <a:ea typeface="Times New Roman"/>
                          <a:cs typeface="Times New Roman"/>
                        </a:rPr>
                        <a:t>Mon 02-10-23</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167444">
                <a:tc>
                  <a:txBody>
                    <a:bodyPr/>
                    <a:lstStyle/>
                    <a:p>
                      <a:pPr algn="l">
                        <a:lnSpc>
                          <a:spcPct val="150000"/>
                        </a:lnSpc>
                        <a:spcAft>
                          <a:spcPts val="0"/>
                        </a:spcAft>
                      </a:pPr>
                      <a:r>
                        <a:rPr lang="en-US" sz="600">
                          <a:solidFill>
                            <a:srgbClr val="000000"/>
                          </a:solidFill>
                          <a:latin typeface="Calibri"/>
                          <a:ea typeface="Times New Roman"/>
                          <a:cs typeface="Times New Roman"/>
                        </a:rPr>
                        <a:t>   identifying aim and objectives</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2 mons</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Tue 08-08-23</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Mon 02-10-23</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167444">
                <a:tc>
                  <a:txBody>
                    <a:bodyPr/>
                    <a:lstStyle/>
                    <a:p>
                      <a:pPr algn="l">
                        <a:lnSpc>
                          <a:spcPct val="150000"/>
                        </a:lnSpc>
                        <a:spcAft>
                          <a:spcPts val="0"/>
                        </a:spcAft>
                      </a:pPr>
                      <a:r>
                        <a:rPr lang="en-US" sz="600">
                          <a:solidFill>
                            <a:srgbClr val="000000"/>
                          </a:solidFill>
                          <a:latin typeface="Calibri"/>
                          <a:ea typeface="Times New Roman"/>
                          <a:cs typeface="Times New Roman"/>
                        </a:rPr>
                        <a:t>   setting budget</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2 mons</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Tue 08-08-23</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Mon 02-10-23</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167444">
                <a:tc>
                  <a:txBody>
                    <a:bodyPr/>
                    <a:lstStyle/>
                    <a:p>
                      <a:pPr algn="l">
                        <a:lnSpc>
                          <a:spcPct val="150000"/>
                        </a:lnSpc>
                        <a:spcAft>
                          <a:spcPts val="0"/>
                        </a:spcAft>
                      </a:pPr>
                      <a:r>
                        <a:rPr lang="en-US" sz="600">
                          <a:solidFill>
                            <a:srgbClr val="000000"/>
                          </a:solidFill>
                          <a:latin typeface="Calibri"/>
                          <a:ea typeface="Times New Roman"/>
                          <a:cs typeface="Times New Roman"/>
                        </a:rPr>
                        <a:t>design and construction</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4 mons</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Tue 03-10-23</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Mon 22-01-24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167444">
                <a:tc>
                  <a:txBody>
                    <a:bodyPr/>
                    <a:lstStyle/>
                    <a:p>
                      <a:pPr algn="l">
                        <a:lnSpc>
                          <a:spcPct val="150000"/>
                        </a:lnSpc>
                        <a:spcAft>
                          <a:spcPts val="0"/>
                        </a:spcAft>
                      </a:pPr>
                      <a:r>
                        <a:rPr lang="en-US" sz="600" b="1">
                          <a:solidFill>
                            <a:srgbClr val="000000"/>
                          </a:solidFill>
                          <a:latin typeface="Calibri"/>
                          <a:ea typeface="Times New Roman"/>
                          <a:cs typeface="Times New Roman"/>
                        </a:rPr>
                        <a:t>menu development</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b="1">
                          <a:solidFill>
                            <a:srgbClr val="000000"/>
                          </a:solidFill>
                          <a:latin typeface="Calibri"/>
                          <a:ea typeface="Times New Roman"/>
                          <a:cs typeface="Times New Roman"/>
                        </a:rPr>
                        <a:t>2 mons</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b="1">
                          <a:solidFill>
                            <a:srgbClr val="000000"/>
                          </a:solidFill>
                          <a:latin typeface="Calibri"/>
                          <a:ea typeface="Times New Roman"/>
                          <a:cs typeface="Times New Roman"/>
                        </a:rPr>
                        <a:t>Tue 23-01-24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b="1">
                          <a:solidFill>
                            <a:srgbClr val="000000"/>
                          </a:solidFill>
                          <a:latin typeface="Calibri"/>
                          <a:ea typeface="Times New Roman"/>
                          <a:cs typeface="Times New Roman"/>
                        </a:rPr>
                        <a:t>Mon 18-03-24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167444">
                <a:tc>
                  <a:txBody>
                    <a:bodyPr/>
                    <a:lstStyle/>
                    <a:p>
                      <a:pPr algn="l">
                        <a:lnSpc>
                          <a:spcPct val="150000"/>
                        </a:lnSpc>
                        <a:spcAft>
                          <a:spcPts val="0"/>
                        </a:spcAft>
                      </a:pPr>
                      <a:r>
                        <a:rPr lang="en-US" sz="600" dirty="0">
                          <a:solidFill>
                            <a:srgbClr val="000000"/>
                          </a:solidFill>
                          <a:latin typeface="Calibri"/>
                          <a:ea typeface="Times New Roman"/>
                          <a:cs typeface="Times New Roman"/>
                        </a:rPr>
                        <a:t>   staffing</a:t>
                      </a:r>
                      <a:endParaRPr lang="en-IN" sz="600" dirty="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2 mons</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Tue 23-01-24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Mon 18-03-24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r h="248236">
                <a:tc>
                  <a:txBody>
                    <a:bodyPr/>
                    <a:lstStyle/>
                    <a:p>
                      <a:pPr algn="l">
                        <a:lnSpc>
                          <a:spcPct val="150000"/>
                        </a:lnSpc>
                        <a:spcAft>
                          <a:spcPts val="0"/>
                        </a:spcAft>
                      </a:pPr>
                      <a:r>
                        <a:rPr lang="en-US" sz="600">
                          <a:solidFill>
                            <a:srgbClr val="000000"/>
                          </a:solidFill>
                          <a:latin typeface="Calibri"/>
                          <a:ea typeface="Times New Roman"/>
                          <a:cs typeface="Times New Roman"/>
                        </a:rPr>
                        <a:t>implementation of health and wellness programs</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2 mons</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Tue 19-03-24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Mon 13-05-24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09"/>
                  </a:ext>
                </a:extLst>
              </a:tr>
              <a:tr h="167444">
                <a:tc>
                  <a:txBody>
                    <a:bodyPr/>
                    <a:lstStyle/>
                    <a:p>
                      <a:pPr algn="l">
                        <a:lnSpc>
                          <a:spcPct val="150000"/>
                        </a:lnSpc>
                        <a:spcAft>
                          <a:spcPts val="0"/>
                        </a:spcAft>
                      </a:pPr>
                      <a:r>
                        <a:rPr lang="en-US" sz="600">
                          <a:solidFill>
                            <a:srgbClr val="000000"/>
                          </a:solidFill>
                          <a:latin typeface="Calibri"/>
                          <a:ea typeface="Times New Roman"/>
                          <a:cs typeface="Times New Roman"/>
                        </a:rPr>
                        <a:t>communication and promotion</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1 mon</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Tue 14-05-24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Mon 10-06-24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10"/>
                  </a:ext>
                </a:extLst>
              </a:tr>
              <a:tr h="167444">
                <a:tc>
                  <a:txBody>
                    <a:bodyPr/>
                    <a:lstStyle/>
                    <a:p>
                      <a:pPr algn="l">
                        <a:lnSpc>
                          <a:spcPct val="150000"/>
                        </a:lnSpc>
                        <a:spcAft>
                          <a:spcPts val="0"/>
                        </a:spcAft>
                      </a:pPr>
                      <a:r>
                        <a:rPr lang="en-US" sz="600">
                          <a:solidFill>
                            <a:srgbClr val="000000"/>
                          </a:solidFill>
                          <a:latin typeface="Calibri"/>
                          <a:ea typeface="Times New Roman"/>
                          <a:cs typeface="Times New Roman"/>
                        </a:rPr>
                        <a:t>monitoring </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1 wk</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Tue 11-06-24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Mon 17-06-24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11"/>
                  </a:ext>
                </a:extLst>
              </a:tr>
              <a:tr h="167444">
                <a:tc>
                  <a:txBody>
                    <a:bodyPr/>
                    <a:lstStyle/>
                    <a:p>
                      <a:pPr algn="l">
                        <a:lnSpc>
                          <a:spcPct val="150000"/>
                        </a:lnSpc>
                        <a:spcAft>
                          <a:spcPts val="0"/>
                        </a:spcAft>
                      </a:pPr>
                      <a:r>
                        <a:rPr lang="en-US" sz="600">
                          <a:solidFill>
                            <a:srgbClr val="000000"/>
                          </a:solidFill>
                          <a:latin typeface="Calibri"/>
                          <a:ea typeface="Times New Roman"/>
                          <a:cs typeface="Times New Roman"/>
                        </a:rPr>
                        <a:t>evaluation</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2 wks</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Tue 18-06-24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Mon 01-07-24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12"/>
                  </a:ext>
                </a:extLst>
              </a:tr>
              <a:tr h="167444">
                <a:tc>
                  <a:txBody>
                    <a:bodyPr/>
                    <a:lstStyle/>
                    <a:p>
                      <a:pPr algn="l">
                        <a:lnSpc>
                          <a:spcPct val="150000"/>
                        </a:lnSpc>
                        <a:spcAft>
                          <a:spcPts val="0"/>
                        </a:spcAft>
                      </a:pPr>
                      <a:r>
                        <a:rPr lang="en-US" sz="600">
                          <a:solidFill>
                            <a:srgbClr val="000000"/>
                          </a:solidFill>
                          <a:latin typeface="Calibri"/>
                          <a:ea typeface="Times New Roman"/>
                          <a:cs typeface="Times New Roman"/>
                        </a:rPr>
                        <a:t>risk mitigation</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1 mon</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Tue 02-07-24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Mon 29-07-24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13"/>
                  </a:ext>
                </a:extLst>
              </a:tr>
              <a:tr h="167444">
                <a:tc>
                  <a:txBody>
                    <a:bodyPr/>
                    <a:lstStyle/>
                    <a:p>
                      <a:pPr algn="l">
                        <a:lnSpc>
                          <a:spcPct val="150000"/>
                        </a:lnSpc>
                        <a:spcAft>
                          <a:spcPts val="0"/>
                        </a:spcAft>
                      </a:pPr>
                      <a:r>
                        <a:rPr lang="en-US" sz="600">
                          <a:solidFill>
                            <a:srgbClr val="000000"/>
                          </a:solidFill>
                          <a:latin typeface="Calibri"/>
                          <a:ea typeface="Times New Roman"/>
                          <a:cs typeface="Times New Roman"/>
                        </a:rPr>
                        <a:t>project indicators </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1 wk</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a:solidFill>
                            <a:srgbClr val="000000"/>
                          </a:solidFill>
                          <a:latin typeface="Calibri"/>
                          <a:ea typeface="Times New Roman"/>
                          <a:cs typeface="Times New Roman"/>
                        </a:rPr>
                        <a:t>Tue 30-07-24</a:t>
                      </a:r>
                      <a:endParaRPr lang="en-IN" sz="60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tc>
                  <a:txBody>
                    <a:bodyPr/>
                    <a:lstStyle/>
                    <a:p>
                      <a:pPr algn="l">
                        <a:lnSpc>
                          <a:spcPct val="150000"/>
                        </a:lnSpc>
                        <a:spcAft>
                          <a:spcPts val="0"/>
                        </a:spcAft>
                      </a:pPr>
                      <a:r>
                        <a:rPr lang="en-US" sz="600" dirty="0">
                          <a:solidFill>
                            <a:srgbClr val="000000"/>
                          </a:solidFill>
                          <a:latin typeface="Calibri"/>
                          <a:ea typeface="Times New Roman"/>
                          <a:cs typeface="Times New Roman"/>
                        </a:rPr>
                        <a:t>Mon 05-08-24</a:t>
                      </a:r>
                      <a:endParaRPr lang="en-IN" sz="600" dirty="0">
                        <a:latin typeface="Times New Roman"/>
                        <a:ea typeface="Calibri"/>
                        <a:cs typeface="Times New Roman"/>
                      </a:endParaRPr>
                    </a:p>
                  </a:txBody>
                  <a:tcPr marL="4973" marR="4973" marT="4973" marB="4973" anchor="ctr">
                    <a:lnL w="12700" cap="flat" cmpd="sng" algn="ctr">
                      <a:solidFill>
                        <a:srgbClr val="B1BBCC"/>
                      </a:solidFill>
                      <a:prstDash val="solid"/>
                      <a:round/>
                      <a:headEnd type="none" w="med" len="med"/>
                      <a:tailEnd type="none" w="med" len="med"/>
                    </a:lnL>
                    <a:lnR w="12700" cap="flat" cmpd="sng" algn="ctr">
                      <a:solidFill>
                        <a:srgbClr val="B1BBCC"/>
                      </a:solidFill>
                      <a:prstDash val="solid"/>
                      <a:round/>
                      <a:headEnd type="none" w="med" len="med"/>
                      <a:tailEnd type="none" w="med" len="med"/>
                    </a:lnR>
                    <a:lnT w="12700" cap="flat" cmpd="sng" algn="ctr">
                      <a:solidFill>
                        <a:srgbClr val="B1BBCC"/>
                      </a:solidFill>
                      <a:prstDash val="solid"/>
                      <a:round/>
                      <a:headEnd type="none" w="med" len="med"/>
                      <a:tailEnd type="none" w="med" len="med"/>
                    </a:lnT>
                    <a:lnB w="12700" cap="flat" cmpd="sng" algn="ctr">
                      <a:solidFill>
                        <a:srgbClr val="B1BBCC"/>
                      </a:solidFill>
                      <a:prstDash val="solid"/>
                      <a:round/>
                      <a:headEnd type="none" w="med" len="med"/>
                      <a:tailEnd type="none" w="med" len="med"/>
                    </a:lnB>
                    <a:solidFill>
                      <a:srgbClr val="FFFFFF"/>
                    </a:solidFill>
                  </a:tcPr>
                </a:tc>
                <a:extLst>
                  <a:ext uri="{0D108BD9-81ED-4DB2-BD59-A6C34878D82A}">
                    <a16:rowId xmlns:a16="http://schemas.microsoft.com/office/drawing/2014/main" val="10014"/>
                  </a:ext>
                </a:extLst>
              </a:tr>
            </a:tbl>
          </a:graphicData>
        </a:graphic>
      </p:graphicFrame>
      <p:pic>
        <p:nvPicPr>
          <p:cNvPr id="5" name="Picture 4"/>
          <p:cNvPicPr/>
          <p:nvPr/>
        </p:nvPicPr>
        <p:blipFill>
          <a:blip r:embed="rId2"/>
          <a:srcRect/>
          <a:stretch>
            <a:fillRect/>
          </a:stretch>
        </p:blipFill>
        <p:spPr bwMode="auto">
          <a:xfrm>
            <a:off x="4357686" y="1428735"/>
            <a:ext cx="3814714" cy="2714646"/>
          </a:xfrm>
          <a:prstGeom prst="rect">
            <a:avLst/>
          </a:prstGeom>
          <a:noFill/>
          <a:ln w="9525">
            <a:noFill/>
            <a:miter lim="800000"/>
            <a:headEnd/>
            <a:tailEnd/>
          </a:ln>
        </p:spPr>
      </p:pic>
      <p:pic>
        <p:nvPicPr>
          <p:cNvPr id="6" name="Picture 5"/>
          <p:cNvPicPr/>
          <p:nvPr/>
        </p:nvPicPr>
        <p:blipFill>
          <a:blip r:embed="rId3"/>
          <a:srcRect/>
          <a:stretch>
            <a:fillRect/>
          </a:stretch>
        </p:blipFill>
        <p:spPr bwMode="auto">
          <a:xfrm>
            <a:off x="428596" y="4214818"/>
            <a:ext cx="7815812" cy="2071702"/>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18">
            <a:extLst>
              <a:ext uri="{FF2B5EF4-FFF2-40B4-BE49-F238E27FC236}">
                <a16:creationId xmlns:a16="http://schemas.microsoft.com/office/drawing/2014/main" id="{E10DDF6F-EFAF-A639-F7EA-4441E7C12F09}"/>
              </a:ext>
            </a:extLst>
          </p:cNvPr>
          <p:cNvPicPr>
            <a:picLocks noChangeAspect="1"/>
          </p:cNvPicPr>
          <p:nvPr/>
        </p:nvPicPr>
        <p:blipFill rotWithShape="1">
          <a:blip r:embed="rId2">
            <a:duotone>
              <a:schemeClr val="bg2">
                <a:shade val="45000"/>
                <a:satMod val="135000"/>
              </a:schemeClr>
              <a:prstClr val="white"/>
            </a:duotone>
          </a:blip>
          <a:srcRect t="4926" r="19091" b="4165"/>
          <a:stretch/>
        </p:blipFill>
        <p:spPr>
          <a:xfrm>
            <a:off x="20" y="10"/>
            <a:ext cx="9143980" cy="6857990"/>
          </a:xfrm>
          <a:prstGeom prst="rect">
            <a:avLst/>
          </a:prstGeom>
        </p:spPr>
      </p:pic>
      <p:sp>
        <p:nvSpPr>
          <p:cNvPr id="56" name="Rectangle 5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560631-7A37-17C5-BEC6-7DE7B33AE70B}"/>
              </a:ext>
            </a:extLst>
          </p:cNvPr>
          <p:cNvSpPr>
            <a:spLocks noGrp="1"/>
          </p:cNvSpPr>
          <p:nvPr>
            <p:ph type="title"/>
          </p:nvPr>
        </p:nvSpPr>
        <p:spPr>
          <a:xfrm>
            <a:off x="628650" y="365125"/>
            <a:ext cx="7886700" cy="1325563"/>
          </a:xfrm>
        </p:spPr>
        <p:txBody>
          <a:bodyPr>
            <a:normAutofit/>
          </a:bodyPr>
          <a:lstStyle/>
          <a:p>
            <a:r>
              <a:rPr lang="en-GB" b="1" dirty="0"/>
              <a:t>RISK ASSESSMENT</a:t>
            </a:r>
            <a:endParaRPr lang="en-GB" dirty="0"/>
          </a:p>
        </p:txBody>
      </p:sp>
      <p:graphicFrame>
        <p:nvGraphicFramePr>
          <p:cNvPr id="5" name="Content Placeholder 2">
            <a:extLst>
              <a:ext uri="{FF2B5EF4-FFF2-40B4-BE49-F238E27FC236}">
                <a16:creationId xmlns:a16="http://schemas.microsoft.com/office/drawing/2014/main" id="{CBD0021C-17BF-B548-6D10-D4C67C045D87}"/>
              </a:ext>
            </a:extLst>
          </p:cNvPr>
          <p:cNvGraphicFramePr>
            <a:graphicFrameLocks noGrp="1"/>
          </p:cNvGraphicFramePr>
          <p:nvPr>
            <p:ph idx="1"/>
            <p:extLst>
              <p:ext uri="{D42A27DB-BD31-4B8C-83A1-F6EECF244321}">
                <p14:modId xmlns:p14="http://schemas.microsoft.com/office/powerpoint/2010/main" val="2242417496"/>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0579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7C965EA-E125-538F-38C0-AFFE66984394}"/>
              </a:ext>
            </a:extLst>
          </p:cNvPr>
          <p:cNvPicPr>
            <a:picLocks noChangeAspect="1"/>
          </p:cNvPicPr>
          <p:nvPr/>
        </p:nvPicPr>
        <p:blipFill rotWithShape="1">
          <a:blip r:embed="rId3">
            <a:duotone>
              <a:schemeClr val="bg2">
                <a:shade val="45000"/>
                <a:satMod val="135000"/>
              </a:schemeClr>
              <a:prstClr val="white"/>
            </a:duotone>
          </a:blip>
          <a:srcRect l="10712" r="287"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b="0" dirty="0">
                <a:effectLst/>
              </a:rPr>
              <a:t>Phase 3 Launch and Execution </a:t>
            </a:r>
            <a:endParaRPr lang="en-IN" b="0" dirty="0"/>
          </a:p>
        </p:txBody>
      </p:sp>
      <p:graphicFrame>
        <p:nvGraphicFramePr>
          <p:cNvPr id="5" name="Content Placeholder 2">
            <a:extLst>
              <a:ext uri="{FF2B5EF4-FFF2-40B4-BE49-F238E27FC236}">
                <a16:creationId xmlns:a16="http://schemas.microsoft.com/office/drawing/2014/main" id="{207D686F-D5BF-D7BA-E49A-45F2FD735E2F}"/>
              </a:ext>
            </a:extLst>
          </p:cNvPr>
          <p:cNvGraphicFramePr>
            <a:graphicFrameLocks noGrp="1"/>
          </p:cNvGraphicFramePr>
          <p:nvPr>
            <p:ph idx="1"/>
            <p:extLst>
              <p:ext uri="{D42A27DB-BD31-4B8C-83A1-F6EECF244321}">
                <p14:modId xmlns:p14="http://schemas.microsoft.com/office/powerpoint/2010/main" val="1099298333"/>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DF00B-C5BA-8CAC-E75A-E64EBBF1F306}"/>
              </a:ext>
            </a:extLst>
          </p:cNvPr>
          <p:cNvSpPr>
            <a:spLocks noGrp="1"/>
          </p:cNvSpPr>
          <p:nvPr>
            <p:ph type="title"/>
          </p:nvPr>
        </p:nvSpPr>
        <p:spPr>
          <a:xfrm>
            <a:off x="476250" y="640823"/>
            <a:ext cx="2563994" cy="5583148"/>
          </a:xfrm>
        </p:spPr>
        <p:txBody>
          <a:bodyPr anchor="ctr">
            <a:normAutofit/>
          </a:bodyPr>
          <a:lstStyle/>
          <a:p>
            <a:r>
              <a:rPr lang="en-GB" sz="4700" b="0">
                <a:effectLst/>
              </a:rPr>
              <a:t>Phase 3 Launch and Execution </a:t>
            </a:r>
            <a:endParaRPr lang="en-GB" sz="4700"/>
          </a:p>
        </p:txBody>
      </p:sp>
      <p:sp>
        <p:nvSpPr>
          <p:cNvPr id="47"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0" name="Content Placeholder 2">
            <a:extLst>
              <a:ext uri="{FF2B5EF4-FFF2-40B4-BE49-F238E27FC236}">
                <a16:creationId xmlns:a16="http://schemas.microsoft.com/office/drawing/2014/main" id="{D29A4CB8-9D72-1993-9826-8316C0617AAC}"/>
              </a:ext>
            </a:extLst>
          </p:cNvPr>
          <p:cNvGraphicFramePr>
            <a:graphicFrameLocks noGrp="1"/>
          </p:cNvGraphicFramePr>
          <p:nvPr>
            <p:ph idx="1"/>
            <p:extLst>
              <p:ext uri="{D42A27DB-BD31-4B8C-83A1-F6EECF244321}">
                <p14:modId xmlns:p14="http://schemas.microsoft.com/office/powerpoint/2010/main" val="3813644972"/>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1320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58" name="Rectangle 515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359545" y="1070800"/>
            <a:ext cx="2954766" cy="5583126"/>
          </a:xfrm>
        </p:spPr>
        <p:txBody>
          <a:bodyPr>
            <a:normAutofit/>
          </a:bodyPr>
          <a:lstStyle/>
          <a:p>
            <a:pPr algn="r"/>
            <a:r>
              <a:rPr lang="en-GB" sz="3900" b="0"/>
              <a:t>Phase 4: Performance and Control </a:t>
            </a:r>
            <a:endParaRPr lang="en-IN" sz="3900" b="0"/>
          </a:p>
        </p:txBody>
      </p:sp>
      <p:cxnSp>
        <p:nvCxnSpPr>
          <p:cNvPr id="5160" name="Straight Connector 515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145" name="Content Placeholder 2">
            <a:extLst>
              <a:ext uri="{FF2B5EF4-FFF2-40B4-BE49-F238E27FC236}">
                <a16:creationId xmlns:a16="http://schemas.microsoft.com/office/drawing/2014/main" id="{2B866E16-5BF7-BF00-C900-123B419391B6}"/>
              </a:ext>
            </a:extLst>
          </p:cNvPr>
          <p:cNvGraphicFramePr>
            <a:graphicFrameLocks noGrp="1"/>
          </p:cNvGraphicFramePr>
          <p:nvPr>
            <p:ph idx="1"/>
            <p:extLst>
              <p:ext uri="{D42A27DB-BD31-4B8C-83A1-F6EECF244321}">
                <p14:modId xmlns:p14="http://schemas.microsoft.com/office/powerpoint/2010/main" val="1662794431"/>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30936" y="256032"/>
            <a:ext cx="7879842" cy="1014984"/>
          </a:xfrm>
        </p:spPr>
        <p:txBody>
          <a:bodyPr anchor="b">
            <a:normAutofit/>
          </a:bodyPr>
          <a:lstStyle/>
          <a:p>
            <a:r>
              <a:rPr lang="en-IN"/>
              <a:t>Continue </a:t>
            </a:r>
          </a:p>
        </p:txBody>
      </p:sp>
      <p:sp>
        <p:nvSpPr>
          <p:cNvPr id="33" name="Rectangle 32">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5" name="Rectangle 3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7" name="Content Placeholder 1">
            <a:extLst>
              <a:ext uri="{FF2B5EF4-FFF2-40B4-BE49-F238E27FC236}">
                <a16:creationId xmlns:a16="http://schemas.microsoft.com/office/drawing/2014/main" id="{232461A8-55CE-B095-321C-C6520F5E6C09}"/>
              </a:ext>
            </a:extLst>
          </p:cNvPr>
          <p:cNvGraphicFramePr>
            <a:graphicFrameLocks noGrp="1"/>
          </p:cNvGraphicFramePr>
          <p:nvPr>
            <p:ph idx="1"/>
            <p:extLst>
              <p:ext uri="{D42A27DB-BD31-4B8C-83A1-F6EECF244321}">
                <p14:modId xmlns:p14="http://schemas.microsoft.com/office/powerpoint/2010/main" val="1763478671"/>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360759" y="3752849"/>
            <a:ext cx="2468166" cy="2452687"/>
          </a:xfrm>
        </p:spPr>
        <p:txBody>
          <a:bodyPr anchor="ctr">
            <a:normAutofit/>
          </a:bodyPr>
          <a:lstStyle/>
          <a:p>
            <a:r>
              <a:rPr lang="en-IN" sz="3100" b="1" dirty="0"/>
              <a:t>Phase 5 Project Close </a:t>
            </a:r>
          </a:p>
        </p:txBody>
      </p:sp>
      <p:pic>
        <p:nvPicPr>
          <p:cNvPr id="5" name="Picture 4" descr="Close-up of Open sign on glass door">
            <a:extLst>
              <a:ext uri="{FF2B5EF4-FFF2-40B4-BE49-F238E27FC236}">
                <a16:creationId xmlns:a16="http://schemas.microsoft.com/office/drawing/2014/main" id="{2C893C15-CB44-2671-D5DE-5211A3300781}"/>
              </a:ext>
            </a:extLst>
          </p:cNvPr>
          <p:cNvPicPr>
            <a:picLocks noChangeAspect="1"/>
          </p:cNvPicPr>
          <p:nvPr/>
        </p:nvPicPr>
        <p:blipFill rotWithShape="1">
          <a:blip r:embed="rId3">
            <a:extLst>
              <a:ext uri="{28A0092B-C50C-407E-A947-70E740481C1C}">
                <a14:useLocalDpi xmlns:a14="http://schemas.microsoft.com/office/drawing/2010/main" val="0"/>
              </a:ext>
            </a:extLst>
          </a:blip>
          <a:srcRect t="24248" b="1495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045" name="Content Placeholder 1"/>
          <p:cNvSpPr>
            <a:spLocks noGrp="1"/>
          </p:cNvSpPr>
          <p:nvPr>
            <p:ph idx="1"/>
          </p:nvPr>
        </p:nvSpPr>
        <p:spPr>
          <a:xfrm>
            <a:off x="3167986" y="3752850"/>
            <a:ext cx="5614060" cy="2452687"/>
          </a:xfrm>
        </p:spPr>
        <p:txBody>
          <a:bodyPr anchor="ctr">
            <a:normAutofit/>
          </a:bodyPr>
          <a:lstStyle/>
          <a:p>
            <a:r>
              <a:rPr lang="en-IN" sz="1600" dirty="0"/>
              <a:t>Deliverables objectives met by 2024 </a:t>
            </a:r>
            <a:r>
              <a:rPr lang="en-IN" sz="1600"/>
              <a:t>withing budgets.</a:t>
            </a:r>
            <a:endParaRPr lang="en-IN" sz="1600" dirty="0"/>
          </a:p>
          <a:p>
            <a:r>
              <a:rPr lang="en-IN" sz="1600" dirty="0"/>
              <a:t>Fully functional canteen in place and operating. </a:t>
            </a:r>
          </a:p>
          <a:p>
            <a:r>
              <a:rPr lang="en-IN" sz="1600" dirty="0"/>
              <a:t>Canteen will collaborate with different health and fitness institutes which helps to make their loyal customer health. </a:t>
            </a:r>
          </a:p>
          <a:p>
            <a:r>
              <a:rPr lang="en-IN" sz="1600" dirty="0"/>
              <a:t>Canteen will also organise the health campaigns to increase the awareness about benefits of good fitness and health. </a:t>
            </a:r>
          </a:p>
          <a:p>
            <a:r>
              <a:rPr lang="en-IN" sz="1600" dirty="0"/>
              <a:t>All legal requirements are met.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8" y="3752849"/>
            <a:ext cx="2627065" cy="2452687"/>
          </a:xfrm>
        </p:spPr>
        <p:txBody>
          <a:bodyPr anchor="ctr">
            <a:normAutofit/>
          </a:bodyPr>
          <a:lstStyle/>
          <a:p>
            <a:r>
              <a:rPr lang="en-GB" sz="3200" b="1" dirty="0">
                <a:effectLst/>
              </a:rPr>
              <a:t>Success criteria  </a:t>
            </a:r>
            <a:br>
              <a:rPr lang="en-IN" sz="3100" b="0" dirty="0">
                <a:effectLst/>
              </a:rPr>
            </a:br>
            <a:endParaRPr lang="en-IN" sz="3100" b="0" dirty="0">
              <a:effectLst/>
            </a:endParaRPr>
          </a:p>
        </p:txBody>
      </p:sp>
      <p:pic>
        <p:nvPicPr>
          <p:cNvPr id="5" name="Picture 4" descr="Person stepping in stairs">
            <a:extLst>
              <a:ext uri="{FF2B5EF4-FFF2-40B4-BE49-F238E27FC236}">
                <a16:creationId xmlns:a16="http://schemas.microsoft.com/office/drawing/2014/main" id="{F81F48F6-CDEE-66A8-3009-3A09DB801E81}"/>
              </a:ext>
            </a:extLst>
          </p:cNvPr>
          <p:cNvPicPr>
            <a:picLocks noChangeAspect="1"/>
          </p:cNvPicPr>
          <p:nvPr/>
        </p:nvPicPr>
        <p:blipFill rotWithShape="1">
          <a:blip r:embed="rId3">
            <a:extLst>
              <a:ext uri="{28A0092B-C50C-407E-A947-70E740481C1C}">
                <a14:useLocalDpi xmlns:a14="http://schemas.microsoft.com/office/drawing/2010/main" val="0"/>
              </a:ext>
            </a:extLst>
          </a:blip>
          <a:srcRect t="24532" b="14675"/>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rmAutofit/>
          </a:bodyPr>
          <a:lstStyle/>
          <a:p>
            <a:r>
              <a:rPr lang="en-IN" sz="1600"/>
              <a:t>The satisfaction level of the employees. </a:t>
            </a:r>
          </a:p>
          <a:p>
            <a:r>
              <a:rPr lang="en-IN" sz="1600"/>
              <a:t>Testing and evaluation of the project and its different features and facilities. </a:t>
            </a:r>
          </a:p>
          <a:p>
            <a:r>
              <a:rPr lang="en-IN" sz="1600"/>
              <a:t>The increased revenue also represents the success which indicates the increasing profitability of the organisation. </a:t>
            </a:r>
          </a:p>
          <a:p>
            <a:r>
              <a:rPr lang="en-IN" sz="1600"/>
              <a:t>The increase in the number of the positive feedback shows that the company will be successful in satisfying the needs of customers and engagement in different social media platforms.</a:t>
            </a:r>
          </a:p>
          <a:p>
            <a:endParaRPr lang="en-IN" sz="16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142852"/>
            <a:ext cx="8229600" cy="1143000"/>
          </a:xfrm>
        </p:spPr>
        <p:txBody>
          <a:bodyPr>
            <a:normAutofit/>
          </a:bodyPr>
          <a:lstStyle/>
          <a:p>
            <a:r>
              <a:rPr lang="en-GB" sz="2800" b="0" dirty="0">
                <a:solidFill>
                  <a:schemeClr val="tx1"/>
                </a:solidFill>
                <a:effectLst/>
              </a:rPr>
              <a:t>REFERENCES</a:t>
            </a:r>
            <a:endParaRPr lang="en-IN" sz="2800" b="0" dirty="0">
              <a:solidFill>
                <a:schemeClr val="tx1"/>
              </a:solidFill>
              <a:effectLst/>
            </a:endParaRPr>
          </a:p>
        </p:txBody>
      </p:sp>
      <p:sp>
        <p:nvSpPr>
          <p:cNvPr id="3" name="Content Placeholder 2"/>
          <p:cNvSpPr>
            <a:spLocks noGrp="1"/>
          </p:cNvSpPr>
          <p:nvPr>
            <p:ph idx="1"/>
          </p:nvPr>
        </p:nvSpPr>
        <p:spPr>
          <a:xfrm>
            <a:off x="457200" y="1214422"/>
            <a:ext cx="8229600" cy="5643578"/>
          </a:xfrm>
        </p:spPr>
        <p:txBody>
          <a:bodyPr>
            <a:normAutofit/>
          </a:bodyPr>
          <a:lstStyle/>
          <a:p>
            <a:pPr>
              <a:lnSpc>
                <a:spcPct val="150000"/>
              </a:lnSpc>
            </a:pPr>
            <a:r>
              <a:rPr lang="en-GB" sz="1600" dirty="0"/>
              <a:t>Keeling, M.J and et.al , (2021). Predictions of COVID-19 dynamics in the UK: Short-term forecasting and analysis of potential exit strategies. </a:t>
            </a:r>
            <a:r>
              <a:rPr lang="en-GB" sz="1600" i="1" dirty="0" err="1"/>
              <a:t>PLoS</a:t>
            </a:r>
            <a:r>
              <a:rPr lang="en-GB" sz="1600" i="1" dirty="0"/>
              <a:t> computational biology</a:t>
            </a:r>
            <a:r>
              <a:rPr lang="en-GB" sz="1600" dirty="0"/>
              <a:t>. 17(1). p.e1008619.</a:t>
            </a:r>
            <a:endParaRPr lang="en-IN" sz="1600" dirty="0"/>
          </a:p>
          <a:p>
            <a:pPr>
              <a:lnSpc>
                <a:spcPct val="150000"/>
              </a:lnSpc>
            </a:pPr>
            <a:r>
              <a:rPr lang="en-GB" sz="1600" dirty="0"/>
              <a:t>Keogh-Brown, M.R and et.al , (2020). The impact of Covid-19, associated behaviours and policies on the UK economy: A computable general equilibrium model. </a:t>
            </a:r>
            <a:r>
              <a:rPr lang="en-GB" sz="1600" i="1" dirty="0"/>
              <a:t>SSM-population health</a:t>
            </a:r>
            <a:r>
              <a:rPr lang="en-GB" sz="1600" dirty="0"/>
              <a:t>. 12. p.100651.</a:t>
            </a:r>
            <a:endParaRPr lang="en-IN" sz="1600" dirty="0"/>
          </a:p>
          <a:p>
            <a:pPr>
              <a:lnSpc>
                <a:spcPct val="150000"/>
              </a:lnSpc>
            </a:pPr>
            <a:r>
              <a:rPr lang="en-GB" sz="1600" dirty="0"/>
              <a:t>Kim, J and et.al , (2020). Effects of epidemic disease outbreaks on financial performance of restaurants: Event study method approach. </a:t>
            </a:r>
            <a:r>
              <a:rPr lang="en-GB" sz="1600" i="1" dirty="0"/>
              <a:t>Journal of Hospitality and Tourism Management</a:t>
            </a:r>
            <a:r>
              <a:rPr lang="en-GB" sz="1600" dirty="0"/>
              <a:t>. 43. pp.32-41.</a:t>
            </a:r>
            <a:endParaRPr lang="en-IN" sz="1600" dirty="0"/>
          </a:p>
          <a:p>
            <a:pPr>
              <a:lnSpc>
                <a:spcPct val="150000"/>
              </a:lnSpc>
            </a:pPr>
            <a:r>
              <a:rPr lang="en-GB" sz="1600" dirty="0" err="1"/>
              <a:t>Panzone</a:t>
            </a:r>
            <a:r>
              <a:rPr lang="en-GB" sz="1600" dirty="0"/>
              <a:t>, L.A., </a:t>
            </a:r>
            <a:r>
              <a:rPr lang="en-GB" sz="1600" dirty="0" err="1"/>
              <a:t>Larcom</a:t>
            </a:r>
            <a:r>
              <a:rPr lang="en-GB" sz="1600" dirty="0"/>
              <a:t>, S. and She, P.W., (2021). Estimating the impact of the first COVID-19 lockdown on UK food retailers and the Canteen sector. </a:t>
            </a:r>
            <a:r>
              <a:rPr lang="en-GB" sz="1600" i="1" dirty="0"/>
              <a:t>Global Food Security</a:t>
            </a:r>
            <a:r>
              <a:rPr lang="en-GB" sz="1600" dirty="0"/>
              <a:t>. 28. p.100495.</a:t>
            </a:r>
            <a:endParaRPr lang="en-IN" sz="1600" dirty="0"/>
          </a:p>
          <a:p>
            <a:pPr>
              <a:lnSpc>
                <a:spcPct val="150000"/>
              </a:lnSpc>
            </a:pPr>
            <a:r>
              <a:rPr lang="en-GB" sz="1600" dirty="0">
                <a:hlinkClick r:id="rId3" tooltip="Alexander Crizzle">
                  <a:extLst>
                    <a:ext uri="{A12FA001-AC4F-418D-AE19-62706E023703}">
                      <ahyp:hlinkClr xmlns:ahyp="http://schemas.microsoft.com/office/drawing/2018/hyperlinkcolor" val="tx"/>
                    </a:ext>
                  </a:extLst>
                </a:hlinkClick>
              </a:rPr>
              <a:t> Crizzle, A.</a:t>
            </a:r>
            <a:r>
              <a:rPr lang="en-GB" sz="1600" dirty="0"/>
              <a:t>, </a:t>
            </a:r>
            <a:r>
              <a:rPr lang="en-GB" sz="1600" dirty="0" err="1">
                <a:hlinkClick r:id="rId4" tooltip="Maryam Madani Larijani">
                  <a:extLst>
                    <a:ext uri="{A12FA001-AC4F-418D-AE19-62706E023703}">
                      <ahyp:hlinkClr xmlns:ahyp="http://schemas.microsoft.com/office/drawing/2018/hyperlinkcolor" val="tx"/>
                    </a:ext>
                  </a:extLst>
                </a:hlinkClick>
              </a:rPr>
              <a:t>Madani</a:t>
            </a:r>
            <a:r>
              <a:rPr lang="en-GB" sz="1600" dirty="0">
                <a:hlinkClick r:id="rId4" tooltip="Maryam Madani Larijani">
                  <a:extLst>
                    <a:ext uri="{A12FA001-AC4F-418D-AE19-62706E023703}">
                      <ahyp:hlinkClr xmlns:ahyp="http://schemas.microsoft.com/office/drawing/2018/hyperlinkcolor" val="tx"/>
                    </a:ext>
                  </a:extLst>
                </a:hlinkClick>
              </a:rPr>
              <a:t> Larijani, M.</a:t>
            </a:r>
            <a:r>
              <a:rPr lang="en-GB" sz="1600" dirty="0"/>
              <a:t>, </a:t>
            </a:r>
            <a:r>
              <a:rPr lang="en-GB" sz="1600" dirty="0">
                <a:hlinkClick r:id="rId5" tooltip="Anita Myers">
                  <a:extLst>
                    <a:ext uri="{A12FA001-AC4F-418D-AE19-62706E023703}">
                      <ahyp:hlinkClr xmlns:ahyp="http://schemas.microsoft.com/office/drawing/2018/hyperlinkcolor" val="tx"/>
                    </a:ext>
                  </a:extLst>
                </a:hlinkClick>
              </a:rPr>
              <a:t>Myers, A.</a:t>
            </a:r>
            <a:r>
              <a:rPr lang="en-GB" sz="1600" dirty="0"/>
              <a:t>, </a:t>
            </a:r>
            <a:r>
              <a:rPr lang="en-GB" sz="1600" dirty="0">
                <a:hlinkClick r:id="rId6" tooltip="Cassondra McCrory">
                  <a:extLst>
                    <a:ext uri="{A12FA001-AC4F-418D-AE19-62706E023703}">
                      <ahyp:hlinkClr xmlns:ahyp="http://schemas.microsoft.com/office/drawing/2018/hyperlinkcolor" val="tx"/>
                    </a:ext>
                  </a:extLst>
                </a:hlinkClick>
              </a:rPr>
              <a:t>McCrory, C.</a:t>
            </a:r>
            <a:r>
              <a:rPr lang="en-GB" sz="1600" dirty="0"/>
              <a:t>, </a:t>
            </a:r>
            <a:r>
              <a:rPr lang="en-GB" sz="1600" dirty="0" err="1">
                <a:hlinkClick r:id="rId7" tooltip="Pierre Thiffault">
                  <a:extLst>
                    <a:ext uri="{A12FA001-AC4F-418D-AE19-62706E023703}">
                      <ahyp:hlinkClr xmlns:ahyp="http://schemas.microsoft.com/office/drawing/2018/hyperlinkcolor" val="tx"/>
                    </a:ext>
                  </a:extLst>
                </a:hlinkClick>
              </a:rPr>
              <a:t>Thiffault</a:t>
            </a:r>
            <a:r>
              <a:rPr lang="en-GB" sz="1600" dirty="0">
                <a:hlinkClick r:id="rId7" tooltip="Pierre Thiffault">
                  <a:extLst>
                    <a:ext uri="{A12FA001-AC4F-418D-AE19-62706E023703}">
                      <ahyp:hlinkClr xmlns:ahyp="http://schemas.microsoft.com/office/drawing/2018/hyperlinkcolor" val="tx"/>
                    </a:ext>
                  </a:extLst>
                </a:hlinkClick>
              </a:rPr>
              <a:t>, P.</a:t>
            </a:r>
            <a:r>
              <a:rPr lang="en-GB" sz="1600" dirty="0"/>
              <a:t> and </a:t>
            </a:r>
            <a:r>
              <a:rPr lang="en-GB" sz="1600" dirty="0">
                <a:hlinkClick r:id="rId8" tooltip="Philip Bigelow">
                  <a:extLst>
                    <a:ext uri="{A12FA001-AC4F-418D-AE19-62706E023703}">
                      <ahyp:hlinkClr xmlns:ahyp="http://schemas.microsoft.com/office/drawing/2018/hyperlinkcolor" val="tx"/>
                    </a:ext>
                  </a:extLst>
                </a:hlinkClick>
              </a:rPr>
              <a:t>Bigelow, P.</a:t>
            </a:r>
            <a:r>
              <a:rPr lang="en-GB" sz="1600" dirty="0"/>
              <a:t> (2018), "Health and wellness of Canadian commercial motor vehicle drivers: Stakeholders perspectives for action", </a:t>
            </a:r>
            <a:r>
              <a:rPr lang="en-GB" sz="1600" dirty="0">
                <a:hlinkClick r:id="rId9">
                  <a:extLst>
                    <a:ext uri="{A12FA001-AC4F-418D-AE19-62706E023703}">
                      <ahyp:hlinkClr xmlns:ahyp="http://schemas.microsoft.com/office/drawing/2018/hyperlinkcolor" val="tx"/>
                    </a:ext>
                  </a:extLst>
                </a:hlinkClick>
              </a:rPr>
              <a:t>International Journal of Workplace Health Management</a:t>
            </a:r>
            <a:r>
              <a:rPr lang="en-GB" sz="1600" dirty="0"/>
              <a:t>, Vol. 11 No. 5, pp. 319-332.</a:t>
            </a:r>
            <a:endParaRPr lang="en-IN" sz="1600" dirty="0"/>
          </a:p>
          <a:p>
            <a:endParaRPr lang="en-IN"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Metadata/LabelInfo.xml><?xml version="1.0" encoding="utf-8"?>
<clbl:labelList xmlns:clbl="http://schemas.microsoft.com/office/2020/mipLabelMetadata">
  <clbl:label id="{e0793d39-0939-496d-b129-198edd916feb}" enabled="0" method="" siteId="{e0793d39-0939-496d-b129-198edd916feb}" removed="1"/>
</clbl:labelList>
</file>

<file path=docProps/app.xml><?xml version="1.0" encoding="utf-8"?>
<Properties xmlns="http://schemas.openxmlformats.org/officeDocument/2006/extended-properties" xmlns:vt="http://schemas.openxmlformats.org/officeDocument/2006/docPropsVTypes">
  <Template/>
  <TotalTime>350</TotalTime>
  <Words>2502</Words>
  <Application>Microsoft Office PowerPoint</Application>
  <PresentationFormat>On-screen Show (4:3)</PresentationFormat>
  <Paragraphs>195</Paragraphs>
  <Slides>17</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Segoe UI</vt:lpstr>
      <vt:lpstr>Times New Roman</vt:lpstr>
      <vt:lpstr>Office Theme</vt:lpstr>
      <vt:lpstr>Managing Projects in the Organization</vt:lpstr>
      <vt:lpstr>TABLE OF CONTENTS</vt:lpstr>
      <vt:lpstr>Conception and Initiation </vt:lpstr>
      <vt:lpstr>Project deliverable/ Charter </vt:lpstr>
      <vt:lpstr>Deliverables &amp; Project Scope  </vt:lpstr>
      <vt:lpstr>Phase 2 : Definition and Planning </vt:lpstr>
      <vt:lpstr>STAKEHOLDER ANALYSIS</vt:lpstr>
      <vt:lpstr>Scope vs Budget</vt:lpstr>
      <vt:lpstr>Project Timelines &amp; Overview</vt:lpstr>
      <vt:lpstr>RISK ASSESSMENT</vt:lpstr>
      <vt:lpstr>Phase 3 Launch and Execution </vt:lpstr>
      <vt:lpstr>Phase 3 Launch and Execution </vt:lpstr>
      <vt:lpstr>Phase 4: Performance and Control </vt:lpstr>
      <vt:lpstr>Continue </vt:lpstr>
      <vt:lpstr>Phase 5 Project Close </vt:lpstr>
      <vt:lpstr>Success criteria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BST-037</dc:creator>
  <cp:lastModifiedBy>Cedeno Canas, Lizel</cp:lastModifiedBy>
  <cp:revision>29</cp:revision>
  <dcterms:created xsi:type="dcterms:W3CDTF">2023-08-02T11:53:30Z</dcterms:created>
  <dcterms:modified xsi:type="dcterms:W3CDTF">2023-08-11T12:18:21Z</dcterms:modified>
</cp:coreProperties>
</file>