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459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873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287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995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984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774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659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129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000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210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5171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4433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709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7724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0526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4818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278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48FDA38-8348-4B9F-B522-B56372AA8E62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4C66E65-E48D-4B20-8D18-C1D4859A5D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737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 OF FINANCE.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Chapter 11 </a:t>
            </a:r>
            <a:r>
              <a:rPr lang="en-GB" sz="2800" dirty="0" smtClean="0"/>
              <a:t>.</a:t>
            </a:r>
            <a:endParaRPr lang="en-GB" sz="2800" dirty="0" smtClean="0"/>
          </a:p>
          <a:p>
            <a:r>
              <a:rPr lang="en-GB" sz="2800" dirty="0" smtClean="0"/>
              <a:t>Two main sources of finance:</a:t>
            </a:r>
          </a:p>
          <a:p>
            <a:r>
              <a:rPr lang="en-GB" sz="2800" dirty="0" smtClean="0"/>
              <a:t>Debt and Equity.</a:t>
            </a:r>
          </a:p>
          <a:p>
            <a:r>
              <a:rPr lang="en-GB" sz="2800" dirty="0" smtClean="0"/>
              <a:t>Gearing</a:t>
            </a:r>
          </a:p>
          <a:p>
            <a:r>
              <a:rPr lang="en-GB" sz="2800" dirty="0" smtClean="0"/>
              <a:t>Leverage</a:t>
            </a:r>
          </a:p>
          <a:p>
            <a:r>
              <a:rPr lang="en-GB" sz="2800" dirty="0" smtClean="0"/>
              <a:t>Financial Rick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92159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of Issuing Shares.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Quoted </a:t>
            </a:r>
            <a:r>
              <a:rPr lang="en-GB" sz="3200" dirty="0" smtClean="0"/>
              <a:t>Companies.</a:t>
            </a:r>
          </a:p>
          <a:p>
            <a:r>
              <a:rPr lang="en-GB" sz="3200" dirty="0" smtClean="0"/>
              <a:t>Public Issue</a:t>
            </a:r>
          </a:p>
          <a:p>
            <a:r>
              <a:rPr lang="en-GB" sz="3200" dirty="0" smtClean="0"/>
              <a:t>Sale by Tender</a:t>
            </a:r>
          </a:p>
          <a:p>
            <a:r>
              <a:rPr lang="en-GB" sz="3200" dirty="0" smtClean="0"/>
              <a:t>Placing</a:t>
            </a:r>
          </a:p>
          <a:p>
            <a:r>
              <a:rPr lang="en-GB" sz="3200" dirty="0" smtClean="0"/>
              <a:t>Rights Issue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14309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RIGHTS ISSUE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3600" dirty="0" smtClean="0"/>
          </a:p>
          <a:p>
            <a:r>
              <a:rPr lang="en-GB" sz="3600" dirty="0" smtClean="0"/>
              <a:t>Example 1</a:t>
            </a:r>
          </a:p>
          <a:p>
            <a:r>
              <a:rPr lang="en-GB" sz="3600" dirty="0" smtClean="0"/>
              <a:t>Current Share Price $5</a:t>
            </a:r>
          </a:p>
          <a:p>
            <a:r>
              <a:rPr lang="en-GB" sz="3600" dirty="0" smtClean="0"/>
              <a:t>1 for 4 at $3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978095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RIGHTS ISSUE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Current Holding 4 × $5 = $20</a:t>
            </a:r>
          </a:p>
          <a:p>
            <a:r>
              <a:rPr lang="en-GB" sz="3200" dirty="0" smtClean="0"/>
              <a:t>Rights Issue	        1 × $3 =  $3</a:t>
            </a:r>
          </a:p>
          <a:p>
            <a:r>
              <a:rPr lang="en-GB" sz="3200" dirty="0" smtClean="0"/>
              <a:t>Total Value			  = $23/5 shares = $4.60</a:t>
            </a:r>
          </a:p>
          <a:p>
            <a:endParaRPr lang="en-GB" sz="3200" dirty="0"/>
          </a:p>
          <a:p>
            <a:r>
              <a:rPr lang="en-GB" sz="3200" dirty="0" smtClean="0"/>
              <a:t>Value of the right 4.60 – 3.00 = $1.60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13522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RIGHTS ISSUE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endParaRPr lang="en-GB" sz="3200" dirty="0" smtClean="0"/>
          </a:p>
          <a:p>
            <a:endParaRPr lang="en-GB" sz="3200" dirty="0"/>
          </a:p>
          <a:p>
            <a:r>
              <a:rPr lang="en-GB" sz="3200" dirty="0" smtClean="0"/>
              <a:t>3 × $8 =  $24</a:t>
            </a:r>
          </a:p>
          <a:p>
            <a:r>
              <a:rPr lang="en-GB" sz="3200" dirty="0" smtClean="0"/>
              <a:t>1 × $6 =    $6</a:t>
            </a:r>
          </a:p>
          <a:p>
            <a:r>
              <a:rPr lang="en-GB" sz="3200" dirty="0"/>
              <a:t> </a:t>
            </a:r>
            <a:r>
              <a:rPr lang="en-GB" sz="3200" dirty="0" smtClean="0"/>
              <a:t>              $30/4 = $7.50</a:t>
            </a:r>
          </a:p>
          <a:p>
            <a:r>
              <a:rPr lang="en-GB" sz="3200" dirty="0" smtClean="0"/>
              <a:t>Value of the Right = $7.50 - $6.00 = $1.50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97153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BONUS ISSUE/SPLITS/SCRIP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Bonus Issues</a:t>
            </a:r>
          </a:p>
          <a:p>
            <a:r>
              <a:rPr lang="en-GB" sz="3600" dirty="0" smtClean="0"/>
              <a:t>Stock Splits</a:t>
            </a:r>
          </a:p>
          <a:p>
            <a:r>
              <a:rPr lang="en-GB" sz="3600" dirty="0" smtClean="0"/>
              <a:t>Scrip Dividends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71826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DIVIDEND POLICIES/THEORIES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Dividend Irrelevancy Theory</a:t>
            </a:r>
          </a:p>
          <a:p>
            <a:r>
              <a:rPr lang="en-GB" sz="3600" dirty="0" smtClean="0"/>
              <a:t>Dividend Policy in Practice</a:t>
            </a:r>
          </a:p>
          <a:p>
            <a:r>
              <a:rPr lang="en-GB" sz="3600" dirty="0" smtClean="0"/>
              <a:t>Clientele Effect</a:t>
            </a:r>
          </a:p>
          <a:p>
            <a:r>
              <a:rPr lang="en-GB" sz="3600" dirty="0" smtClean="0"/>
              <a:t>Signalling Effect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9478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21</TotalTime>
  <Words>121</Words>
  <Application>Microsoft Office PowerPoint</Application>
  <PresentationFormat>Widescreen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SOURCES OF FINANCE.</vt:lpstr>
      <vt:lpstr>Methods of Issuing Shares.</vt:lpstr>
      <vt:lpstr>RIGHTS ISSUE</vt:lpstr>
      <vt:lpstr>RIGHTS ISSUE</vt:lpstr>
      <vt:lpstr>RIGHTS ISSUE</vt:lpstr>
      <vt:lpstr>BONUS ISSUE/SPLITS/SCRIP</vt:lpstr>
      <vt:lpstr>DIVIDEND POLICIES/THEORIES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SOURCES OF FINANCE.</dc:title>
  <dc:creator>Ian Jackson</dc:creator>
  <cp:lastModifiedBy>Ian Jackson</cp:lastModifiedBy>
  <cp:revision>8</cp:revision>
  <dcterms:created xsi:type="dcterms:W3CDTF">2015-10-23T08:22:52Z</dcterms:created>
  <dcterms:modified xsi:type="dcterms:W3CDTF">2016-09-07T08:44:56Z</dcterms:modified>
</cp:coreProperties>
</file>