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10"/>
  </p:notesMasterIdLst>
  <p:sldIdLst>
    <p:sldId id="256" r:id="rId2"/>
    <p:sldId id="259" r:id="rId3"/>
    <p:sldId id="257" r:id="rId4"/>
    <p:sldId id="258" r:id="rId5"/>
    <p:sldId id="260" r:id="rId6"/>
    <p:sldId id="262" r:id="rId7"/>
    <p:sldId id="263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627D49-20FC-4957-9639-11FA1F36F8B9}" v="8" dt="2025-10-19T10:13:12.2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94660"/>
  </p:normalViewPr>
  <p:slideViewPr>
    <p:cSldViewPr snapToGrid="0">
      <p:cViewPr varScale="1">
        <p:scale>
          <a:sx n="59" d="100"/>
          <a:sy n="59" d="100"/>
        </p:scale>
        <p:origin x="2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reeba Khan" userId="c0482ff0f5fe975f" providerId="LiveId" clId="{13725374-D661-4EA3-B175-53BFDAA5E235}"/>
    <pc:docChg chg="undo redo custSel addSld delSld modSld">
      <pc:chgData name="Areeba Khan" userId="c0482ff0f5fe975f" providerId="LiveId" clId="{13725374-D661-4EA3-B175-53BFDAA5E235}" dt="2025-10-19T10:13:15.644" v="4671" actId="403"/>
      <pc:docMkLst>
        <pc:docMk/>
      </pc:docMkLst>
      <pc:sldChg chg="modSp mod">
        <pc:chgData name="Areeba Khan" userId="c0482ff0f5fe975f" providerId="LiveId" clId="{13725374-D661-4EA3-B175-53BFDAA5E235}" dt="2025-10-19T09:47:00.814" v="4064" actId="1076"/>
        <pc:sldMkLst>
          <pc:docMk/>
          <pc:sldMk cId="1848466784" sldId="256"/>
        </pc:sldMkLst>
        <pc:spChg chg="mod">
          <ac:chgData name="Areeba Khan" userId="c0482ff0f5fe975f" providerId="LiveId" clId="{13725374-D661-4EA3-B175-53BFDAA5E235}" dt="2025-10-12T20:07:41.724" v="1049" actId="1076"/>
          <ac:spMkLst>
            <pc:docMk/>
            <pc:sldMk cId="1848466784" sldId="256"/>
            <ac:spMk id="2" creationId="{2AB6D1DA-FC94-9E1E-BFDE-2B8C8F942798}"/>
          </ac:spMkLst>
        </pc:spChg>
        <pc:spChg chg="mod">
          <ac:chgData name="Areeba Khan" userId="c0482ff0f5fe975f" providerId="LiveId" clId="{13725374-D661-4EA3-B175-53BFDAA5E235}" dt="2025-10-19T09:47:00.814" v="4064" actId="1076"/>
          <ac:spMkLst>
            <pc:docMk/>
            <pc:sldMk cId="1848466784" sldId="256"/>
            <ac:spMk id="5" creationId="{01C604C3-607F-9EB4-1725-9A3AC11F657D}"/>
          </ac:spMkLst>
        </pc:spChg>
        <pc:picChg chg="mod">
          <ac:chgData name="Areeba Khan" userId="c0482ff0f5fe975f" providerId="LiveId" clId="{13725374-D661-4EA3-B175-53BFDAA5E235}" dt="2025-10-19T09:46:51.271" v="4063" actId="1076"/>
          <ac:picMkLst>
            <pc:docMk/>
            <pc:sldMk cId="1848466784" sldId="256"/>
            <ac:picMk id="4" creationId="{3BC332BF-2F67-4687-6C3E-AF53ADA1606F}"/>
          </ac:picMkLst>
        </pc:picChg>
      </pc:sldChg>
      <pc:sldChg chg="addSp delSp modSp new mod setBg">
        <pc:chgData name="Areeba Khan" userId="c0482ff0f5fe975f" providerId="LiveId" clId="{13725374-D661-4EA3-B175-53BFDAA5E235}" dt="2025-10-19T09:47:59.181" v="4075" actId="20577"/>
        <pc:sldMkLst>
          <pc:docMk/>
          <pc:sldMk cId="2173083093" sldId="257"/>
        </pc:sldMkLst>
        <pc:spChg chg="mod">
          <ac:chgData name="Areeba Khan" userId="c0482ff0f5fe975f" providerId="LiveId" clId="{13725374-D661-4EA3-B175-53BFDAA5E235}" dt="2025-10-12T20:16:31.991" v="1251" actId="1076"/>
          <ac:spMkLst>
            <pc:docMk/>
            <pc:sldMk cId="2173083093" sldId="257"/>
            <ac:spMk id="2" creationId="{9A17E215-B0AD-2E43-22A1-013E18AEF2E8}"/>
          </ac:spMkLst>
        </pc:spChg>
        <pc:spChg chg="mod ord">
          <ac:chgData name="Areeba Khan" userId="c0482ff0f5fe975f" providerId="LiveId" clId="{13725374-D661-4EA3-B175-53BFDAA5E235}" dt="2025-10-19T09:47:59.181" v="4075" actId="20577"/>
          <ac:spMkLst>
            <pc:docMk/>
            <pc:sldMk cId="2173083093" sldId="257"/>
            <ac:spMk id="3" creationId="{24021CA7-D8E6-EE9E-FF49-27C9969F958F}"/>
          </ac:spMkLst>
        </pc:spChg>
        <pc:spChg chg="add">
          <ac:chgData name="Areeba Khan" userId="c0482ff0f5fe975f" providerId="LiveId" clId="{13725374-D661-4EA3-B175-53BFDAA5E235}" dt="2025-10-12T20:14:16.155" v="1089" actId="26606"/>
          <ac:spMkLst>
            <pc:docMk/>
            <pc:sldMk cId="2173083093" sldId="257"/>
            <ac:spMk id="29" creationId="{4065D9BE-A58D-6E8A-D4A2-5056F3C5E9CA}"/>
          </ac:spMkLst>
        </pc:spChg>
        <pc:spChg chg="add">
          <ac:chgData name="Areeba Khan" userId="c0482ff0f5fe975f" providerId="LiveId" clId="{13725374-D661-4EA3-B175-53BFDAA5E235}" dt="2025-10-12T20:14:16.155" v="1089" actId="26606"/>
          <ac:spMkLst>
            <pc:docMk/>
            <pc:sldMk cId="2173083093" sldId="257"/>
            <ac:spMk id="31" creationId="{A745E793-BC99-8991-71CD-53FFBB6A8F69}"/>
          </ac:spMkLst>
        </pc:spChg>
        <pc:picChg chg="mod">
          <ac:chgData name="Areeba Khan" userId="c0482ff0f5fe975f" providerId="LiveId" clId="{13725374-D661-4EA3-B175-53BFDAA5E235}" dt="2025-10-12T20:16:21.896" v="1250" actId="1076"/>
          <ac:picMkLst>
            <pc:docMk/>
            <pc:sldMk cId="2173083093" sldId="257"/>
            <ac:picMk id="5" creationId="{67EEF53F-689E-F355-2F9C-FE283A2B7A45}"/>
          </ac:picMkLst>
        </pc:picChg>
      </pc:sldChg>
      <pc:sldChg chg="addSp delSp modSp new mod setBg">
        <pc:chgData name="Areeba Khan" userId="c0482ff0f5fe975f" providerId="LiveId" clId="{13725374-D661-4EA3-B175-53BFDAA5E235}" dt="2025-10-12T20:18:14.704" v="1394" actId="1076"/>
        <pc:sldMkLst>
          <pc:docMk/>
          <pc:sldMk cId="1783449361" sldId="258"/>
        </pc:sldMkLst>
        <pc:spChg chg="mod">
          <ac:chgData name="Areeba Khan" userId="c0482ff0f5fe975f" providerId="LiveId" clId="{13725374-D661-4EA3-B175-53BFDAA5E235}" dt="2025-10-12T20:18:10.432" v="1393" actId="26606"/>
          <ac:spMkLst>
            <pc:docMk/>
            <pc:sldMk cId="1783449361" sldId="258"/>
            <ac:spMk id="2" creationId="{00BFF031-43D5-29E4-6D7D-EC60CF75A216}"/>
          </ac:spMkLst>
        </pc:spChg>
        <pc:spChg chg="mod ord">
          <ac:chgData name="Areeba Khan" userId="c0482ff0f5fe975f" providerId="LiveId" clId="{13725374-D661-4EA3-B175-53BFDAA5E235}" dt="2025-10-12T20:18:10.432" v="1393" actId="26606"/>
          <ac:spMkLst>
            <pc:docMk/>
            <pc:sldMk cId="1783449361" sldId="258"/>
            <ac:spMk id="4" creationId="{642BA840-5281-C584-32A4-F74B2CA19F84}"/>
          </ac:spMkLst>
        </pc:spChg>
        <pc:spChg chg="add">
          <ac:chgData name="Areeba Khan" userId="c0482ff0f5fe975f" providerId="LiveId" clId="{13725374-D661-4EA3-B175-53BFDAA5E235}" dt="2025-10-12T20:18:10.432" v="1393" actId="26606"/>
          <ac:spMkLst>
            <pc:docMk/>
            <pc:sldMk cId="1783449361" sldId="258"/>
            <ac:spMk id="36" creationId="{774A975B-A886-5202-0489-6965514A0D14}"/>
          </ac:spMkLst>
        </pc:spChg>
        <pc:spChg chg="add">
          <ac:chgData name="Areeba Khan" userId="c0482ff0f5fe975f" providerId="LiveId" clId="{13725374-D661-4EA3-B175-53BFDAA5E235}" dt="2025-10-12T20:18:10.432" v="1393" actId="26606"/>
          <ac:spMkLst>
            <pc:docMk/>
            <pc:sldMk cId="1783449361" sldId="258"/>
            <ac:spMk id="37" creationId="{4065D9BE-A58D-6E8A-D4A2-5056F3C5E9CA}"/>
          </ac:spMkLst>
        </pc:spChg>
        <pc:spChg chg="add">
          <ac:chgData name="Areeba Khan" userId="c0482ff0f5fe975f" providerId="LiveId" clId="{13725374-D661-4EA3-B175-53BFDAA5E235}" dt="2025-10-12T20:18:10.432" v="1393" actId="26606"/>
          <ac:spMkLst>
            <pc:docMk/>
            <pc:sldMk cId="1783449361" sldId="258"/>
            <ac:spMk id="38" creationId="{A745E793-BC99-8991-71CD-53FFBB6A8F69}"/>
          </ac:spMkLst>
        </pc:spChg>
        <pc:picChg chg="mod">
          <ac:chgData name="Areeba Khan" userId="c0482ff0f5fe975f" providerId="LiveId" clId="{13725374-D661-4EA3-B175-53BFDAA5E235}" dt="2025-10-12T20:18:14.704" v="1394" actId="1076"/>
          <ac:picMkLst>
            <pc:docMk/>
            <pc:sldMk cId="1783449361" sldId="258"/>
            <ac:picMk id="8" creationId="{3AA10620-86FB-067F-5AB5-D75CEC06E1E5}"/>
          </ac:picMkLst>
        </pc:picChg>
      </pc:sldChg>
      <pc:sldChg chg="addSp delSp modSp new mod setBg">
        <pc:chgData name="Areeba Khan" userId="c0482ff0f5fe975f" providerId="LiveId" clId="{13725374-D661-4EA3-B175-53BFDAA5E235}" dt="2025-10-13T08:45:04.969" v="2664" actId="20577"/>
        <pc:sldMkLst>
          <pc:docMk/>
          <pc:sldMk cId="3189317684" sldId="259"/>
        </pc:sldMkLst>
        <pc:spChg chg="mod ord">
          <ac:chgData name="Areeba Khan" userId="c0482ff0f5fe975f" providerId="LiveId" clId="{13725374-D661-4EA3-B175-53BFDAA5E235}" dt="2025-10-12T20:32:36.721" v="1909" actId="26606"/>
          <ac:spMkLst>
            <pc:docMk/>
            <pc:sldMk cId="3189317684" sldId="259"/>
            <ac:spMk id="2" creationId="{19407C4A-CD36-6EC5-75AB-592E32661133}"/>
          </ac:spMkLst>
        </pc:spChg>
        <pc:spChg chg="add">
          <ac:chgData name="Areeba Khan" userId="c0482ff0f5fe975f" providerId="LiveId" clId="{13725374-D661-4EA3-B175-53BFDAA5E235}" dt="2025-10-12T20:32:36.721" v="1909" actId="26606"/>
          <ac:spMkLst>
            <pc:docMk/>
            <pc:sldMk cId="3189317684" sldId="259"/>
            <ac:spMk id="11" creationId="{34C0330F-1D4F-4552-B799-615DD237B6DE}"/>
          </ac:spMkLst>
        </pc:spChg>
        <pc:spChg chg="add">
          <ac:chgData name="Areeba Khan" userId="c0482ff0f5fe975f" providerId="LiveId" clId="{13725374-D661-4EA3-B175-53BFDAA5E235}" dt="2025-10-12T20:32:36.721" v="1909" actId="26606"/>
          <ac:spMkLst>
            <pc:docMk/>
            <pc:sldMk cId="3189317684" sldId="259"/>
            <ac:spMk id="12" creationId="{92BE0106-0C20-465B-A1BE-0BAC2737B1AD}"/>
          </ac:spMkLst>
        </pc:spChg>
        <pc:graphicFrameChg chg="add mod modGraphic">
          <ac:chgData name="Areeba Khan" userId="c0482ff0f5fe975f" providerId="LiveId" clId="{13725374-D661-4EA3-B175-53BFDAA5E235}" dt="2025-10-13T08:45:04.969" v="2664" actId="20577"/>
          <ac:graphicFrameMkLst>
            <pc:docMk/>
            <pc:sldMk cId="3189317684" sldId="259"/>
            <ac:graphicFrameMk id="9" creationId="{67B78C1D-197D-34A5-202E-FB8907BFAF65}"/>
          </ac:graphicFrameMkLst>
        </pc:graphicFrameChg>
        <pc:picChg chg="mod ord">
          <ac:chgData name="Areeba Khan" userId="c0482ff0f5fe975f" providerId="LiveId" clId="{13725374-D661-4EA3-B175-53BFDAA5E235}" dt="2025-10-12T20:32:49.606" v="1912" actId="1076"/>
          <ac:picMkLst>
            <pc:docMk/>
            <pc:sldMk cId="3189317684" sldId="259"/>
            <ac:picMk id="4" creationId="{55033563-76F0-3674-3CC9-247BEDA843BE}"/>
          </ac:picMkLst>
        </pc:picChg>
        <pc:picChg chg="mod ord">
          <ac:chgData name="Areeba Khan" userId="c0482ff0f5fe975f" providerId="LiveId" clId="{13725374-D661-4EA3-B175-53BFDAA5E235}" dt="2025-10-12T20:32:51.266" v="1913" actId="1076"/>
          <ac:picMkLst>
            <pc:docMk/>
            <pc:sldMk cId="3189317684" sldId="259"/>
            <ac:picMk id="5" creationId="{27BA72A1-63EA-B377-5394-4923104BC93E}"/>
          </ac:picMkLst>
        </pc:picChg>
      </pc:sldChg>
      <pc:sldChg chg="addSp delSp modSp new mod setBg">
        <pc:chgData name="Areeba Khan" userId="c0482ff0f5fe975f" providerId="LiveId" clId="{13725374-D661-4EA3-B175-53BFDAA5E235}" dt="2025-10-19T09:53:26.958" v="4077" actId="20577"/>
        <pc:sldMkLst>
          <pc:docMk/>
          <pc:sldMk cId="4020499804" sldId="260"/>
        </pc:sldMkLst>
        <pc:spChg chg="mod">
          <ac:chgData name="Areeba Khan" userId="c0482ff0f5fe975f" providerId="LiveId" clId="{13725374-D661-4EA3-B175-53BFDAA5E235}" dt="2025-10-13T10:11:52.978" v="3378" actId="26606"/>
          <ac:spMkLst>
            <pc:docMk/>
            <pc:sldMk cId="4020499804" sldId="260"/>
            <ac:spMk id="2" creationId="{B710696A-83CE-A84D-301D-FFB8D559F6D9}"/>
          </ac:spMkLst>
        </pc:spChg>
        <pc:spChg chg="add">
          <ac:chgData name="Areeba Khan" userId="c0482ff0f5fe975f" providerId="LiveId" clId="{13725374-D661-4EA3-B175-53BFDAA5E235}" dt="2025-10-13T10:11:53.010" v="3379" actId="26606"/>
          <ac:spMkLst>
            <pc:docMk/>
            <pc:sldMk cId="4020499804" sldId="260"/>
            <ac:spMk id="61" creationId="{774A975B-A886-5202-0489-6965514A0D14}"/>
          </ac:spMkLst>
        </pc:spChg>
        <pc:spChg chg="add">
          <ac:chgData name="Areeba Khan" userId="c0482ff0f5fe975f" providerId="LiveId" clId="{13725374-D661-4EA3-B175-53BFDAA5E235}" dt="2025-10-13T10:11:53.010" v="3379" actId="26606"/>
          <ac:spMkLst>
            <pc:docMk/>
            <pc:sldMk cId="4020499804" sldId="260"/>
            <ac:spMk id="62" creationId="{4065D9BE-A58D-6E8A-D4A2-5056F3C5E9CA}"/>
          </ac:spMkLst>
        </pc:spChg>
        <pc:spChg chg="add">
          <ac:chgData name="Areeba Khan" userId="c0482ff0f5fe975f" providerId="LiveId" clId="{13725374-D661-4EA3-B175-53BFDAA5E235}" dt="2025-10-13T10:11:53.010" v="3379" actId="26606"/>
          <ac:spMkLst>
            <pc:docMk/>
            <pc:sldMk cId="4020499804" sldId="260"/>
            <ac:spMk id="63" creationId="{A745E793-BC99-8991-71CD-53FFBB6A8F69}"/>
          </ac:spMkLst>
        </pc:spChg>
        <pc:graphicFrameChg chg="add del mod ord modGraphic">
          <ac:chgData name="Areeba Khan" userId="c0482ff0f5fe975f" providerId="LiveId" clId="{13725374-D661-4EA3-B175-53BFDAA5E235}" dt="2025-10-19T09:53:26.958" v="4077" actId="20577"/>
          <ac:graphicFrameMkLst>
            <pc:docMk/>
            <pc:sldMk cId="4020499804" sldId="260"/>
            <ac:graphicFrameMk id="7" creationId="{442E8A04-09C1-1B2A-7B74-B79884B73D2B}"/>
          </ac:graphicFrameMkLst>
        </pc:graphicFrameChg>
        <pc:picChg chg="mod">
          <ac:chgData name="Areeba Khan" userId="c0482ff0f5fe975f" providerId="LiveId" clId="{13725374-D661-4EA3-B175-53BFDAA5E235}" dt="2025-10-13T10:12:35.805" v="3386" actId="1076"/>
          <ac:picMkLst>
            <pc:docMk/>
            <pc:sldMk cId="4020499804" sldId="260"/>
            <ac:picMk id="5" creationId="{975A4135-292C-7A58-6B96-B567C73F54A3}"/>
          </ac:picMkLst>
        </pc:picChg>
      </pc:sldChg>
      <pc:sldChg chg="new del">
        <pc:chgData name="Areeba Khan" userId="c0482ff0f5fe975f" providerId="LiveId" clId="{13725374-D661-4EA3-B175-53BFDAA5E235}" dt="2025-10-13T08:45:30.682" v="2666" actId="2696"/>
        <pc:sldMkLst>
          <pc:docMk/>
          <pc:sldMk cId="2675252540" sldId="261"/>
        </pc:sldMkLst>
      </pc:sldChg>
      <pc:sldChg chg="modSp new mod">
        <pc:chgData name="Areeba Khan" userId="c0482ff0f5fe975f" providerId="LiveId" clId="{13725374-D661-4EA3-B175-53BFDAA5E235}" dt="2025-10-13T10:11:14.152" v="3370" actId="114"/>
        <pc:sldMkLst>
          <pc:docMk/>
          <pc:sldMk cId="3414839310" sldId="261"/>
        </pc:sldMkLst>
        <pc:spChg chg="mod">
          <ac:chgData name="Areeba Khan" userId="c0482ff0f5fe975f" providerId="LiveId" clId="{13725374-D661-4EA3-B175-53BFDAA5E235}" dt="2025-10-13T08:45:44.344" v="2683" actId="14100"/>
          <ac:spMkLst>
            <pc:docMk/>
            <pc:sldMk cId="3414839310" sldId="261"/>
            <ac:spMk id="2" creationId="{D28DCE06-30B7-3CFB-0F31-8ABB469AF361}"/>
          </ac:spMkLst>
        </pc:spChg>
        <pc:spChg chg="mod">
          <ac:chgData name="Areeba Khan" userId="c0482ff0f5fe975f" providerId="LiveId" clId="{13725374-D661-4EA3-B175-53BFDAA5E235}" dt="2025-10-13T10:11:14.152" v="3370" actId="114"/>
          <ac:spMkLst>
            <pc:docMk/>
            <pc:sldMk cId="3414839310" sldId="261"/>
            <ac:spMk id="3" creationId="{BA17D1B6-AE5E-5D82-813C-0253DE8962FA}"/>
          </ac:spMkLst>
        </pc:spChg>
      </pc:sldChg>
      <pc:sldChg chg="addSp modSp new mod">
        <pc:chgData name="Areeba Khan" userId="c0482ff0f5fe975f" providerId="LiveId" clId="{13725374-D661-4EA3-B175-53BFDAA5E235}" dt="2025-10-19T10:11:00.860" v="4572" actId="171"/>
        <pc:sldMkLst>
          <pc:docMk/>
          <pc:sldMk cId="570055376" sldId="262"/>
        </pc:sldMkLst>
        <pc:spChg chg="mod">
          <ac:chgData name="Areeba Khan" userId="c0482ff0f5fe975f" providerId="LiveId" clId="{13725374-D661-4EA3-B175-53BFDAA5E235}" dt="2025-10-13T10:15:38.105" v="3442" actId="122"/>
          <ac:spMkLst>
            <pc:docMk/>
            <pc:sldMk cId="570055376" sldId="262"/>
            <ac:spMk id="2" creationId="{8A60EFDF-94D7-2597-B95B-2D83D927196B}"/>
          </ac:spMkLst>
        </pc:spChg>
        <pc:spChg chg="mod">
          <ac:chgData name="Areeba Khan" userId="c0482ff0f5fe975f" providerId="LiveId" clId="{13725374-D661-4EA3-B175-53BFDAA5E235}" dt="2025-10-13T10:25:03.387" v="3883" actId="403"/>
          <ac:spMkLst>
            <pc:docMk/>
            <pc:sldMk cId="570055376" sldId="262"/>
            <ac:spMk id="3" creationId="{EFC42DA7-88A1-446F-35CB-6582BF6F2E91}"/>
          </ac:spMkLst>
        </pc:spChg>
        <pc:spChg chg="mod">
          <ac:chgData name="Areeba Khan" userId="c0482ff0f5fe975f" providerId="LiveId" clId="{13725374-D661-4EA3-B175-53BFDAA5E235}" dt="2025-10-13T10:32:45.125" v="4056"/>
          <ac:spMkLst>
            <pc:docMk/>
            <pc:sldMk cId="570055376" sldId="262"/>
            <ac:spMk id="4" creationId="{F338146B-F880-4A98-78FF-B84DED2B24F0}"/>
          </ac:spMkLst>
        </pc:spChg>
        <pc:spChg chg="mod">
          <ac:chgData name="Areeba Khan" userId="c0482ff0f5fe975f" providerId="LiveId" clId="{13725374-D661-4EA3-B175-53BFDAA5E235}" dt="2025-10-13T10:34:11.001" v="4062" actId="403"/>
          <ac:spMkLst>
            <pc:docMk/>
            <pc:sldMk cId="570055376" sldId="262"/>
            <ac:spMk id="5" creationId="{2B1139E1-3047-568E-D5F7-E4A398A56404}"/>
          </ac:spMkLst>
        </pc:spChg>
        <pc:spChg chg="mod">
          <ac:chgData name="Areeba Khan" userId="c0482ff0f5fe975f" providerId="LiveId" clId="{13725374-D661-4EA3-B175-53BFDAA5E235}" dt="2025-10-19T10:10:29.586" v="4566" actId="14861"/>
          <ac:spMkLst>
            <pc:docMk/>
            <pc:sldMk cId="570055376" sldId="262"/>
            <ac:spMk id="6" creationId="{530D29FA-B133-35AF-3E14-62832A114912}"/>
          </ac:spMkLst>
        </pc:spChg>
        <pc:spChg chg="add mod ord">
          <ac:chgData name="Areeba Khan" userId="c0482ff0f5fe975f" providerId="LiveId" clId="{13725374-D661-4EA3-B175-53BFDAA5E235}" dt="2025-10-19T10:10:38.958" v="4567" actId="14861"/>
          <ac:spMkLst>
            <pc:docMk/>
            <pc:sldMk cId="570055376" sldId="262"/>
            <ac:spMk id="7" creationId="{3A4481B8-DF3C-3D29-F969-F19744825D1A}"/>
          </ac:spMkLst>
        </pc:spChg>
        <pc:spChg chg="add mod ord">
          <ac:chgData name="Areeba Khan" userId="c0482ff0f5fe975f" providerId="LiveId" clId="{13725374-D661-4EA3-B175-53BFDAA5E235}" dt="2025-10-19T10:11:00.860" v="4572" actId="171"/>
          <ac:spMkLst>
            <pc:docMk/>
            <pc:sldMk cId="570055376" sldId="262"/>
            <ac:spMk id="8" creationId="{0E3BE25E-844D-04F9-1629-DB84E18277B8}"/>
          </ac:spMkLst>
        </pc:spChg>
      </pc:sldChg>
      <pc:sldChg chg="addSp delSp modSp new mod setBg">
        <pc:chgData name="Areeba Khan" userId="c0482ff0f5fe975f" providerId="LiveId" clId="{13725374-D661-4EA3-B175-53BFDAA5E235}" dt="2025-10-19T10:13:15.644" v="4671" actId="403"/>
        <pc:sldMkLst>
          <pc:docMk/>
          <pc:sldMk cId="85985669" sldId="263"/>
        </pc:sldMkLst>
        <pc:spChg chg="mod">
          <ac:chgData name="Areeba Khan" userId="c0482ff0f5fe975f" providerId="LiveId" clId="{13725374-D661-4EA3-B175-53BFDAA5E235}" dt="2025-10-19T10:12:23.072" v="4579" actId="26606"/>
          <ac:spMkLst>
            <pc:docMk/>
            <pc:sldMk cId="85985669" sldId="263"/>
            <ac:spMk id="2" creationId="{AE89C698-274A-584F-768B-651CF216F18F}"/>
          </ac:spMkLst>
        </pc:spChg>
        <pc:spChg chg="add del mod">
          <ac:chgData name="Areeba Khan" userId="c0482ff0f5fe975f" providerId="LiveId" clId="{13725374-D661-4EA3-B175-53BFDAA5E235}" dt="2025-10-19T10:07:56.344" v="4554" actId="26606"/>
          <ac:spMkLst>
            <pc:docMk/>
            <pc:sldMk cId="85985669" sldId="263"/>
            <ac:spMk id="3" creationId="{8D0A440D-D32B-0057-0577-6E702173B2A1}"/>
          </ac:spMkLst>
        </pc:spChg>
        <pc:spChg chg="add del">
          <ac:chgData name="Areeba Khan" userId="c0482ff0f5fe975f" providerId="LiveId" clId="{13725374-D661-4EA3-B175-53BFDAA5E235}" dt="2025-10-19T10:12:23.029" v="4578" actId="26606"/>
          <ac:spMkLst>
            <pc:docMk/>
            <pc:sldMk cId="85985669" sldId="263"/>
            <ac:spMk id="11" creationId="{4065D9BE-A58D-6E8A-D4A2-5056F3C5E9CA}"/>
          </ac:spMkLst>
        </pc:spChg>
        <pc:spChg chg="add del">
          <ac:chgData name="Areeba Khan" userId="c0482ff0f5fe975f" providerId="LiveId" clId="{13725374-D661-4EA3-B175-53BFDAA5E235}" dt="2025-10-19T10:12:23.029" v="4578" actId="26606"/>
          <ac:spMkLst>
            <pc:docMk/>
            <pc:sldMk cId="85985669" sldId="263"/>
            <ac:spMk id="13" creationId="{A745E793-BC99-8991-71CD-53FFBB6A8F69}"/>
          </ac:spMkLst>
        </pc:spChg>
        <pc:spChg chg="add">
          <ac:chgData name="Areeba Khan" userId="c0482ff0f5fe975f" providerId="LiveId" clId="{13725374-D661-4EA3-B175-53BFDAA5E235}" dt="2025-10-19T10:12:23.072" v="4579" actId="26606"/>
          <ac:spMkLst>
            <pc:docMk/>
            <pc:sldMk cId="85985669" sldId="263"/>
            <ac:spMk id="15" creationId="{4065D9BE-A58D-6E8A-D4A2-5056F3C5E9CA}"/>
          </ac:spMkLst>
        </pc:spChg>
        <pc:spChg chg="add">
          <ac:chgData name="Areeba Khan" userId="c0482ff0f5fe975f" providerId="LiveId" clId="{13725374-D661-4EA3-B175-53BFDAA5E235}" dt="2025-10-19T10:12:23.072" v="4579" actId="26606"/>
          <ac:spMkLst>
            <pc:docMk/>
            <pc:sldMk cId="85985669" sldId="263"/>
            <ac:spMk id="16" creationId="{A745E793-BC99-8991-71CD-53FFBB6A8F69}"/>
          </ac:spMkLst>
        </pc:spChg>
        <pc:graphicFrameChg chg="add del">
          <ac:chgData name="Areeba Khan" userId="c0482ff0f5fe975f" providerId="LiveId" clId="{13725374-D661-4EA3-B175-53BFDAA5E235}" dt="2025-10-19T10:07:25.632" v="4547" actId="26606"/>
          <ac:graphicFrameMkLst>
            <pc:docMk/>
            <pc:sldMk cId="85985669" sldId="263"/>
            <ac:graphicFrameMk id="5" creationId="{8A190FCC-1518-36C4-6534-EE2BEB4DAFA3}"/>
          </ac:graphicFrameMkLst>
        </pc:graphicFrameChg>
        <pc:graphicFrameChg chg="add mod ord modGraphic">
          <ac:chgData name="Areeba Khan" userId="c0482ff0f5fe975f" providerId="LiveId" clId="{13725374-D661-4EA3-B175-53BFDAA5E235}" dt="2025-10-19T10:13:15.644" v="4671" actId="403"/>
          <ac:graphicFrameMkLst>
            <pc:docMk/>
            <pc:sldMk cId="85985669" sldId="263"/>
            <ac:graphicFrameMk id="6" creationId="{6CCBF633-60AF-F4FF-C60F-9334F5368CA4}"/>
          </ac:graphicFrameMkLst>
        </pc:graphicFrameChg>
        <pc:graphicFrameChg chg="add del mod">
          <ac:chgData name="Areeba Khan" userId="c0482ff0f5fe975f" providerId="LiveId" clId="{13725374-D661-4EA3-B175-53BFDAA5E235}" dt="2025-10-19T10:07:46.856" v="4553" actId="26606"/>
          <ac:graphicFrameMkLst>
            <pc:docMk/>
            <pc:sldMk cId="85985669" sldId="263"/>
            <ac:graphicFrameMk id="7" creationId="{A47435AC-9F1E-94EB-A34F-644FB3001AB5}"/>
          </ac:graphicFrameMkLst>
        </pc:graphicFrameChg>
        <pc:picChg chg="add mod">
          <ac:chgData name="Areeba Khan" userId="c0482ff0f5fe975f" providerId="LiveId" clId="{13725374-D661-4EA3-B175-53BFDAA5E235}" dt="2025-10-19T10:12:59.826" v="4668" actId="14861"/>
          <ac:picMkLst>
            <pc:docMk/>
            <pc:sldMk cId="85985669" sldId="263"/>
            <ac:picMk id="4" creationId="{551CDB1D-2F96-9690-E046-556C72F4F057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CC3C8C-4CA5-4C0A-A228-D9D7EC9981BB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2A4F7900-FF2D-48D5-A6B5-2381330A2041}">
      <dgm:prSet/>
      <dgm:spPr/>
      <dgm:t>
        <a:bodyPr/>
        <a:lstStyle/>
        <a:p>
          <a:r>
            <a:rPr lang="en-GB"/>
            <a:t>A personal SWOT Analysis will assist in identifying my internal strengths and weaknesses. </a:t>
          </a:r>
          <a:endParaRPr lang="en-US"/>
        </a:p>
      </dgm:t>
    </dgm:pt>
    <dgm:pt modelId="{3B6CFA9E-635F-441D-9A45-D1BC1F70EC3F}" type="parTrans" cxnId="{ABA04597-6FF5-4839-8058-B0BD65AC81BB}">
      <dgm:prSet/>
      <dgm:spPr/>
      <dgm:t>
        <a:bodyPr/>
        <a:lstStyle/>
        <a:p>
          <a:endParaRPr lang="en-US"/>
        </a:p>
      </dgm:t>
    </dgm:pt>
    <dgm:pt modelId="{719C0BBB-DCAD-4BB7-9EE0-C225823FE4E1}" type="sibTrans" cxnId="{ABA04597-6FF5-4839-8058-B0BD65AC81BB}">
      <dgm:prSet/>
      <dgm:spPr/>
      <dgm:t>
        <a:bodyPr/>
        <a:lstStyle/>
        <a:p>
          <a:endParaRPr lang="en-US"/>
        </a:p>
      </dgm:t>
    </dgm:pt>
    <dgm:pt modelId="{0D8D6C2D-A5C1-48DB-9C2D-E47CAE7E5B98}">
      <dgm:prSet/>
      <dgm:spPr/>
      <dgm:t>
        <a:bodyPr/>
        <a:lstStyle/>
        <a:p>
          <a:r>
            <a:rPr lang="en-GB" dirty="0"/>
            <a:t>It will enable me to understand available opportunities and threats to my progression onto level 5 and 6 of Health and Social Care (UWTSD, 2025).</a:t>
          </a:r>
          <a:endParaRPr lang="en-US" dirty="0"/>
        </a:p>
      </dgm:t>
    </dgm:pt>
    <dgm:pt modelId="{5D6569AB-EC7C-4F89-9404-5BF74A6C4758}" type="parTrans" cxnId="{4AC7883E-ECC4-4C5B-AE53-222BED6D5842}">
      <dgm:prSet/>
      <dgm:spPr/>
      <dgm:t>
        <a:bodyPr/>
        <a:lstStyle/>
        <a:p>
          <a:endParaRPr lang="en-US"/>
        </a:p>
      </dgm:t>
    </dgm:pt>
    <dgm:pt modelId="{54473E66-8EE2-4A6E-B6BF-9E4D01F295CF}" type="sibTrans" cxnId="{4AC7883E-ECC4-4C5B-AE53-222BED6D5842}">
      <dgm:prSet/>
      <dgm:spPr/>
      <dgm:t>
        <a:bodyPr/>
        <a:lstStyle/>
        <a:p>
          <a:endParaRPr lang="en-US"/>
        </a:p>
      </dgm:t>
    </dgm:pt>
    <dgm:pt modelId="{CDE70275-3E22-48F4-8158-2057B7E04D3E}">
      <dgm:prSet/>
      <dgm:spPr/>
      <dgm:t>
        <a:bodyPr/>
        <a:lstStyle/>
        <a:p>
          <a:r>
            <a:rPr lang="en-GB" dirty="0"/>
            <a:t>Integrates personal growth with educational objectives. </a:t>
          </a:r>
          <a:endParaRPr lang="en-US" dirty="0"/>
        </a:p>
      </dgm:t>
    </dgm:pt>
    <dgm:pt modelId="{0DF03E7F-BBDA-46A2-9151-0CC1AFBEAC95}" type="parTrans" cxnId="{7B8C3DF8-C104-4893-9199-741893DB7C21}">
      <dgm:prSet/>
      <dgm:spPr/>
      <dgm:t>
        <a:bodyPr/>
        <a:lstStyle/>
        <a:p>
          <a:endParaRPr lang="en-US"/>
        </a:p>
      </dgm:t>
    </dgm:pt>
    <dgm:pt modelId="{C5F702E1-1C70-4CF6-8C6E-726DB367AADA}" type="sibTrans" cxnId="{7B8C3DF8-C104-4893-9199-741893DB7C21}">
      <dgm:prSet/>
      <dgm:spPr/>
      <dgm:t>
        <a:bodyPr/>
        <a:lstStyle/>
        <a:p>
          <a:endParaRPr lang="en-US"/>
        </a:p>
      </dgm:t>
    </dgm:pt>
    <dgm:pt modelId="{6D2BC311-8E93-4C90-B5E5-4EEE9C9F0D45}" type="pres">
      <dgm:prSet presAssocID="{17CC3C8C-4CA5-4C0A-A228-D9D7EC9981B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62D1C85-68D7-4122-8EA4-FFE35A9A68E2}" type="pres">
      <dgm:prSet presAssocID="{2A4F7900-FF2D-48D5-A6B5-2381330A2041}" presName="hierRoot1" presStyleCnt="0"/>
      <dgm:spPr/>
    </dgm:pt>
    <dgm:pt modelId="{42A337CA-BF84-4DCF-9D30-C734C26C95AE}" type="pres">
      <dgm:prSet presAssocID="{2A4F7900-FF2D-48D5-A6B5-2381330A2041}" presName="composite" presStyleCnt="0"/>
      <dgm:spPr/>
    </dgm:pt>
    <dgm:pt modelId="{8826629F-B1D1-4B29-81B7-F183318C73EA}" type="pres">
      <dgm:prSet presAssocID="{2A4F7900-FF2D-48D5-A6B5-2381330A2041}" presName="background" presStyleLbl="node0" presStyleIdx="0" presStyleCnt="3"/>
      <dgm:spPr/>
    </dgm:pt>
    <dgm:pt modelId="{275EAF7D-0600-41CF-B0D7-85B2191862E1}" type="pres">
      <dgm:prSet presAssocID="{2A4F7900-FF2D-48D5-A6B5-2381330A2041}" presName="text" presStyleLbl="fgAcc0" presStyleIdx="0" presStyleCnt="3">
        <dgm:presLayoutVars>
          <dgm:chPref val="3"/>
        </dgm:presLayoutVars>
      </dgm:prSet>
      <dgm:spPr/>
    </dgm:pt>
    <dgm:pt modelId="{05D14232-9E2F-4C10-A67C-111384B291EF}" type="pres">
      <dgm:prSet presAssocID="{2A4F7900-FF2D-48D5-A6B5-2381330A2041}" presName="hierChild2" presStyleCnt="0"/>
      <dgm:spPr/>
    </dgm:pt>
    <dgm:pt modelId="{59788E7D-7CE0-4F97-930E-7AECF1536C54}" type="pres">
      <dgm:prSet presAssocID="{0D8D6C2D-A5C1-48DB-9C2D-E47CAE7E5B98}" presName="hierRoot1" presStyleCnt="0"/>
      <dgm:spPr/>
    </dgm:pt>
    <dgm:pt modelId="{89EA855B-74CE-4355-91EB-52B9BFD93946}" type="pres">
      <dgm:prSet presAssocID="{0D8D6C2D-A5C1-48DB-9C2D-E47CAE7E5B98}" presName="composite" presStyleCnt="0"/>
      <dgm:spPr/>
    </dgm:pt>
    <dgm:pt modelId="{11040BB2-83F5-40D4-8F75-32DB88EF56AA}" type="pres">
      <dgm:prSet presAssocID="{0D8D6C2D-A5C1-48DB-9C2D-E47CAE7E5B98}" presName="background" presStyleLbl="node0" presStyleIdx="1" presStyleCnt="3"/>
      <dgm:spPr/>
    </dgm:pt>
    <dgm:pt modelId="{AA727079-A1B1-4C6A-8DC6-EA2F95BE5F1F}" type="pres">
      <dgm:prSet presAssocID="{0D8D6C2D-A5C1-48DB-9C2D-E47CAE7E5B98}" presName="text" presStyleLbl="fgAcc0" presStyleIdx="1" presStyleCnt="3">
        <dgm:presLayoutVars>
          <dgm:chPref val="3"/>
        </dgm:presLayoutVars>
      </dgm:prSet>
      <dgm:spPr/>
    </dgm:pt>
    <dgm:pt modelId="{AE74B8D0-EF10-426E-9C84-A472B6218298}" type="pres">
      <dgm:prSet presAssocID="{0D8D6C2D-A5C1-48DB-9C2D-E47CAE7E5B98}" presName="hierChild2" presStyleCnt="0"/>
      <dgm:spPr/>
    </dgm:pt>
    <dgm:pt modelId="{2CAE90C5-C9C2-44F5-B9C3-F766FFB1BE0D}" type="pres">
      <dgm:prSet presAssocID="{CDE70275-3E22-48F4-8158-2057B7E04D3E}" presName="hierRoot1" presStyleCnt="0"/>
      <dgm:spPr/>
    </dgm:pt>
    <dgm:pt modelId="{2C1205E1-53E5-442F-8666-7F3C8CA7EF1E}" type="pres">
      <dgm:prSet presAssocID="{CDE70275-3E22-48F4-8158-2057B7E04D3E}" presName="composite" presStyleCnt="0"/>
      <dgm:spPr/>
    </dgm:pt>
    <dgm:pt modelId="{FECA7ED4-89D2-4121-AD47-4F79FA13E49B}" type="pres">
      <dgm:prSet presAssocID="{CDE70275-3E22-48F4-8158-2057B7E04D3E}" presName="background" presStyleLbl="node0" presStyleIdx="2" presStyleCnt="3"/>
      <dgm:spPr/>
    </dgm:pt>
    <dgm:pt modelId="{90A774D1-C40F-44F0-9A4F-66C4152E5F33}" type="pres">
      <dgm:prSet presAssocID="{CDE70275-3E22-48F4-8158-2057B7E04D3E}" presName="text" presStyleLbl="fgAcc0" presStyleIdx="2" presStyleCnt="3">
        <dgm:presLayoutVars>
          <dgm:chPref val="3"/>
        </dgm:presLayoutVars>
      </dgm:prSet>
      <dgm:spPr/>
    </dgm:pt>
    <dgm:pt modelId="{8F91195C-BB5C-4BD7-BE66-064F610E67A7}" type="pres">
      <dgm:prSet presAssocID="{CDE70275-3E22-48F4-8158-2057B7E04D3E}" presName="hierChild2" presStyleCnt="0"/>
      <dgm:spPr/>
    </dgm:pt>
  </dgm:ptLst>
  <dgm:cxnLst>
    <dgm:cxn modelId="{76517634-0724-4203-963B-CA9C5A88EE0A}" type="presOf" srcId="{17CC3C8C-4CA5-4C0A-A228-D9D7EC9981BB}" destId="{6D2BC311-8E93-4C90-B5E5-4EEE9C9F0D45}" srcOrd="0" destOrd="0" presId="urn:microsoft.com/office/officeart/2005/8/layout/hierarchy1"/>
    <dgm:cxn modelId="{4AC7883E-ECC4-4C5B-AE53-222BED6D5842}" srcId="{17CC3C8C-4CA5-4C0A-A228-D9D7EC9981BB}" destId="{0D8D6C2D-A5C1-48DB-9C2D-E47CAE7E5B98}" srcOrd="1" destOrd="0" parTransId="{5D6569AB-EC7C-4F89-9404-5BF74A6C4758}" sibTransId="{54473E66-8EE2-4A6E-B6BF-9E4D01F295CF}"/>
    <dgm:cxn modelId="{75DC0F5B-5798-4E79-9B76-6B5CF3346812}" type="presOf" srcId="{2A4F7900-FF2D-48D5-A6B5-2381330A2041}" destId="{275EAF7D-0600-41CF-B0D7-85B2191862E1}" srcOrd="0" destOrd="0" presId="urn:microsoft.com/office/officeart/2005/8/layout/hierarchy1"/>
    <dgm:cxn modelId="{3F915568-63B4-497A-9270-71B5773DB6BB}" type="presOf" srcId="{CDE70275-3E22-48F4-8158-2057B7E04D3E}" destId="{90A774D1-C40F-44F0-9A4F-66C4152E5F33}" srcOrd="0" destOrd="0" presId="urn:microsoft.com/office/officeart/2005/8/layout/hierarchy1"/>
    <dgm:cxn modelId="{ABA04597-6FF5-4839-8058-B0BD65AC81BB}" srcId="{17CC3C8C-4CA5-4C0A-A228-D9D7EC9981BB}" destId="{2A4F7900-FF2D-48D5-A6B5-2381330A2041}" srcOrd="0" destOrd="0" parTransId="{3B6CFA9E-635F-441D-9A45-D1BC1F70EC3F}" sibTransId="{719C0BBB-DCAD-4BB7-9EE0-C225823FE4E1}"/>
    <dgm:cxn modelId="{3D00EBCD-4723-445A-971E-5FFF6F2605FE}" type="presOf" srcId="{0D8D6C2D-A5C1-48DB-9C2D-E47CAE7E5B98}" destId="{AA727079-A1B1-4C6A-8DC6-EA2F95BE5F1F}" srcOrd="0" destOrd="0" presId="urn:microsoft.com/office/officeart/2005/8/layout/hierarchy1"/>
    <dgm:cxn modelId="{7B8C3DF8-C104-4893-9199-741893DB7C21}" srcId="{17CC3C8C-4CA5-4C0A-A228-D9D7EC9981BB}" destId="{CDE70275-3E22-48F4-8158-2057B7E04D3E}" srcOrd="2" destOrd="0" parTransId="{0DF03E7F-BBDA-46A2-9151-0CC1AFBEAC95}" sibTransId="{C5F702E1-1C70-4CF6-8C6E-726DB367AADA}"/>
    <dgm:cxn modelId="{9F598310-2D23-4431-8D67-42CC01710789}" type="presParOf" srcId="{6D2BC311-8E93-4C90-B5E5-4EEE9C9F0D45}" destId="{362D1C85-68D7-4122-8EA4-FFE35A9A68E2}" srcOrd="0" destOrd="0" presId="urn:microsoft.com/office/officeart/2005/8/layout/hierarchy1"/>
    <dgm:cxn modelId="{EA74C7EE-CAB3-48B4-A0F0-A272465F8C63}" type="presParOf" srcId="{362D1C85-68D7-4122-8EA4-FFE35A9A68E2}" destId="{42A337CA-BF84-4DCF-9D30-C734C26C95AE}" srcOrd="0" destOrd="0" presId="urn:microsoft.com/office/officeart/2005/8/layout/hierarchy1"/>
    <dgm:cxn modelId="{64E1F1A0-A60A-4375-9757-8D36B67C8867}" type="presParOf" srcId="{42A337CA-BF84-4DCF-9D30-C734C26C95AE}" destId="{8826629F-B1D1-4B29-81B7-F183318C73EA}" srcOrd="0" destOrd="0" presId="urn:microsoft.com/office/officeart/2005/8/layout/hierarchy1"/>
    <dgm:cxn modelId="{A1740048-2F00-49C6-82A5-847CDC9374B0}" type="presParOf" srcId="{42A337CA-BF84-4DCF-9D30-C734C26C95AE}" destId="{275EAF7D-0600-41CF-B0D7-85B2191862E1}" srcOrd="1" destOrd="0" presId="urn:microsoft.com/office/officeart/2005/8/layout/hierarchy1"/>
    <dgm:cxn modelId="{78BFC7C7-ED15-446F-8EA5-9E207CE0680D}" type="presParOf" srcId="{362D1C85-68D7-4122-8EA4-FFE35A9A68E2}" destId="{05D14232-9E2F-4C10-A67C-111384B291EF}" srcOrd="1" destOrd="0" presId="urn:microsoft.com/office/officeart/2005/8/layout/hierarchy1"/>
    <dgm:cxn modelId="{388DBE3F-2062-4F1A-B4CB-2ABD5D927626}" type="presParOf" srcId="{6D2BC311-8E93-4C90-B5E5-4EEE9C9F0D45}" destId="{59788E7D-7CE0-4F97-930E-7AECF1536C54}" srcOrd="1" destOrd="0" presId="urn:microsoft.com/office/officeart/2005/8/layout/hierarchy1"/>
    <dgm:cxn modelId="{4801E7E8-4581-4372-ABC0-537F0D6A52B0}" type="presParOf" srcId="{59788E7D-7CE0-4F97-930E-7AECF1536C54}" destId="{89EA855B-74CE-4355-91EB-52B9BFD93946}" srcOrd="0" destOrd="0" presId="urn:microsoft.com/office/officeart/2005/8/layout/hierarchy1"/>
    <dgm:cxn modelId="{CE9C862E-A303-4E7F-B698-8D023B8C891E}" type="presParOf" srcId="{89EA855B-74CE-4355-91EB-52B9BFD93946}" destId="{11040BB2-83F5-40D4-8F75-32DB88EF56AA}" srcOrd="0" destOrd="0" presId="urn:microsoft.com/office/officeart/2005/8/layout/hierarchy1"/>
    <dgm:cxn modelId="{58DAD65B-ED0D-4503-9196-142A010D3722}" type="presParOf" srcId="{89EA855B-74CE-4355-91EB-52B9BFD93946}" destId="{AA727079-A1B1-4C6A-8DC6-EA2F95BE5F1F}" srcOrd="1" destOrd="0" presId="urn:microsoft.com/office/officeart/2005/8/layout/hierarchy1"/>
    <dgm:cxn modelId="{F5256B8E-B17C-4EBC-9978-DF034424458B}" type="presParOf" srcId="{59788E7D-7CE0-4F97-930E-7AECF1536C54}" destId="{AE74B8D0-EF10-426E-9C84-A472B6218298}" srcOrd="1" destOrd="0" presId="urn:microsoft.com/office/officeart/2005/8/layout/hierarchy1"/>
    <dgm:cxn modelId="{C1EED099-C380-4623-A3DC-8343A60B6657}" type="presParOf" srcId="{6D2BC311-8E93-4C90-B5E5-4EEE9C9F0D45}" destId="{2CAE90C5-C9C2-44F5-B9C3-F766FFB1BE0D}" srcOrd="2" destOrd="0" presId="urn:microsoft.com/office/officeart/2005/8/layout/hierarchy1"/>
    <dgm:cxn modelId="{42842551-F32B-4911-B38E-6F4554CC33EC}" type="presParOf" srcId="{2CAE90C5-C9C2-44F5-B9C3-F766FFB1BE0D}" destId="{2C1205E1-53E5-442F-8666-7F3C8CA7EF1E}" srcOrd="0" destOrd="0" presId="urn:microsoft.com/office/officeart/2005/8/layout/hierarchy1"/>
    <dgm:cxn modelId="{094B0B41-A854-47F5-8D1A-3ACEE17D0F19}" type="presParOf" srcId="{2C1205E1-53E5-442F-8666-7F3C8CA7EF1E}" destId="{FECA7ED4-89D2-4121-AD47-4F79FA13E49B}" srcOrd="0" destOrd="0" presId="urn:microsoft.com/office/officeart/2005/8/layout/hierarchy1"/>
    <dgm:cxn modelId="{4345DE67-E00C-4E34-9310-E2E975B57618}" type="presParOf" srcId="{2C1205E1-53E5-442F-8666-7F3C8CA7EF1E}" destId="{90A774D1-C40F-44F0-9A4F-66C4152E5F33}" srcOrd="1" destOrd="0" presId="urn:microsoft.com/office/officeart/2005/8/layout/hierarchy1"/>
    <dgm:cxn modelId="{42072E40-DC7C-4EBF-AF6E-07A7AD29EDBF}" type="presParOf" srcId="{2CAE90C5-C9C2-44F5-B9C3-F766FFB1BE0D}" destId="{8F91195C-BB5C-4BD7-BE66-064F610E67A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DF6B233-2D98-42BE-8ABF-00A7CF4F2B14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CDCAB24-BB37-4499-96B9-4B63DAD30ED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/>
            <a:t> </a:t>
          </a:r>
          <a:r>
            <a:rPr lang="en-US" sz="1600" dirty="0"/>
            <a:t>By progressing to Levels 5 and 6, you will acquire a more profound theoretical understanding and will be better equipped to fulfil management responsibilities in the fields of health and social care (Health Education England,2017).</a:t>
          </a:r>
        </a:p>
      </dgm:t>
    </dgm:pt>
    <dgm:pt modelId="{57EE0F5F-235D-423A-B758-D2B9E8A98EF1}" type="parTrans" cxnId="{47D6AEEF-3E98-414B-97A6-9696DD6A5DE7}">
      <dgm:prSet/>
      <dgm:spPr/>
      <dgm:t>
        <a:bodyPr/>
        <a:lstStyle/>
        <a:p>
          <a:endParaRPr lang="en-US"/>
        </a:p>
      </dgm:t>
    </dgm:pt>
    <dgm:pt modelId="{91E84255-F6CB-4D08-B4E1-9E0371DD9960}" type="sibTrans" cxnId="{47D6AEEF-3E98-414B-97A6-9696DD6A5DE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4F0971B-B2CE-416B-BCDB-E781F6B3634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/>
            <a:t>Placements are essential for applying theory and developing practical skills in care settings, as they provide real-world exposure. It will improve professional confidence and employability (The Open University, 2020).</a:t>
          </a:r>
        </a:p>
      </dgm:t>
    </dgm:pt>
    <dgm:pt modelId="{9EC111DF-1FB6-47FD-ABD4-28C1F46B23DC}" type="parTrans" cxnId="{FABCF6A8-4FE4-4F5A-9BE8-EAD4E225AFB7}">
      <dgm:prSet/>
      <dgm:spPr/>
      <dgm:t>
        <a:bodyPr/>
        <a:lstStyle/>
        <a:p>
          <a:endParaRPr lang="en-US"/>
        </a:p>
      </dgm:t>
    </dgm:pt>
    <dgm:pt modelId="{B142E5F2-FF14-47AA-9125-D015ACE62E90}" type="sibTrans" cxnId="{FABCF6A8-4FE4-4F5A-9BE8-EAD4E225AFB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48D7975-CC21-410F-8837-D526F9631CC3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600" dirty="0"/>
        </a:p>
        <a:p>
          <a:pPr>
            <a:lnSpc>
              <a:spcPct val="100000"/>
            </a:lnSpc>
          </a:pPr>
          <a:endParaRPr lang="en-US" sz="1600" dirty="0"/>
        </a:p>
        <a:p>
          <a:pPr>
            <a:lnSpc>
              <a:spcPct val="100000"/>
            </a:lnSpc>
          </a:pPr>
          <a:r>
            <a:rPr lang="en-US" sz="1600" dirty="0"/>
            <a:t>Opportunities to establish connections by attending professional body meetings, conferences, and seminars (Skills for Care, 2023).</a:t>
          </a:r>
        </a:p>
      </dgm:t>
    </dgm:pt>
    <dgm:pt modelId="{B45F299E-CA33-44F4-A561-7A02C8785F2A}" type="parTrans" cxnId="{0B06298B-A70E-474A-ABC9-DE17C99C5199}">
      <dgm:prSet/>
      <dgm:spPr/>
      <dgm:t>
        <a:bodyPr/>
        <a:lstStyle/>
        <a:p>
          <a:endParaRPr lang="en-US"/>
        </a:p>
      </dgm:t>
    </dgm:pt>
    <dgm:pt modelId="{256BB47B-868D-4013-8BDF-F4D431C55E4C}" type="sibTrans" cxnId="{0B06298B-A70E-474A-ABC9-DE17C99C519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DFA03EC-F66F-4315-940B-6B39A2EB05EF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600" dirty="0"/>
        </a:p>
        <a:p>
          <a:pPr>
            <a:lnSpc>
              <a:spcPct val="100000"/>
            </a:lnSpc>
          </a:pPr>
          <a:r>
            <a:rPr lang="en-US" sz="1600" dirty="0"/>
            <a:t>To prepare for supervisory jobs, Level 5 and 6 studies consist of modules on leadership theories and practice (Northouse, 2021</a:t>
          </a:r>
          <a:r>
            <a:rPr lang="en-US" sz="1300" dirty="0"/>
            <a:t>).</a:t>
          </a:r>
        </a:p>
      </dgm:t>
    </dgm:pt>
    <dgm:pt modelId="{14BD71C2-5BFA-479D-AB6D-AEDF24DD43DC}" type="parTrans" cxnId="{B1C7F223-5DE7-472B-8FA0-32C6EA52F8B3}">
      <dgm:prSet/>
      <dgm:spPr/>
      <dgm:t>
        <a:bodyPr/>
        <a:lstStyle/>
        <a:p>
          <a:endParaRPr lang="en-US"/>
        </a:p>
      </dgm:t>
    </dgm:pt>
    <dgm:pt modelId="{7F15A7B4-9DDE-4FFC-8175-3790D58DA985}" type="sibTrans" cxnId="{B1C7F223-5DE7-472B-8FA0-32C6EA52F8B3}">
      <dgm:prSet/>
      <dgm:spPr/>
      <dgm:t>
        <a:bodyPr/>
        <a:lstStyle/>
        <a:p>
          <a:endParaRPr lang="en-US"/>
        </a:p>
      </dgm:t>
    </dgm:pt>
    <dgm:pt modelId="{E9C8227F-800C-498A-9284-B0A72486449A}" type="pres">
      <dgm:prSet presAssocID="{4DF6B233-2D98-42BE-8ABF-00A7CF4F2B14}" presName="root" presStyleCnt="0">
        <dgm:presLayoutVars>
          <dgm:dir/>
          <dgm:resizeHandles val="exact"/>
        </dgm:presLayoutVars>
      </dgm:prSet>
      <dgm:spPr/>
    </dgm:pt>
    <dgm:pt modelId="{4DF30645-6D7D-4231-B8D9-7F9A66637BE7}" type="pres">
      <dgm:prSet presAssocID="{4DF6B233-2D98-42BE-8ABF-00A7CF4F2B14}" presName="container" presStyleCnt="0">
        <dgm:presLayoutVars>
          <dgm:dir/>
          <dgm:resizeHandles val="exact"/>
        </dgm:presLayoutVars>
      </dgm:prSet>
      <dgm:spPr/>
    </dgm:pt>
    <dgm:pt modelId="{2D4C4901-5035-4477-B0EE-A57D0D82E01B}" type="pres">
      <dgm:prSet presAssocID="{0CDCAB24-BB37-4499-96B9-4B63DAD30ED7}" presName="compNode" presStyleCnt="0"/>
      <dgm:spPr/>
    </dgm:pt>
    <dgm:pt modelId="{8DB471C6-A5F6-4510-8B79-0A83AD232958}" type="pres">
      <dgm:prSet presAssocID="{0CDCAB24-BB37-4499-96B9-4B63DAD30ED7}" presName="iconBgRect" presStyleLbl="bgShp" presStyleIdx="0" presStyleCnt="4"/>
      <dgm:spPr/>
    </dgm:pt>
    <dgm:pt modelId="{5C28AFA1-26A9-41AE-82D4-6B9807C190DA}" type="pres">
      <dgm:prSet presAssocID="{0CDCAB24-BB37-4499-96B9-4B63DAD30ED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90CF520-6374-43DF-AD6A-C10F7DB89C84}" type="pres">
      <dgm:prSet presAssocID="{0CDCAB24-BB37-4499-96B9-4B63DAD30ED7}" presName="spaceRect" presStyleCnt="0"/>
      <dgm:spPr/>
    </dgm:pt>
    <dgm:pt modelId="{F03E112E-C1E9-4D08-BDAD-A62954A2BB4C}" type="pres">
      <dgm:prSet presAssocID="{0CDCAB24-BB37-4499-96B9-4B63DAD30ED7}" presName="textRect" presStyleLbl="revTx" presStyleIdx="0" presStyleCnt="4">
        <dgm:presLayoutVars>
          <dgm:chMax val="1"/>
          <dgm:chPref val="1"/>
        </dgm:presLayoutVars>
      </dgm:prSet>
      <dgm:spPr/>
    </dgm:pt>
    <dgm:pt modelId="{6C1CB665-B7B9-46DE-8E27-7E829C839606}" type="pres">
      <dgm:prSet presAssocID="{91E84255-F6CB-4D08-B4E1-9E0371DD9960}" presName="sibTrans" presStyleLbl="sibTrans2D1" presStyleIdx="0" presStyleCnt="0"/>
      <dgm:spPr/>
    </dgm:pt>
    <dgm:pt modelId="{A2178F78-54F3-4A68-9CC6-D1D4E278BBB0}" type="pres">
      <dgm:prSet presAssocID="{E4F0971B-B2CE-416B-BCDB-E781F6B36340}" presName="compNode" presStyleCnt="0"/>
      <dgm:spPr/>
    </dgm:pt>
    <dgm:pt modelId="{E64F997C-4763-4ECA-90E8-95C81A97F0E9}" type="pres">
      <dgm:prSet presAssocID="{E4F0971B-B2CE-416B-BCDB-E781F6B36340}" presName="iconBgRect" presStyleLbl="bgShp" presStyleIdx="1" presStyleCnt="4"/>
      <dgm:spPr/>
    </dgm:pt>
    <dgm:pt modelId="{680E628E-262A-4B0D-9046-29C518DB6F01}" type="pres">
      <dgm:prSet presAssocID="{E4F0971B-B2CE-416B-BCDB-E781F6B3634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F577F78-AE15-4B95-8E39-D72268A164C3}" type="pres">
      <dgm:prSet presAssocID="{E4F0971B-B2CE-416B-BCDB-E781F6B36340}" presName="spaceRect" presStyleCnt="0"/>
      <dgm:spPr/>
    </dgm:pt>
    <dgm:pt modelId="{C29D6A63-7985-47F1-9583-47CDFE47D51B}" type="pres">
      <dgm:prSet presAssocID="{E4F0971B-B2CE-416B-BCDB-E781F6B36340}" presName="textRect" presStyleLbl="revTx" presStyleIdx="1" presStyleCnt="4">
        <dgm:presLayoutVars>
          <dgm:chMax val="1"/>
          <dgm:chPref val="1"/>
        </dgm:presLayoutVars>
      </dgm:prSet>
      <dgm:spPr/>
    </dgm:pt>
    <dgm:pt modelId="{DF269C60-C539-4035-9314-8DD8EDF09347}" type="pres">
      <dgm:prSet presAssocID="{B142E5F2-FF14-47AA-9125-D015ACE62E90}" presName="sibTrans" presStyleLbl="sibTrans2D1" presStyleIdx="0" presStyleCnt="0"/>
      <dgm:spPr/>
    </dgm:pt>
    <dgm:pt modelId="{65FF6A5B-51C6-4967-BAD0-E2CE5A4D101D}" type="pres">
      <dgm:prSet presAssocID="{A48D7975-CC21-410F-8837-D526F9631CC3}" presName="compNode" presStyleCnt="0"/>
      <dgm:spPr/>
    </dgm:pt>
    <dgm:pt modelId="{DB8F2010-E303-4D40-AF47-D093EF6F8837}" type="pres">
      <dgm:prSet presAssocID="{A48D7975-CC21-410F-8837-D526F9631CC3}" presName="iconBgRect" presStyleLbl="bgShp" presStyleIdx="2" presStyleCnt="4"/>
      <dgm:spPr/>
    </dgm:pt>
    <dgm:pt modelId="{83AA90A9-83E9-4646-A214-8155F5D510D6}" type="pres">
      <dgm:prSet presAssocID="{A48D7975-CC21-410F-8837-D526F9631CC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FD7B651-97C5-4538-9F36-6642186AD9B4}" type="pres">
      <dgm:prSet presAssocID="{A48D7975-CC21-410F-8837-D526F9631CC3}" presName="spaceRect" presStyleCnt="0"/>
      <dgm:spPr/>
    </dgm:pt>
    <dgm:pt modelId="{5FE23390-CFA5-4395-8AAD-8BE0BAC13925}" type="pres">
      <dgm:prSet presAssocID="{A48D7975-CC21-410F-8837-D526F9631CC3}" presName="textRect" presStyleLbl="revTx" presStyleIdx="2" presStyleCnt="4">
        <dgm:presLayoutVars>
          <dgm:chMax val="1"/>
          <dgm:chPref val="1"/>
        </dgm:presLayoutVars>
      </dgm:prSet>
      <dgm:spPr/>
    </dgm:pt>
    <dgm:pt modelId="{E3B4625B-5DD0-499C-92A5-B462B7B75B48}" type="pres">
      <dgm:prSet presAssocID="{256BB47B-868D-4013-8BDF-F4D431C55E4C}" presName="sibTrans" presStyleLbl="sibTrans2D1" presStyleIdx="0" presStyleCnt="0"/>
      <dgm:spPr/>
    </dgm:pt>
    <dgm:pt modelId="{D1ED5E43-6036-47AE-8223-4F0DD3602A22}" type="pres">
      <dgm:prSet presAssocID="{6DFA03EC-F66F-4315-940B-6B39A2EB05EF}" presName="compNode" presStyleCnt="0"/>
      <dgm:spPr/>
    </dgm:pt>
    <dgm:pt modelId="{93FAD62C-9951-47D9-8E4C-1A2F63749BE1}" type="pres">
      <dgm:prSet presAssocID="{6DFA03EC-F66F-4315-940B-6B39A2EB05EF}" presName="iconBgRect" presStyleLbl="bgShp" presStyleIdx="3" presStyleCnt="4"/>
      <dgm:spPr/>
    </dgm:pt>
    <dgm:pt modelId="{621E88A9-E88E-4B3B-B844-ECBBD3E647F1}" type="pres">
      <dgm:prSet presAssocID="{6DFA03EC-F66F-4315-940B-6B39A2EB05E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865C5877-0A04-4AFD-9AAB-EC186B830BC0}" type="pres">
      <dgm:prSet presAssocID="{6DFA03EC-F66F-4315-940B-6B39A2EB05EF}" presName="spaceRect" presStyleCnt="0"/>
      <dgm:spPr/>
    </dgm:pt>
    <dgm:pt modelId="{CE8174E4-239C-494B-A391-308FC5D30889}" type="pres">
      <dgm:prSet presAssocID="{6DFA03EC-F66F-4315-940B-6B39A2EB05E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77A0806-EBE6-44F7-AC24-D792A75FA27C}" type="presOf" srcId="{6DFA03EC-F66F-4315-940B-6B39A2EB05EF}" destId="{CE8174E4-239C-494B-A391-308FC5D30889}" srcOrd="0" destOrd="0" presId="urn:microsoft.com/office/officeart/2018/2/layout/IconCircleList"/>
    <dgm:cxn modelId="{B1C7F223-5DE7-472B-8FA0-32C6EA52F8B3}" srcId="{4DF6B233-2D98-42BE-8ABF-00A7CF4F2B14}" destId="{6DFA03EC-F66F-4315-940B-6B39A2EB05EF}" srcOrd="3" destOrd="0" parTransId="{14BD71C2-5BFA-479D-AB6D-AEDF24DD43DC}" sibTransId="{7F15A7B4-9DDE-4FFC-8175-3790D58DA985}"/>
    <dgm:cxn modelId="{2E749B37-51C7-4535-A72B-D0D08270EBB1}" type="presOf" srcId="{E4F0971B-B2CE-416B-BCDB-E781F6B36340}" destId="{C29D6A63-7985-47F1-9583-47CDFE47D51B}" srcOrd="0" destOrd="0" presId="urn:microsoft.com/office/officeart/2018/2/layout/IconCircleList"/>
    <dgm:cxn modelId="{73035A60-A875-4AAE-ACF3-90560F0CDA6F}" type="presOf" srcId="{256BB47B-868D-4013-8BDF-F4D431C55E4C}" destId="{E3B4625B-5DD0-499C-92A5-B462B7B75B48}" srcOrd="0" destOrd="0" presId="urn:microsoft.com/office/officeart/2018/2/layout/IconCircleList"/>
    <dgm:cxn modelId="{C8E68385-CAF9-4096-B88E-25BCFE35E274}" type="presOf" srcId="{0CDCAB24-BB37-4499-96B9-4B63DAD30ED7}" destId="{F03E112E-C1E9-4D08-BDAD-A62954A2BB4C}" srcOrd="0" destOrd="0" presId="urn:microsoft.com/office/officeart/2018/2/layout/IconCircleList"/>
    <dgm:cxn modelId="{0B06298B-A70E-474A-ABC9-DE17C99C5199}" srcId="{4DF6B233-2D98-42BE-8ABF-00A7CF4F2B14}" destId="{A48D7975-CC21-410F-8837-D526F9631CC3}" srcOrd="2" destOrd="0" parTransId="{B45F299E-CA33-44F4-A561-7A02C8785F2A}" sibTransId="{256BB47B-868D-4013-8BDF-F4D431C55E4C}"/>
    <dgm:cxn modelId="{3AD29AA3-8309-425C-A69D-99989C57F473}" type="presOf" srcId="{91E84255-F6CB-4D08-B4E1-9E0371DD9960}" destId="{6C1CB665-B7B9-46DE-8E27-7E829C839606}" srcOrd="0" destOrd="0" presId="urn:microsoft.com/office/officeart/2018/2/layout/IconCircleList"/>
    <dgm:cxn modelId="{FABCF6A8-4FE4-4F5A-9BE8-EAD4E225AFB7}" srcId="{4DF6B233-2D98-42BE-8ABF-00A7CF4F2B14}" destId="{E4F0971B-B2CE-416B-BCDB-E781F6B36340}" srcOrd="1" destOrd="0" parTransId="{9EC111DF-1FB6-47FD-ABD4-28C1F46B23DC}" sibTransId="{B142E5F2-FF14-47AA-9125-D015ACE62E90}"/>
    <dgm:cxn modelId="{1C0366AC-6384-4BE2-A84C-13286EF420B1}" type="presOf" srcId="{4DF6B233-2D98-42BE-8ABF-00A7CF4F2B14}" destId="{E9C8227F-800C-498A-9284-B0A72486449A}" srcOrd="0" destOrd="0" presId="urn:microsoft.com/office/officeart/2018/2/layout/IconCircleList"/>
    <dgm:cxn modelId="{DB8DFEDE-3C81-4FDF-A95F-26FED429497A}" type="presOf" srcId="{B142E5F2-FF14-47AA-9125-D015ACE62E90}" destId="{DF269C60-C539-4035-9314-8DD8EDF09347}" srcOrd="0" destOrd="0" presId="urn:microsoft.com/office/officeart/2018/2/layout/IconCircleList"/>
    <dgm:cxn modelId="{47D6AEEF-3E98-414B-97A6-9696DD6A5DE7}" srcId="{4DF6B233-2D98-42BE-8ABF-00A7CF4F2B14}" destId="{0CDCAB24-BB37-4499-96B9-4B63DAD30ED7}" srcOrd="0" destOrd="0" parTransId="{57EE0F5F-235D-423A-B758-D2B9E8A98EF1}" sibTransId="{91E84255-F6CB-4D08-B4E1-9E0371DD9960}"/>
    <dgm:cxn modelId="{76E878F2-99A6-44CB-95B4-1293071FFD6C}" type="presOf" srcId="{A48D7975-CC21-410F-8837-D526F9631CC3}" destId="{5FE23390-CFA5-4395-8AAD-8BE0BAC13925}" srcOrd="0" destOrd="0" presId="urn:microsoft.com/office/officeart/2018/2/layout/IconCircleList"/>
    <dgm:cxn modelId="{BD7D4EA2-5C3B-4462-9885-A3B90C74626A}" type="presParOf" srcId="{E9C8227F-800C-498A-9284-B0A72486449A}" destId="{4DF30645-6D7D-4231-B8D9-7F9A66637BE7}" srcOrd="0" destOrd="0" presId="urn:microsoft.com/office/officeart/2018/2/layout/IconCircleList"/>
    <dgm:cxn modelId="{41B321AE-9676-48AD-BF07-CF921FC534F1}" type="presParOf" srcId="{4DF30645-6D7D-4231-B8D9-7F9A66637BE7}" destId="{2D4C4901-5035-4477-B0EE-A57D0D82E01B}" srcOrd="0" destOrd="0" presId="urn:microsoft.com/office/officeart/2018/2/layout/IconCircleList"/>
    <dgm:cxn modelId="{6B638982-BF85-46BF-9E3F-C60C8841A3BF}" type="presParOf" srcId="{2D4C4901-5035-4477-B0EE-A57D0D82E01B}" destId="{8DB471C6-A5F6-4510-8B79-0A83AD232958}" srcOrd="0" destOrd="0" presId="urn:microsoft.com/office/officeart/2018/2/layout/IconCircleList"/>
    <dgm:cxn modelId="{00BA8FD8-D30B-44C6-B773-7BD08CB2E32D}" type="presParOf" srcId="{2D4C4901-5035-4477-B0EE-A57D0D82E01B}" destId="{5C28AFA1-26A9-41AE-82D4-6B9807C190DA}" srcOrd="1" destOrd="0" presId="urn:microsoft.com/office/officeart/2018/2/layout/IconCircleList"/>
    <dgm:cxn modelId="{E76453E0-ABC1-4A5D-A9C9-7E7FE1C033FC}" type="presParOf" srcId="{2D4C4901-5035-4477-B0EE-A57D0D82E01B}" destId="{090CF520-6374-43DF-AD6A-C10F7DB89C84}" srcOrd="2" destOrd="0" presId="urn:microsoft.com/office/officeart/2018/2/layout/IconCircleList"/>
    <dgm:cxn modelId="{9C02CD72-7F43-4FC2-8F05-713FDD40BB2B}" type="presParOf" srcId="{2D4C4901-5035-4477-B0EE-A57D0D82E01B}" destId="{F03E112E-C1E9-4D08-BDAD-A62954A2BB4C}" srcOrd="3" destOrd="0" presId="urn:microsoft.com/office/officeart/2018/2/layout/IconCircleList"/>
    <dgm:cxn modelId="{200F6E2C-F876-448C-98B8-F39925C7BAE6}" type="presParOf" srcId="{4DF30645-6D7D-4231-B8D9-7F9A66637BE7}" destId="{6C1CB665-B7B9-46DE-8E27-7E829C839606}" srcOrd="1" destOrd="0" presId="urn:microsoft.com/office/officeart/2018/2/layout/IconCircleList"/>
    <dgm:cxn modelId="{6043447B-5478-4BAF-9D86-0FA4D21C1C8C}" type="presParOf" srcId="{4DF30645-6D7D-4231-B8D9-7F9A66637BE7}" destId="{A2178F78-54F3-4A68-9CC6-D1D4E278BBB0}" srcOrd="2" destOrd="0" presId="urn:microsoft.com/office/officeart/2018/2/layout/IconCircleList"/>
    <dgm:cxn modelId="{82D88CDA-20B6-45B5-8B08-DEEA06CA3149}" type="presParOf" srcId="{A2178F78-54F3-4A68-9CC6-D1D4E278BBB0}" destId="{E64F997C-4763-4ECA-90E8-95C81A97F0E9}" srcOrd="0" destOrd="0" presId="urn:microsoft.com/office/officeart/2018/2/layout/IconCircleList"/>
    <dgm:cxn modelId="{C1CEFE69-6505-470E-A100-F3CB40D39CCB}" type="presParOf" srcId="{A2178F78-54F3-4A68-9CC6-D1D4E278BBB0}" destId="{680E628E-262A-4B0D-9046-29C518DB6F01}" srcOrd="1" destOrd="0" presId="urn:microsoft.com/office/officeart/2018/2/layout/IconCircleList"/>
    <dgm:cxn modelId="{B856248C-733C-41C5-B9C7-88A1A0C3DBDF}" type="presParOf" srcId="{A2178F78-54F3-4A68-9CC6-D1D4E278BBB0}" destId="{8F577F78-AE15-4B95-8E39-D72268A164C3}" srcOrd="2" destOrd="0" presId="urn:microsoft.com/office/officeart/2018/2/layout/IconCircleList"/>
    <dgm:cxn modelId="{C9D88D80-FC66-4DC1-95BF-4966A73365BB}" type="presParOf" srcId="{A2178F78-54F3-4A68-9CC6-D1D4E278BBB0}" destId="{C29D6A63-7985-47F1-9583-47CDFE47D51B}" srcOrd="3" destOrd="0" presId="urn:microsoft.com/office/officeart/2018/2/layout/IconCircleList"/>
    <dgm:cxn modelId="{5C0836C2-9EBE-46CF-8E4F-52CC2E9B6E91}" type="presParOf" srcId="{4DF30645-6D7D-4231-B8D9-7F9A66637BE7}" destId="{DF269C60-C539-4035-9314-8DD8EDF09347}" srcOrd="3" destOrd="0" presId="urn:microsoft.com/office/officeart/2018/2/layout/IconCircleList"/>
    <dgm:cxn modelId="{E3B31FC9-517A-4567-83D9-020B7E5DAB0C}" type="presParOf" srcId="{4DF30645-6D7D-4231-B8D9-7F9A66637BE7}" destId="{65FF6A5B-51C6-4967-BAD0-E2CE5A4D101D}" srcOrd="4" destOrd="0" presId="urn:microsoft.com/office/officeart/2018/2/layout/IconCircleList"/>
    <dgm:cxn modelId="{D5C243A3-0B6A-421F-8D5A-E9B7ADBA53C2}" type="presParOf" srcId="{65FF6A5B-51C6-4967-BAD0-E2CE5A4D101D}" destId="{DB8F2010-E303-4D40-AF47-D093EF6F8837}" srcOrd="0" destOrd="0" presId="urn:microsoft.com/office/officeart/2018/2/layout/IconCircleList"/>
    <dgm:cxn modelId="{87AE0FC5-DE91-47FB-8644-B10CFC73D27B}" type="presParOf" srcId="{65FF6A5B-51C6-4967-BAD0-E2CE5A4D101D}" destId="{83AA90A9-83E9-4646-A214-8155F5D510D6}" srcOrd="1" destOrd="0" presId="urn:microsoft.com/office/officeart/2018/2/layout/IconCircleList"/>
    <dgm:cxn modelId="{DA9F6F60-3C57-4E18-96D2-4E9FF5957719}" type="presParOf" srcId="{65FF6A5B-51C6-4967-BAD0-E2CE5A4D101D}" destId="{DFD7B651-97C5-4538-9F36-6642186AD9B4}" srcOrd="2" destOrd="0" presId="urn:microsoft.com/office/officeart/2018/2/layout/IconCircleList"/>
    <dgm:cxn modelId="{8D734F9C-4ED9-4E70-9663-F1C4FE773050}" type="presParOf" srcId="{65FF6A5B-51C6-4967-BAD0-E2CE5A4D101D}" destId="{5FE23390-CFA5-4395-8AAD-8BE0BAC13925}" srcOrd="3" destOrd="0" presId="urn:microsoft.com/office/officeart/2018/2/layout/IconCircleList"/>
    <dgm:cxn modelId="{155FAEBE-0E1D-4B11-9085-D452312A9AE9}" type="presParOf" srcId="{4DF30645-6D7D-4231-B8D9-7F9A66637BE7}" destId="{E3B4625B-5DD0-499C-92A5-B462B7B75B48}" srcOrd="5" destOrd="0" presId="urn:microsoft.com/office/officeart/2018/2/layout/IconCircleList"/>
    <dgm:cxn modelId="{B307A985-7B54-46BC-A992-E28E1C876891}" type="presParOf" srcId="{4DF30645-6D7D-4231-B8D9-7F9A66637BE7}" destId="{D1ED5E43-6036-47AE-8223-4F0DD3602A22}" srcOrd="6" destOrd="0" presId="urn:microsoft.com/office/officeart/2018/2/layout/IconCircleList"/>
    <dgm:cxn modelId="{DFF2F726-1BB8-4D6D-941E-211D5477CE67}" type="presParOf" srcId="{D1ED5E43-6036-47AE-8223-4F0DD3602A22}" destId="{93FAD62C-9951-47D9-8E4C-1A2F63749BE1}" srcOrd="0" destOrd="0" presId="urn:microsoft.com/office/officeart/2018/2/layout/IconCircleList"/>
    <dgm:cxn modelId="{46A7A1CB-F720-41B4-B1DC-3E54A33B858A}" type="presParOf" srcId="{D1ED5E43-6036-47AE-8223-4F0DD3602A22}" destId="{621E88A9-E88E-4B3B-B844-ECBBD3E647F1}" srcOrd="1" destOrd="0" presId="urn:microsoft.com/office/officeart/2018/2/layout/IconCircleList"/>
    <dgm:cxn modelId="{2BB7AF73-2903-4776-B09C-B085843BEA5E}" type="presParOf" srcId="{D1ED5E43-6036-47AE-8223-4F0DD3602A22}" destId="{865C5877-0A04-4AFD-9AAB-EC186B830BC0}" srcOrd="2" destOrd="0" presId="urn:microsoft.com/office/officeart/2018/2/layout/IconCircleList"/>
    <dgm:cxn modelId="{C95BA2EF-2A02-4F4D-894D-E67DEAE1FDD7}" type="presParOf" srcId="{D1ED5E43-6036-47AE-8223-4F0DD3602A22}" destId="{CE8174E4-239C-494B-A391-308FC5D3088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F360F7A-16DB-4CAF-9041-CED6697002DA}" type="doc">
      <dgm:prSet loTypeId="urn:microsoft.com/office/officeart/2005/8/layout/vList2" loCatId="list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78A4EF59-C977-4A7F-BFA2-2C3B4E0D223D}">
      <dgm:prSet/>
      <dgm:spPr/>
      <dgm:t>
        <a:bodyPr/>
        <a:lstStyle/>
        <a:p>
          <a:r>
            <a:rPr lang="en-GB"/>
            <a:t>Analysing and finding ways to resolve my weaknesses will enable me to thrive in my academic journey within levels 5 and 6 of Health and Social Care. Boosting my confidence in public speaking and managing time and stress levels to prevent burnout will ease my journey to gaining my qualification.</a:t>
          </a:r>
          <a:endParaRPr lang="en-US"/>
        </a:p>
      </dgm:t>
    </dgm:pt>
    <dgm:pt modelId="{B18C4207-0E12-47B2-8E99-D0C4608110AC}" type="parTrans" cxnId="{1886F79F-821C-4FF9-A23F-AE0EA3993307}">
      <dgm:prSet/>
      <dgm:spPr/>
      <dgm:t>
        <a:bodyPr/>
        <a:lstStyle/>
        <a:p>
          <a:endParaRPr lang="en-US"/>
        </a:p>
      </dgm:t>
    </dgm:pt>
    <dgm:pt modelId="{20B2F18E-CA4A-4CFC-9BFD-8DD83CA871C8}" type="sibTrans" cxnId="{1886F79F-821C-4FF9-A23F-AE0EA3993307}">
      <dgm:prSet/>
      <dgm:spPr/>
      <dgm:t>
        <a:bodyPr/>
        <a:lstStyle/>
        <a:p>
          <a:endParaRPr lang="en-US"/>
        </a:p>
      </dgm:t>
    </dgm:pt>
    <dgm:pt modelId="{6DFEE777-4B80-44B0-8D53-A855D9874982}">
      <dgm:prSet custT="1"/>
      <dgm:spPr/>
      <dgm:t>
        <a:bodyPr/>
        <a:lstStyle/>
        <a:p>
          <a:pPr algn="ctr"/>
          <a:r>
            <a:rPr lang="en-GB" sz="2400" dirty="0"/>
            <a:t>Thank you for watching my presentation</a:t>
          </a:r>
          <a:endParaRPr lang="en-US" sz="2400" dirty="0"/>
        </a:p>
      </dgm:t>
    </dgm:pt>
    <dgm:pt modelId="{2D50328D-67EC-4310-AFF3-E370C3860E78}" type="parTrans" cxnId="{80B2D81E-45AF-43D9-AE02-1C5E472F7AE6}">
      <dgm:prSet/>
      <dgm:spPr/>
      <dgm:t>
        <a:bodyPr/>
        <a:lstStyle/>
        <a:p>
          <a:endParaRPr lang="en-US"/>
        </a:p>
      </dgm:t>
    </dgm:pt>
    <dgm:pt modelId="{AC3FFA7A-DB22-488E-9F8E-26F2EE074639}" type="sibTrans" cxnId="{80B2D81E-45AF-43D9-AE02-1C5E472F7AE6}">
      <dgm:prSet/>
      <dgm:spPr/>
      <dgm:t>
        <a:bodyPr/>
        <a:lstStyle/>
        <a:p>
          <a:endParaRPr lang="en-US"/>
        </a:p>
      </dgm:t>
    </dgm:pt>
    <dgm:pt modelId="{B4D36CD3-3491-4683-8434-535BDC4D8073}" type="pres">
      <dgm:prSet presAssocID="{7F360F7A-16DB-4CAF-9041-CED6697002DA}" presName="linear" presStyleCnt="0">
        <dgm:presLayoutVars>
          <dgm:animLvl val="lvl"/>
          <dgm:resizeHandles val="exact"/>
        </dgm:presLayoutVars>
      </dgm:prSet>
      <dgm:spPr/>
    </dgm:pt>
    <dgm:pt modelId="{76D6360D-06EA-4C15-B430-05D5D81AD8CE}" type="pres">
      <dgm:prSet presAssocID="{78A4EF59-C977-4A7F-BFA2-2C3B4E0D223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31628DE-D265-4BF6-9D73-B14F974D61A5}" type="pres">
      <dgm:prSet presAssocID="{20B2F18E-CA4A-4CFC-9BFD-8DD83CA871C8}" presName="spacer" presStyleCnt="0"/>
      <dgm:spPr/>
    </dgm:pt>
    <dgm:pt modelId="{0B6DE231-69CF-4C71-A5E9-4A47FFEEF360}" type="pres">
      <dgm:prSet presAssocID="{6DFEE777-4B80-44B0-8D53-A855D987498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0B2D81E-45AF-43D9-AE02-1C5E472F7AE6}" srcId="{7F360F7A-16DB-4CAF-9041-CED6697002DA}" destId="{6DFEE777-4B80-44B0-8D53-A855D9874982}" srcOrd="1" destOrd="0" parTransId="{2D50328D-67EC-4310-AFF3-E370C3860E78}" sibTransId="{AC3FFA7A-DB22-488E-9F8E-26F2EE074639}"/>
    <dgm:cxn modelId="{EC64C16D-CFEE-4E09-950D-07B1B9F39A17}" type="presOf" srcId="{78A4EF59-C977-4A7F-BFA2-2C3B4E0D223D}" destId="{76D6360D-06EA-4C15-B430-05D5D81AD8CE}" srcOrd="0" destOrd="0" presId="urn:microsoft.com/office/officeart/2005/8/layout/vList2"/>
    <dgm:cxn modelId="{1886F79F-821C-4FF9-A23F-AE0EA3993307}" srcId="{7F360F7A-16DB-4CAF-9041-CED6697002DA}" destId="{78A4EF59-C977-4A7F-BFA2-2C3B4E0D223D}" srcOrd="0" destOrd="0" parTransId="{B18C4207-0E12-47B2-8E99-D0C4608110AC}" sibTransId="{20B2F18E-CA4A-4CFC-9BFD-8DD83CA871C8}"/>
    <dgm:cxn modelId="{2F8A68D2-896B-4F7D-848F-1DF50E7599FF}" type="presOf" srcId="{6DFEE777-4B80-44B0-8D53-A855D9874982}" destId="{0B6DE231-69CF-4C71-A5E9-4A47FFEEF360}" srcOrd="0" destOrd="0" presId="urn:microsoft.com/office/officeart/2005/8/layout/vList2"/>
    <dgm:cxn modelId="{E77E00D4-D8CD-479D-BAC6-53D45A2EFE09}" type="presOf" srcId="{7F360F7A-16DB-4CAF-9041-CED6697002DA}" destId="{B4D36CD3-3491-4683-8434-535BDC4D8073}" srcOrd="0" destOrd="0" presId="urn:microsoft.com/office/officeart/2005/8/layout/vList2"/>
    <dgm:cxn modelId="{0ECD30E2-4850-4EE4-8270-2517C94906C8}" type="presParOf" srcId="{B4D36CD3-3491-4683-8434-535BDC4D8073}" destId="{76D6360D-06EA-4C15-B430-05D5D81AD8CE}" srcOrd="0" destOrd="0" presId="urn:microsoft.com/office/officeart/2005/8/layout/vList2"/>
    <dgm:cxn modelId="{12CE790A-60F8-47F4-AF31-CE1CBCDBC21E}" type="presParOf" srcId="{B4D36CD3-3491-4683-8434-535BDC4D8073}" destId="{C31628DE-D265-4BF6-9D73-B14F974D61A5}" srcOrd="1" destOrd="0" presId="urn:microsoft.com/office/officeart/2005/8/layout/vList2"/>
    <dgm:cxn modelId="{45F7148C-D7EE-4FF4-BA71-6565E804F10E}" type="presParOf" srcId="{B4D36CD3-3491-4683-8434-535BDC4D8073}" destId="{0B6DE231-69CF-4C71-A5E9-4A47FFEEF36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26629F-B1D1-4B29-81B7-F183318C73EA}">
      <dsp:nvSpPr>
        <dsp:cNvPr id="0" name=""/>
        <dsp:cNvSpPr/>
      </dsp:nvSpPr>
      <dsp:spPr>
        <a:xfrm>
          <a:off x="0" y="1385989"/>
          <a:ext cx="2474146" cy="1571082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5EAF7D-0600-41CF-B0D7-85B2191862E1}">
      <dsp:nvSpPr>
        <dsp:cNvPr id="0" name=""/>
        <dsp:cNvSpPr/>
      </dsp:nvSpPr>
      <dsp:spPr>
        <a:xfrm>
          <a:off x="274905" y="1647149"/>
          <a:ext cx="2474146" cy="1571082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 personal SWOT Analysis will assist in identifying my internal strengths and weaknesses. </a:t>
          </a:r>
          <a:endParaRPr lang="en-US" sz="1400" kern="1200"/>
        </a:p>
      </dsp:txBody>
      <dsp:txXfrm>
        <a:off x="320920" y="1693164"/>
        <a:ext cx="2382116" cy="1479052"/>
      </dsp:txXfrm>
    </dsp:sp>
    <dsp:sp modelId="{11040BB2-83F5-40D4-8F75-32DB88EF56AA}">
      <dsp:nvSpPr>
        <dsp:cNvPr id="0" name=""/>
        <dsp:cNvSpPr/>
      </dsp:nvSpPr>
      <dsp:spPr>
        <a:xfrm>
          <a:off x="3023956" y="1385989"/>
          <a:ext cx="2474146" cy="1571082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727079-A1B1-4C6A-8DC6-EA2F95BE5F1F}">
      <dsp:nvSpPr>
        <dsp:cNvPr id="0" name=""/>
        <dsp:cNvSpPr/>
      </dsp:nvSpPr>
      <dsp:spPr>
        <a:xfrm>
          <a:off x="3298861" y="1647149"/>
          <a:ext cx="2474146" cy="1571082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It will enable me to understand available opportunities and threats to my progression onto level 5 and 6 of Health and Social Care (UWTSD, 2025).</a:t>
          </a:r>
          <a:endParaRPr lang="en-US" sz="1400" kern="1200" dirty="0"/>
        </a:p>
      </dsp:txBody>
      <dsp:txXfrm>
        <a:off x="3344876" y="1693164"/>
        <a:ext cx="2382116" cy="1479052"/>
      </dsp:txXfrm>
    </dsp:sp>
    <dsp:sp modelId="{FECA7ED4-89D2-4121-AD47-4F79FA13E49B}">
      <dsp:nvSpPr>
        <dsp:cNvPr id="0" name=""/>
        <dsp:cNvSpPr/>
      </dsp:nvSpPr>
      <dsp:spPr>
        <a:xfrm>
          <a:off x="6047912" y="1385989"/>
          <a:ext cx="2474146" cy="1571082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A774D1-C40F-44F0-9A4F-66C4152E5F33}">
      <dsp:nvSpPr>
        <dsp:cNvPr id="0" name=""/>
        <dsp:cNvSpPr/>
      </dsp:nvSpPr>
      <dsp:spPr>
        <a:xfrm>
          <a:off x="6322817" y="1647149"/>
          <a:ext cx="2474146" cy="1571082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Integrates personal growth with educational objectives. </a:t>
          </a:r>
          <a:endParaRPr lang="en-US" sz="1400" kern="1200" dirty="0"/>
        </a:p>
      </dsp:txBody>
      <dsp:txXfrm>
        <a:off x="6368832" y="1693164"/>
        <a:ext cx="2382116" cy="14790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B471C6-A5F6-4510-8B79-0A83AD232958}">
      <dsp:nvSpPr>
        <dsp:cNvPr id="0" name=""/>
        <dsp:cNvSpPr/>
      </dsp:nvSpPr>
      <dsp:spPr>
        <a:xfrm>
          <a:off x="169828" y="1032171"/>
          <a:ext cx="1012999" cy="101299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28AFA1-26A9-41AE-82D4-6B9807C190DA}">
      <dsp:nvSpPr>
        <dsp:cNvPr id="0" name=""/>
        <dsp:cNvSpPr/>
      </dsp:nvSpPr>
      <dsp:spPr>
        <a:xfrm>
          <a:off x="382558" y="1244901"/>
          <a:ext cx="587539" cy="5875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3E112E-C1E9-4D08-BDAD-A62954A2BB4C}">
      <dsp:nvSpPr>
        <dsp:cNvPr id="0" name=""/>
        <dsp:cNvSpPr/>
      </dsp:nvSpPr>
      <dsp:spPr>
        <a:xfrm>
          <a:off x="1399899" y="1032171"/>
          <a:ext cx="2387784" cy="10129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 </a:t>
          </a:r>
          <a:r>
            <a:rPr lang="en-US" sz="1600" kern="1200" dirty="0"/>
            <a:t>By progressing to Levels 5 and 6, you will acquire a more profound theoretical understanding and will be better equipped to fulfil management responsibilities in the fields of health and social care (Health Education England,2017).</a:t>
          </a:r>
        </a:p>
      </dsp:txBody>
      <dsp:txXfrm>
        <a:off x="1399899" y="1032171"/>
        <a:ext cx="2387784" cy="1012999"/>
      </dsp:txXfrm>
    </dsp:sp>
    <dsp:sp modelId="{E64F997C-4763-4ECA-90E8-95C81A97F0E9}">
      <dsp:nvSpPr>
        <dsp:cNvPr id="0" name=""/>
        <dsp:cNvSpPr/>
      </dsp:nvSpPr>
      <dsp:spPr>
        <a:xfrm>
          <a:off x="4203737" y="1032171"/>
          <a:ext cx="1012999" cy="101299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0E628E-262A-4B0D-9046-29C518DB6F01}">
      <dsp:nvSpPr>
        <dsp:cNvPr id="0" name=""/>
        <dsp:cNvSpPr/>
      </dsp:nvSpPr>
      <dsp:spPr>
        <a:xfrm>
          <a:off x="4416467" y="1244901"/>
          <a:ext cx="587539" cy="5875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9D6A63-7985-47F1-9583-47CDFE47D51B}">
      <dsp:nvSpPr>
        <dsp:cNvPr id="0" name=""/>
        <dsp:cNvSpPr/>
      </dsp:nvSpPr>
      <dsp:spPr>
        <a:xfrm>
          <a:off x="5433807" y="1032171"/>
          <a:ext cx="2387784" cy="10129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Placements are essential for applying theory and developing practical skills in care settings, as they provide real-world exposure. It will improve professional confidence and employability (The Open University, 2020).</a:t>
          </a:r>
        </a:p>
      </dsp:txBody>
      <dsp:txXfrm>
        <a:off x="5433807" y="1032171"/>
        <a:ext cx="2387784" cy="1012999"/>
      </dsp:txXfrm>
    </dsp:sp>
    <dsp:sp modelId="{DB8F2010-E303-4D40-AF47-D093EF6F8837}">
      <dsp:nvSpPr>
        <dsp:cNvPr id="0" name=""/>
        <dsp:cNvSpPr/>
      </dsp:nvSpPr>
      <dsp:spPr>
        <a:xfrm>
          <a:off x="169828" y="2882952"/>
          <a:ext cx="1012999" cy="101299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AA90A9-83E9-4646-A214-8155F5D510D6}">
      <dsp:nvSpPr>
        <dsp:cNvPr id="0" name=""/>
        <dsp:cNvSpPr/>
      </dsp:nvSpPr>
      <dsp:spPr>
        <a:xfrm>
          <a:off x="382558" y="3095682"/>
          <a:ext cx="587539" cy="5875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E23390-CFA5-4395-8AAD-8BE0BAC13925}">
      <dsp:nvSpPr>
        <dsp:cNvPr id="0" name=""/>
        <dsp:cNvSpPr/>
      </dsp:nvSpPr>
      <dsp:spPr>
        <a:xfrm>
          <a:off x="1399899" y="2882952"/>
          <a:ext cx="2387784" cy="10129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/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/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Opportunities to establish connections by attending professional body meetings, conferences, and seminars (Skills for Care, 2023).</a:t>
          </a:r>
        </a:p>
      </dsp:txBody>
      <dsp:txXfrm>
        <a:off x="1399899" y="2882952"/>
        <a:ext cx="2387784" cy="1012999"/>
      </dsp:txXfrm>
    </dsp:sp>
    <dsp:sp modelId="{93FAD62C-9951-47D9-8E4C-1A2F63749BE1}">
      <dsp:nvSpPr>
        <dsp:cNvPr id="0" name=""/>
        <dsp:cNvSpPr/>
      </dsp:nvSpPr>
      <dsp:spPr>
        <a:xfrm>
          <a:off x="4203737" y="2882952"/>
          <a:ext cx="1012999" cy="101299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1E88A9-E88E-4B3B-B844-ECBBD3E647F1}">
      <dsp:nvSpPr>
        <dsp:cNvPr id="0" name=""/>
        <dsp:cNvSpPr/>
      </dsp:nvSpPr>
      <dsp:spPr>
        <a:xfrm>
          <a:off x="4416467" y="3095682"/>
          <a:ext cx="587539" cy="5875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8174E4-239C-494B-A391-308FC5D30889}">
      <dsp:nvSpPr>
        <dsp:cNvPr id="0" name=""/>
        <dsp:cNvSpPr/>
      </dsp:nvSpPr>
      <dsp:spPr>
        <a:xfrm>
          <a:off x="5433807" y="2882952"/>
          <a:ext cx="2387784" cy="10129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/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To prepare for supervisory jobs, Level 5 and 6 studies consist of modules on leadership theories and practice (Northouse, 2021</a:t>
          </a:r>
          <a:r>
            <a:rPr lang="en-US" sz="1300" kern="1200" dirty="0"/>
            <a:t>).</a:t>
          </a:r>
        </a:p>
      </dsp:txBody>
      <dsp:txXfrm>
        <a:off x="5433807" y="2882952"/>
        <a:ext cx="2387784" cy="10129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D6360D-06EA-4C15-B430-05D5D81AD8CE}">
      <dsp:nvSpPr>
        <dsp:cNvPr id="0" name=""/>
        <dsp:cNvSpPr/>
      </dsp:nvSpPr>
      <dsp:spPr>
        <a:xfrm>
          <a:off x="0" y="46583"/>
          <a:ext cx="6263640" cy="18111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Analysing and finding ways to resolve my weaknesses will enable me to thrive in my academic journey within levels 5 and 6 of Health and Social Care. Boosting my confidence in public speaking and managing time and stress levels to prevent burnout will ease my journey to gaining my qualification.</a:t>
          </a:r>
          <a:endParaRPr lang="en-US" sz="1800" kern="1200"/>
        </a:p>
      </dsp:txBody>
      <dsp:txXfrm>
        <a:off x="88414" y="134997"/>
        <a:ext cx="6086812" cy="1634332"/>
      </dsp:txXfrm>
    </dsp:sp>
    <dsp:sp modelId="{0B6DE231-69CF-4C71-A5E9-4A47FFEEF360}">
      <dsp:nvSpPr>
        <dsp:cNvPr id="0" name=""/>
        <dsp:cNvSpPr/>
      </dsp:nvSpPr>
      <dsp:spPr>
        <a:xfrm>
          <a:off x="0" y="1909584"/>
          <a:ext cx="6263640" cy="18111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Thank you for watching my presentation</a:t>
          </a:r>
          <a:endParaRPr lang="en-US" sz="2400" kern="1200" dirty="0"/>
        </a:p>
      </dsp:txBody>
      <dsp:txXfrm>
        <a:off x="88414" y="1997998"/>
        <a:ext cx="6086812" cy="16343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34F600-2723-44A7-8632-65E0346371E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9596F5-575E-4201-833D-8D9230D16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50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9596F5-575E-4201-833D-8D9230D163D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3281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9596F5-575E-4201-833D-8D9230D163D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89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9596F5-575E-4201-833D-8D9230D163D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8406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9596F5-575E-4201-833D-8D9230D163D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4165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45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277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155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149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849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8456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723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494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166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282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340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646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e.nhs.uk/" TargetMode="External"/><Relationship Id="rId2" Type="http://schemas.openxmlformats.org/officeDocument/2006/relationships/hyperlink" Target="https://www.uwtsd.ac.uk/programme-courses/undergraduate/health-and-social-care/integrated-health-and-social-care-full-time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killsforcare.org.uk/" TargetMode="External"/><Relationship Id="rId4" Type="http://schemas.openxmlformats.org/officeDocument/2006/relationships/hyperlink" Target="https://doi.org/10.1080/13639080.2020.1752574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 descr="Eyes on a candy">
            <a:extLst>
              <a:ext uri="{FF2B5EF4-FFF2-40B4-BE49-F238E27FC236}">
                <a16:creationId xmlns:a16="http://schemas.microsoft.com/office/drawing/2014/main" id="{3BC332BF-2F67-4687-6C3E-AF53ADA160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08" b="15022"/>
          <a:stretch>
            <a:fillRect/>
          </a:stretch>
        </p:blipFill>
        <p:spPr>
          <a:xfrm>
            <a:off x="-1" y="-87076"/>
            <a:ext cx="12191980" cy="694507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B6D1DA-FC94-9E1E-BFDE-2B8C8F9427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4669" y="138363"/>
            <a:ext cx="8538241" cy="960120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</a:rPr>
              <a:t>Personal SWOT Analysis </a:t>
            </a: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58F712-2039-38DD-B8FB-B56DEF8664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3496" y="4799397"/>
            <a:ext cx="3392781" cy="960120"/>
          </a:xfrm>
        </p:spPr>
        <p:txBody>
          <a:bodyPr anchor="ctr">
            <a:noAutofit/>
          </a:bodyPr>
          <a:lstStyle/>
          <a:p>
            <a:r>
              <a:rPr lang="en-US" sz="2400" b="1" i="0" dirty="0">
                <a:solidFill>
                  <a:schemeClr val="bg1"/>
                </a:solidFill>
              </a:rPr>
              <a:t>Name: Areeba Khan</a:t>
            </a:r>
          </a:p>
          <a:p>
            <a:r>
              <a:rPr lang="en-US" sz="2400" b="1" i="0" dirty="0">
                <a:solidFill>
                  <a:schemeClr val="bg1"/>
                </a:solidFill>
              </a:rPr>
              <a:t>Student number: 2419588</a:t>
            </a:r>
          </a:p>
          <a:p>
            <a:r>
              <a:rPr lang="en-US" sz="2400" b="1" i="0" dirty="0">
                <a:solidFill>
                  <a:schemeClr val="bg1"/>
                </a:solidFill>
              </a:rPr>
              <a:t>Module code: LCHS4009	</a:t>
            </a:r>
            <a:endParaRPr lang="en-GB" sz="2400" b="1" i="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C604C3-607F-9EB4-1725-9A3AC11F657D}"/>
              </a:ext>
            </a:extLst>
          </p:cNvPr>
          <p:cNvSpPr txBox="1"/>
          <p:nvPr/>
        </p:nvSpPr>
        <p:spPr>
          <a:xfrm>
            <a:off x="1828211" y="2705725"/>
            <a:ext cx="8796831" cy="1446550"/>
          </a:xfrm>
          <a:prstGeom prst="rect">
            <a:avLst/>
          </a:prstGeom>
          <a:gradFill flip="none" rotWithShape="1">
            <a:gsLst>
              <a:gs pos="72000">
                <a:schemeClr val="bg1">
                  <a:tint val="66000"/>
                  <a:satMod val="160000"/>
                  <a:alpha val="0"/>
                </a:schemeClr>
              </a:gs>
              <a:gs pos="50000">
                <a:schemeClr val="bg1">
                  <a:tint val="44500"/>
                  <a:satMod val="160000"/>
                </a:schemeClr>
              </a:gs>
              <a:gs pos="100000">
                <a:schemeClr val="bg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</a:rPr>
              <a:t>Academic Progression in Health and Social Care (Level 5 and 6)</a:t>
            </a:r>
            <a:endParaRPr lang="en-GB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84667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407C4A-CD36-6EC5-75AB-592E32661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463040"/>
          </a:xfrm>
        </p:spPr>
        <p:txBody>
          <a:bodyPr>
            <a:normAutofit/>
          </a:bodyPr>
          <a:lstStyle/>
          <a:p>
            <a:r>
              <a:rPr lang="en-US" sz="4100" dirty="0"/>
              <a:t>Advantages Of A Personal SWOT Analysis?</a:t>
            </a:r>
            <a:endParaRPr lang="en-GB" sz="41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BA72A1-63EA-B377-5394-4923104BC9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878850" y="582729"/>
            <a:ext cx="2870433" cy="280720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5033563-76F0-3674-3CC9-247BEDA843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7784" y="3957627"/>
            <a:ext cx="4014216" cy="2524842"/>
          </a:xfrm>
          <a:prstGeom prst="rect">
            <a:avLst/>
          </a:prstGeom>
        </p:spPr>
      </p:pic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67B78C1D-197D-34A5-202E-FB8907BFAF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0827749"/>
              </p:ext>
            </p:extLst>
          </p:nvPr>
        </p:nvGraphicFramePr>
        <p:xfrm>
          <a:off x="521207" y="1741714"/>
          <a:ext cx="8796964" cy="46042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1893176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7E215-B0AD-2E43-22A1-013E18AEF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829" y="886468"/>
            <a:ext cx="6263640" cy="1463040"/>
          </a:xfrm>
        </p:spPr>
        <p:txBody>
          <a:bodyPr>
            <a:normAutofit/>
          </a:bodyPr>
          <a:lstStyle/>
          <a:p>
            <a:r>
              <a:rPr lang="en-US" dirty="0"/>
              <a:t>Academic And Professional Strengths </a:t>
            </a:r>
            <a:endParaRPr lang="en-GB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21CA7-D8E6-EE9E-FF49-27C9969F9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63640" cy="3767328"/>
          </a:xfrm>
        </p:spPr>
        <p:txBody>
          <a:bodyPr>
            <a:normAutofit/>
          </a:bodyPr>
          <a:lstStyle/>
          <a:p>
            <a:r>
              <a:rPr lang="en-US" dirty="0"/>
              <a:t>I have a passion for supporting fellow peers.</a:t>
            </a:r>
          </a:p>
          <a:p>
            <a:r>
              <a:rPr lang="en-US" dirty="0"/>
              <a:t>I have good written communication skills and report writing skills.</a:t>
            </a:r>
          </a:p>
          <a:p>
            <a:r>
              <a:rPr lang="en-US" dirty="0"/>
              <a:t>I am Punctual and met the required deadlines. </a:t>
            </a:r>
          </a:p>
          <a:p>
            <a:r>
              <a:rPr lang="en-US" dirty="0"/>
              <a:t>I have managed to have success in Level 4 assignments.</a:t>
            </a:r>
          </a:p>
          <a:p>
            <a:r>
              <a:rPr lang="en-US" dirty="0"/>
              <a:t>I use strong reflective strategies using  Models of reflection, such as the ERA model (Bassot, 2020).</a:t>
            </a:r>
          </a:p>
          <a:p>
            <a:r>
              <a:rPr lang="en-US" dirty="0"/>
              <a:t>I work great in a team, with collaborative and interpersonal skills. </a:t>
            </a:r>
          </a:p>
          <a:p>
            <a:endParaRPr lang="en-US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EEF53F-689E-F355-2F9C-FE283A2B7A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4848" y="1981346"/>
            <a:ext cx="4364590" cy="4364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83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BFF031-43D5-29E4-6D7D-EC60CF75A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63640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Weaknesses:</a:t>
            </a:r>
            <a:b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areas for development 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2BA840-5281-C584-32A4-F74B2CA19F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2578608"/>
            <a:ext cx="6263640" cy="3767328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228600">
              <a:buFont typeface="Arial" panose="020B0604020202020204" pitchFamily="34" charset="0"/>
              <a:buChar char="•"/>
            </a:pPr>
            <a:r>
              <a:rPr lang="en-US" i="0"/>
              <a:t>I have struggled with using correct academic referencing (Harvard style).</a:t>
            </a:r>
          </a:p>
          <a:p>
            <a:pPr marL="457200" indent="-228600">
              <a:buFont typeface="Arial" panose="020B0604020202020204" pitchFamily="34" charset="0"/>
              <a:buChar char="•"/>
            </a:pPr>
            <a:r>
              <a:rPr lang="en-US" i="0"/>
              <a:t>I have limited experience with research and collecting appropriate data.</a:t>
            </a:r>
          </a:p>
          <a:p>
            <a:pPr marL="457200" indent="-228600">
              <a:buFont typeface="Arial" panose="020B0604020202020204" pitchFamily="34" charset="0"/>
              <a:buChar char="•"/>
            </a:pPr>
            <a:r>
              <a:rPr lang="en-US" i="0"/>
              <a:t>I dislike public speaking during presentations and will feel quite anxious about it.</a:t>
            </a:r>
          </a:p>
          <a:p>
            <a:pPr marL="457200" indent="-228600">
              <a:buFont typeface="Arial" panose="020B0604020202020204" pitchFamily="34" charset="0"/>
              <a:buChar char="•"/>
            </a:pPr>
            <a:r>
              <a:rPr lang="en-US" i="0"/>
              <a:t>I struggle with time management under a stressful work/life balance.</a:t>
            </a:r>
          </a:p>
          <a:p>
            <a:pPr marL="457200" indent="-228600">
              <a:buFont typeface="Arial" panose="020B0604020202020204" pitchFamily="34" charset="0"/>
              <a:buChar char="•"/>
            </a:pPr>
            <a:endParaRPr lang="en-US" i="0"/>
          </a:p>
          <a:p>
            <a:pPr marL="457200" indent="-228600">
              <a:buFont typeface="Arial" panose="020B0604020202020204" pitchFamily="34" charset="0"/>
              <a:buChar char="•"/>
            </a:pPr>
            <a:endParaRPr lang="en-US"/>
          </a:p>
          <a:p>
            <a:pPr marL="457200" indent="-228600"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3AA10620-86FB-067F-5AB5-D75CEC06E1E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10211" r="4344" b="1"/>
          <a:stretch>
            <a:fillRect/>
          </a:stretch>
        </p:blipFill>
        <p:spPr>
          <a:xfrm>
            <a:off x="6784848" y="1194240"/>
            <a:ext cx="4364590" cy="4469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449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10696A-83CE-A84D-301D-FFB8D559F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7" y="978408"/>
            <a:ext cx="8601021" cy="36053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Opportunities for development </a:t>
            </a:r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5A4135-292C-7A58-6B96-B567C73F54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512628" y="1206937"/>
            <a:ext cx="3022269" cy="5378920"/>
          </a:xfrm>
          <a:prstGeom prst="rect">
            <a:avLst/>
          </a:pr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42E8A04-09C1-1B2A-7B74-B79884B73D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419172"/>
              </p:ext>
            </p:extLst>
          </p:nvPr>
        </p:nvGraphicFramePr>
        <p:xfrm>
          <a:off x="521207" y="1657733"/>
          <a:ext cx="7991421" cy="49281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204998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0EFDF-94D7-2597-B95B-2D83D9271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Threats and Strategies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C42DA7-88A1-446F-35CB-6582BF6F2E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065" y="1536192"/>
            <a:ext cx="5166360" cy="658368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solidFill>
                  <a:srgbClr val="C00000"/>
                </a:solidFill>
              </a:rPr>
              <a:t>Threats</a:t>
            </a:r>
            <a:r>
              <a:rPr lang="en-GB" sz="2800" dirty="0"/>
              <a:t>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A4481B8-DF3C-3D29-F969-F19744825D1A}"/>
              </a:ext>
            </a:extLst>
          </p:cNvPr>
          <p:cNvSpPr/>
          <p:nvPr/>
        </p:nvSpPr>
        <p:spPr>
          <a:xfrm>
            <a:off x="349214" y="1719943"/>
            <a:ext cx="5574792" cy="4713514"/>
          </a:xfrm>
          <a:prstGeom prst="roundRect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38146B-F880-4A98-78FF-B84DED2B24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2194560"/>
            <a:ext cx="5574792" cy="4151376"/>
          </a:xfrm>
        </p:spPr>
        <p:txBody>
          <a:bodyPr>
            <a:normAutofit/>
          </a:bodyPr>
          <a:lstStyle/>
          <a:p>
            <a:r>
              <a:rPr lang="en-GB" sz="2000" dirty="0"/>
              <a:t>Balancing my studies with family life and managing my responsibilities can be overbearing. </a:t>
            </a:r>
          </a:p>
          <a:p>
            <a:r>
              <a:rPr lang="en-GB" sz="2000" dirty="0"/>
              <a:t>The stress of University could also be overwhelming, with added stress, which could lead to burnout. </a:t>
            </a:r>
          </a:p>
          <a:p>
            <a:r>
              <a:rPr lang="en-GB" sz="2000" dirty="0"/>
              <a:t>Lack of experience with research and collecting scholarly materials.</a:t>
            </a:r>
          </a:p>
          <a:p>
            <a:r>
              <a:rPr lang="en-US" sz="2000" dirty="0"/>
              <a:t>Motivation is impacted by fear of failure.</a:t>
            </a:r>
            <a:endParaRPr lang="en-GB" sz="20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1139E1-3047-568E-D5F7-E4A398A564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1536192"/>
            <a:ext cx="5166360" cy="658368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solidFill>
                  <a:srgbClr val="002060"/>
                </a:solidFill>
              </a:rPr>
              <a:t>How I will Overcome them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E3BE25E-844D-04F9-1629-DB84E18277B8}"/>
              </a:ext>
            </a:extLst>
          </p:cNvPr>
          <p:cNvSpPr/>
          <p:nvPr/>
        </p:nvSpPr>
        <p:spPr>
          <a:xfrm>
            <a:off x="6368143" y="1719943"/>
            <a:ext cx="5574792" cy="471351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0D29FA-B133-35AF-3E14-62832A1149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2194560"/>
            <a:ext cx="5166360" cy="4151376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en-US" sz="2000" dirty="0"/>
              <a:t>Utilise my time management abilities to balance family life and university workload.</a:t>
            </a:r>
          </a:p>
          <a:p>
            <a:r>
              <a:rPr lang="en-US" sz="2000" dirty="0"/>
              <a:t>Use empathy and support networks to cope with stress</a:t>
            </a:r>
          </a:p>
          <a:p>
            <a:r>
              <a:rPr lang="en-US" sz="2000" dirty="0"/>
              <a:t>Make use of library skills and contact any tutors for additional support and help.</a:t>
            </a:r>
          </a:p>
          <a:p>
            <a:r>
              <a:rPr lang="en-US" sz="2000" dirty="0"/>
              <a:t>Gain confidence by participating in brief class public speaking exercises.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70055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89C698-274A-584F-768B-651CF216F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63640" cy="1463040"/>
          </a:xfrm>
        </p:spPr>
        <p:txBody>
          <a:bodyPr>
            <a:normAutofit/>
          </a:bodyPr>
          <a:lstStyle/>
          <a:p>
            <a:r>
              <a:rPr lang="en-GB"/>
              <a:t>Conclusion 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1CDB1D-2F96-9690-E046-556C72F4F0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8669" y="1491343"/>
            <a:ext cx="4232124" cy="4679302"/>
          </a:xfrm>
          <a:prstGeom prst="rect">
            <a:avLst/>
          </a:prstGeom>
          <a:effectLst>
            <a:softEdge rad="215900"/>
          </a:effectLst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CCBF633-60AF-F4FF-C60F-9334F5368C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212546"/>
              </p:ext>
            </p:extLst>
          </p:nvPr>
        </p:nvGraphicFramePr>
        <p:xfrm>
          <a:off x="521208" y="2578608"/>
          <a:ext cx="626364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5985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DCE06-30B7-3CFB-0F31-8ABB469AF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861278"/>
          </a:xfrm>
        </p:spPr>
        <p:txBody>
          <a:bodyPr/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7D1B6-AE5E-5D82-813C-0253DE896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752600"/>
            <a:ext cx="11155680" cy="4593336"/>
          </a:xfrm>
        </p:spPr>
        <p:txBody>
          <a:bodyPr>
            <a:normAutofit lnSpcReduction="10000"/>
          </a:bodyPr>
          <a:lstStyle/>
          <a:p>
            <a:r>
              <a:rPr lang="en-US" sz="2000" dirty="0"/>
              <a:t>Bassot, B. (2020). The reflective journal. 3rd edition. London: Red Globe Press.</a:t>
            </a:r>
          </a:p>
          <a:p>
            <a:r>
              <a:rPr lang="en-US" sz="2000" dirty="0"/>
              <a:t>UWTSD, (2025). Available at: </a:t>
            </a:r>
            <a:r>
              <a:rPr lang="en-US" sz="2000" dirty="0">
                <a:hlinkClick r:id="rId2"/>
              </a:rPr>
              <a:t>https://www.uwtsd.ac.uk/programme-courses/undergraduate/health-and-social-care/integrated-health-and-social-care-full-time/</a:t>
            </a:r>
            <a:r>
              <a:rPr lang="en-US" sz="2000" dirty="0"/>
              <a:t> (Accessed date: 11 October 2025).</a:t>
            </a:r>
          </a:p>
          <a:p>
            <a:r>
              <a:rPr lang="en-US" sz="2000" dirty="0"/>
              <a:t>Health Education England (2017</a:t>
            </a:r>
            <a:r>
              <a:rPr lang="en-US" sz="2000" i="1" dirty="0"/>
              <a:t>). Developing the healthcare workforce to meet future needs.</a:t>
            </a:r>
            <a:r>
              <a:rPr lang="en-US" sz="2000" dirty="0"/>
              <a:t> Available at: </a:t>
            </a:r>
            <a:r>
              <a:rPr lang="en-US" sz="2000" dirty="0">
                <a:hlinkClick r:id="rId3"/>
              </a:rPr>
              <a:t>https://www.hee.nhs.uk/</a:t>
            </a:r>
            <a:r>
              <a:rPr lang="en-US" sz="2000" dirty="0"/>
              <a:t> (Accessed: 13 October 2025).</a:t>
            </a:r>
          </a:p>
          <a:p>
            <a:r>
              <a:rPr lang="en-US" sz="2000" dirty="0"/>
              <a:t>The Open University (2020). </a:t>
            </a:r>
            <a:r>
              <a:rPr lang="en-US" sz="2000" i="1" dirty="0"/>
              <a:t>The importance of work placements in health and social care education. </a:t>
            </a:r>
            <a:r>
              <a:rPr lang="en-US" sz="2000" dirty="0"/>
              <a:t>Journal of Education and Work, 33(1), 45-60.Available at: </a:t>
            </a:r>
            <a:r>
              <a:rPr lang="en-US" sz="2000" dirty="0">
                <a:hlinkClick r:id="rId4"/>
              </a:rPr>
              <a:t>https://doi.org/10.1080/13639080.2020.1752574/</a:t>
            </a:r>
            <a:r>
              <a:rPr lang="en-US" sz="2000" dirty="0"/>
              <a:t> (Accessed: 13 October 2025).</a:t>
            </a:r>
          </a:p>
          <a:p>
            <a:r>
              <a:rPr lang="en-US" sz="2000" dirty="0"/>
              <a:t>Skills for Care (2023). </a:t>
            </a:r>
            <a:r>
              <a:rPr lang="en-US" sz="2000" i="1" dirty="0"/>
              <a:t>Building networks in health and social care</a:t>
            </a:r>
            <a:r>
              <a:rPr lang="en-US" sz="2000" dirty="0"/>
              <a:t>. Available at: </a:t>
            </a:r>
            <a:r>
              <a:rPr lang="en-US" sz="2000" dirty="0">
                <a:hlinkClick r:id="rId5"/>
              </a:rPr>
              <a:t>https://www.skillsforcare.org.uk/</a:t>
            </a:r>
            <a:r>
              <a:rPr lang="en-US" sz="2000" dirty="0"/>
              <a:t> (Accessed: 13 October 2025).</a:t>
            </a:r>
          </a:p>
          <a:p>
            <a:r>
              <a:rPr lang="en-US" sz="2000" dirty="0"/>
              <a:t>Northouse, P. G. (2021). </a:t>
            </a:r>
            <a:r>
              <a:rPr lang="en-US" sz="2000" i="1" dirty="0"/>
              <a:t>Leadership: Theory and practice </a:t>
            </a:r>
            <a:r>
              <a:rPr lang="en-US" sz="2000" dirty="0"/>
              <a:t>(8th ed.). Sage Publications.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14839310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15769</TotalTime>
  <Words>704</Words>
  <Application>Microsoft Office PowerPoint</Application>
  <PresentationFormat>Widescreen</PresentationFormat>
  <Paragraphs>58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Bierstadt</vt:lpstr>
      <vt:lpstr>GestaltVTI</vt:lpstr>
      <vt:lpstr>Personal SWOT Analysis </vt:lpstr>
      <vt:lpstr>Advantages Of A Personal SWOT Analysis?</vt:lpstr>
      <vt:lpstr>Academic And Professional Strengths </vt:lpstr>
      <vt:lpstr>Weaknesses: areas for development </vt:lpstr>
      <vt:lpstr>Opportunities for development </vt:lpstr>
      <vt:lpstr>Threats and Strategies </vt:lpstr>
      <vt:lpstr>Conclusion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Areeba Khan</dc:creator>
  <cp:lastModifiedBy>Areeba Khan</cp:lastModifiedBy>
  <cp:revision>1</cp:revision>
  <dcterms:created xsi:type="dcterms:W3CDTF">2025-10-02T12:26:10Z</dcterms:created>
  <dcterms:modified xsi:type="dcterms:W3CDTF">2025-10-19T10:13:24Z</dcterms:modified>
</cp:coreProperties>
</file>