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257" r:id="rId5"/>
    <p:sldId id="258" r:id="rId6"/>
    <p:sldId id="268" r:id="rId7"/>
    <p:sldId id="270" r:id="rId8"/>
    <p:sldId id="271" r:id="rId9"/>
    <p:sldId id="283" r:id="rId10"/>
    <p:sldId id="272" r:id="rId11"/>
    <p:sldId id="273" r:id="rId12"/>
    <p:sldId id="284" r:id="rId13"/>
    <p:sldId id="269" r:id="rId14"/>
    <p:sldId id="282" r:id="rId15"/>
    <p:sldId id="277" r:id="rId16"/>
    <p:sldId id="278" r:id="rId17"/>
    <p:sldId id="279" r:id="rId18"/>
    <p:sldId id="266" r:id="rId19"/>
    <p:sldId id="256" r:id="rId20"/>
    <p:sldId id="280" r:id="rId21"/>
    <p:sldId id="276" r:id="rId22"/>
    <p:sldId id="275"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A2EF64-0192-4E3D-A15B-FCD1C47FD42B}" v="109" dt="2025-11-07T13:49:45.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87030" autoAdjust="0"/>
  </p:normalViewPr>
  <p:slideViewPr>
    <p:cSldViewPr snapToGrid="0" showGuides="1">
      <p:cViewPr varScale="1">
        <p:scale>
          <a:sx n="72" d="100"/>
          <a:sy n="72" d="100"/>
        </p:scale>
        <p:origin x="874" y="53"/>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9" d="100"/>
          <a:sy n="89" d="100"/>
        </p:scale>
        <p:origin x="376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vis Payne (2127853)" userId="88167e72-5b1c-4afe-be8f-326436cd5513" providerId="ADAL" clId="{CBEE9001-DE0B-43CC-88E8-04A8419CC73C}"/>
    <pc:docChg chg="undo custSel addSld delSld modSld sldOrd modMainMaster">
      <pc:chgData name="Jervis Payne (2127853)" userId="88167e72-5b1c-4afe-be8f-326436cd5513" providerId="ADAL" clId="{CBEE9001-DE0B-43CC-88E8-04A8419CC73C}" dt="2025-11-07T13:50:09.039" v="4332" actId="1076"/>
      <pc:docMkLst>
        <pc:docMk/>
      </pc:docMkLst>
      <pc:sldChg chg="addSp delSp modSp mod ord delAnim">
        <pc:chgData name="Jervis Payne (2127853)" userId="88167e72-5b1c-4afe-be8f-326436cd5513" providerId="ADAL" clId="{CBEE9001-DE0B-43CC-88E8-04A8419CC73C}" dt="2025-11-07T11:21:15.630" v="4200"/>
        <pc:sldMkLst>
          <pc:docMk/>
          <pc:sldMk cId="59582380" sldId="256"/>
        </pc:sldMkLst>
        <pc:spChg chg="add mod">
          <ac:chgData name="Jervis Payne (2127853)" userId="88167e72-5b1c-4afe-be8f-326436cd5513" providerId="ADAL" clId="{CBEE9001-DE0B-43CC-88E8-04A8419CC73C}" dt="2025-11-04T23:50:39.196" v="3587" actId="1076"/>
          <ac:spMkLst>
            <pc:docMk/>
            <pc:sldMk cId="59582380" sldId="256"/>
            <ac:spMk id="4" creationId="{DECC5A0D-B08B-D297-4059-036FC89B5E20}"/>
          </ac:spMkLst>
        </pc:spChg>
        <pc:spChg chg="add mod">
          <ac:chgData name="Jervis Payne (2127853)" userId="88167e72-5b1c-4afe-be8f-326436cd5513" providerId="ADAL" clId="{CBEE9001-DE0B-43CC-88E8-04A8419CC73C}" dt="2025-11-05T00:28:27.199" v="3769" actId="20577"/>
          <ac:spMkLst>
            <pc:docMk/>
            <pc:sldMk cId="59582380" sldId="256"/>
            <ac:spMk id="6" creationId="{D17DD5A1-9A9F-8C63-297D-B025E2E423CF}"/>
          </ac:spMkLst>
        </pc:spChg>
        <pc:picChg chg="mod">
          <ac:chgData name="Jervis Payne (2127853)" userId="88167e72-5b1c-4afe-be8f-326436cd5513" providerId="ADAL" clId="{CBEE9001-DE0B-43CC-88E8-04A8419CC73C}" dt="2025-11-04T23:50:08.276" v="3586" actId="1076"/>
          <ac:picMkLst>
            <pc:docMk/>
            <pc:sldMk cId="59582380" sldId="256"/>
            <ac:picMk id="5" creationId="{5F33FBB5-C53E-6309-C727-0E43D4AC877A}"/>
          </ac:picMkLst>
        </pc:picChg>
      </pc:sldChg>
      <pc:sldChg chg="addSp delSp modSp mod setBg">
        <pc:chgData name="Jervis Payne (2127853)" userId="88167e72-5b1c-4afe-be8f-326436cd5513" providerId="ADAL" clId="{CBEE9001-DE0B-43CC-88E8-04A8419CC73C}" dt="2025-11-04T23:56:25.569" v="3603"/>
        <pc:sldMkLst>
          <pc:docMk/>
          <pc:sldMk cId="3737989870" sldId="257"/>
        </pc:sldMkLst>
        <pc:picChg chg="add mod">
          <ac:chgData name="Jervis Payne (2127853)" userId="88167e72-5b1c-4afe-be8f-326436cd5513" providerId="ADAL" clId="{CBEE9001-DE0B-43CC-88E8-04A8419CC73C}" dt="2025-11-04T23:56:25.569" v="3603"/>
          <ac:picMkLst>
            <pc:docMk/>
            <pc:sldMk cId="3737989870" sldId="257"/>
            <ac:picMk id="2" creationId="{03008341-6F27-06C0-9CDB-A1CF27CBD73F}"/>
          </ac:picMkLst>
        </pc:picChg>
      </pc:sldChg>
      <pc:sldChg chg="modSp mod modAnim">
        <pc:chgData name="Jervis Payne (2127853)" userId="88167e72-5b1c-4afe-be8f-326436cd5513" providerId="ADAL" clId="{CBEE9001-DE0B-43CC-88E8-04A8419CC73C}" dt="2025-11-07T11:32:29.445" v="4248" actId="20577"/>
        <pc:sldMkLst>
          <pc:docMk/>
          <pc:sldMk cId="3167172060" sldId="258"/>
        </pc:sldMkLst>
        <pc:spChg chg="mod">
          <ac:chgData name="Jervis Payne (2127853)" userId="88167e72-5b1c-4afe-be8f-326436cd5513" providerId="ADAL" clId="{CBEE9001-DE0B-43CC-88E8-04A8419CC73C}" dt="2025-11-07T11:32:29.445" v="4248" actId="20577"/>
          <ac:spMkLst>
            <pc:docMk/>
            <pc:sldMk cId="3167172060" sldId="258"/>
            <ac:spMk id="8" creationId="{E4F00C5B-7689-A385-9361-0CB504740BD3}"/>
          </ac:spMkLst>
        </pc:spChg>
      </pc:sldChg>
      <pc:sldChg chg="addSp delSp modSp mod ord">
        <pc:chgData name="Jervis Payne (2127853)" userId="88167e72-5b1c-4afe-be8f-326436cd5513" providerId="ADAL" clId="{CBEE9001-DE0B-43CC-88E8-04A8419CC73C}" dt="2025-11-07T10:33:55.486" v="4021" actId="14100"/>
        <pc:sldMkLst>
          <pc:docMk/>
          <pc:sldMk cId="688656153" sldId="266"/>
        </pc:sldMkLst>
        <pc:spChg chg="add mod">
          <ac:chgData name="Jervis Payne (2127853)" userId="88167e72-5b1c-4afe-be8f-326436cd5513" providerId="ADAL" clId="{CBEE9001-DE0B-43CC-88E8-04A8419CC73C}" dt="2025-11-07T10:28:34.882" v="3995" actId="1076"/>
          <ac:spMkLst>
            <pc:docMk/>
            <pc:sldMk cId="688656153" sldId="266"/>
            <ac:spMk id="3" creationId="{9EFBF031-F658-1A5B-15D0-B551618C471D}"/>
          </ac:spMkLst>
        </pc:spChg>
        <pc:spChg chg="add mod">
          <ac:chgData name="Jervis Payne (2127853)" userId="88167e72-5b1c-4afe-be8f-326436cd5513" providerId="ADAL" clId="{CBEE9001-DE0B-43CC-88E8-04A8419CC73C}" dt="2025-11-07T10:33:30.565" v="4014" actId="1076"/>
          <ac:spMkLst>
            <pc:docMk/>
            <pc:sldMk cId="688656153" sldId="266"/>
            <ac:spMk id="4" creationId="{74E575A6-85AA-7CBF-03DE-DC4AAF8C57F6}"/>
          </ac:spMkLst>
        </pc:spChg>
        <pc:spChg chg="mod">
          <ac:chgData name="Jervis Payne (2127853)" userId="88167e72-5b1c-4afe-be8f-326436cd5513" providerId="ADAL" clId="{CBEE9001-DE0B-43CC-88E8-04A8419CC73C}" dt="2025-11-04T23:21:39.129" v="2883" actId="20577"/>
          <ac:spMkLst>
            <pc:docMk/>
            <pc:sldMk cId="688656153" sldId="266"/>
            <ac:spMk id="7" creationId="{00000000-0000-0000-0000-000000000000}"/>
          </ac:spMkLst>
        </pc:spChg>
        <pc:picChg chg="mod">
          <ac:chgData name="Jervis Payne (2127853)" userId="88167e72-5b1c-4afe-be8f-326436cd5513" providerId="ADAL" clId="{CBEE9001-DE0B-43CC-88E8-04A8419CC73C}" dt="2025-11-04T23:54:54.206" v="3589" actId="1076"/>
          <ac:picMkLst>
            <pc:docMk/>
            <pc:sldMk cId="688656153" sldId="266"/>
            <ac:picMk id="2" creationId="{53E20F84-10BE-7228-D252-C126250CF48F}"/>
          </ac:picMkLst>
        </pc:picChg>
        <pc:picChg chg="add mod">
          <ac:chgData name="Jervis Payne (2127853)" userId="88167e72-5b1c-4afe-be8f-326436cd5513" providerId="ADAL" clId="{CBEE9001-DE0B-43CC-88E8-04A8419CC73C}" dt="2025-11-07T10:33:55.486" v="4021" actId="14100"/>
          <ac:picMkLst>
            <pc:docMk/>
            <pc:sldMk cId="688656153" sldId="266"/>
            <ac:picMk id="6" creationId="{CBB13024-58DE-921D-4CD8-671A37C5A68B}"/>
          </ac:picMkLst>
        </pc:picChg>
        <pc:picChg chg="add mod">
          <ac:chgData name="Jervis Payne (2127853)" userId="88167e72-5b1c-4afe-be8f-326436cd5513" providerId="ADAL" clId="{CBEE9001-DE0B-43CC-88E8-04A8419CC73C}" dt="2025-11-07T10:33:49.102" v="4019" actId="14100"/>
          <ac:picMkLst>
            <pc:docMk/>
            <pc:sldMk cId="688656153" sldId="266"/>
            <ac:picMk id="9" creationId="{82FE60AD-B23D-8831-7D04-0F4C6A0C70A8}"/>
          </ac:picMkLst>
        </pc:picChg>
      </pc:sldChg>
      <pc:sldChg chg="addSp delSp modSp mod modAnim">
        <pc:chgData name="Jervis Payne (2127853)" userId="88167e72-5b1c-4afe-be8f-326436cd5513" providerId="ADAL" clId="{CBEE9001-DE0B-43CC-88E8-04A8419CC73C}" dt="2025-11-05T00:29:48.971" v="3777"/>
        <pc:sldMkLst>
          <pc:docMk/>
          <pc:sldMk cId="3187533055" sldId="268"/>
        </pc:sldMkLst>
        <pc:spChg chg="mod">
          <ac:chgData name="Jervis Payne (2127853)" userId="88167e72-5b1c-4afe-be8f-326436cd5513" providerId="ADAL" clId="{CBEE9001-DE0B-43CC-88E8-04A8419CC73C}" dt="2025-11-04T22:56:37.859" v="2530" actId="207"/>
          <ac:spMkLst>
            <pc:docMk/>
            <pc:sldMk cId="3187533055" sldId="268"/>
            <ac:spMk id="3" creationId="{56960426-AAA6-4126-93AF-30F7DEE010A4}"/>
          </ac:spMkLst>
        </pc:spChg>
        <pc:spChg chg="add mod">
          <ac:chgData name="Jervis Payne (2127853)" userId="88167e72-5b1c-4afe-be8f-326436cd5513" providerId="ADAL" clId="{CBEE9001-DE0B-43CC-88E8-04A8419CC73C}" dt="2025-11-04T22:52:45.093" v="2510" actId="164"/>
          <ac:spMkLst>
            <pc:docMk/>
            <pc:sldMk cId="3187533055" sldId="268"/>
            <ac:spMk id="6" creationId="{E2C50832-0B36-43C5-98EC-4CD165D78718}"/>
          </ac:spMkLst>
        </pc:spChg>
        <pc:grpChg chg="add mod">
          <ac:chgData name="Jervis Payne (2127853)" userId="88167e72-5b1c-4afe-be8f-326436cd5513" providerId="ADAL" clId="{CBEE9001-DE0B-43CC-88E8-04A8419CC73C}" dt="2025-11-04T22:52:45.093" v="2510" actId="164"/>
          <ac:grpSpMkLst>
            <pc:docMk/>
            <pc:sldMk cId="3187533055" sldId="268"/>
            <ac:grpSpMk id="7" creationId="{BCA0914F-4846-F92A-4F4A-FEA7A06AE1AA}"/>
          </ac:grpSpMkLst>
        </pc:grpChg>
        <pc:picChg chg="add mod">
          <ac:chgData name="Jervis Payne (2127853)" userId="88167e72-5b1c-4afe-be8f-326436cd5513" providerId="ADAL" clId="{CBEE9001-DE0B-43CC-88E8-04A8419CC73C}" dt="2025-11-04T22:52:45.093" v="2510" actId="164"/>
          <ac:picMkLst>
            <pc:docMk/>
            <pc:sldMk cId="3187533055" sldId="268"/>
            <ac:picMk id="4" creationId="{7361D907-71C5-248B-8C6D-B5C327FE3E5F}"/>
          </ac:picMkLst>
        </pc:picChg>
        <pc:picChg chg="mod">
          <ac:chgData name="Jervis Payne (2127853)" userId="88167e72-5b1c-4afe-be8f-326436cd5513" providerId="ADAL" clId="{CBEE9001-DE0B-43CC-88E8-04A8419CC73C}" dt="2025-11-04T23:56:12.274" v="3601" actId="1076"/>
          <ac:picMkLst>
            <pc:docMk/>
            <pc:sldMk cId="3187533055" sldId="268"/>
            <ac:picMk id="5" creationId="{C0719596-D0F6-8A1C-F70D-61E02D1C03BB}"/>
          </ac:picMkLst>
        </pc:picChg>
        <pc:picChg chg="mod">
          <ac:chgData name="Jervis Payne (2127853)" userId="88167e72-5b1c-4afe-be8f-326436cd5513" providerId="ADAL" clId="{CBEE9001-DE0B-43CC-88E8-04A8419CC73C}" dt="2025-11-04T22:51:59.320" v="2504" actId="1076"/>
          <ac:picMkLst>
            <pc:docMk/>
            <pc:sldMk cId="3187533055" sldId="268"/>
            <ac:picMk id="11" creationId="{9D82A855-CCB0-4075-B5EE-5CC6FD176DB4}"/>
          </ac:picMkLst>
        </pc:picChg>
      </pc:sldChg>
      <pc:sldChg chg="addSp delSp modSp mod ord modAnim">
        <pc:chgData name="Jervis Payne (2127853)" userId="88167e72-5b1c-4afe-be8f-326436cd5513" providerId="ADAL" clId="{CBEE9001-DE0B-43CC-88E8-04A8419CC73C}" dt="2025-11-07T13:50:09.039" v="4332" actId="1076"/>
        <pc:sldMkLst>
          <pc:docMk/>
          <pc:sldMk cId="433561355" sldId="269"/>
        </pc:sldMkLst>
        <pc:spChg chg="add mod">
          <ac:chgData name="Jervis Payne (2127853)" userId="88167e72-5b1c-4afe-be8f-326436cd5513" providerId="ADAL" clId="{CBEE9001-DE0B-43CC-88E8-04A8419CC73C}" dt="2025-11-04T22:54:34.941" v="2523" actId="1076"/>
          <ac:spMkLst>
            <pc:docMk/>
            <pc:sldMk cId="433561355" sldId="269"/>
            <ac:spMk id="11" creationId="{8FBFCA16-8D78-4A87-9023-708458E3A4F3}"/>
          </ac:spMkLst>
        </pc:spChg>
        <pc:spChg chg="add mod">
          <ac:chgData name="Jervis Payne (2127853)" userId="88167e72-5b1c-4afe-be8f-326436cd5513" providerId="ADAL" clId="{CBEE9001-DE0B-43CC-88E8-04A8419CC73C}" dt="2025-11-04T22:54:49.891" v="2527" actId="1076"/>
          <ac:spMkLst>
            <pc:docMk/>
            <pc:sldMk cId="433561355" sldId="269"/>
            <ac:spMk id="12" creationId="{D734EC4C-79F3-C421-5CAA-2BC9D30A2C24}"/>
          </ac:spMkLst>
        </pc:spChg>
        <pc:spChg chg="add mod">
          <ac:chgData name="Jervis Payne (2127853)" userId="88167e72-5b1c-4afe-be8f-326436cd5513" providerId="ADAL" clId="{CBEE9001-DE0B-43CC-88E8-04A8419CC73C}" dt="2025-11-07T13:36:16.358" v="4294"/>
          <ac:spMkLst>
            <pc:docMk/>
            <pc:sldMk cId="433561355" sldId="269"/>
            <ac:spMk id="13" creationId="{676863A1-5278-E575-39B8-D07B3139C406}"/>
          </ac:spMkLst>
        </pc:spChg>
        <pc:picChg chg="add mod">
          <ac:chgData name="Jervis Payne (2127853)" userId="88167e72-5b1c-4afe-be8f-326436cd5513" providerId="ADAL" clId="{CBEE9001-DE0B-43CC-88E8-04A8419CC73C}" dt="2025-11-07T10:41:50.551" v="4032" actId="1076"/>
          <ac:picMkLst>
            <pc:docMk/>
            <pc:sldMk cId="433561355" sldId="269"/>
            <ac:picMk id="3" creationId="{2DF6D4E4-982B-450F-085E-EDFF340F42C5}"/>
          </ac:picMkLst>
        </pc:picChg>
        <pc:picChg chg="mod">
          <ac:chgData name="Jervis Payne (2127853)" userId="88167e72-5b1c-4afe-be8f-326436cd5513" providerId="ADAL" clId="{CBEE9001-DE0B-43CC-88E8-04A8419CC73C}" dt="2025-11-04T23:55:47.026" v="3594" actId="1076"/>
          <ac:picMkLst>
            <pc:docMk/>
            <pc:sldMk cId="433561355" sldId="269"/>
            <ac:picMk id="5" creationId="{0ED300E4-4FAC-D7BB-FA53-9117155AE4EF}"/>
          </ac:picMkLst>
        </pc:picChg>
        <pc:picChg chg="add mod">
          <ac:chgData name="Jervis Payne (2127853)" userId="88167e72-5b1c-4afe-be8f-326436cd5513" providerId="ADAL" clId="{CBEE9001-DE0B-43CC-88E8-04A8419CC73C}" dt="2025-11-07T13:50:09.039" v="4332" actId="1076"/>
          <ac:picMkLst>
            <pc:docMk/>
            <pc:sldMk cId="433561355" sldId="269"/>
            <ac:picMk id="6" creationId="{3CF888B5-78C5-37F5-DFAB-A0C1544CE856}"/>
          </ac:picMkLst>
        </pc:picChg>
        <pc:picChg chg="mod">
          <ac:chgData name="Jervis Payne (2127853)" userId="88167e72-5b1c-4afe-be8f-326436cd5513" providerId="ADAL" clId="{CBEE9001-DE0B-43CC-88E8-04A8419CC73C}" dt="2025-11-07T10:42:15.473" v="4038" actId="14100"/>
          <ac:picMkLst>
            <pc:docMk/>
            <pc:sldMk cId="433561355" sldId="269"/>
            <ac:picMk id="7" creationId="{A241642C-CB49-4AA1-9EAD-3BCEA280B5B6}"/>
          </ac:picMkLst>
        </pc:picChg>
      </pc:sldChg>
      <pc:sldChg chg="addSp delSp modSp mod modAnim">
        <pc:chgData name="Jervis Payne (2127853)" userId="88167e72-5b1c-4afe-be8f-326436cd5513" providerId="ADAL" clId="{CBEE9001-DE0B-43CC-88E8-04A8419CC73C}" dt="2025-11-05T00:47:22.599" v="3800" actId="14100"/>
        <pc:sldMkLst>
          <pc:docMk/>
          <pc:sldMk cId="961730162" sldId="270"/>
        </pc:sldMkLst>
        <pc:spChg chg="mod">
          <ac:chgData name="Jervis Payne (2127853)" userId="88167e72-5b1c-4afe-be8f-326436cd5513" providerId="ADAL" clId="{CBEE9001-DE0B-43CC-88E8-04A8419CC73C}" dt="2025-10-14T01:00:39.078" v="120" actId="1076"/>
          <ac:spMkLst>
            <pc:docMk/>
            <pc:sldMk cId="961730162" sldId="270"/>
            <ac:spMk id="2" creationId="{903A9A18-93E0-4615-B7AA-B8C8FBB14464}"/>
          </ac:spMkLst>
        </pc:spChg>
        <pc:spChg chg="mod">
          <ac:chgData name="Jervis Payne (2127853)" userId="88167e72-5b1c-4afe-be8f-326436cd5513" providerId="ADAL" clId="{CBEE9001-DE0B-43CC-88E8-04A8419CC73C}" dt="2025-11-04T07:27:12.455" v="924" actId="313"/>
          <ac:spMkLst>
            <pc:docMk/>
            <pc:sldMk cId="961730162" sldId="270"/>
            <ac:spMk id="3" creationId="{B91B32C0-5E61-447F-9557-57AF415D6FE9}"/>
          </ac:spMkLst>
        </pc:spChg>
        <pc:spChg chg="add mod">
          <ac:chgData name="Jervis Payne (2127853)" userId="88167e72-5b1c-4afe-be8f-326436cd5513" providerId="ADAL" clId="{CBEE9001-DE0B-43CC-88E8-04A8419CC73C}" dt="2025-11-05T00:31:07.023" v="3784" actId="1076"/>
          <ac:spMkLst>
            <pc:docMk/>
            <pc:sldMk cId="961730162" sldId="270"/>
            <ac:spMk id="6" creationId="{1F49934F-410A-BA46-4799-1C3839FA0FF4}"/>
          </ac:spMkLst>
        </pc:spChg>
        <pc:picChg chg="mod">
          <ac:chgData name="Jervis Payne (2127853)" userId="88167e72-5b1c-4afe-be8f-326436cd5513" providerId="ADAL" clId="{CBEE9001-DE0B-43CC-88E8-04A8419CC73C}" dt="2025-11-04T23:56:06.244" v="3599" actId="1076"/>
          <ac:picMkLst>
            <pc:docMk/>
            <pc:sldMk cId="961730162" sldId="270"/>
            <ac:picMk id="5" creationId="{FF3341DC-5538-C1B9-801C-91DB2F539742}"/>
          </ac:picMkLst>
        </pc:picChg>
        <pc:picChg chg="mod">
          <ac:chgData name="Jervis Payne (2127853)" userId="88167e72-5b1c-4afe-be8f-326436cd5513" providerId="ADAL" clId="{CBEE9001-DE0B-43CC-88E8-04A8419CC73C}" dt="2025-11-05T00:47:18.825" v="3799" actId="1076"/>
          <ac:picMkLst>
            <pc:docMk/>
            <pc:sldMk cId="961730162" sldId="270"/>
            <ac:picMk id="7" creationId="{29305ED8-D39E-4A20-A7CB-7EC58B3E325D}"/>
          </ac:picMkLst>
        </pc:picChg>
        <pc:picChg chg="add mod">
          <ac:chgData name="Jervis Payne (2127853)" userId="88167e72-5b1c-4afe-be8f-326436cd5513" providerId="ADAL" clId="{CBEE9001-DE0B-43CC-88E8-04A8419CC73C}" dt="2025-11-05T00:47:22.599" v="3800" actId="14100"/>
          <ac:picMkLst>
            <pc:docMk/>
            <pc:sldMk cId="961730162" sldId="270"/>
            <ac:picMk id="8" creationId="{40AB43A8-02B5-1A0F-B1D1-622B3A0BF639}"/>
          </ac:picMkLst>
        </pc:picChg>
      </pc:sldChg>
      <pc:sldChg chg="addSp delSp modSp mod">
        <pc:chgData name="Jervis Payne (2127853)" userId="88167e72-5b1c-4afe-be8f-326436cd5513" providerId="ADAL" clId="{CBEE9001-DE0B-43CC-88E8-04A8419CC73C}" dt="2025-11-07T13:21:09.918" v="4260"/>
        <pc:sldMkLst>
          <pc:docMk/>
          <pc:sldMk cId="460269255" sldId="271"/>
        </pc:sldMkLst>
        <pc:spChg chg="mod">
          <ac:chgData name="Jervis Payne (2127853)" userId="88167e72-5b1c-4afe-be8f-326436cd5513" providerId="ADAL" clId="{CBEE9001-DE0B-43CC-88E8-04A8419CC73C}" dt="2025-10-14T01:07:28.990" v="161" actId="14100"/>
          <ac:spMkLst>
            <pc:docMk/>
            <pc:sldMk cId="460269255" sldId="271"/>
            <ac:spMk id="2" creationId="{A1BB985D-7833-4E74-AA1C-E9A4BC3CC6D1}"/>
          </ac:spMkLst>
        </pc:spChg>
        <pc:spChg chg="mod">
          <ac:chgData name="Jervis Payne (2127853)" userId="88167e72-5b1c-4afe-be8f-326436cd5513" providerId="ADAL" clId="{CBEE9001-DE0B-43CC-88E8-04A8419CC73C}" dt="2025-11-07T11:18:26.758" v="4176" actId="1076"/>
          <ac:spMkLst>
            <pc:docMk/>
            <pc:sldMk cId="460269255" sldId="271"/>
            <ac:spMk id="3" creationId="{09548D1D-2547-44FC-BACD-2BCD769E2662}"/>
          </ac:spMkLst>
        </pc:spChg>
        <pc:spChg chg="mod">
          <ac:chgData name="Jervis Payne (2127853)" userId="88167e72-5b1c-4afe-be8f-326436cd5513" providerId="ADAL" clId="{CBEE9001-DE0B-43CC-88E8-04A8419CC73C}" dt="2025-11-07T13:21:09.918" v="4260"/>
          <ac:spMkLst>
            <pc:docMk/>
            <pc:sldMk cId="460269255" sldId="271"/>
            <ac:spMk id="6" creationId="{5CD639B0-7991-4B2B-9E50-32064EB91255}"/>
          </ac:spMkLst>
        </pc:spChg>
        <pc:spChg chg="add del mod">
          <ac:chgData name="Jervis Payne (2127853)" userId="88167e72-5b1c-4afe-be8f-326436cd5513" providerId="ADAL" clId="{CBEE9001-DE0B-43CC-88E8-04A8419CC73C}" dt="2025-11-07T11:17:38.903" v="4162" actId="478"/>
          <ac:spMkLst>
            <pc:docMk/>
            <pc:sldMk cId="460269255" sldId="271"/>
            <ac:spMk id="7" creationId="{1CE9DB8B-BDCD-3B15-A72F-2069B1894689}"/>
          </ac:spMkLst>
        </pc:spChg>
        <pc:picChg chg="mod">
          <ac:chgData name="Jervis Payne (2127853)" userId="88167e72-5b1c-4afe-be8f-326436cd5513" providerId="ADAL" clId="{CBEE9001-DE0B-43CC-88E8-04A8419CC73C}" dt="2025-11-04T23:56:01.004" v="3597" actId="1076"/>
          <ac:picMkLst>
            <pc:docMk/>
            <pc:sldMk cId="460269255" sldId="271"/>
            <ac:picMk id="5" creationId="{57AAB3CD-4462-416E-CB08-A9A5B7612960}"/>
          </ac:picMkLst>
        </pc:picChg>
        <pc:picChg chg="add mod">
          <ac:chgData name="Jervis Payne (2127853)" userId="88167e72-5b1c-4afe-be8f-326436cd5513" providerId="ADAL" clId="{CBEE9001-DE0B-43CC-88E8-04A8419CC73C}" dt="2025-11-07T11:18:37.858" v="4179" actId="14100"/>
          <ac:picMkLst>
            <pc:docMk/>
            <pc:sldMk cId="460269255" sldId="271"/>
            <ac:picMk id="9" creationId="{BCFA058C-BE4F-EE8C-7F18-7A2ED0DF413F}"/>
          </ac:picMkLst>
        </pc:picChg>
        <pc:picChg chg="add mod">
          <ac:chgData name="Jervis Payne (2127853)" userId="88167e72-5b1c-4afe-be8f-326436cd5513" providerId="ADAL" clId="{CBEE9001-DE0B-43CC-88E8-04A8419CC73C}" dt="2025-11-07T11:19:23.592" v="4194" actId="14100"/>
          <ac:picMkLst>
            <pc:docMk/>
            <pc:sldMk cId="460269255" sldId="271"/>
            <ac:picMk id="11" creationId="{67760E90-2548-EBF5-E3A2-EC1D85EC6545}"/>
          </ac:picMkLst>
        </pc:picChg>
        <pc:picChg chg="add mod">
          <ac:chgData name="Jervis Payne (2127853)" userId="88167e72-5b1c-4afe-be8f-326436cd5513" providerId="ADAL" clId="{CBEE9001-DE0B-43CC-88E8-04A8419CC73C}" dt="2025-11-07T11:19:24.901" v="4195" actId="1076"/>
          <ac:picMkLst>
            <pc:docMk/>
            <pc:sldMk cId="460269255" sldId="271"/>
            <ac:picMk id="13" creationId="{E15071C0-C03F-981F-C801-B744DE9DC9E2}"/>
          </ac:picMkLst>
        </pc:picChg>
        <pc:picChg chg="del mod">
          <ac:chgData name="Jervis Payne (2127853)" userId="88167e72-5b1c-4afe-be8f-326436cd5513" providerId="ADAL" clId="{CBEE9001-DE0B-43CC-88E8-04A8419CC73C}" dt="2025-11-07T11:17:35.750" v="4161" actId="21"/>
          <ac:picMkLst>
            <pc:docMk/>
            <pc:sldMk cId="460269255" sldId="271"/>
            <ac:picMk id="22" creationId="{900B31E0-725B-4414-BD86-F34DA104673A}"/>
          </ac:picMkLst>
        </pc:picChg>
        <pc:picChg chg="mod">
          <ac:chgData name="Jervis Payne (2127853)" userId="88167e72-5b1c-4afe-be8f-326436cd5513" providerId="ADAL" clId="{CBEE9001-DE0B-43CC-88E8-04A8419CC73C}" dt="2025-11-07T11:18:21.917" v="4175" actId="1076"/>
          <ac:picMkLst>
            <pc:docMk/>
            <pc:sldMk cId="460269255" sldId="271"/>
            <ac:picMk id="83" creationId="{C881BE4E-5D69-E447-A036-5172F6570748}"/>
          </ac:picMkLst>
        </pc:picChg>
        <pc:picChg chg="mod">
          <ac:chgData name="Jervis Payne (2127853)" userId="88167e72-5b1c-4afe-be8f-326436cd5513" providerId="ADAL" clId="{CBEE9001-DE0B-43CC-88E8-04A8419CC73C}" dt="2025-11-07T11:19:35.419" v="4196" actId="207"/>
          <ac:picMkLst>
            <pc:docMk/>
            <pc:sldMk cId="460269255" sldId="271"/>
            <ac:picMk id="85" creationId="{65FBD7DF-30E8-9042-8A0D-0F64C33E0B41}"/>
          </ac:picMkLst>
        </pc:picChg>
      </pc:sldChg>
      <pc:sldChg chg="addSp delSp modSp mod setBg">
        <pc:chgData name="Jervis Payne (2127853)" userId="88167e72-5b1c-4afe-be8f-326436cd5513" providerId="ADAL" clId="{CBEE9001-DE0B-43CC-88E8-04A8419CC73C}" dt="2025-11-07T13:25:42.760" v="4265"/>
        <pc:sldMkLst>
          <pc:docMk/>
          <pc:sldMk cId="269403648" sldId="272"/>
        </pc:sldMkLst>
        <pc:spChg chg="mod">
          <ac:chgData name="Jervis Payne (2127853)" userId="88167e72-5b1c-4afe-be8f-326436cd5513" providerId="ADAL" clId="{CBEE9001-DE0B-43CC-88E8-04A8419CC73C}" dt="2025-10-14T10:22:41.727" v="515" actId="1076"/>
          <ac:spMkLst>
            <pc:docMk/>
            <pc:sldMk cId="269403648" sldId="272"/>
            <ac:spMk id="2" creationId="{1C63C2D9-0850-4620-BE32-11F44A927662}"/>
          </ac:spMkLst>
        </pc:spChg>
        <pc:spChg chg="add mod">
          <ac:chgData name="Jervis Payne (2127853)" userId="88167e72-5b1c-4afe-be8f-326436cd5513" providerId="ADAL" clId="{CBEE9001-DE0B-43CC-88E8-04A8419CC73C}" dt="2025-11-07T13:25:42.760" v="4265"/>
          <ac:spMkLst>
            <pc:docMk/>
            <pc:sldMk cId="269403648" sldId="272"/>
            <ac:spMk id="7" creationId="{F97C9F22-5575-3D79-0883-C54558CF322C}"/>
          </ac:spMkLst>
        </pc:spChg>
        <pc:spChg chg="add mod">
          <ac:chgData name="Jervis Payne (2127853)" userId="88167e72-5b1c-4afe-be8f-326436cd5513" providerId="ADAL" clId="{CBEE9001-DE0B-43CC-88E8-04A8419CC73C}" dt="2025-11-07T10:08:27.252" v="3926" actId="1076"/>
          <ac:spMkLst>
            <pc:docMk/>
            <pc:sldMk cId="269403648" sldId="272"/>
            <ac:spMk id="11" creationId="{9FD81D7D-E4EB-1EEE-404A-F657AFCC24C9}"/>
          </ac:spMkLst>
        </pc:spChg>
        <pc:picChg chg="add mod">
          <ac:chgData name="Jervis Payne (2127853)" userId="88167e72-5b1c-4afe-be8f-326436cd5513" providerId="ADAL" clId="{CBEE9001-DE0B-43CC-88E8-04A8419CC73C}" dt="2025-11-07T10:08:09.869" v="3922" actId="14100"/>
          <ac:picMkLst>
            <pc:docMk/>
            <pc:sldMk cId="269403648" sldId="272"/>
            <ac:picMk id="4" creationId="{D940AE76-1CF4-4E25-5B11-D70537421EE9}"/>
          </ac:picMkLst>
        </pc:picChg>
        <pc:picChg chg="mod">
          <ac:chgData name="Jervis Payne (2127853)" userId="88167e72-5b1c-4afe-be8f-326436cd5513" providerId="ADAL" clId="{CBEE9001-DE0B-43CC-88E8-04A8419CC73C}" dt="2025-11-04T23:55:57.455" v="3596" actId="1076"/>
          <ac:picMkLst>
            <pc:docMk/>
            <pc:sldMk cId="269403648" sldId="272"/>
            <ac:picMk id="6" creationId="{70E0AC03-035D-B5A1-A6B5-39D758A834F0}"/>
          </ac:picMkLst>
        </pc:picChg>
        <pc:picChg chg="add mod">
          <ac:chgData name="Jervis Payne (2127853)" userId="88167e72-5b1c-4afe-be8f-326436cd5513" providerId="ADAL" clId="{CBEE9001-DE0B-43CC-88E8-04A8419CC73C}" dt="2025-11-07T10:08:44.810" v="3928" actId="14100"/>
          <ac:picMkLst>
            <pc:docMk/>
            <pc:sldMk cId="269403648" sldId="272"/>
            <ac:picMk id="8" creationId="{A4E7B70A-82E3-73ED-FE20-51FD4815F57C}"/>
          </ac:picMkLst>
        </pc:picChg>
        <pc:picChg chg="add mod">
          <ac:chgData name="Jervis Payne (2127853)" userId="88167e72-5b1c-4afe-be8f-326436cd5513" providerId="ADAL" clId="{CBEE9001-DE0B-43CC-88E8-04A8419CC73C}" dt="2025-11-07T10:07:54.475" v="3919" actId="1076"/>
          <ac:picMkLst>
            <pc:docMk/>
            <pc:sldMk cId="269403648" sldId="272"/>
            <ac:picMk id="10" creationId="{BE245F99-514F-D2B1-AF32-91E04A8DD157}"/>
          </ac:picMkLst>
        </pc:picChg>
        <pc:picChg chg="add mod">
          <ac:chgData name="Jervis Payne (2127853)" userId="88167e72-5b1c-4afe-be8f-326436cd5513" providerId="ADAL" clId="{CBEE9001-DE0B-43CC-88E8-04A8419CC73C}" dt="2025-11-07T10:07:35.884" v="3915" actId="1076"/>
          <ac:picMkLst>
            <pc:docMk/>
            <pc:sldMk cId="269403648" sldId="272"/>
            <ac:picMk id="13" creationId="{A05658FC-56FF-3A3A-12BD-A7588E9B661E}"/>
          </ac:picMkLst>
        </pc:picChg>
        <pc:picChg chg="mod">
          <ac:chgData name="Jervis Payne (2127853)" userId="88167e72-5b1c-4afe-be8f-326436cd5513" providerId="ADAL" clId="{CBEE9001-DE0B-43CC-88E8-04A8419CC73C}" dt="2025-11-07T10:08:38.748" v="3927" actId="1076"/>
          <ac:picMkLst>
            <pc:docMk/>
            <pc:sldMk cId="269403648" sldId="272"/>
            <ac:picMk id="29" creationId="{F0E35123-11A3-CD40-A44F-8A81B9105639}"/>
          </ac:picMkLst>
        </pc:picChg>
      </pc:sldChg>
      <pc:sldChg chg="addSp delSp modSp mod">
        <pc:chgData name="Jervis Payne (2127853)" userId="88167e72-5b1c-4afe-be8f-326436cd5513" providerId="ADAL" clId="{CBEE9001-DE0B-43CC-88E8-04A8419CC73C}" dt="2025-11-07T13:32:16.430" v="4290"/>
        <pc:sldMkLst>
          <pc:docMk/>
          <pc:sldMk cId="1169930804" sldId="273"/>
        </pc:sldMkLst>
        <pc:spChg chg="add del mod">
          <ac:chgData name="Jervis Payne (2127853)" userId="88167e72-5b1c-4afe-be8f-326436cd5513" providerId="ADAL" clId="{CBEE9001-DE0B-43CC-88E8-04A8419CC73C}" dt="2025-10-14T08:32:21.861" v="321" actId="2711"/>
          <ac:spMkLst>
            <pc:docMk/>
            <pc:sldMk cId="1169930804" sldId="273"/>
            <ac:spMk id="2" creationId="{4332B532-EB3E-428B-9224-EFA237D16A73}"/>
          </ac:spMkLst>
        </pc:spChg>
        <pc:spChg chg="add mod">
          <ac:chgData name="Jervis Payne (2127853)" userId="88167e72-5b1c-4afe-be8f-326436cd5513" providerId="ADAL" clId="{CBEE9001-DE0B-43CC-88E8-04A8419CC73C}" dt="2025-11-07T11:17:49.584" v="4165" actId="1076"/>
          <ac:spMkLst>
            <pc:docMk/>
            <pc:sldMk cId="1169930804" sldId="273"/>
            <ac:spMk id="3" creationId="{1CEADD8D-95A8-8177-14A6-8D74B0386B56}"/>
          </ac:spMkLst>
        </pc:spChg>
        <pc:spChg chg="add mod">
          <ac:chgData name="Jervis Payne (2127853)" userId="88167e72-5b1c-4afe-be8f-326436cd5513" providerId="ADAL" clId="{CBEE9001-DE0B-43CC-88E8-04A8419CC73C}" dt="2025-11-07T13:32:16.430" v="4290"/>
          <ac:spMkLst>
            <pc:docMk/>
            <pc:sldMk cId="1169930804" sldId="273"/>
            <ac:spMk id="5" creationId="{C5A6026C-61A8-9797-E9DC-E948159C71EA}"/>
          </ac:spMkLst>
        </pc:spChg>
        <pc:picChg chg="mod">
          <ac:chgData name="Jervis Payne (2127853)" userId="88167e72-5b1c-4afe-be8f-326436cd5513" providerId="ADAL" clId="{CBEE9001-DE0B-43CC-88E8-04A8419CC73C}" dt="2025-11-04T23:55:50.322" v="3595" actId="1076"/>
          <ac:picMkLst>
            <pc:docMk/>
            <pc:sldMk cId="1169930804" sldId="273"/>
            <ac:picMk id="4" creationId="{7493E156-6FE9-7136-05FB-91CC8C394B62}"/>
          </ac:picMkLst>
        </pc:picChg>
        <pc:picChg chg="add mod">
          <ac:chgData name="Jervis Payne (2127853)" userId="88167e72-5b1c-4afe-be8f-326436cd5513" providerId="ADAL" clId="{CBEE9001-DE0B-43CC-88E8-04A8419CC73C}" dt="2025-11-07T11:17:51.738" v="4166" actId="14100"/>
          <ac:picMkLst>
            <pc:docMk/>
            <pc:sldMk cId="1169930804" sldId="273"/>
            <ac:picMk id="6" creationId="{C38749BF-6BCC-C260-241B-789D194A1174}"/>
          </ac:picMkLst>
        </pc:picChg>
      </pc:sldChg>
      <pc:sldChg chg="addSp modSp mod ord setBg">
        <pc:chgData name="Jervis Payne (2127853)" userId="88167e72-5b1c-4afe-be8f-326436cd5513" providerId="ADAL" clId="{CBEE9001-DE0B-43CC-88E8-04A8419CC73C}" dt="2025-11-04T22:55:29.696" v="2529"/>
        <pc:sldMkLst>
          <pc:docMk/>
          <pc:sldMk cId="2928802494" sldId="275"/>
        </pc:sldMkLst>
        <pc:picChg chg="add mod">
          <ac:chgData name="Jervis Payne (2127853)" userId="88167e72-5b1c-4afe-be8f-326436cd5513" providerId="ADAL" clId="{CBEE9001-DE0B-43CC-88E8-04A8419CC73C}" dt="2025-11-04T08:08:54.256" v="2028" actId="1076"/>
          <ac:picMkLst>
            <pc:docMk/>
            <pc:sldMk cId="2928802494" sldId="275"/>
            <ac:picMk id="2" creationId="{725FC550-D8FD-9E06-C12F-9311C1B8BD59}"/>
          </ac:picMkLst>
        </pc:picChg>
      </pc:sldChg>
      <pc:sldChg chg="addSp delSp modSp mod setBg">
        <pc:chgData name="Jervis Payne (2127853)" userId="88167e72-5b1c-4afe-be8f-326436cd5513" providerId="ADAL" clId="{CBEE9001-DE0B-43CC-88E8-04A8419CC73C}" dt="2025-11-07T13:49:06.151" v="4328" actId="1076"/>
        <pc:sldMkLst>
          <pc:docMk/>
          <pc:sldMk cId="1124779538" sldId="276"/>
        </pc:sldMkLst>
        <pc:spChg chg="add mod">
          <ac:chgData name="Jervis Payne (2127853)" userId="88167e72-5b1c-4afe-be8f-326436cd5513" providerId="ADAL" clId="{CBEE9001-DE0B-43CC-88E8-04A8419CC73C}" dt="2025-11-07T13:49:06.151" v="4328" actId="1076"/>
          <ac:spMkLst>
            <pc:docMk/>
            <pc:sldMk cId="1124779538" sldId="276"/>
            <ac:spMk id="2" creationId="{3C5074A8-D568-C084-58C1-183CEE24BA70}"/>
          </ac:spMkLst>
        </pc:spChg>
        <pc:spChg chg="add mod">
          <ac:chgData name="Jervis Payne (2127853)" userId="88167e72-5b1c-4afe-be8f-326436cd5513" providerId="ADAL" clId="{CBEE9001-DE0B-43CC-88E8-04A8419CC73C}" dt="2025-11-07T13:48:45.504" v="4323"/>
          <ac:spMkLst>
            <pc:docMk/>
            <pc:sldMk cId="1124779538" sldId="276"/>
            <ac:spMk id="4" creationId="{13BC988F-293A-A58B-B4D2-296FE0DFFB04}"/>
          </ac:spMkLst>
        </pc:spChg>
        <pc:spChg chg="mod">
          <ac:chgData name="Jervis Payne (2127853)" userId="88167e72-5b1c-4afe-be8f-326436cd5513" providerId="ADAL" clId="{CBEE9001-DE0B-43CC-88E8-04A8419CC73C}" dt="2025-11-04T08:10:01.616" v="2041" actId="1076"/>
          <ac:spMkLst>
            <pc:docMk/>
            <pc:sldMk cId="1124779538" sldId="276"/>
            <ac:spMk id="6" creationId="{95D612B9-68B9-4C9F-98FE-CEE07DB1F00D}"/>
          </ac:spMkLst>
        </pc:spChg>
        <pc:graphicFrameChg chg="add mod">
          <ac:chgData name="Jervis Payne (2127853)" userId="88167e72-5b1c-4afe-be8f-326436cd5513" providerId="ADAL" clId="{CBEE9001-DE0B-43CC-88E8-04A8419CC73C}" dt="2025-11-07T13:48:41.358" v="4320"/>
          <ac:graphicFrameMkLst>
            <pc:docMk/>
            <pc:sldMk cId="1124779538" sldId="276"/>
            <ac:graphicFrameMk id="3" creationId="{2741C020-46C4-13C1-9BAA-BA3BDCBF2C58}"/>
          </ac:graphicFrameMkLst>
        </pc:graphicFrameChg>
      </pc:sldChg>
      <pc:sldChg chg="addSp delSp modSp add mod">
        <pc:chgData name="Jervis Payne (2127853)" userId="88167e72-5b1c-4afe-be8f-326436cd5513" providerId="ADAL" clId="{CBEE9001-DE0B-43CC-88E8-04A8419CC73C}" dt="2025-11-07T13:39:32.713" v="4307" actId="20577"/>
        <pc:sldMkLst>
          <pc:docMk/>
          <pc:sldMk cId="3858279860" sldId="277"/>
        </pc:sldMkLst>
        <pc:spChg chg="mod">
          <ac:chgData name="Jervis Payne (2127853)" userId="88167e72-5b1c-4afe-be8f-326436cd5513" providerId="ADAL" clId="{CBEE9001-DE0B-43CC-88E8-04A8419CC73C}" dt="2025-11-04T08:15:30.373" v="2351" actId="14100"/>
          <ac:spMkLst>
            <pc:docMk/>
            <pc:sldMk cId="3858279860" sldId="277"/>
            <ac:spMk id="2" creationId="{6C9ADE3A-3D55-EF83-9627-CF340A625BC8}"/>
          </ac:spMkLst>
        </pc:spChg>
        <pc:spChg chg="add mod">
          <ac:chgData name="Jervis Payne (2127853)" userId="88167e72-5b1c-4afe-be8f-326436cd5513" providerId="ADAL" clId="{CBEE9001-DE0B-43CC-88E8-04A8419CC73C}" dt="2025-11-07T10:54:44.637" v="4089" actId="1076"/>
          <ac:spMkLst>
            <pc:docMk/>
            <pc:sldMk cId="3858279860" sldId="277"/>
            <ac:spMk id="5" creationId="{08D4508A-BE35-9E12-4CAC-273D0186BD39}"/>
          </ac:spMkLst>
        </pc:spChg>
        <pc:spChg chg="add mod">
          <ac:chgData name="Jervis Payne (2127853)" userId="88167e72-5b1c-4afe-be8f-326436cd5513" providerId="ADAL" clId="{CBEE9001-DE0B-43CC-88E8-04A8419CC73C}" dt="2025-11-07T13:39:32.713" v="4307" actId="20577"/>
          <ac:spMkLst>
            <pc:docMk/>
            <pc:sldMk cId="3858279860" sldId="277"/>
            <ac:spMk id="6" creationId="{00CF5530-37F0-F031-3A74-916844D91BBB}"/>
          </ac:spMkLst>
        </pc:spChg>
        <pc:picChg chg="mod">
          <ac:chgData name="Jervis Payne (2127853)" userId="88167e72-5b1c-4afe-be8f-326436cd5513" providerId="ADAL" clId="{CBEE9001-DE0B-43CC-88E8-04A8419CC73C}" dt="2025-11-04T23:55:38.359" v="3592" actId="1076"/>
          <ac:picMkLst>
            <pc:docMk/>
            <pc:sldMk cId="3858279860" sldId="277"/>
            <ac:picMk id="4" creationId="{EDF55C31-F163-5E7D-CBD6-6E4062271FB2}"/>
          </ac:picMkLst>
        </pc:picChg>
        <pc:picChg chg="add mod">
          <ac:chgData name="Jervis Payne (2127853)" userId="88167e72-5b1c-4afe-be8f-326436cd5513" providerId="ADAL" clId="{CBEE9001-DE0B-43CC-88E8-04A8419CC73C}" dt="2025-11-07T10:55:12.203" v="4097" actId="14100"/>
          <ac:picMkLst>
            <pc:docMk/>
            <pc:sldMk cId="3858279860" sldId="277"/>
            <ac:picMk id="7" creationId="{2EF7256B-2E2C-356F-772B-BB8F67F8AD5B}"/>
          </ac:picMkLst>
        </pc:picChg>
        <pc:picChg chg="add mod">
          <ac:chgData name="Jervis Payne (2127853)" userId="88167e72-5b1c-4afe-be8f-326436cd5513" providerId="ADAL" clId="{CBEE9001-DE0B-43CC-88E8-04A8419CC73C}" dt="2025-11-07T10:55:34.442" v="4104" actId="1076"/>
          <ac:picMkLst>
            <pc:docMk/>
            <pc:sldMk cId="3858279860" sldId="277"/>
            <ac:picMk id="9" creationId="{24EE31FB-1CC4-83F9-9C9B-C874568C69A5}"/>
          </ac:picMkLst>
        </pc:picChg>
      </pc:sldChg>
      <pc:sldChg chg="addSp delSp modSp add mod">
        <pc:chgData name="Jervis Payne (2127853)" userId="88167e72-5b1c-4afe-be8f-326436cd5513" providerId="ADAL" clId="{CBEE9001-DE0B-43CC-88E8-04A8419CC73C}" dt="2025-11-07T13:47:41.485" v="4311"/>
        <pc:sldMkLst>
          <pc:docMk/>
          <pc:sldMk cId="3573362315" sldId="278"/>
        </pc:sldMkLst>
        <pc:spChg chg="mod">
          <ac:chgData name="Jervis Payne (2127853)" userId="88167e72-5b1c-4afe-be8f-326436cd5513" providerId="ADAL" clId="{CBEE9001-DE0B-43CC-88E8-04A8419CC73C}" dt="2025-11-04T22:48:45.807" v="2493" actId="14100"/>
          <ac:spMkLst>
            <pc:docMk/>
            <pc:sldMk cId="3573362315" sldId="278"/>
            <ac:spMk id="2" creationId="{30C5B6A5-6A0F-FE7A-FD67-09C2BADE6E19}"/>
          </ac:spMkLst>
        </pc:spChg>
        <pc:spChg chg="add mod">
          <ac:chgData name="Jervis Payne (2127853)" userId="88167e72-5b1c-4afe-be8f-326436cd5513" providerId="ADAL" clId="{CBEE9001-DE0B-43CC-88E8-04A8419CC73C}" dt="2025-11-07T10:56:26.225" v="4109" actId="1076"/>
          <ac:spMkLst>
            <pc:docMk/>
            <pc:sldMk cId="3573362315" sldId="278"/>
            <ac:spMk id="5" creationId="{CD37C81B-7E24-F9F0-8DDD-A3D4A7F0F502}"/>
          </ac:spMkLst>
        </pc:spChg>
        <pc:spChg chg="add mod">
          <ac:chgData name="Jervis Payne (2127853)" userId="88167e72-5b1c-4afe-be8f-326436cd5513" providerId="ADAL" clId="{CBEE9001-DE0B-43CC-88E8-04A8419CC73C}" dt="2025-11-07T13:47:41.485" v="4311"/>
          <ac:spMkLst>
            <pc:docMk/>
            <pc:sldMk cId="3573362315" sldId="278"/>
            <ac:spMk id="6" creationId="{AAA2B91C-0FBF-F2A3-E50E-90232B5C4674}"/>
          </ac:spMkLst>
        </pc:spChg>
        <pc:picChg chg="mod">
          <ac:chgData name="Jervis Payne (2127853)" userId="88167e72-5b1c-4afe-be8f-326436cd5513" providerId="ADAL" clId="{CBEE9001-DE0B-43CC-88E8-04A8419CC73C}" dt="2025-11-04T23:55:33.883" v="3591" actId="1076"/>
          <ac:picMkLst>
            <pc:docMk/>
            <pc:sldMk cId="3573362315" sldId="278"/>
            <ac:picMk id="4" creationId="{ED5556E3-E8D1-C4D4-67B5-3AE95E19A181}"/>
          </ac:picMkLst>
        </pc:picChg>
        <pc:picChg chg="add mod">
          <ac:chgData name="Jervis Payne (2127853)" userId="88167e72-5b1c-4afe-be8f-326436cd5513" providerId="ADAL" clId="{CBEE9001-DE0B-43CC-88E8-04A8419CC73C}" dt="2025-11-07T11:03:00.499" v="4126" actId="14100"/>
          <ac:picMkLst>
            <pc:docMk/>
            <pc:sldMk cId="3573362315" sldId="278"/>
            <ac:picMk id="7" creationId="{24E4F13F-CD84-9E68-2AEA-D3E41B11B391}"/>
          </ac:picMkLst>
        </pc:picChg>
        <pc:picChg chg="add mod">
          <ac:chgData name="Jervis Payne (2127853)" userId="88167e72-5b1c-4afe-be8f-326436cd5513" providerId="ADAL" clId="{CBEE9001-DE0B-43CC-88E8-04A8419CC73C}" dt="2025-11-07T11:03:06.683" v="4128" actId="14100"/>
          <ac:picMkLst>
            <pc:docMk/>
            <pc:sldMk cId="3573362315" sldId="278"/>
            <ac:picMk id="9" creationId="{7731CD3E-D079-F01B-B1F6-D041DD332B27}"/>
          </ac:picMkLst>
        </pc:picChg>
      </pc:sldChg>
      <pc:sldChg chg="addSp delSp modSp add mod">
        <pc:chgData name="Jervis Payne (2127853)" userId="88167e72-5b1c-4afe-be8f-326436cd5513" providerId="ADAL" clId="{CBEE9001-DE0B-43CC-88E8-04A8419CC73C}" dt="2025-11-07T11:14:10.616" v="4156" actId="14100"/>
        <pc:sldMkLst>
          <pc:docMk/>
          <pc:sldMk cId="2921099142" sldId="279"/>
        </pc:sldMkLst>
        <pc:spChg chg="mod">
          <ac:chgData name="Jervis Payne (2127853)" userId="88167e72-5b1c-4afe-be8f-326436cd5513" providerId="ADAL" clId="{CBEE9001-DE0B-43CC-88E8-04A8419CC73C}" dt="2025-11-04T22:49:04.418" v="2499" actId="14100"/>
          <ac:spMkLst>
            <pc:docMk/>
            <pc:sldMk cId="2921099142" sldId="279"/>
            <ac:spMk id="2" creationId="{B60E5095-800D-C028-5B1E-5D7C7AB279B7}"/>
          </ac:spMkLst>
        </pc:spChg>
        <pc:spChg chg="add mod">
          <ac:chgData name="Jervis Payne (2127853)" userId="88167e72-5b1c-4afe-be8f-326436cd5513" providerId="ADAL" clId="{CBEE9001-DE0B-43CC-88E8-04A8419CC73C}" dt="2025-11-07T11:10:38.936" v="4129" actId="1076"/>
          <ac:spMkLst>
            <pc:docMk/>
            <pc:sldMk cId="2921099142" sldId="279"/>
            <ac:spMk id="5" creationId="{172100AB-7516-C95F-8AAE-E2F7D030ECE9}"/>
          </ac:spMkLst>
        </pc:spChg>
        <pc:spChg chg="add mod">
          <ac:chgData name="Jervis Payne (2127853)" userId="88167e72-5b1c-4afe-be8f-326436cd5513" providerId="ADAL" clId="{CBEE9001-DE0B-43CC-88E8-04A8419CC73C}" dt="2025-11-07T11:10:42.307" v="4130" actId="1076"/>
          <ac:spMkLst>
            <pc:docMk/>
            <pc:sldMk cId="2921099142" sldId="279"/>
            <ac:spMk id="6" creationId="{275FD59A-3531-8ED4-458A-61AE995D0111}"/>
          </ac:spMkLst>
        </pc:spChg>
        <pc:spChg chg="add mod">
          <ac:chgData name="Jervis Payne (2127853)" userId="88167e72-5b1c-4afe-be8f-326436cd5513" providerId="ADAL" clId="{CBEE9001-DE0B-43CC-88E8-04A8419CC73C}" dt="2025-11-07T11:10:54.911" v="4133" actId="1076"/>
          <ac:spMkLst>
            <pc:docMk/>
            <pc:sldMk cId="2921099142" sldId="279"/>
            <ac:spMk id="7" creationId="{E0ECD855-01C8-40B2-A774-E3D419E8C4E9}"/>
          </ac:spMkLst>
        </pc:spChg>
        <pc:spChg chg="add mod">
          <ac:chgData name="Jervis Payne (2127853)" userId="88167e72-5b1c-4afe-be8f-326436cd5513" providerId="ADAL" clId="{CBEE9001-DE0B-43CC-88E8-04A8419CC73C}" dt="2025-11-07T11:11:22.218" v="4140" actId="14100"/>
          <ac:spMkLst>
            <pc:docMk/>
            <pc:sldMk cId="2921099142" sldId="279"/>
            <ac:spMk id="8" creationId="{22865DFA-62F8-AD8C-4DB8-8155446234A0}"/>
          </ac:spMkLst>
        </pc:spChg>
        <pc:spChg chg="add mod">
          <ac:chgData name="Jervis Payne (2127853)" userId="88167e72-5b1c-4afe-be8f-326436cd5513" providerId="ADAL" clId="{CBEE9001-DE0B-43CC-88E8-04A8419CC73C}" dt="2025-11-07T11:11:15.246" v="4138" actId="1076"/>
          <ac:spMkLst>
            <pc:docMk/>
            <pc:sldMk cId="2921099142" sldId="279"/>
            <ac:spMk id="9" creationId="{8A4D49E4-60B5-D6FB-6AA3-8B1ACF626631}"/>
          </ac:spMkLst>
        </pc:spChg>
        <pc:picChg chg="mod">
          <ac:chgData name="Jervis Payne (2127853)" userId="88167e72-5b1c-4afe-be8f-326436cd5513" providerId="ADAL" clId="{CBEE9001-DE0B-43CC-88E8-04A8419CC73C}" dt="2025-11-04T23:55:27.624" v="3590" actId="1076"/>
          <ac:picMkLst>
            <pc:docMk/>
            <pc:sldMk cId="2921099142" sldId="279"/>
            <ac:picMk id="4" creationId="{1BA020D4-65E0-FC99-194F-C28251C1AA8C}"/>
          </ac:picMkLst>
        </pc:picChg>
        <pc:picChg chg="add mod">
          <ac:chgData name="Jervis Payne (2127853)" userId="88167e72-5b1c-4afe-be8f-326436cd5513" providerId="ADAL" clId="{CBEE9001-DE0B-43CC-88E8-04A8419CC73C}" dt="2025-11-07T11:13:31.223" v="4147" actId="14100"/>
          <ac:picMkLst>
            <pc:docMk/>
            <pc:sldMk cId="2921099142" sldId="279"/>
            <ac:picMk id="10" creationId="{0644091B-15DF-8A5B-5CA0-6566B8914D26}"/>
          </ac:picMkLst>
        </pc:picChg>
        <pc:picChg chg="add mod">
          <ac:chgData name="Jervis Payne (2127853)" userId="88167e72-5b1c-4afe-be8f-326436cd5513" providerId="ADAL" clId="{CBEE9001-DE0B-43CC-88E8-04A8419CC73C}" dt="2025-11-07T11:14:10.616" v="4156" actId="14100"/>
          <ac:picMkLst>
            <pc:docMk/>
            <pc:sldMk cId="2921099142" sldId="279"/>
            <ac:picMk id="12" creationId="{4AD9C747-D109-636A-D5D5-FB8349FEE4EC}"/>
          </ac:picMkLst>
        </pc:picChg>
      </pc:sldChg>
      <pc:sldChg chg="addSp delSp modSp add mod">
        <pc:chgData name="Jervis Payne (2127853)" userId="88167e72-5b1c-4afe-be8f-326436cd5513" providerId="ADAL" clId="{CBEE9001-DE0B-43CC-88E8-04A8419CC73C}" dt="2025-11-07T13:48:04.059" v="4316" actId="20577"/>
        <pc:sldMkLst>
          <pc:docMk/>
          <pc:sldMk cId="1947395629" sldId="280"/>
        </pc:sldMkLst>
        <pc:spChg chg="mod">
          <ac:chgData name="Jervis Payne (2127853)" userId="88167e72-5b1c-4afe-be8f-326436cd5513" providerId="ADAL" clId="{CBEE9001-DE0B-43CC-88E8-04A8419CC73C}" dt="2025-11-04T23:25:28.271" v="2900" actId="1076"/>
          <ac:spMkLst>
            <pc:docMk/>
            <pc:sldMk cId="1947395629" sldId="280"/>
            <ac:spMk id="2" creationId="{0C270B48-F4D3-FF31-7F90-7AF2B7ADF43F}"/>
          </ac:spMkLst>
        </pc:spChg>
        <pc:spChg chg="add mod">
          <ac:chgData name="Jervis Payne (2127853)" userId="88167e72-5b1c-4afe-be8f-326436cd5513" providerId="ADAL" clId="{CBEE9001-DE0B-43CC-88E8-04A8419CC73C}" dt="2025-11-04T23:25:41.595" v="2904" actId="1076"/>
          <ac:spMkLst>
            <pc:docMk/>
            <pc:sldMk cId="1947395629" sldId="280"/>
            <ac:spMk id="5" creationId="{199A340C-87A5-22DA-893A-CE7FE4CBBA4D}"/>
          </ac:spMkLst>
        </pc:spChg>
        <pc:spChg chg="add mod">
          <ac:chgData name="Jervis Payne (2127853)" userId="88167e72-5b1c-4afe-be8f-326436cd5513" providerId="ADAL" clId="{CBEE9001-DE0B-43CC-88E8-04A8419CC73C}" dt="2025-11-04T23:29:27.686" v="3041" actId="14100"/>
          <ac:spMkLst>
            <pc:docMk/>
            <pc:sldMk cId="1947395629" sldId="280"/>
            <ac:spMk id="6" creationId="{2A45FFC1-1418-9085-8679-ED7B59F9DC0A}"/>
          </ac:spMkLst>
        </pc:spChg>
        <pc:spChg chg="add mod">
          <ac:chgData name="Jervis Payne (2127853)" userId="88167e72-5b1c-4afe-be8f-326436cd5513" providerId="ADAL" clId="{CBEE9001-DE0B-43CC-88E8-04A8419CC73C}" dt="2025-11-04T23:35:24.632" v="3192" actId="20577"/>
          <ac:spMkLst>
            <pc:docMk/>
            <pc:sldMk cId="1947395629" sldId="280"/>
            <ac:spMk id="7" creationId="{70E52AD0-508A-320A-6209-725E289D1771}"/>
          </ac:spMkLst>
        </pc:spChg>
        <pc:spChg chg="add mod">
          <ac:chgData name="Jervis Payne (2127853)" userId="88167e72-5b1c-4afe-be8f-326436cd5513" providerId="ADAL" clId="{CBEE9001-DE0B-43CC-88E8-04A8419CC73C}" dt="2025-11-07T13:48:04.059" v="4316" actId="20577"/>
          <ac:spMkLst>
            <pc:docMk/>
            <pc:sldMk cId="1947395629" sldId="280"/>
            <ac:spMk id="8" creationId="{06FECD4B-A4BF-8127-B09D-34276F9869B7}"/>
          </ac:spMkLst>
        </pc:spChg>
        <pc:picChg chg="mod">
          <ac:chgData name="Jervis Payne (2127853)" userId="88167e72-5b1c-4afe-be8f-326436cd5513" providerId="ADAL" clId="{CBEE9001-DE0B-43CC-88E8-04A8419CC73C}" dt="2025-11-04T23:54:48.064" v="3588" actId="1076"/>
          <ac:picMkLst>
            <pc:docMk/>
            <pc:sldMk cId="1947395629" sldId="280"/>
            <ac:picMk id="4" creationId="{2B37A619-44D0-9886-E554-D3B389481983}"/>
          </ac:picMkLst>
        </pc:picChg>
      </pc:sldChg>
      <pc:sldChg chg="addSp delSp modSp add mod">
        <pc:chgData name="Jervis Payne (2127853)" userId="88167e72-5b1c-4afe-be8f-326436cd5513" providerId="ADAL" clId="{CBEE9001-DE0B-43CC-88E8-04A8419CC73C}" dt="2025-11-07T10:50:54.692" v="4088" actId="1076"/>
        <pc:sldMkLst>
          <pc:docMk/>
          <pc:sldMk cId="415868177" sldId="282"/>
        </pc:sldMkLst>
        <pc:spChg chg="mod">
          <ac:chgData name="Jervis Payne (2127853)" userId="88167e72-5b1c-4afe-be8f-326436cd5513" providerId="ADAL" clId="{CBEE9001-DE0B-43CC-88E8-04A8419CC73C}" dt="2025-11-04T07:51:00.035" v="1546" actId="14100"/>
          <ac:spMkLst>
            <pc:docMk/>
            <pc:sldMk cId="415868177" sldId="282"/>
            <ac:spMk id="2" creationId="{FEEDDFBE-CF75-D885-B856-CE2EB75E8D0C}"/>
          </ac:spMkLst>
        </pc:spChg>
        <pc:spChg chg="mod">
          <ac:chgData name="Jervis Payne (2127853)" userId="88167e72-5b1c-4afe-be8f-326436cd5513" providerId="ADAL" clId="{CBEE9001-DE0B-43CC-88E8-04A8419CC73C}" dt="2025-11-07T10:48:16.415" v="4047" actId="14100"/>
          <ac:spMkLst>
            <pc:docMk/>
            <pc:sldMk cId="415868177" sldId="282"/>
            <ac:spMk id="5" creationId="{84CD2A62-9919-BAAB-A05D-FBFD9745A002}"/>
          </ac:spMkLst>
        </pc:spChg>
        <pc:spChg chg="add mod">
          <ac:chgData name="Jervis Payne (2127853)" userId="88167e72-5b1c-4afe-be8f-326436cd5513" providerId="ADAL" clId="{CBEE9001-DE0B-43CC-88E8-04A8419CC73C}" dt="2025-11-07T10:43:08.974" v="4045" actId="1076"/>
          <ac:spMkLst>
            <pc:docMk/>
            <pc:sldMk cId="415868177" sldId="282"/>
            <ac:spMk id="7" creationId="{BCC5C2DD-6AB9-BD80-2C22-26031EFD6A50}"/>
          </ac:spMkLst>
        </pc:spChg>
        <pc:picChg chg="mod">
          <ac:chgData name="Jervis Payne (2127853)" userId="88167e72-5b1c-4afe-be8f-326436cd5513" providerId="ADAL" clId="{CBEE9001-DE0B-43CC-88E8-04A8419CC73C}" dt="2025-11-04T23:55:43.731" v="3593" actId="1076"/>
          <ac:picMkLst>
            <pc:docMk/>
            <pc:sldMk cId="415868177" sldId="282"/>
            <ac:picMk id="4" creationId="{B1452F49-617E-970A-0AD6-6805CF230D80}"/>
          </ac:picMkLst>
        </pc:picChg>
        <pc:picChg chg="add mod">
          <ac:chgData name="Jervis Payne (2127853)" userId="88167e72-5b1c-4afe-be8f-326436cd5513" providerId="ADAL" clId="{CBEE9001-DE0B-43CC-88E8-04A8419CC73C}" dt="2025-11-07T10:50:17.789" v="4078" actId="1076"/>
          <ac:picMkLst>
            <pc:docMk/>
            <pc:sldMk cId="415868177" sldId="282"/>
            <ac:picMk id="6" creationId="{85C3D17C-8EBC-7DC7-4FED-5EC8D4475464}"/>
          </ac:picMkLst>
        </pc:picChg>
        <pc:picChg chg="add mod">
          <ac:chgData name="Jervis Payne (2127853)" userId="88167e72-5b1c-4afe-be8f-326436cd5513" providerId="ADAL" clId="{CBEE9001-DE0B-43CC-88E8-04A8419CC73C}" dt="2025-11-07T10:48:36.858" v="4052" actId="1076"/>
          <ac:picMkLst>
            <pc:docMk/>
            <pc:sldMk cId="415868177" sldId="282"/>
            <ac:picMk id="8" creationId="{D54D0969-BA10-4E1F-9CE9-C17B89B433AB}"/>
          </ac:picMkLst>
        </pc:picChg>
        <pc:picChg chg="add mod">
          <ac:chgData name="Jervis Payne (2127853)" userId="88167e72-5b1c-4afe-be8f-326436cd5513" providerId="ADAL" clId="{CBEE9001-DE0B-43CC-88E8-04A8419CC73C}" dt="2025-11-07T10:49:19.731" v="4065" actId="14100"/>
          <ac:picMkLst>
            <pc:docMk/>
            <pc:sldMk cId="415868177" sldId="282"/>
            <ac:picMk id="10" creationId="{BE190A06-7F3A-2C58-584E-8C1ACA0AE367}"/>
          </ac:picMkLst>
        </pc:picChg>
        <pc:picChg chg="add mod">
          <ac:chgData name="Jervis Payne (2127853)" userId="88167e72-5b1c-4afe-be8f-326436cd5513" providerId="ADAL" clId="{CBEE9001-DE0B-43CC-88E8-04A8419CC73C}" dt="2025-11-07T10:50:54.692" v="4088" actId="1076"/>
          <ac:picMkLst>
            <pc:docMk/>
            <pc:sldMk cId="415868177" sldId="282"/>
            <ac:picMk id="12" creationId="{CE368107-7135-60AA-1885-C3304E68FD38}"/>
          </ac:picMkLst>
        </pc:picChg>
        <pc:picChg chg="add mod">
          <ac:chgData name="Jervis Payne (2127853)" userId="88167e72-5b1c-4afe-be8f-326436cd5513" providerId="ADAL" clId="{CBEE9001-DE0B-43CC-88E8-04A8419CC73C}" dt="2025-11-07T10:50:46.674" v="4086" actId="1076"/>
          <ac:picMkLst>
            <pc:docMk/>
            <pc:sldMk cId="415868177" sldId="282"/>
            <ac:picMk id="14" creationId="{67EFE3D3-DA8D-9DD3-7357-5D1A4F37E80B}"/>
          </ac:picMkLst>
        </pc:picChg>
      </pc:sldChg>
      <pc:sldChg chg="addSp delSp modSp add mod">
        <pc:chgData name="Jervis Payne (2127853)" userId="88167e72-5b1c-4afe-be8f-326436cd5513" providerId="ADAL" clId="{CBEE9001-DE0B-43CC-88E8-04A8419CC73C}" dt="2025-11-07T09:58:48.023" v="3871" actId="14100"/>
        <pc:sldMkLst>
          <pc:docMk/>
          <pc:sldMk cId="70326590" sldId="283"/>
        </pc:sldMkLst>
        <pc:spChg chg="del mod">
          <ac:chgData name="Jervis Payne (2127853)" userId="88167e72-5b1c-4afe-be8f-326436cd5513" providerId="ADAL" clId="{CBEE9001-DE0B-43CC-88E8-04A8419CC73C}" dt="2025-11-07T09:47:05.083" v="3803" actId="478"/>
          <ac:spMkLst>
            <pc:docMk/>
            <pc:sldMk cId="70326590" sldId="283"/>
            <ac:spMk id="3" creationId="{5CE4AAA5-0360-6DF8-1ECD-8336410823A4}"/>
          </ac:spMkLst>
        </pc:spChg>
        <pc:spChg chg="del">
          <ac:chgData name="Jervis Payne (2127853)" userId="88167e72-5b1c-4afe-be8f-326436cd5513" providerId="ADAL" clId="{CBEE9001-DE0B-43CC-88E8-04A8419CC73C}" dt="2025-11-07T09:47:13.287" v="3809" actId="478"/>
          <ac:spMkLst>
            <pc:docMk/>
            <pc:sldMk cId="70326590" sldId="283"/>
            <ac:spMk id="6" creationId="{B437319C-D7FC-7F54-1788-974C8001497F}"/>
          </ac:spMkLst>
        </pc:spChg>
        <pc:spChg chg="add del mod">
          <ac:chgData name="Jervis Payne (2127853)" userId="88167e72-5b1c-4afe-be8f-326436cd5513" providerId="ADAL" clId="{CBEE9001-DE0B-43CC-88E8-04A8419CC73C}" dt="2025-11-07T09:47:06.613" v="3804" actId="478"/>
          <ac:spMkLst>
            <pc:docMk/>
            <pc:sldMk cId="70326590" sldId="283"/>
            <ac:spMk id="7" creationId="{0F23C0E8-3A47-FDD3-0D0A-53D4A1B73287}"/>
          </ac:spMkLst>
        </pc:spChg>
        <pc:spChg chg="add del mod">
          <ac:chgData name="Jervis Payne (2127853)" userId="88167e72-5b1c-4afe-be8f-326436cd5513" providerId="ADAL" clId="{CBEE9001-DE0B-43CC-88E8-04A8419CC73C}" dt="2025-11-07T09:47:08.751" v="3806" actId="478"/>
          <ac:spMkLst>
            <pc:docMk/>
            <pc:sldMk cId="70326590" sldId="283"/>
            <ac:spMk id="9" creationId="{DD5130A4-1FF4-191B-98C4-4E0B9338F49E}"/>
          </ac:spMkLst>
        </pc:spChg>
        <pc:spChg chg="add del mod">
          <ac:chgData name="Jervis Payne (2127853)" userId="88167e72-5b1c-4afe-be8f-326436cd5513" providerId="ADAL" clId="{CBEE9001-DE0B-43CC-88E8-04A8419CC73C}" dt="2025-11-07T09:47:12.299" v="3808" actId="478"/>
          <ac:spMkLst>
            <pc:docMk/>
            <pc:sldMk cId="70326590" sldId="283"/>
            <ac:spMk id="11" creationId="{8904E642-9491-5F82-A654-087C5AEDD75D}"/>
          </ac:spMkLst>
        </pc:spChg>
        <pc:spChg chg="add del mod">
          <ac:chgData name="Jervis Payne (2127853)" userId="88167e72-5b1c-4afe-be8f-326436cd5513" providerId="ADAL" clId="{CBEE9001-DE0B-43CC-88E8-04A8419CC73C}" dt="2025-11-07T09:47:14.526" v="3810" actId="478"/>
          <ac:spMkLst>
            <pc:docMk/>
            <pc:sldMk cId="70326590" sldId="283"/>
            <ac:spMk id="13" creationId="{B8C513B3-A9CE-5A77-814E-E937281B9CE8}"/>
          </ac:spMkLst>
        </pc:spChg>
        <pc:spChg chg="add del mod">
          <ac:chgData name="Jervis Payne (2127853)" userId="88167e72-5b1c-4afe-be8f-326436cd5513" providerId="ADAL" clId="{CBEE9001-DE0B-43CC-88E8-04A8419CC73C}" dt="2025-11-07T09:47:17.973" v="3812" actId="478"/>
          <ac:spMkLst>
            <pc:docMk/>
            <pc:sldMk cId="70326590" sldId="283"/>
            <ac:spMk id="15" creationId="{14FCD33B-EBD1-A1BA-3C09-88BD2B84FC99}"/>
          </ac:spMkLst>
        </pc:spChg>
        <pc:picChg chg="add mod">
          <ac:chgData name="Jervis Payne (2127853)" userId="88167e72-5b1c-4afe-be8f-326436cd5513" providerId="ADAL" clId="{CBEE9001-DE0B-43CC-88E8-04A8419CC73C}" dt="2025-11-07T09:50:45.959" v="3833" actId="14100"/>
          <ac:picMkLst>
            <pc:docMk/>
            <pc:sldMk cId="70326590" sldId="283"/>
            <ac:picMk id="17" creationId="{CBE240DB-CCA8-E170-04AF-B0CD87286928}"/>
          </ac:picMkLst>
        </pc:picChg>
        <pc:picChg chg="add mod">
          <ac:chgData name="Jervis Payne (2127853)" userId="88167e72-5b1c-4afe-be8f-326436cd5513" providerId="ADAL" clId="{CBEE9001-DE0B-43CC-88E8-04A8419CC73C}" dt="2025-11-07T09:50:48.858" v="3834" actId="14100"/>
          <ac:picMkLst>
            <pc:docMk/>
            <pc:sldMk cId="70326590" sldId="283"/>
            <ac:picMk id="19" creationId="{B1444D8F-EFB3-6578-3E3F-A8E94FA52DD8}"/>
          </ac:picMkLst>
        </pc:picChg>
        <pc:picChg chg="add mod">
          <ac:chgData name="Jervis Payne (2127853)" userId="88167e72-5b1c-4afe-be8f-326436cd5513" providerId="ADAL" clId="{CBEE9001-DE0B-43CC-88E8-04A8419CC73C}" dt="2025-11-07T09:55:18.277" v="3856" actId="1076"/>
          <ac:picMkLst>
            <pc:docMk/>
            <pc:sldMk cId="70326590" sldId="283"/>
            <ac:picMk id="21" creationId="{82EDC6C7-30BD-0CFD-BAD3-3277D07FF0D3}"/>
          </ac:picMkLst>
        </pc:picChg>
        <pc:picChg chg="del">
          <ac:chgData name="Jervis Payne (2127853)" userId="88167e72-5b1c-4afe-be8f-326436cd5513" providerId="ADAL" clId="{CBEE9001-DE0B-43CC-88E8-04A8419CC73C}" dt="2025-11-07T09:47:10.585" v="3807" actId="478"/>
          <ac:picMkLst>
            <pc:docMk/>
            <pc:sldMk cId="70326590" sldId="283"/>
            <ac:picMk id="22" creationId="{8A9A0078-8EEB-2878-A854-18D04B7B36D6}"/>
          </ac:picMkLst>
        </pc:picChg>
        <pc:picChg chg="add mod">
          <ac:chgData name="Jervis Payne (2127853)" userId="88167e72-5b1c-4afe-be8f-326436cd5513" providerId="ADAL" clId="{CBEE9001-DE0B-43CC-88E8-04A8419CC73C}" dt="2025-11-07T09:55:20.972" v="3857" actId="1076"/>
          <ac:picMkLst>
            <pc:docMk/>
            <pc:sldMk cId="70326590" sldId="283"/>
            <ac:picMk id="24" creationId="{B7A49345-76F1-F648-86C5-D9479D06B3A1}"/>
          </ac:picMkLst>
        </pc:picChg>
        <pc:picChg chg="add mod">
          <ac:chgData name="Jervis Payne (2127853)" userId="88167e72-5b1c-4afe-be8f-326436cd5513" providerId="ADAL" clId="{CBEE9001-DE0B-43CC-88E8-04A8419CC73C}" dt="2025-11-07T09:55:24.921" v="3858" actId="1076"/>
          <ac:picMkLst>
            <pc:docMk/>
            <pc:sldMk cId="70326590" sldId="283"/>
            <ac:picMk id="26" creationId="{3101F387-7423-D2A9-009E-E1903989FA56}"/>
          </ac:picMkLst>
        </pc:picChg>
        <pc:picChg chg="add mod">
          <ac:chgData name="Jervis Payne (2127853)" userId="88167e72-5b1c-4afe-be8f-326436cd5513" providerId="ADAL" clId="{CBEE9001-DE0B-43CC-88E8-04A8419CC73C}" dt="2025-11-07T09:58:48.023" v="3871" actId="14100"/>
          <ac:picMkLst>
            <pc:docMk/>
            <pc:sldMk cId="70326590" sldId="283"/>
            <ac:picMk id="28" creationId="{3F49D784-FA19-DA34-F073-888EFBAC9086}"/>
          </ac:picMkLst>
        </pc:picChg>
        <pc:picChg chg="del">
          <ac:chgData name="Jervis Payne (2127853)" userId="88167e72-5b1c-4afe-be8f-326436cd5513" providerId="ADAL" clId="{CBEE9001-DE0B-43CC-88E8-04A8419CC73C}" dt="2025-11-07T09:47:07.658" v="3805" actId="478"/>
          <ac:picMkLst>
            <pc:docMk/>
            <pc:sldMk cId="70326590" sldId="283"/>
            <ac:picMk id="83" creationId="{0C996DC1-EF57-066A-FA7A-8DA0D1BB18A0}"/>
          </ac:picMkLst>
        </pc:picChg>
        <pc:picChg chg="del">
          <ac:chgData name="Jervis Payne (2127853)" userId="88167e72-5b1c-4afe-be8f-326436cd5513" providerId="ADAL" clId="{CBEE9001-DE0B-43CC-88E8-04A8419CC73C}" dt="2025-11-07T09:47:15.627" v="3811" actId="478"/>
          <ac:picMkLst>
            <pc:docMk/>
            <pc:sldMk cId="70326590" sldId="283"/>
            <ac:picMk id="85" creationId="{9DAFBCA0-6917-5D16-14FB-429150F2417E}"/>
          </ac:picMkLst>
        </pc:picChg>
      </pc:sldChg>
      <pc:sldChg chg="addSp delSp modSp add mod">
        <pc:chgData name="Jervis Payne (2127853)" userId="88167e72-5b1c-4afe-be8f-326436cd5513" providerId="ADAL" clId="{CBEE9001-DE0B-43CC-88E8-04A8419CC73C}" dt="2025-11-07T10:25:09.841" v="3994" actId="14100"/>
        <pc:sldMkLst>
          <pc:docMk/>
          <pc:sldMk cId="2556821479" sldId="284"/>
        </pc:sldMkLst>
        <pc:spChg chg="del">
          <ac:chgData name="Jervis Payne (2127853)" userId="88167e72-5b1c-4afe-be8f-326436cd5513" providerId="ADAL" clId="{CBEE9001-DE0B-43CC-88E8-04A8419CC73C}" dt="2025-11-07T10:13:59.839" v="3932" actId="478"/>
          <ac:spMkLst>
            <pc:docMk/>
            <pc:sldMk cId="2556821479" sldId="284"/>
            <ac:spMk id="3" creationId="{3C0DB06A-AA77-5D97-8FA3-3742F7DEDCB2}"/>
          </ac:spMkLst>
        </pc:spChg>
        <pc:spChg chg="del">
          <ac:chgData name="Jervis Payne (2127853)" userId="88167e72-5b1c-4afe-be8f-326436cd5513" providerId="ADAL" clId="{CBEE9001-DE0B-43CC-88E8-04A8419CC73C}" dt="2025-11-07T10:14:01.644" v="3933" actId="478"/>
          <ac:spMkLst>
            <pc:docMk/>
            <pc:sldMk cId="2556821479" sldId="284"/>
            <ac:spMk id="5" creationId="{ABA6534B-7874-6E0A-1A12-807306A2A66C}"/>
          </ac:spMkLst>
        </pc:spChg>
        <pc:picChg chg="add del mod">
          <ac:chgData name="Jervis Payne (2127853)" userId="88167e72-5b1c-4afe-be8f-326436cd5513" providerId="ADAL" clId="{CBEE9001-DE0B-43CC-88E8-04A8419CC73C}" dt="2025-11-07T10:18:46.937" v="3948" actId="478"/>
          <ac:picMkLst>
            <pc:docMk/>
            <pc:sldMk cId="2556821479" sldId="284"/>
            <ac:picMk id="6" creationId="{F4DB9CEF-C8CF-F1DB-43ED-6DC6DC124AB3}"/>
          </ac:picMkLst>
        </pc:picChg>
        <pc:picChg chg="add mod">
          <ac:chgData name="Jervis Payne (2127853)" userId="88167e72-5b1c-4afe-be8f-326436cd5513" providerId="ADAL" clId="{CBEE9001-DE0B-43CC-88E8-04A8419CC73C}" dt="2025-11-07T10:18:44.412" v="3947" actId="1076"/>
          <ac:picMkLst>
            <pc:docMk/>
            <pc:sldMk cId="2556821479" sldId="284"/>
            <ac:picMk id="8" creationId="{23CC9525-CA9A-8069-7F13-75955B6447ED}"/>
          </ac:picMkLst>
        </pc:picChg>
        <pc:picChg chg="add mod">
          <ac:chgData name="Jervis Payne (2127853)" userId="88167e72-5b1c-4afe-be8f-326436cd5513" providerId="ADAL" clId="{CBEE9001-DE0B-43CC-88E8-04A8419CC73C}" dt="2025-11-07T10:20:24.951" v="3961" actId="14100"/>
          <ac:picMkLst>
            <pc:docMk/>
            <pc:sldMk cId="2556821479" sldId="284"/>
            <ac:picMk id="10" creationId="{D171F00E-2C64-7C8F-4D39-40419FDD66F4}"/>
          </ac:picMkLst>
        </pc:picChg>
        <pc:picChg chg="add mod">
          <ac:chgData name="Jervis Payne (2127853)" userId="88167e72-5b1c-4afe-be8f-326436cd5513" providerId="ADAL" clId="{CBEE9001-DE0B-43CC-88E8-04A8419CC73C}" dt="2025-11-07T10:21:44.962" v="3969" actId="1076"/>
          <ac:picMkLst>
            <pc:docMk/>
            <pc:sldMk cId="2556821479" sldId="284"/>
            <ac:picMk id="12" creationId="{AA6EF0D3-B0A3-751F-CBD3-DCEC1DFAAC99}"/>
          </ac:picMkLst>
        </pc:picChg>
        <pc:picChg chg="add mod">
          <ac:chgData name="Jervis Payne (2127853)" userId="88167e72-5b1c-4afe-be8f-326436cd5513" providerId="ADAL" clId="{CBEE9001-DE0B-43CC-88E8-04A8419CC73C}" dt="2025-11-07T10:22:32.386" v="3978" actId="1076"/>
          <ac:picMkLst>
            <pc:docMk/>
            <pc:sldMk cId="2556821479" sldId="284"/>
            <ac:picMk id="14" creationId="{C054BBBD-152E-0A89-0F58-0D5DE3331364}"/>
          </ac:picMkLst>
        </pc:picChg>
        <pc:picChg chg="add mod">
          <ac:chgData name="Jervis Payne (2127853)" userId="88167e72-5b1c-4afe-be8f-326436cd5513" providerId="ADAL" clId="{CBEE9001-DE0B-43CC-88E8-04A8419CC73C}" dt="2025-11-07T10:24:40.006" v="3985" actId="1076"/>
          <ac:picMkLst>
            <pc:docMk/>
            <pc:sldMk cId="2556821479" sldId="284"/>
            <ac:picMk id="16" creationId="{1A77B481-AB49-04F6-47F7-7CEE9D7A2D0F}"/>
          </ac:picMkLst>
        </pc:picChg>
        <pc:picChg chg="add mod">
          <ac:chgData name="Jervis Payne (2127853)" userId="88167e72-5b1c-4afe-be8f-326436cd5513" providerId="ADAL" clId="{CBEE9001-DE0B-43CC-88E8-04A8419CC73C}" dt="2025-11-07T10:25:09.841" v="3994" actId="14100"/>
          <ac:picMkLst>
            <pc:docMk/>
            <pc:sldMk cId="2556821479" sldId="284"/>
            <ac:picMk id="18" creationId="{B2841131-0982-A650-7212-DAC518C2D9FB}"/>
          </ac:picMkLst>
        </pc:picChg>
      </pc:sldChg>
      <pc:sldMasterChg chg="setBg modSldLayout">
        <pc:chgData name="Jervis Payne (2127853)" userId="88167e72-5b1c-4afe-be8f-326436cd5513" providerId="ADAL" clId="{CBEE9001-DE0B-43CC-88E8-04A8419CC73C}" dt="2025-11-04T22:55:29.696" v="2529"/>
        <pc:sldMasterMkLst>
          <pc:docMk/>
          <pc:sldMasterMk cId="2347082301" sldId="2147483648"/>
        </pc:sldMasterMkLst>
        <pc:sldLayoutChg chg="setBg">
          <pc:chgData name="Jervis Payne (2127853)" userId="88167e72-5b1c-4afe-be8f-326436cd5513" providerId="ADAL" clId="{CBEE9001-DE0B-43CC-88E8-04A8419CC73C}" dt="2025-11-04T22:55:29.696" v="2529"/>
          <pc:sldLayoutMkLst>
            <pc:docMk/>
            <pc:sldMasterMk cId="2347082301" sldId="2147483648"/>
            <pc:sldLayoutMk cId="3388496270" sldId="2147483649"/>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696208438" sldId="214748365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750495570" sldId="214748365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564760694" sldId="2147483654"/>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312140839" sldId="214748366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969986162" sldId="214748366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741033213" sldId="2147483662"/>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891400919" sldId="2147483663"/>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876503811" sldId="2147483664"/>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637136884" sldId="2147483665"/>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810107028" sldId="2147483666"/>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759057881" sldId="2147483667"/>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4226544123" sldId="2147483668"/>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789758977" sldId="2147483669"/>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092934224" sldId="214748367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461794619" sldId="214748367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107185743" sldId="2147483672"/>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025310205" sldId="2147483673"/>
          </pc:sldLayoutMkLst>
        </pc:sldLayoutChg>
      </pc:sldMasterChg>
    </pc:docChg>
  </pc:docChgLst>
  <pc:docChgLst>
    <pc:chgData name="Jervis Payne (2127853)" userId="88167e72-5b1c-4afe-be8f-326436cd5513" providerId="ADAL" clId="{53935814-9F5F-4E8E-8837-FB691980077F}"/>
    <pc:docChg chg="undo redo custSel modSld sldOrd">
      <pc:chgData name="Jervis Payne (2127853)" userId="88167e72-5b1c-4afe-be8f-326436cd5513" providerId="ADAL" clId="{53935814-9F5F-4E8E-8837-FB691980077F}" dt="2025-10-12T00:51:03.897" v="529" actId="122"/>
      <pc:docMkLst>
        <pc:docMk/>
      </pc:docMkLst>
      <pc:sldChg chg="addSp delSp modSp mod modAnim">
        <pc:chgData name="Jervis Payne (2127853)" userId="88167e72-5b1c-4afe-be8f-326436cd5513" providerId="ADAL" clId="{53935814-9F5F-4E8E-8837-FB691980077F}" dt="2025-10-12T00:48:25.011" v="527"/>
        <pc:sldMkLst>
          <pc:docMk/>
          <pc:sldMk cId="59582380" sldId="256"/>
        </pc:sldMkLst>
        <pc:picChg chg="add mod">
          <ac:chgData name="Jervis Payne (2127853)" userId="88167e72-5b1c-4afe-be8f-326436cd5513" providerId="ADAL" clId="{53935814-9F5F-4E8E-8837-FB691980077F}" dt="2025-10-12T00:26:24.404" v="350" actId="1076"/>
          <ac:picMkLst>
            <pc:docMk/>
            <pc:sldMk cId="59582380" sldId="256"/>
            <ac:picMk id="3" creationId="{E791F587-1378-E3F1-C339-046052D04F12}"/>
          </ac:picMkLst>
        </pc:picChg>
        <pc:picChg chg="add mod ord">
          <ac:chgData name="Jervis Payne (2127853)" userId="88167e72-5b1c-4afe-be8f-326436cd5513" providerId="ADAL" clId="{53935814-9F5F-4E8E-8837-FB691980077F}" dt="2025-10-12T00:13:01.543" v="161" actId="1076"/>
          <ac:picMkLst>
            <pc:docMk/>
            <pc:sldMk cId="59582380" sldId="256"/>
            <ac:picMk id="5" creationId="{5F33FBB5-C53E-6309-C727-0E43D4AC877A}"/>
          </ac:picMkLst>
        </pc:picChg>
      </pc:sldChg>
      <pc:sldChg chg="addSp delSp modSp mod setBg modClrScheme chgLayout">
        <pc:chgData name="Jervis Payne (2127853)" userId="88167e72-5b1c-4afe-be8f-326436cd5513" providerId="ADAL" clId="{53935814-9F5F-4E8E-8837-FB691980077F}" dt="2025-10-12T00:51:03.897" v="529" actId="122"/>
        <pc:sldMkLst>
          <pc:docMk/>
          <pc:sldMk cId="3737989870" sldId="257"/>
        </pc:sldMkLst>
        <pc:spChg chg="add mod">
          <ac:chgData name="Jervis Payne (2127853)" userId="88167e72-5b1c-4afe-be8f-326436cd5513" providerId="ADAL" clId="{53935814-9F5F-4E8E-8837-FB691980077F}" dt="2025-10-12T00:51:03.897" v="529" actId="122"/>
          <ac:spMkLst>
            <pc:docMk/>
            <pc:sldMk cId="3737989870" sldId="257"/>
            <ac:spMk id="7" creationId="{E55D9C0A-E01A-9472-71F9-3D3D54EF49C6}"/>
          </ac:spMkLst>
        </pc:spChg>
        <pc:spChg chg="add mod">
          <ac:chgData name="Jervis Payne (2127853)" userId="88167e72-5b1c-4afe-be8f-326436cd5513" providerId="ADAL" clId="{53935814-9F5F-4E8E-8837-FB691980077F}" dt="2025-10-12T00:51:03.897" v="529" actId="122"/>
          <ac:spMkLst>
            <pc:docMk/>
            <pc:sldMk cId="3737989870" sldId="257"/>
            <ac:spMk id="8" creationId="{A1A5283E-2C4E-3ACD-1A5A-9EEF56E711FF}"/>
          </ac:spMkLst>
        </pc:spChg>
        <pc:spChg chg="add mod">
          <ac:chgData name="Jervis Payne (2127853)" userId="88167e72-5b1c-4afe-be8f-326436cd5513" providerId="ADAL" clId="{53935814-9F5F-4E8E-8837-FB691980077F}" dt="2025-10-12T00:51:03.897" v="529" actId="122"/>
          <ac:spMkLst>
            <pc:docMk/>
            <pc:sldMk cId="3737989870" sldId="257"/>
            <ac:spMk id="9" creationId="{433F211E-6905-1046-6CAA-E9C9073BCB0A}"/>
          </ac:spMkLst>
        </pc:spChg>
      </pc:sldChg>
      <pc:sldChg chg="addSp delSp modSp mod">
        <pc:chgData name="Jervis Payne (2127853)" userId="88167e72-5b1c-4afe-be8f-326436cd5513" providerId="ADAL" clId="{53935814-9F5F-4E8E-8837-FB691980077F}" dt="2025-10-12T00:42:01.759" v="518" actId="1076"/>
        <pc:sldMkLst>
          <pc:docMk/>
          <pc:sldMk cId="3167172060" sldId="258"/>
        </pc:sldMkLst>
        <pc:spChg chg="mod">
          <ac:chgData name="Jervis Payne (2127853)" userId="88167e72-5b1c-4afe-be8f-326436cd5513" providerId="ADAL" clId="{53935814-9F5F-4E8E-8837-FB691980077F}" dt="2025-10-12T00:36:36.308" v="457" actId="14100"/>
          <ac:spMkLst>
            <pc:docMk/>
            <pc:sldMk cId="3167172060" sldId="258"/>
            <ac:spMk id="2" creationId="{FBAB08B8-3DB3-4637-AE23-B8DB96D9FCEC}"/>
          </ac:spMkLst>
        </pc:spChg>
        <pc:spChg chg="add mod">
          <ac:chgData name="Jervis Payne (2127853)" userId="88167e72-5b1c-4afe-be8f-326436cd5513" providerId="ADAL" clId="{53935814-9F5F-4E8E-8837-FB691980077F}" dt="2025-10-12T00:42:01.759" v="518" actId="1076"/>
          <ac:spMkLst>
            <pc:docMk/>
            <pc:sldMk cId="3167172060" sldId="258"/>
            <ac:spMk id="8" creationId="{E4F00C5B-7689-A385-9361-0CB504740BD3}"/>
          </ac:spMkLst>
        </pc:spChg>
        <pc:picChg chg="add mod">
          <ac:chgData name="Jervis Payne (2127853)" userId="88167e72-5b1c-4afe-be8f-326436cd5513" providerId="ADAL" clId="{53935814-9F5F-4E8E-8837-FB691980077F}" dt="2025-10-12T00:25:40.915" v="341" actId="1076"/>
          <ac:picMkLst>
            <pc:docMk/>
            <pc:sldMk cId="3167172060" sldId="258"/>
            <ac:picMk id="7" creationId="{671A01A1-B8D4-5A4A-872E-77CA9E2B0102}"/>
          </ac:picMkLst>
        </pc:picChg>
        <pc:picChg chg="mod">
          <ac:chgData name="Jervis Payne (2127853)" userId="88167e72-5b1c-4afe-be8f-326436cd5513" providerId="ADAL" clId="{53935814-9F5F-4E8E-8837-FB691980077F}" dt="2025-10-12T00:12:12.858" v="152" actId="1076"/>
          <ac:picMkLst>
            <pc:docMk/>
            <pc:sldMk cId="3167172060" sldId="258"/>
            <ac:picMk id="10" creationId="{ABD7F97D-15E8-4032-B615-0562046B7542}"/>
          </ac:picMkLst>
        </pc:picChg>
      </pc:sldChg>
      <pc:sldChg chg="addSp modSp">
        <pc:chgData name="Jervis Payne (2127853)" userId="88167e72-5b1c-4afe-be8f-326436cd5513" providerId="ADAL" clId="{53935814-9F5F-4E8E-8837-FB691980077F}" dt="2025-10-11T23:56:41.448" v="18"/>
        <pc:sldMkLst>
          <pc:docMk/>
          <pc:sldMk cId="688656153" sldId="266"/>
        </pc:sldMkLst>
        <pc:picChg chg="add mod">
          <ac:chgData name="Jervis Payne (2127853)" userId="88167e72-5b1c-4afe-be8f-326436cd5513" providerId="ADAL" clId="{53935814-9F5F-4E8E-8837-FB691980077F}" dt="2025-10-11T23:56:41.448" v="18"/>
          <ac:picMkLst>
            <pc:docMk/>
            <pc:sldMk cId="688656153" sldId="266"/>
            <ac:picMk id="2" creationId="{53E20F84-10BE-7228-D252-C126250CF48F}"/>
          </ac:picMkLst>
        </pc:picChg>
      </pc:sldChg>
      <pc:sldChg chg="addSp modSp mod">
        <pc:chgData name="Jervis Payne (2127853)" userId="88167e72-5b1c-4afe-be8f-326436cd5513" providerId="ADAL" clId="{53935814-9F5F-4E8E-8837-FB691980077F}" dt="2025-10-12T00:37:37.646" v="487" actId="20577"/>
        <pc:sldMkLst>
          <pc:docMk/>
          <pc:sldMk cId="3187533055" sldId="268"/>
        </pc:sldMkLst>
        <pc:spChg chg="mod">
          <ac:chgData name="Jervis Payne (2127853)" userId="88167e72-5b1c-4afe-be8f-326436cd5513" providerId="ADAL" clId="{53935814-9F5F-4E8E-8837-FB691980077F}" dt="2025-10-12T00:37:37.646" v="487" actId="20577"/>
          <ac:spMkLst>
            <pc:docMk/>
            <pc:sldMk cId="3187533055" sldId="268"/>
            <ac:spMk id="2" creationId="{6C64C2A7-EC84-4D8C-9CA2-F6AE46F51FB6}"/>
          </ac:spMkLst>
        </pc:spChg>
        <pc:picChg chg="add mod">
          <ac:chgData name="Jervis Payne (2127853)" userId="88167e72-5b1c-4afe-be8f-326436cd5513" providerId="ADAL" clId="{53935814-9F5F-4E8E-8837-FB691980077F}" dt="2025-10-12T00:23:47.266" v="334" actId="1076"/>
          <ac:picMkLst>
            <pc:docMk/>
            <pc:sldMk cId="3187533055" sldId="268"/>
            <ac:picMk id="5" creationId="{C0719596-D0F6-8A1C-F70D-61E02D1C03BB}"/>
          </ac:picMkLst>
        </pc:picChg>
      </pc:sldChg>
      <pc:sldChg chg="addSp modSp mod">
        <pc:chgData name="Jervis Payne (2127853)" userId="88167e72-5b1c-4afe-be8f-326436cd5513" providerId="ADAL" clId="{53935814-9F5F-4E8E-8837-FB691980077F}" dt="2025-10-11T23:55:59.947" v="13" actId="1076"/>
        <pc:sldMkLst>
          <pc:docMk/>
          <pc:sldMk cId="433561355" sldId="269"/>
        </pc:sldMkLst>
        <pc:picChg chg="add mod">
          <ac:chgData name="Jervis Payne (2127853)" userId="88167e72-5b1c-4afe-be8f-326436cd5513" providerId="ADAL" clId="{53935814-9F5F-4E8E-8837-FB691980077F}" dt="2025-10-11T23:55:59.947" v="13" actId="1076"/>
          <ac:picMkLst>
            <pc:docMk/>
            <pc:sldMk cId="433561355" sldId="269"/>
            <ac:picMk id="5" creationId="{0ED300E4-4FAC-D7BB-FA53-9117155AE4EF}"/>
          </ac:picMkLst>
        </pc:picChg>
      </pc:sldChg>
      <pc:sldChg chg="addSp modSp mod">
        <pc:chgData name="Jervis Payne (2127853)" userId="88167e72-5b1c-4afe-be8f-326436cd5513" providerId="ADAL" clId="{53935814-9F5F-4E8E-8837-FB691980077F}" dt="2025-10-12T00:24:34.894" v="339" actId="1076"/>
        <pc:sldMkLst>
          <pc:docMk/>
          <pc:sldMk cId="961730162" sldId="270"/>
        </pc:sldMkLst>
        <pc:picChg chg="add mod">
          <ac:chgData name="Jervis Payne (2127853)" userId="88167e72-5b1c-4afe-be8f-326436cd5513" providerId="ADAL" clId="{53935814-9F5F-4E8E-8837-FB691980077F}" dt="2025-10-12T00:24:34.894" v="339" actId="1076"/>
          <ac:picMkLst>
            <pc:docMk/>
            <pc:sldMk cId="961730162" sldId="270"/>
            <ac:picMk id="5" creationId="{FF3341DC-5538-C1B9-801C-91DB2F539742}"/>
          </ac:picMkLst>
        </pc:picChg>
      </pc:sldChg>
      <pc:sldChg chg="addSp modSp">
        <pc:chgData name="Jervis Payne (2127853)" userId="88167e72-5b1c-4afe-be8f-326436cd5513" providerId="ADAL" clId="{53935814-9F5F-4E8E-8837-FB691980077F}" dt="2025-10-11T23:56:18.420" v="15"/>
        <pc:sldMkLst>
          <pc:docMk/>
          <pc:sldMk cId="460269255" sldId="271"/>
        </pc:sldMkLst>
        <pc:picChg chg="add mod">
          <ac:chgData name="Jervis Payne (2127853)" userId="88167e72-5b1c-4afe-be8f-326436cd5513" providerId="ADAL" clId="{53935814-9F5F-4E8E-8837-FB691980077F}" dt="2025-10-11T23:56:18.420" v="15"/>
          <ac:picMkLst>
            <pc:docMk/>
            <pc:sldMk cId="460269255" sldId="271"/>
            <ac:picMk id="5" creationId="{57AAB3CD-4462-416E-CB08-A9A5B7612960}"/>
          </ac:picMkLst>
        </pc:picChg>
      </pc:sldChg>
      <pc:sldChg chg="addSp modSp">
        <pc:chgData name="Jervis Payne (2127853)" userId="88167e72-5b1c-4afe-be8f-326436cd5513" providerId="ADAL" clId="{53935814-9F5F-4E8E-8837-FB691980077F}" dt="2025-10-11T23:56:25.421" v="16"/>
        <pc:sldMkLst>
          <pc:docMk/>
          <pc:sldMk cId="269403648" sldId="272"/>
        </pc:sldMkLst>
        <pc:picChg chg="add mod">
          <ac:chgData name="Jervis Payne (2127853)" userId="88167e72-5b1c-4afe-be8f-326436cd5513" providerId="ADAL" clId="{53935814-9F5F-4E8E-8837-FB691980077F}" dt="2025-10-11T23:56:25.421" v="16"/>
          <ac:picMkLst>
            <pc:docMk/>
            <pc:sldMk cId="269403648" sldId="272"/>
            <ac:picMk id="6" creationId="{70E0AC03-035D-B5A1-A6B5-39D758A834F0}"/>
          </ac:picMkLst>
        </pc:picChg>
      </pc:sldChg>
      <pc:sldChg chg="addSp modSp">
        <pc:chgData name="Jervis Payne (2127853)" userId="88167e72-5b1c-4afe-be8f-326436cd5513" providerId="ADAL" clId="{53935814-9F5F-4E8E-8837-FB691980077F}" dt="2025-10-11T23:56:31.679" v="17"/>
        <pc:sldMkLst>
          <pc:docMk/>
          <pc:sldMk cId="1169930804" sldId="273"/>
        </pc:sldMkLst>
        <pc:picChg chg="add mod">
          <ac:chgData name="Jervis Payne (2127853)" userId="88167e72-5b1c-4afe-be8f-326436cd5513" providerId="ADAL" clId="{53935814-9F5F-4E8E-8837-FB691980077F}" dt="2025-10-11T23:56:31.679" v="17"/>
          <ac:picMkLst>
            <pc:docMk/>
            <pc:sldMk cId="1169930804" sldId="273"/>
            <ac:picMk id="4" creationId="{7493E156-6FE9-7136-05FB-91CC8C394B62}"/>
          </ac:picMkLst>
        </pc:picChg>
      </pc:sldChg>
      <pc:sldChg chg="addSp delSp modSp mod setBg">
        <pc:chgData name="Jervis Payne (2127853)" userId="88167e72-5b1c-4afe-be8f-326436cd5513" providerId="ADAL" clId="{53935814-9F5F-4E8E-8837-FB691980077F}" dt="2025-10-12T00:46:03.477" v="523" actId="1076"/>
        <pc:sldMkLst>
          <pc:docMk/>
          <pc:sldMk cId="2928802494" sldId="275"/>
        </pc:sldMkLst>
        <pc:spChg chg="mod">
          <ac:chgData name="Jervis Payne (2127853)" userId="88167e72-5b1c-4afe-be8f-326436cd5513" providerId="ADAL" clId="{53935814-9F5F-4E8E-8837-FB691980077F}" dt="2025-10-12T00:46:03.477" v="523" actId="1076"/>
          <ac:spMkLst>
            <pc:docMk/>
            <pc:sldMk cId="2928802494" sldId="275"/>
            <ac:spMk id="7" creationId="{39B0EC6D-03DD-4CEE-9979-34A964DCA45D}"/>
          </ac:spMkLst>
        </pc:spChg>
        <pc:picChg chg="add mod">
          <ac:chgData name="Jervis Payne (2127853)" userId="88167e72-5b1c-4afe-be8f-326436cd5513" providerId="ADAL" clId="{53935814-9F5F-4E8E-8837-FB691980077F}" dt="2025-10-12T00:26:04.446" v="348" actId="1076"/>
          <ac:picMkLst>
            <pc:docMk/>
            <pc:sldMk cId="2928802494" sldId="275"/>
            <ac:picMk id="11" creationId="{444F2131-8492-9CB4-78D1-C2312205BA8F}"/>
          </ac:picMkLst>
        </pc:picChg>
      </pc:sldChg>
      <pc:sldChg chg="addSp delSp modSp mod ord setBg modClrScheme chgLayout">
        <pc:chgData name="Jervis Payne (2127853)" userId="88167e72-5b1c-4afe-be8f-326436cd5513" providerId="ADAL" clId="{53935814-9F5F-4E8E-8837-FB691980077F}" dt="2025-10-12T00:25:55.491" v="344" actId="1076"/>
        <pc:sldMkLst>
          <pc:docMk/>
          <pc:sldMk cId="1124779538" sldId="276"/>
        </pc:sldMkLst>
        <pc:spChg chg="mod ord">
          <ac:chgData name="Jervis Payne (2127853)" userId="88167e72-5b1c-4afe-be8f-326436cd5513" providerId="ADAL" clId="{53935814-9F5F-4E8E-8837-FB691980077F}" dt="2025-10-12T00:20:39.420" v="319" actId="207"/>
          <ac:spMkLst>
            <pc:docMk/>
            <pc:sldMk cId="1124779538" sldId="276"/>
            <ac:spMk id="6" creationId="{95D612B9-68B9-4C9F-98FE-CEE07DB1F00D}"/>
          </ac:spMkLst>
        </pc:spChg>
        <pc:picChg chg="add mod">
          <ac:chgData name="Jervis Payne (2127853)" userId="88167e72-5b1c-4afe-be8f-326436cd5513" providerId="ADAL" clId="{53935814-9F5F-4E8E-8837-FB691980077F}" dt="2025-10-12T00:25:55.491" v="344" actId="1076"/>
          <ac:picMkLst>
            <pc:docMk/>
            <pc:sldMk cId="1124779538" sldId="276"/>
            <ac:picMk id="13" creationId="{69D97468-B42E-2983-6019-747AF4E6A23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B439651-5657-4ACE-8526-EB0EAFD83944}" type="datetime1">
              <a:rPr lang="en-GB" smtClean="0"/>
              <a:t>07/11/2025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18A1656-FDB1-442A-B22F-67D2FDA9ED13}" type="slidenum">
              <a:rPr lang="en-GB" smtClean="0"/>
              <a:t>‹#›</a:t>
            </a:fld>
            <a:endParaRPr lang="en-GB" dirty="0"/>
          </a:p>
        </p:txBody>
      </p:sp>
    </p:spTree>
    <p:extLst>
      <p:ext uri="{BB962C8B-B14F-4D97-AF65-F5344CB8AC3E}">
        <p14:creationId xmlns:p14="http://schemas.microsoft.com/office/powerpoint/2010/main" val="33047850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0CA1872-591F-4558-AB14-AA939DCFAB16}" type="datetime1">
              <a:rPr lang="en-GB" noProof="0" smtClean="0"/>
              <a:t>05/11/2025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336304E-FDE3-4B4F-A3B7-EBE87F3FA5E2}" type="slidenum">
              <a:rPr lang="en-GB" noProof="0" smtClean="0"/>
              <a:t>‹#›</a:t>
            </a:fld>
            <a:endParaRPr lang="en-GB"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a:t>
            </a:fld>
            <a:endParaRPr lang="en-GB" dirty="0"/>
          </a:p>
        </p:txBody>
      </p:sp>
    </p:spTree>
    <p:extLst>
      <p:ext uri="{BB962C8B-B14F-4D97-AF65-F5344CB8AC3E}">
        <p14:creationId xmlns:p14="http://schemas.microsoft.com/office/powerpoint/2010/main" val="2985530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2</a:t>
            </a:fld>
            <a:endParaRPr lang="en-GB" dirty="0"/>
          </a:p>
        </p:txBody>
      </p:sp>
    </p:spTree>
    <p:extLst>
      <p:ext uri="{BB962C8B-B14F-4D97-AF65-F5344CB8AC3E}">
        <p14:creationId xmlns:p14="http://schemas.microsoft.com/office/powerpoint/2010/main" val="3179795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3</a:t>
            </a:fld>
            <a:endParaRPr lang="en-GB" dirty="0"/>
          </a:p>
        </p:txBody>
      </p:sp>
    </p:spTree>
    <p:extLst>
      <p:ext uri="{BB962C8B-B14F-4D97-AF65-F5344CB8AC3E}">
        <p14:creationId xmlns:p14="http://schemas.microsoft.com/office/powerpoint/2010/main" val="2243169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4</a:t>
            </a:fld>
            <a:endParaRPr lang="en-GB" dirty="0"/>
          </a:p>
        </p:txBody>
      </p:sp>
    </p:spTree>
    <p:extLst>
      <p:ext uri="{BB962C8B-B14F-4D97-AF65-F5344CB8AC3E}">
        <p14:creationId xmlns:p14="http://schemas.microsoft.com/office/powerpoint/2010/main" val="3328078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5</a:t>
            </a:fld>
            <a:endParaRPr lang="en-GB" dirty="0"/>
          </a:p>
        </p:txBody>
      </p:sp>
    </p:spTree>
    <p:extLst>
      <p:ext uri="{BB962C8B-B14F-4D97-AF65-F5344CB8AC3E}">
        <p14:creationId xmlns:p14="http://schemas.microsoft.com/office/powerpoint/2010/main" val="388040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B2CB2-F0AA-5FCA-AF5A-7FEC4DA6C7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C47B4-0468-CB38-E9B8-BF1C19B1E23C}"/>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A629CF4C-DCF2-3B48-377C-2269BA0B4724}"/>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31B03DD5-A4E7-6B1A-AF8E-C17A56D36004}"/>
              </a:ext>
            </a:extLst>
          </p:cNvPr>
          <p:cNvSpPr>
            <a:spLocks noGrp="1"/>
          </p:cNvSpPr>
          <p:nvPr>
            <p:ph type="sldNum" sz="quarter" idx="10"/>
          </p:nvPr>
        </p:nvSpPr>
        <p:spPr/>
        <p:txBody>
          <a:bodyPr rtlCol="0"/>
          <a:lstStyle/>
          <a:p>
            <a:pPr rtl="0"/>
            <a:fld id="{6336304E-FDE3-4B4F-A3B7-EBE87F3FA5E2}" type="slidenum">
              <a:rPr lang="en-GB" smtClean="0"/>
              <a:t>6</a:t>
            </a:fld>
            <a:endParaRPr lang="en-GB" dirty="0"/>
          </a:p>
        </p:txBody>
      </p:sp>
    </p:spTree>
    <p:extLst>
      <p:ext uri="{BB962C8B-B14F-4D97-AF65-F5344CB8AC3E}">
        <p14:creationId xmlns:p14="http://schemas.microsoft.com/office/powerpoint/2010/main" val="2758435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7</a:t>
            </a:fld>
            <a:endParaRPr lang="en-GB" dirty="0"/>
          </a:p>
        </p:txBody>
      </p:sp>
    </p:spTree>
    <p:extLst>
      <p:ext uri="{BB962C8B-B14F-4D97-AF65-F5344CB8AC3E}">
        <p14:creationId xmlns:p14="http://schemas.microsoft.com/office/powerpoint/2010/main" val="1631156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8</a:t>
            </a:fld>
            <a:endParaRPr lang="en-GB" dirty="0"/>
          </a:p>
        </p:txBody>
      </p:sp>
    </p:spTree>
    <p:extLst>
      <p:ext uri="{BB962C8B-B14F-4D97-AF65-F5344CB8AC3E}">
        <p14:creationId xmlns:p14="http://schemas.microsoft.com/office/powerpoint/2010/main" val="698221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995D2-8F24-71CD-2261-951E53749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A5D49B-2686-3B52-885A-DC636EE4BFA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1F0C168-DA28-49F3-CBF9-281DA3296C65}"/>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E16EC570-7A69-7987-81BD-B911CE962E1C}"/>
              </a:ext>
            </a:extLst>
          </p:cNvPr>
          <p:cNvSpPr>
            <a:spLocks noGrp="1"/>
          </p:cNvSpPr>
          <p:nvPr>
            <p:ph type="sldNum" sz="quarter" idx="10"/>
          </p:nvPr>
        </p:nvSpPr>
        <p:spPr/>
        <p:txBody>
          <a:bodyPr rtlCol="0"/>
          <a:lstStyle/>
          <a:p>
            <a:pPr rtl="0"/>
            <a:fld id="{6336304E-FDE3-4B4F-A3B7-EBE87F3FA5E2}" type="slidenum">
              <a:rPr lang="en-GB" smtClean="0"/>
              <a:t>9</a:t>
            </a:fld>
            <a:endParaRPr lang="en-GB" dirty="0"/>
          </a:p>
        </p:txBody>
      </p:sp>
    </p:spTree>
    <p:extLst>
      <p:ext uri="{BB962C8B-B14F-4D97-AF65-F5344CB8AC3E}">
        <p14:creationId xmlns:p14="http://schemas.microsoft.com/office/powerpoint/2010/main" val="3240942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10</a:t>
            </a:fld>
            <a:endParaRPr lang="en-GB" dirty="0"/>
          </a:p>
        </p:txBody>
      </p:sp>
    </p:spTree>
    <p:extLst>
      <p:ext uri="{BB962C8B-B14F-4D97-AF65-F5344CB8AC3E}">
        <p14:creationId xmlns:p14="http://schemas.microsoft.com/office/powerpoint/2010/main" val="2851398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F8530-DF9C-1833-F1C8-1ED3B59288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5991A8-6C84-0A63-7C7E-3D5926F02C00}"/>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8921B91-AACF-4624-66A7-E11F75AB9B48}"/>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BDDB0F16-3B16-CB8B-9D57-DD098DE5D0DF}"/>
              </a:ext>
            </a:extLst>
          </p:cNvPr>
          <p:cNvSpPr>
            <a:spLocks noGrp="1"/>
          </p:cNvSpPr>
          <p:nvPr>
            <p:ph type="sldNum" sz="quarter" idx="10"/>
          </p:nvPr>
        </p:nvSpPr>
        <p:spPr/>
        <p:txBody>
          <a:bodyPr rtlCol="0"/>
          <a:lstStyle/>
          <a:p>
            <a:pPr rtl="0"/>
            <a:fld id="{6336304E-FDE3-4B4F-A3B7-EBE87F3FA5E2}" type="slidenum">
              <a:rPr lang="en-GB" smtClean="0"/>
              <a:t>11</a:t>
            </a:fld>
            <a:endParaRPr lang="en-GB" dirty="0"/>
          </a:p>
        </p:txBody>
      </p:sp>
    </p:spTree>
    <p:extLst>
      <p:ext uri="{BB962C8B-B14F-4D97-AF65-F5344CB8AC3E}">
        <p14:creationId xmlns:p14="http://schemas.microsoft.com/office/powerpoint/2010/main" val="674530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643CD-F2BE-9B21-9A7C-2D47CD6B1A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ACE5F-72F5-CD48-2857-9951DC90B99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6264E75-485F-97A9-48CC-25FFD3CF9F8B}"/>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E1795B78-27F4-0BCB-A1B7-6AF969AB50FC}"/>
              </a:ext>
            </a:extLst>
          </p:cNvPr>
          <p:cNvSpPr>
            <a:spLocks noGrp="1"/>
          </p:cNvSpPr>
          <p:nvPr>
            <p:ph type="sldNum" sz="quarter" idx="10"/>
          </p:nvPr>
        </p:nvSpPr>
        <p:spPr/>
        <p:txBody>
          <a:bodyPr rtlCol="0"/>
          <a:lstStyle/>
          <a:p>
            <a:pPr rtl="0"/>
            <a:fld id="{6336304E-FDE3-4B4F-A3B7-EBE87F3FA5E2}" type="slidenum">
              <a:rPr lang="en-GB" smtClean="0"/>
              <a:t>12</a:t>
            </a:fld>
            <a:endParaRPr lang="en-GB" dirty="0"/>
          </a:p>
        </p:txBody>
      </p:sp>
    </p:spTree>
    <p:extLst>
      <p:ext uri="{BB962C8B-B14F-4D97-AF65-F5344CB8AC3E}">
        <p14:creationId xmlns:p14="http://schemas.microsoft.com/office/powerpoint/2010/main" val="2949117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55CFD-7E06-ACF9-9112-2AB5DB3B0E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A65DF-B12F-EA8B-CC24-F4EB497FA74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9D909179-8B15-3708-7BDD-7FCF1E707FB7}"/>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4AB21C19-3797-9652-C734-B52A96555808}"/>
              </a:ext>
            </a:extLst>
          </p:cNvPr>
          <p:cNvSpPr>
            <a:spLocks noGrp="1"/>
          </p:cNvSpPr>
          <p:nvPr>
            <p:ph type="sldNum" sz="quarter" idx="10"/>
          </p:nvPr>
        </p:nvSpPr>
        <p:spPr/>
        <p:txBody>
          <a:bodyPr rtlCol="0"/>
          <a:lstStyle/>
          <a:p>
            <a:pPr rtl="0"/>
            <a:fld id="{6336304E-FDE3-4B4F-A3B7-EBE87F3FA5E2}" type="slidenum">
              <a:rPr lang="en-GB" smtClean="0"/>
              <a:t>13</a:t>
            </a:fld>
            <a:endParaRPr lang="en-GB" dirty="0"/>
          </a:p>
        </p:txBody>
      </p:sp>
    </p:spTree>
    <p:extLst>
      <p:ext uri="{BB962C8B-B14F-4D97-AF65-F5344CB8AC3E}">
        <p14:creationId xmlns:p14="http://schemas.microsoft.com/office/powerpoint/2010/main" val="36655941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804CE-574A-6D54-FEBD-3740944AE6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9D8EE-CADC-6F36-95B1-CE16E351623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C06AC11-0BC9-C034-693D-71484E8B5B8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887659C8-C9FE-18FD-D8E6-17823FC2D934}"/>
              </a:ext>
            </a:extLst>
          </p:cNvPr>
          <p:cNvSpPr>
            <a:spLocks noGrp="1"/>
          </p:cNvSpPr>
          <p:nvPr>
            <p:ph type="sldNum" sz="quarter" idx="10"/>
          </p:nvPr>
        </p:nvSpPr>
        <p:spPr/>
        <p:txBody>
          <a:bodyPr rtlCol="0"/>
          <a:lstStyle/>
          <a:p>
            <a:pPr rtl="0"/>
            <a:fld id="{6336304E-FDE3-4B4F-A3B7-EBE87F3FA5E2}" type="slidenum">
              <a:rPr lang="en-GB" smtClean="0"/>
              <a:t>14</a:t>
            </a:fld>
            <a:endParaRPr lang="en-GB" dirty="0"/>
          </a:p>
        </p:txBody>
      </p:sp>
    </p:spTree>
    <p:extLst>
      <p:ext uri="{BB962C8B-B14F-4D97-AF65-F5344CB8AC3E}">
        <p14:creationId xmlns:p14="http://schemas.microsoft.com/office/powerpoint/2010/main" val="3203689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15</a:t>
            </a:fld>
            <a:endParaRPr lang="en-GB" dirty="0"/>
          </a:p>
        </p:txBody>
      </p:sp>
    </p:spTree>
    <p:extLst>
      <p:ext uri="{BB962C8B-B14F-4D97-AF65-F5344CB8AC3E}">
        <p14:creationId xmlns:p14="http://schemas.microsoft.com/office/powerpoint/2010/main" val="3140794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16</a:t>
            </a:fld>
            <a:endParaRPr lang="en-GB" dirty="0"/>
          </a:p>
        </p:txBody>
      </p:sp>
    </p:spTree>
    <p:extLst>
      <p:ext uri="{BB962C8B-B14F-4D97-AF65-F5344CB8AC3E}">
        <p14:creationId xmlns:p14="http://schemas.microsoft.com/office/powerpoint/2010/main" val="2343547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4E57F-0E32-0806-4CE4-E10BFF52A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28BA5-9ED4-3EEF-24D7-43E3E9D825E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97C1CF2-A2A5-65CC-AB83-FFD288CF4DE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3FA3FEC7-3377-A981-0DD5-8A483C728C96}"/>
              </a:ext>
            </a:extLst>
          </p:cNvPr>
          <p:cNvSpPr>
            <a:spLocks noGrp="1"/>
          </p:cNvSpPr>
          <p:nvPr>
            <p:ph type="sldNum" sz="quarter" idx="10"/>
          </p:nvPr>
        </p:nvSpPr>
        <p:spPr/>
        <p:txBody>
          <a:bodyPr rtlCol="0"/>
          <a:lstStyle/>
          <a:p>
            <a:pPr rtl="0"/>
            <a:fld id="{6336304E-FDE3-4B4F-A3B7-EBE87F3FA5E2}" type="slidenum">
              <a:rPr lang="en-GB" smtClean="0"/>
              <a:t>17</a:t>
            </a:fld>
            <a:endParaRPr lang="en-GB" dirty="0"/>
          </a:p>
        </p:txBody>
      </p:sp>
    </p:spTree>
    <p:extLst>
      <p:ext uri="{BB962C8B-B14F-4D97-AF65-F5344CB8AC3E}">
        <p14:creationId xmlns:p14="http://schemas.microsoft.com/office/powerpoint/2010/main" val="17329113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18</a:t>
            </a:fld>
            <a:endParaRPr lang="en-GB" dirty="0"/>
          </a:p>
        </p:txBody>
      </p:sp>
    </p:spTree>
    <p:extLst>
      <p:ext uri="{BB962C8B-B14F-4D97-AF65-F5344CB8AC3E}">
        <p14:creationId xmlns:p14="http://schemas.microsoft.com/office/powerpoint/2010/main" val="2588220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19</a:t>
            </a:fld>
            <a:endParaRPr lang="en-GB" dirty="0"/>
          </a:p>
        </p:txBody>
      </p:sp>
    </p:spTree>
    <p:extLst>
      <p:ext uri="{BB962C8B-B14F-4D97-AF65-F5344CB8AC3E}">
        <p14:creationId xmlns:p14="http://schemas.microsoft.com/office/powerpoint/2010/main" val="4057122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accent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bg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rtlCol="0" anchor="b">
            <a:noAutofit/>
          </a:bodyPr>
          <a:lstStyle>
            <a:lvl1pPr algn="ctr">
              <a:defRPr sz="4000" b="1" cap="all" baseline="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rtlCol="0">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Dummy text comes here</a:t>
            </a:r>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rtlCol="0"/>
          <a:lstStyle>
            <a:lvl1pPr algn="ctr">
              <a:defRPr sz="900">
                <a:solidFill>
                  <a:srgbClr val="2C567A"/>
                </a:solidFill>
                <a:latin typeface="+mn-lt"/>
              </a:defRPr>
            </a:lvl1pPr>
          </a:lstStyle>
          <a:p>
            <a:pPr rtl="0"/>
            <a:fld id="{9EC71654-96A5-4280-94F3-931C61A9F92C}" type="slidenum">
              <a:rPr lang="en-GB" noProof="0" smtClean="0"/>
              <a:pPr/>
              <a:t>‹#›</a:t>
            </a:fld>
            <a:endParaRPr lang="en-GB" noProof="0" dirty="0"/>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rtlCol="0" anchor="ctr">
            <a:noAutofit/>
          </a:bodyPr>
          <a:lstStyle>
            <a:lvl1pPr marL="0" indent="0" algn="ctr">
              <a:buNone/>
              <a:defRPr sz="2400"/>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27504955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rtlCol="0">
            <a:no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rtlCol="0" anchor="ctr">
            <a:noAutofit/>
          </a:bodyPr>
          <a:lstStyle>
            <a:lvl1pPr marL="0" indent="0" algn="ctr">
              <a:buNone/>
              <a:defRPr/>
            </a:lvl1pPr>
          </a:lstStyle>
          <a:p>
            <a:pPr rtl="0"/>
            <a:r>
              <a:rPr lang="en-US" noProof="0" dirty="0"/>
              <a:t>Click icon to add picture</a:t>
            </a:r>
            <a:endParaRPr lang="en-GB"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rtlCol="0">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rtlCol="0">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rtlCol="0">
            <a:noAutofit/>
          </a:bodyPr>
          <a:lstStyle>
            <a:lvl1pPr>
              <a:defRPr sz="2400"/>
            </a:lvl1pPr>
            <a:lvl2pPr>
              <a:defRPr sz="2000"/>
            </a:lvl2pPr>
            <a:lvl3pPr>
              <a:defRPr sz="1800"/>
            </a:lvl3pPr>
            <a:lvl4pPr>
              <a:defRPr sz="1600"/>
            </a:lvl4pPr>
            <a:lvl5pPr>
              <a:defRPr sz="1600"/>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Rectangle 13">
            <a:extLst>
              <a:ext uri="{FF2B5EF4-FFF2-40B4-BE49-F238E27FC236}">
                <a16:creationId xmlns:a16="http://schemas.microsoft.com/office/drawing/2014/main" id="{9D415693-E2CB-4DB4-B07C-2F96B0CAB302}"/>
              </a:ext>
            </a:extLst>
          </p:cNvPr>
          <p:cNvSpPr/>
          <p:nvPr userDrawn="1"/>
        </p:nvSpPr>
        <p:spPr>
          <a:xfrm>
            <a:off x="7854462" y="988536"/>
            <a:ext cx="4329129" cy="4880927"/>
          </a:xfrm>
          <a:prstGeom prst="rect">
            <a:avLst/>
          </a:prstGeom>
          <a:solidFill>
            <a:schemeClr val="accent1"/>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Oval 3">
            <a:extLst>
              <a:ext uri="{FF2B5EF4-FFF2-40B4-BE49-F238E27FC236}">
                <a16:creationId xmlns:a16="http://schemas.microsoft.com/office/drawing/2014/main" id="{14C1BF67-E354-4E04-8F94-BABF2B7D1AFB}"/>
              </a:ext>
            </a:extLst>
          </p:cNvPr>
          <p:cNvSpPr/>
          <p:nvPr userDrawn="1"/>
        </p:nvSpPr>
        <p:spPr>
          <a:xfrm>
            <a:off x="5107816" y="633613"/>
            <a:ext cx="5571908" cy="5571906"/>
          </a:xfrm>
          <a:prstGeom prst="ellipse">
            <a:avLst/>
          </a:prstGeom>
          <a:solidFill>
            <a:schemeClr val="bg2">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Picture Placeholder 5">
            <a:extLst>
              <a:ext uri="{FF2B5EF4-FFF2-40B4-BE49-F238E27FC236}">
                <a16:creationId xmlns:a16="http://schemas.microsoft.com/office/drawing/2014/main" id="{FF6AC390-6F85-4B64-AE7A-E8E0D8FC89CF}"/>
              </a:ext>
            </a:extLst>
          </p:cNvPr>
          <p:cNvSpPr>
            <a:spLocks noGrp="1"/>
          </p:cNvSpPr>
          <p:nvPr>
            <p:ph type="pic" sz="quarter" idx="13"/>
          </p:nvPr>
        </p:nvSpPr>
        <p:spPr>
          <a:xfrm>
            <a:off x="5455212" y="988536"/>
            <a:ext cx="4884848" cy="4884848"/>
          </a:xfrm>
          <a:prstGeom prst="ellipse">
            <a:avLst/>
          </a:prstGeom>
          <a:solidFill>
            <a:schemeClr val="bg1">
              <a:lumMod val="85000"/>
            </a:schemeClr>
          </a:solidFill>
        </p:spPr>
        <p:txBody>
          <a:bodyPr rtlCol="0" anchor="ctr"/>
          <a:lstStyle>
            <a:lvl1pPr marL="0" indent="0" algn="ctr">
              <a:buNone/>
              <a:defRPr/>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rtlCol="0" anchor="ctr">
            <a:noAutofit/>
          </a:bodyPr>
          <a:lstStyle>
            <a:lvl1pPr marL="0" indent="0" algn="ctr">
              <a:buNone/>
              <a:defRPr sz="1100">
                <a:solidFill>
                  <a:schemeClr val="bg1"/>
                </a:solidFill>
              </a:defRPr>
            </a:lvl1pPr>
          </a:lstStyle>
          <a:p>
            <a:pPr rtl="0"/>
            <a:r>
              <a:rPr lang="en-GB"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rtlCol="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rtlCol="0" anchor="ctr"/>
          <a:lstStyle>
            <a:lvl1pPr marL="0" indent="0" algn="ctr">
              <a:buNone/>
              <a:defRPr/>
            </a:lvl1pPr>
          </a:lstStyle>
          <a:p>
            <a:pPr rtl="0"/>
            <a:r>
              <a:rPr lang="en-US" noProof="0" dirty="0"/>
              <a:t>Click icon to add picture</a:t>
            </a:r>
            <a:endParaRPr lang="en-GB"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rtlCol="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rtlCol="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rtlCol="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rtlCol="0" anchor="ctr">
            <a:noAutofit/>
          </a:bodyPr>
          <a:lstStyle>
            <a:lvl1pPr marL="0" indent="0" algn="ctr">
              <a:buNone/>
              <a:defRPr sz="1100">
                <a:solidFill>
                  <a:schemeClr val="bg1"/>
                </a:solidFill>
              </a:defRPr>
            </a:lvl1pPr>
          </a:lstStyle>
          <a:p>
            <a:pPr rtl="0"/>
            <a:r>
              <a:rPr lang="en-GB"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rtlCol="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2"/>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rtlCol="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rtlCol="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rtlCol="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rtlCol="0" anchor="ctr">
            <a:normAutofit/>
          </a:bodyPr>
          <a:lstStyle>
            <a:lvl1pPr marL="0" indent="0" algn="ctr">
              <a:buNone/>
              <a:defRPr sz="1100">
                <a:solidFill>
                  <a:schemeClr val="bg1"/>
                </a:solidFill>
              </a:defRPr>
            </a:lvl1pPr>
          </a:lstStyle>
          <a:p>
            <a:pPr rtl="0"/>
            <a:r>
              <a:rPr lang="en-GB"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rtlCol="0" anchor="ctr">
            <a:normAutofit/>
          </a:bodyPr>
          <a:lstStyle>
            <a:lvl1pPr marL="0" indent="0" algn="ctr">
              <a:buNone/>
              <a:defRPr sz="1100">
                <a:solidFill>
                  <a:schemeClr val="bg1"/>
                </a:solidFill>
              </a:defRPr>
            </a:lvl1pPr>
          </a:lstStyle>
          <a:p>
            <a:pPr rtl="0"/>
            <a:r>
              <a:rPr lang="en-GB"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rtlCol="0">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rtl="0"/>
            <a:r>
              <a:rPr lang="en-GB" noProof="0" dirty="0"/>
              <a:t>Website URL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rtl="0"/>
            <a:r>
              <a:rPr lang="en-US" noProof="0"/>
              <a:t>Click to edit Master title style</a:t>
            </a:r>
            <a:endParaRPr lang="en-GB"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Graphic 18" descr="Envelope">
            <a:extLst>
              <a:ext uri="{FF2B5EF4-FFF2-40B4-BE49-F238E27FC236}">
                <a16:creationId xmlns:a16="http://schemas.microsoft.com/office/drawing/2014/main" id="{A686352B-226C-4579-B831-0DC14EC3895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6541475" y="4452337"/>
            <a:ext cx="387795" cy="387795"/>
          </a:xfrm>
          <a:prstGeom prst="rect">
            <a:avLst/>
          </a:prstGeom>
        </p:spPr>
      </p:pic>
      <p:pic>
        <p:nvPicPr>
          <p:cNvPr id="20" name="Graphic 19" descr="Network">
            <a:extLst>
              <a:ext uri="{FF2B5EF4-FFF2-40B4-BE49-F238E27FC236}">
                <a16:creationId xmlns:a16="http://schemas.microsoft.com/office/drawing/2014/main" id="{460C8169-012B-451A-A6C2-6FEC0DC82AF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6522084" y="4925640"/>
            <a:ext cx="426575" cy="426575"/>
          </a:xfrm>
          <a:prstGeom prst="rect">
            <a:avLst/>
          </a:prstGeom>
        </p:spPr>
      </p:pic>
      <p:sp>
        <p:nvSpPr>
          <p:cNvPr id="21" name="Subtitle 2">
            <a:extLst>
              <a:ext uri="{FF2B5EF4-FFF2-40B4-BE49-F238E27FC236}">
                <a16:creationId xmlns:a16="http://schemas.microsoft.com/office/drawing/2014/main" id="{ADF17BC1-06CE-42EA-A970-31A7ED871AA4}"/>
              </a:ext>
            </a:extLst>
          </p:cNvPr>
          <p:cNvSpPr>
            <a:spLocks noGrp="1"/>
          </p:cNvSpPr>
          <p:nvPr>
            <p:ph type="subTitle" idx="1" hasCustomPrompt="1"/>
          </p:nvPr>
        </p:nvSpPr>
        <p:spPr>
          <a:xfrm>
            <a:off x="7002130" y="4484691"/>
            <a:ext cx="4540440" cy="503167"/>
          </a:xfrm>
        </p:spPr>
        <p:txBody>
          <a:bodyPr rtlCol="0">
            <a:noAutofit/>
          </a:bodyPr>
          <a:lstStyle>
            <a:lvl1pPr marL="0" indent="0" algn="l">
              <a:buNone/>
              <a:defRPr sz="16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email</a:t>
            </a:r>
          </a:p>
        </p:txBody>
      </p:sp>
      <p:sp>
        <p:nvSpPr>
          <p:cNvPr id="22" name="Text Placeholder 6">
            <a:extLst>
              <a:ext uri="{FF2B5EF4-FFF2-40B4-BE49-F238E27FC236}">
                <a16:creationId xmlns:a16="http://schemas.microsoft.com/office/drawing/2014/main" id="{7035F1B3-4E91-44FF-B4E7-E5D87C7A034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solidFill>
                  <a:schemeClr val="bg1"/>
                </a:solidFill>
              </a:defRPr>
            </a:lvl1pPr>
          </a:lstStyle>
          <a:p>
            <a:pPr marL="228600" lvl="0" indent="-228600" rtl="0"/>
            <a:r>
              <a:rPr lang="en-GB" noProof="0" dirty="0"/>
              <a:t>Website URL here</a:t>
            </a:r>
          </a:p>
        </p:txBody>
      </p: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rtl="0"/>
            <a:r>
              <a:rPr lang="en-US" noProof="0"/>
              <a:t>Click to edit Master title style</a:t>
            </a:r>
            <a:endParaRPr lang="en-GB" noProof="0" dirty="0"/>
          </a:p>
        </p:txBody>
      </p:sp>
    </p:spTree>
    <p:extLst>
      <p:ext uri="{BB962C8B-B14F-4D97-AF65-F5344CB8AC3E}">
        <p14:creationId xmlns:p14="http://schemas.microsoft.com/office/powerpoint/2010/main" val="810107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bg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rtlCol="0" anchor="b">
            <a:noAutofit/>
          </a:bodyPr>
          <a:lstStyle>
            <a:lvl1pPr algn="ctr">
              <a:defRPr sz="4000" b="1" cap="all" baseline="0">
                <a:solidFill>
                  <a:schemeClr val="bg1"/>
                </a:solidFill>
              </a:defRPr>
            </a:lvl1pPr>
          </a:lstStyle>
          <a:p>
            <a:pPr rtl="0"/>
            <a:r>
              <a:rPr lang="en-US" noProof="0"/>
              <a:t>Click to edit Master title style</a:t>
            </a:r>
            <a:endParaRPr lang="en-GB" noProof="0" dirty="0"/>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rtlCol="0"/>
          <a:lstStyle>
            <a:lvl1pPr algn="ctr">
              <a:defRPr sz="900">
                <a:solidFill>
                  <a:srgbClr val="2C567A"/>
                </a:solidFill>
                <a:latin typeface="+mn-lt"/>
              </a:defRPr>
            </a:lvl1pPr>
          </a:lstStyle>
          <a:p>
            <a:pPr rtl="0"/>
            <a:fld id="{9EC71654-96A5-4280-94F3-931C61A9F92C}" type="slidenum">
              <a:rPr lang="en-GB" noProof="0" smtClean="0"/>
              <a:pPr/>
              <a:t>‹#›</a:t>
            </a:fld>
            <a:endParaRPr lang="en-GB" noProof="0" dirty="0"/>
          </a:p>
        </p:txBody>
      </p:sp>
      <p:grpSp>
        <p:nvGrpSpPr>
          <p:cNvPr id="4" name="Group 3">
            <a:extLst>
              <a:ext uri="{FF2B5EF4-FFF2-40B4-BE49-F238E27FC236}">
                <a16:creationId xmlns:a16="http://schemas.microsoft.com/office/drawing/2014/main" id="{AD5251EA-F450-4DD1-995B-DC89513424C8}"/>
              </a:ext>
            </a:extLst>
          </p:cNvPr>
          <p:cNvGrpSpPr/>
          <p:nvPr userDrawn="1"/>
        </p:nvGrpSpPr>
        <p:grpSpPr>
          <a:xfrm rot="16200000">
            <a:off x="1637386" y="1473117"/>
            <a:ext cx="8917229" cy="10769768"/>
            <a:chOff x="-1728305" y="-2049517"/>
            <a:chExt cx="8917229" cy="10769768"/>
          </a:xfrm>
        </p:grpSpPr>
        <p:sp>
          <p:nvSpPr>
            <p:cNvPr id="17" name="Oval 16">
              <a:extLst>
                <a:ext uri="{FF2B5EF4-FFF2-40B4-BE49-F238E27FC236}">
                  <a16:creationId xmlns:a16="http://schemas.microsoft.com/office/drawing/2014/main" id="{44882F4E-E8C8-46FE-A9C8-7B79782767F6}"/>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8" name="Group 17">
              <a:extLst>
                <a:ext uri="{FF2B5EF4-FFF2-40B4-BE49-F238E27FC236}">
                  <a16:creationId xmlns:a16="http://schemas.microsoft.com/office/drawing/2014/main" id="{965CD13B-04FB-40D5-AF62-2F43CF49BA9B}"/>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9" name="Freeform 5">
                <a:extLst>
                  <a:ext uri="{FF2B5EF4-FFF2-40B4-BE49-F238E27FC236}">
                    <a16:creationId xmlns:a16="http://schemas.microsoft.com/office/drawing/2014/main" id="{01876F8F-C11E-4FB2-8150-1F0602752F97}"/>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
                <a:extLst>
                  <a:ext uri="{FF2B5EF4-FFF2-40B4-BE49-F238E27FC236}">
                    <a16:creationId xmlns:a16="http://schemas.microsoft.com/office/drawing/2014/main" id="{08A1D05F-5F61-4156-8C83-1A002AA1E886}"/>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gr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rtlCol="0">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4226544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2" name="Picture 11">
            <a:extLst>
              <a:ext uri="{FF2B5EF4-FFF2-40B4-BE49-F238E27FC236}">
                <a16:creationId xmlns:a16="http://schemas.microsoft.com/office/drawing/2014/main" id="{EC2DFD46-BF74-47BA-A496-92ED1979C36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3" name="Picture 12">
            <a:extLst>
              <a:ext uri="{FF2B5EF4-FFF2-40B4-BE49-F238E27FC236}">
                <a16:creationId xmlns:a16="http://schemas.microsoft.com/office/drawing/2014/main" id="{332150F9-14BF-4DCB-884D-49596914C29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rtlCol="0"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rtlCol="0"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21" name="Picture 20">
            <a:extLst>
              <a:ext uri="{FF2B5EF4-FFF2-40B4-BE49-F238E27FC236}">
                <a16:creationId xmlns:a16="http://schemas.microsoft.com/office/drawing/2014/main" id="{03383C6B-3BE4-4380-AF26-1C21492FCE8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rtlCol="0"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pic>
        <p:nvPicPr>
          <p:cNvPr id="8" name="Picture 7">
            <a:extLst>
              <a:ext uri="{FF2B5EF4-FFF2-40B4-BE49-F238E27FC236}">
                <a16:creationId xmlns:a16="http://schemas.microsoft.com/office/drawing/2014/main" id="{06298D65-1027-4897-A948-DCEEF8FC3D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3" name="Picture 12">
            <a:extLst>
              <a:ext uri="{FF2B5EF4-FFF2-40B4-BE49-F238E27FC236}">
                <a16:creationId xmlns:a16="http://schemas.microsoft.com/office/drawing/2014/main" id="{91881DEA-0ECB-4310-ADF5-4337ACB4338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chemeClr val="accent1">
                <a:lumMod val="5000"/>
                <a:lumOff val="95000"/>
              </a:schemeClr>
            </a:gs>
            <a:gs pos="29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59B8D6E1-39C9-4C44-91D8-BAEE9FF6D549}" type="datetime1">
              <a:rPr lang="en-GB" noProof="0" smtClean="0"/>
              <a:t>05/11/2025</a:t>
            </a:fld>
            <a:endParaRPr lang="en-GB"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9EC71654-96A5-4280-94F3-931C61A9F92C}" type="slidenum">
              <a:rPr lang="en-GB" noProof="0" smtClean="0"/>
              <a:t>‹#›</a:t>
            </a:fld>
            <a:endParaRPr lang="en-GB"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2.png"/><Relationship Id="rId4" Type="http://schemas.openxmlformats.org/officeDocument/2006/relationships/image" Target="../media/image17.svg"/><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10.png"/><Relationship Id="rId4" Type="http://schemas.openxmlformats.org/officeDocument/2006/relationships/image" Target="../media/image31.svg"/><Relationship Id="rId9" Type="http://schemas.openxmlformats.org/officeDocument/2006/relationships/image" Target="../media/image35.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23.png"/><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 Id="rId9" Type="http://schemas.openxmlformats.org/officeDocument/2006/relationships/image" Target="../media/image42.png"/></Relationships>
</file>

<file path=ppt/slides/_rels/slide1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10.png"/><Relationship Id="rId7"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9.xml"/><Relationship Id="rId5" Type="http://schemas.openxmlformats.org/officeDocument/2006/relationships/image" Target="../media/image52.png"/><Relationship Id="rId4" Type="http://schemas.openxmlformats.org/officeDocument/2006/relationships/image" Target="../media/image51.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54.png"/><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9.xml"/><Relationship Id="rId5" Type="http://schemas.openxmlformats.org/officeDocument/2006/relationships/image" Target="../media/image56.png"/><Relationship Id="rId4" Type="http://schemas.openxmlformats.org/officeDocument/2006/relationships/image" Target="../media/image55.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image" Target="../media/image58.png"/><Relationship Id="rId4" Type="http://schemas.openxmlformats.org/officeDocument/2006/relationships/image" Target="../media/image57.pn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10.xml"/><Relationship Id="rId5" Type="http://schemas.openxmlformats.org/officeDocument/2006/relationships/image" Target="../media/image59.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Placeholder 9" descr="cityscape&#10;">
            <a:extLst>
              <a:ext uri="{FF2B5EF4-FFF2-40B4-BE49-F238E27FC236}">
                <a16:creationId xmlns:a16="http://schemas.microsoft.com/office/drawing/2014/main" id="{CF143FEA-6E93-4548-8A9B-318F437CD887}"/>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p:pic>
      <p:sp>
        <p:nvSpPr>
          <p:cNvPr id="7" name="TextBox 6">
            <a:extLst>
              <a:ext uri="{FF2B5EF4-FFF2-40B4-BE49-F238E27FC236}">
                <a16:creationId xmlns:a16="http://schemas.microsoft.com/office/drawing/2014/main" id="{E55D9C0A-E01A-9472-71F9-3D3D54EF49C6}"/>
              </a:ext>
            </a:extLst>
          </p:cNvPr>
          <p:cNvSpPr txBox="1"/>
          <p:nvPr/>
        </p:nvSpPr>
        <p:spPr>
          <a:xfrm>
            <a:off x="6242193" y="2964577"/>
            <a:ext cx="4887883" cy="2308324"/>
          </a:xfrm>
          <a:prstGeom prst="rect">
            <a:avLst/>
          </a:prstGeom>
          <a:noFill/>
        </p:spPr>
        <p:txBody>
          <a:bodyPr wrap="square" rtlCol="0">
            <a:spAutoFit/>
          </a:bodyPr>
          <a:lstStyle/>
          <a:p>
            <a:pPr algn="ctr"/>
            <a:r>
              <a:rPr lang="en-US" b="1" dirty="0"/>
              <a:t>Student Name:</a:t>
            </a:r>
            <a:r>
              <a:rPr lang="en-US" dirty="0"/>
              <a:t> Jervis Alexis Payne</a:t>
            </a:r>
            <a:endParaRPr lang="en-GB" dirty="0"/>
          </a:p>
          <a:p>
            <a:pPr algn="ctr"/>
            <a:r>
              <a:rPr lang="en-US" b="1" dirty="0"/>
              <a:t>Student Number:</a:t>
            </a:r>
            <a:r>
              <a:rPr lang="en-US" dirty="0"/>
              <a:t> 2127853</a:t>
            </a:r>
            <a:endParaRPr lang="en-GB" dirty="0"/>
          </a:p>
          <a:p>
            <a:pPr algn="ctr"/>
            <a:r>
              <a:rPr lang="en-US" b="1" dirty="0"/>
              <a:t>Course Name:</a:t>
            </a:r>
            <a:r>
              <a:rPr lang="en-US" dirty="0"/>
              <a:t> MSc Data and AI</a:t>
            </a:r>
            <a:endParaRPr lang="en-GB" dirty="0"/>
          </a:p>
          <a:p>
            <a:pPr algn="ctr"/>
            <a:r>
              <a:rPr lang="en-US" b="1" dirty="0"/>
              <a:t>Module Name: </a:t>
            </a:r>
            <a:r>
              <a:rPr lang="en-US" dirty="0"/>
              <a:t>Data Mining and Visualisation</a:t>
            </a:r>
            <a:endParaRPr lang="en-GB" dirty="0"/>
          </a:p>
          <a:p>
            <a:pPr algn="ctr"/>
            <a:r>
              <a:rPr lang="en-US" b="1" dirty="0"/>
              <a:t>Module Code:</a:t>
            </a:r>
            <a:r>
              <a:rPr lang="en-US" dirty="0"/>
              <a:t> ACCA7015</a:t>
            </a:r>
          </a:p>
          <a:p>
            <a:pPr algn="ctr"/>
            <a:r>
              <a:rPr lang="en-US" b="1" dirty="0"/>
              <a:t>Assignment Title:</a:t>
            </a:r>
            <a:r>
              <a:rPr lang="en-US" dirty="0"/>
              <a:t> Exploratory Data Analysis </a:t>
            </a:r>
            <a:endParaRPr lang="en-GB" dirty="0"/>
          </a:p>
          <a:p>
            <a:pPr algn="ctr"/>
            <a:r>
              <a:rPr lang="en-US" b="1" dirty="0"/>
              <a:t>Submission Date:</a:t>
            </a:r>
            <a:r>
              <a:rPr lang="en-US" dirty="0"/>
              <a:t> 31</a:t>
            </a:r>
            <a:r>
              <a:rPr lang="en-US" baseline="30000" dirty="0"/>
              <a:t>st</a:t>
            </a:r>
            <a:r>
              <a:rPr lang="en-US" dirty="0"/>
              <a:t> October 2025</a:t>
            </a:r>
            <a:endParaRPr lang="en-GB" dirty="0"/>
          </a:p>
          <a:p>
            <a:pPr algn="ctr"/>
            <a:r>
              <a:rPr lang="en-US" dirty="0"/>
              <a:t>14:00 (2PM)</a:t>
            </a:r>
            <a:endParaRPr lang="en-GB" dirty="0"/>
          </a:p>
        </p:txBody>
      </p:sp>
      <p:sp>
        <p:nvSpPr>
          <p:cNvPr id="8" name="Title 1">
            <a:extLst>
              <a:ext uri="{FF2B5EF4-FFF2-40B4-BE49-F238E27FC236}">
                <a16:creationId xmlns:a16="http://schemas.microsoft.com/office/drawing/2014/main" id="{A1A5283E-2C4E-3ACD-1A5A-9EEF56E711FF}"/>
              </a:ext>
            </a:extLst>
          </p:cNvPr>
          <p:cNvSpPr>
            <a:spLocks noGrp="1"/>
          </p:cNvSpPr>
          <p:nvPr>
            <p:ph type="ctrTitle"/>
          </p:nvPr>
        </p:nvSpPr>
        <p:spPr>
          <a:xfrm>
            <a:off x="7713799" y="74491"/>
            <a:ext cx="1659446" cy="755009"/>
          </a:xfrm>
        </p:spPr>
        <p:txBody>
          <a:bodyPr rtlCol="0"/>
          <a:lstStyle/>
          <a:p>
            <a:pPr algn="ctr" rtl="0"/>
            <a:r>
              <a:rPr lang="en-GB" sz="5000" dirty="0">
                <a:solidFill>
                  <a:schemeClr val="tx1"/>
                </a:solidFill>
                <a:latin typeface="+mn-lt"/>
              </a:rPr>
              <a:t>Title</a:t>
            </a:r>
          </a:p>
        </p:txBody>
      </p:sp>
      <p:sp>
        <p:nvSpPr>
          <p:cNvPr id="9" name="TextBox 8">
            <a:extLst>
              <a:ext uri="{FF2B5EF4-FFF2-40B4-BE49-F238E27FC236}">
                <a16:creationId xmlns:a16="http://schemas.microsoft.com/office/drawing/2014/main" id="{433F211E-6905-1046-6CAA-E9C9073BCB0A}"/>
              </a:ext>
            </a:extLst>
          </p:cNvPr>
          <p:cNvSpPr txBox="1"/>
          <p:nvPr/>
        </p:nvSpPr>
        <p:spPr>
          <a:xfrm>
            <a:off x="5731248" y="879834"/>
            <a:ext cx="5624548" cy="1323439"/>
          </a:xfrm>
          <a:prstGeom prst="rect">
            <a:avLst/>
          </a:prstGeom>
          <a:noFill/>
        </p:spPr>
        <p:txBody>
          <a:bodyPr wrap="square" rtlCol="0">
            <a:spAutoFit/>
          </a:bodyPr>
          <a:lstStyle/>
          <a:p>
            <a:pPr algn="ctr"/>
            <a:r>
              <a:rPr lang="en-GB" sz="4000" b="1" dirty="0"/>
              <a:t>Exploratory Data Analysis (EDA)</a:t>
            </a:r>
          </a:p>
        </p:txBody>
      </p:sp>
      <p:pic>
        <p:nvPicPr>
          <p:cNvPr id="2" name="Picture 1">
            <a:extLst>
              <a:ext uri="{FF2B5EF4-FFF2-40B4-BE49-F238E27FC236}">
                <a16:creationId xmlns:a16="http://schemas.microsoft.com/office/drawing/2014/main" id="{03008341-6F27-06C0-9CDB-A1CF27CBD73F}"/>
              </a:ext>
            </a:extLst>
          </p:cNvPr>
          <p:cNvPicPr>
            <a:picLocks noChangeAspect="1"/>
          </p:cNvPicPr>
          <p:nvPr/>
        </p:nvPicPr>
        <p:blipFill>
          <a:blip r:embed="rId4"/>
          <a:stretch>
            <a:fillRect/>
          </a:stretch>
        </p:blipFill>
        <p:spPr>
          <a:xfrm>
            <a:off x="-11657" y="6335961"/>
            <a:ext cx="1305098" cy="522039"/>
          </a:xfrm>
          <a:prstGeom prst="rect">
            <a:avLst/>
          </a:prstGeom>
        </p:spPr>
      </p:pic>
    </p:spTree>
    <p:extLst>
      <p:ext uri="{BB962C8B-B14F-4D97-AF65-F5344CB8AC3E}">
        <p14:creationId xmlns:p14="http://schemas.microsoft.com/office/powerpoint/2010/main" val="373798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08B8-3DB3-4637-AE23-B8DB96D9FCEC}"/>
              </a:ext>
            </a:extLst>
          </p:cNvPr>
          <p:cNvSpPr>
            <a:spLocks noGrp="1"/>
          </p:cNvSpPr>
          <p:nvPr>
            <p:ph type="ctrTitle"/>
          </p:nvPr>
        </p:nvSpPr>
        <p:spPr>
          <a:xfrm>
            <a:off x="7425831" y="125835"/>
            <a:ext cx="3001686" cy="925278"/>
          </a:xfrm>
        </p:spPr>
        <p:txBody>
          <a:bodyPr rtlCol="0"/>
          <a:lstStyle/>
          <a:p>
            <a:pPr rtl="0"/>
            <a:r>
              <a:rPr lang="en-GB" sz="5000" dirty="0">
                <a:solidFill>
                  <a:schemeClr val="tx1"/>
                </a:solidFill>
                <a:latin typeface="+mn-lt"/>
              </a:rPr>
              <a:t>ITINERARY</a:t>
            </a:r>
          </a:p>
        </p:txBody>
      </p:sp>
      <p:pic>
        <p:nvPicPr>
          <p:cNvPr id="10" name="Picture Placeholder 9" descr="cityscape">
            <a:extLst>
              <a:ext uri="{FF2B5EF4-FFF2-40B4-BE49-F238E27FC236}">
                <a16:creationId xmlns:a16="http://schemas.microsoft.com/office/drawing/2014/main" id="{ABD7F97D-15E8-4032-B615-0562046B7542}"/>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a:xfrm>
            <a:off x="640892" y="1231713"/>
            <a:ext cx="4383782" cy="4383782"/>
          </a:xfrm>
        </p:spPr>
      </p:pic>
      <p:pic>
        <p:nvPicPr>
          <p:cNvPr id="7" name="Picture 6">
            <a:extLst>
              <a:ext uri="{FF2B5EF4-FFF2-40B4-BE49-F238E27FC236}">
                <a16:creationId xmlns:a16="http://schemas.microsoft.com/office/drawing/2014/main" id="{671A01A1-B8D4-5A4A-872E-77CA9E2B0102}"/>
              </a:ext>
            </a:extLst>
          </p:cNvPr>
          <p:cNvPicPr>
            <a:picLocks noChangeAspect="1"/>
          </p:cNvPicPr>
          <p:nvPr/>
        </p:nvPicPr>
        <p:blipFill>
          <a:blip r:embed="rId4"/>
          <a:stretch>
            <a:fillRect/>
          </a:stretch>
        </p:blipFill>
        <p:spPr>
          <a:xfrm>
            <a:off x="-11657" y="6335961"/>
            <a:ext cx="1305098" cy="522039"/>
          </a:xfrm>
          <a:prstGeom prst="rect">
            <a:avLst/>
          </a:prstGeom>
        </p:spPr>
      </p:pic>
      <p:sp>
        <p:nvSpPr>
          <p:cNvPr id="8" name="TextBox 7">
            <a:extLst>
              <a:ext uri="{FF2B5EF4-FFF2-40B4-BE49-F238E27FC236}">
                <a16:creationId xmlns:a16="http://schemas.microsoft.com/office/drawing/2014/main" id="{E4F00C5B-7689-A385-9361-0CB504740BD3}"/>
              </a:ext>
            </a:extLst>
          </p:cNvPr>
          <p:cNvSpPr txBox="1"/>
          <p:nvPr/>
        </p:nvSpPr>
        <p:spPr>
          <a:xfrm>
            <a:off x="7425831" y="1081500"/>
            <a:ext cx="3962400" cy="3554819"/>
          </a:xfrm>
          <a:prstGeom prst="rect">
            <a:avLst/>
          </a:prstGeom>
          <a:noFill/>
        </p:spPr>
        <p:txBody>
          <a:bodyPr wrap="square" rtlCol="0">
            <a:spAutoFit/>
          </a:bodyPr>
          <a:lstStyle/>
          <a:p>
            <a:pPr marL="342900" indent="-342900">
              <a:buAutoNum type="arabicPeriod"/>
            </a:pPr>
            <a:r>
              <a:rPr lang="en-GB" sz="1500" b="1" dirty="0"/>
              <a:t>Introduction / Aim / Objective</a:t>
            </a:r>
          </a:p>
          <a:p>
            <a:pPr marL="342900" indent="-342900">
              <a:buAutoNum type="arabicPeriod"/>
            </a:pPr>
            <a:r>
              <a:rPr lang="en-GB" sz="1500" b="1" dirty="0"/>
              <a:t>Data Set &amp; Context</a:t>
            </a:r>
          </a:p>
          <a:p>
            <a:pPr marL="342900" indent="-342900">
              <a:buAutoNum type="arabicPeriod"/>
            </a:pPr>
            <a:r>
              <a:rPr lang="en-GB" sz="1500" b="1" dirty="0"/>
              <a:t>Data Quality &amp; Prep</a:t>
            </a:r>
          </a:p>
          <a:p>
            <a:pPr marL="342900" indent="-342900">
              <a:buAutoNum type="arabicPeriod"/>
            </a:pPr>
            <a:r>
              <a:rPr lang="en-GB" sz="1500" b="1" dirty="0"/>
              <a:t>Univariate — Price</a:t>
            </a:r>
          </a:p>
          <a:p>
            <a:pPr marL="342900" indent="-342900">
              <a:buAutoNum type="arabicPeriod"/>
            </a:pPr>
            <a:r>
              <a:rPr lang="en-GB" sz="1500" b="1" dirty="0"/>
              <a:t>Univariate — Availability &amp; Reviews</a:t>
            </a:r>
          </a:p>
          <a:p>
            <a:pPr marL="342900" indent="-342900">
              <a:buAutoNum type="arabicPeriod"/>
            </a:pPr>
            <a:r>
              <a:rPr lang="en-GB" sz="1500" b="1" dirty="0"/>
              <a:t>Bivariate — Price × Room Type</a:t>
            </a:r>
          </a:p>
          <a:p>
            <a:pPr marL="342900" indent="-342900">
              <a:buAutoNum type="arabicPeriod"/>
            </a:pPr>
            <a:r>
              <a:rPr lang="en-GB" sz="1500" b="1" dirty="0"/>
              <a:t>Bivariate — Price × Borough</a:t>
            </a:r>
          </a:p>
          <a:p>
            <a:pPr marL="342900" indent="-342900">
              <a:buAutoNum type="arabicPeriod"/>
            </a:pPr>
            <a:r>
              <a:rPr lang="en-GB" sz="1500" b="1" dirty="0"/>
              <a:t>Spatial Signal</a:t>
            </a:r>
          </a:p>
          <a:p>
            <a:pPr marL="342900" indent="-342900">
              <a:buAutoNum type="arabicPeriod"/>
            </a:pPr>
            <a:r>
              <a:rPr lang="en-GB" sz="1500" b="1" dirty="0"/>
              <a:t>Multivariate Grouping</a:t>
            </a:r>
          </a:p>
          <a:p>
            <a:pPr marL="342900" indent="-342900">
              <a:buAutoNum type="arabicPeriod"/>
            </a:pPr>
            <a:r>
              <a:rPr lang="en-GB" sz="1500" b="1" dirty="0"/>
              <a:t>Key Findings</a:t>
            </a:r>
          </a:p>
          <a:p>
            <a:pPr marL="342900" indent="-342900">
              <a:buFontTx/>
              <a:buAutoNum type="arabicPeriod"/>
            </a:pPr>
            <a:r>
              <a:rPr lang="en-GB" sz="1500" b="1" dirty="0"/>
              <a:t>Key Findings - Geography &amp; Room Type</a:t>
            </a:r>
          </a:p>
          <a:p>
            <a:pPr marL="342900" indent="-342900">
              <a:buFontTx/>
              <a:buAutoNum type="arabicPeriod"/>
            </a:pPr>
            <a:r>
              <a:rPr lang="en-GB" sz="1500" b="1" dirty="0"/>
              <a:t>Executive summary</a:t>
            </a:r>
          </a:p>
          <a:p>
            <a:pPr marL="342900" indent="-342900">
              <a:buAutoNum type="arabicPeriod"/>
            </a:pPr>
            <a:r>
              <a:rPr lang="en-GB" sz="1500" b="1" dirty="0"/>
              <a:t>Limitations &amp; Next Steps</a:t>
            </a:r>
          </a:p>
          <a:p>
            <a:pPr marL="342900" indent="-342900">
              <a:buAutoNum type="arabicPeriod"/>
            </a:pPr>
            <a:r>
              <a:rPr lang="en-GB" sz="1500" b="1" dirty="0"/>
              <a:t>References</a:t>
            </a:r>
          </a:p>
          <a:p>
            <a:pPr marL="342900" indent="-342900">
              <a:buAutoNum type="arabicPeriod"/>
            </a:pPr>
            <a:r>
              <a:rPr lang="en-GB" sz="1500" b="1" dirty="0"/>
              <a:t>Q &amp; A</a:t>
            </a:r>
          </a:p>
        </p:txBody>
      </p:sp>
    </p:spTree>
    <p:extLst>
      <p:ext uri="{BB962C8B-B14F-4D97-AF65-F5344CB8AC3E}">
        <p14:creationId xmlns:p14="http://schemas.microsoft.com/office/powerpoint/2010/main" val="316717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C2A7-EC84-4D8C-9CA2-F6AE46F51FB6}"/>
              </a:ext>
            </a:extLst>
          </p:cNvPr>
          <p:cNvSpPr>
            <a:spLocks noGrp="1"/>
          </p:cNvSpPr>
          <p:nvPr>
            <p:ph type="title"/>
          </p:nvPr>
        </p:nvSpPr>
        <p:spPr/>
        <p:txBody>
          <a:bodyPr rtlCol="0"/>
          <a:lstStyle/>
          <a:p>
            <a:pPr rtl="0"/>
            <a:r>
              <a:rPr lang="en-GB" sz="5000" dirty="0">
                <a:solidFill>
                  <a:schemeClr val="tx1"/>
                </a:solidFill>
                <a:latin typeface="+mn-lt"/>
              </a:rPr>
              <a:t>Introduction</a:t>
            </a:r>
          </a:p>
        </p:txBody>
      </p:sp>
      <p:sp>
        <p:nvSpPr>
          <p:cNvPr id="3" name="Text Placeholder 2">
            <a:extLst>
              <a:ext uri="{FF2B5EF4-FFF2-40B4-BE49-F238E27FC236}">
                <a16:creationId xmlns:a16="http://schemas.microsoft.com/office/drawing/2014/main" id="{56960426-AAA6-4126-93AF-30F7DEE010A4}"/>
              </a:ext>
            </a:extLst>
          </p:cNvPr>
          <p:cNvSpPr>
            <a:spLocks noGrp="1"/>
          </p:cNvSpPr>
          <p:nvPr>
            <p:ph type="body" idx="1"/>
          </p:nvPr>
        </p:nvSpPr>
        <p:spPr>
          <a:xfrm>
            <a:off x="2139388" y="1154831"/>
            <a:ext cx="7900525" cy="2079303"/>
          </a:xfrm>
        </p:spPr>
        <p:txBody>
          <a:bodyPr rtlCol="0"/>
          <a:lstStyle/>
          <a:p>
            <a:r>
              <a:rPr lang="en-US" sz="1500" dirty="0">
                <a:solidFill>
                  <a:schemeClr val="tx1"/>
                </a:solidFill>
              </a:rPr>
              <a:t>This presentation is a thorough exploration of the New York City Airbnb market of the year 2019 conducting and enforcing stringent exploratory data analysis, advanced visual analytics, clustering algorithms, and predictive modeling. The distributional properties of the data are examined, spatial patterns are outlined, the effect of room type is partitioned, and the quality of data is checked, and data are grouped in analysis-tractable cohorts. A Random Forest regressor was then fitted to evaluate quantitatively the salient price driving qualities with emphasis on locational attributes, room typology and availability.</a:t>
            </a:r>
            <a:endParaRPr lang="en-GB" sz="1500" dirty="0">
              <a:solidFill>
                <a:schemeClr val="tx1"/>
              </a:solidFill>
            </a:endParaRPr>
          </a:p>
        </p:txBody>
      </p:sp>
      <p:pic>
        <p:nvPicPr>
          <p:cNvPr id="11" name="Picture Placeholder 10" descr="city skyline">
            <a:extLst>
              <a:ext uri="{FF2B5EF4-FFF2-40B4-BE49-F238E27FC236}">
                <a16:creationId xmlns:a16="http://schemas.microsoft.com/office/drawing/2014/main" id="{9D82A855-CCB0-4075-B5EE-5CC6FD176DB4}"/>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6972128" y="3623865"/>
            <a:ext cx="4375322" cy="3234135"/>
          </a:xfrm>
        </p:spPr>
      </p:pic>
      <p:pic>
        <p:nvPicPr>
          <p:cNvPr id="5" name="Picture 4">
            <a:extLst>
              <a:ext uri="{FF2B5EF4-FFF2-40B4-BE49-F238E27FC236}">
                <a16:creationId xmlns:a16="http://schemas.microsoft.com/office/drawing/2014/main" id="{C0719596-D0F6-8A1C-F70D-61E02D1C03BB}"/>
              </a:ext>
            </a:extLst>
          </p:cNvPr>
          <p:cNvPicPr>
            <a:picLocks noChangeAspect="1"/>
          </p:cNvPicPr>
          <p:nvPr/>
        </p:nvPicPr>
        <p:blipFill>
          <a:blip r:embed="rId4"/>
          <a:stretch>
            <a:fillRect/>
          </a:stretch>
        </p:blipFill>
        <p:spPr>
          <a:xfrm>
            <a:off x="0" y="6335961"/>
            <a:ext cx="1305098" cy="522039"/>
          </a:xfrm>
          <a:prstGeom prst="rect">
            <a:avLst/>
          </a:prstGeom>
        </p:spPr>
      </p:pic>
      <p:grpSp>
        <p:nvGrpSpPr>
          <p:cNvPr id="7" name="Group 6">
            <a:extLst>
              <a:ext uri="{FF2B5EF4-FFF2-40B4-BE49-F238E27FC236}">
                <a16:creationId xmlns:a16="http://schemas.microsoft.com/office/drawing/2014/main" id="{BCA0914F-4846-F92A-4F4A-FEA7A06AE1AA}"/>
              </a:ext>
            </a:extLst>
          </p:cNvPr>
          <p:cNvGrpSpPr/>
          <p:nvPr/>
        </p:nvGrpSpPr>
        <p:grpSpPr>
          <a:xfrm>
            <a:off x="1948125" y="3016657"/>
            <a:ext cx="4255377" cy="3911526"/>
            <a:chOff x="1948125" y="3016657"/>
            <a:chExt cx="4255377" cy="3911526"/>
          </a:xfrm>
        </p:grpSpPr>
        <p:pic>
          <p:nvPicPr>
            <p:cNvPr id="4" name="Picture 3">
              <a:extLst>
                <a:ext uri="{FF2B5EF4-FFF2-40B4-BE49-F238E27FC236}">
                  <a16:creationId xmlns:a16="http://schemas.microsoft.com/office/drawing/2014/main" id="{7361D907-71C5-248B-8C6D-B5C327FE3E5F}"/>
                </a:ext>
              </a:extLst>
            </p:cNvPr>
            <p:cNvPicPr>
              <a:picLocks noChangeAspect="1"/>
            </p:cNvPicPr>
            <p:nvPr/>
          </p:nvPicPr>
          <p:blipFill>
            <a:blip r:embed="rId5"/>
            <a:stretch>
              <a:fillRect/>
            </a:stretch>
          </p:blipFill>
          <p:spPr>
            <a:xfrm>
              <a:off x="1948125" y="3623865"/>
              <a:ext cx="4255377" cy="3304318"/>
            </a:xfrm>
            <a:prstGeom prst="rect">
              <a:avLst/>
            </a:prstGeom>
          </p:spPr>
        </p:pic>
        <p:sp>
          <p:nvSpPr>
            <p:cNvPr id="6" name="Title 1">
              <a:extLst>
                <a:ext uri="{FF2B5EF4-FFF2-40B4-BE49-F238E27FC236}">
                  <a16:creationId xmlns:a16="http://schemas.microsoft.com/office/drawing/2014/main" id="{E2C50832-0B36-43C5-98EC-4CD165D78718}"/>
                </a:ext>
              </a:extLst>
            </p:cNvPr>
            <p:cNvSpPr txBox="1">
              <a:spLocks/>
            </p:cNvSpPr>
            <p:nvPr/>
          </p:nvSpPr>
          <p:spPr>
            <a:xfrm>
              <a:off x="1948125" y="3016657"/>
              <a:ext cx="1125925" cy="499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cap="all" baseline="0">
                  <a:solidFill>
                    <a:schemeClr val="bg1"/>
                  </a:solidFill>
                  <a:latin typeface="+mj-lt"/>
                  <a:ea typeface="+mj-ea"/>
                  <a:cs typeface="+mj-cs"/>
                </a:defRPr>
              </a:lvl1pPr>
            </a:lstStyle>
            <a:p>
              <a:r>
                <a:rPr lang="en-GB" dirty="0">
                  <a:solidFill>
                    <a:schemeClr val="tx1"/>
                  </a:solidFill>
                  <a:latin typeface="+mn-lt"/>
                </a:rPr>
                <a:t>AIM</a:t>
              </a:r>
            </a:p>
          </p:txBody>
        </p:sp>
      </p:grpSp>
    </p:spTree>
    <p:extLst>
      <p:ext uri="{BB962C8B-B14F-4D97-AF65-F5344CB8AC3E}">
        <p14:creationId xmlns:p14="http://schemas.microsoft.com/office/powerpoint/2010/main" val="318753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455583" y="152698"/>
            <a:ext cx="6682304" cy="1325563"/>
          </a:xfrm>
        </p:spPr>
        <p:txBody>
          <a:bodyPr rtlCol="0"/>
          <a:lstStyle/>
          <a:p>
            <a:pPr rtl="0"/>
            <a:r>
              <a:rPr lang="en-GB" sz="5000" dirty="0">
                <a:latin typeface="+mn-lt"/>
              </a:rPr>
              <a:t>Data set &amp; context</a:t>
            </a:r>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455583" y="1287916"/>
            <a:ext cx="4151027" cy="1502366"/>
          </a:xfrm>
        </p:spPr>
        <p:txBody>
          <a:bodyPr rtlCol="0"/>
          <a:lstStyle/>
          <a:p>
            <a:r>
              <a:rPr lang="en-US" sz="1500" dirty="0"/>
              <a:t>Fields: borough, neighbourhood, let/long, room type, price, availability, reviews</a:t>
            </a:r>
          </a:p>
          <a:p>
            <a:r>
              <a:rPr lang="en-US" sz="1500" dirty="0"/>
              <a:t>Bias: platform behavior and seasonality</a:t>
            </a:r>
          </a:p>
          <a:p>
            <a:endParaRPr lang="en-GB" sz="1500" dirty="0"/>
          </a:p>
        </p:txBody>
      </p:sp>
      <p:pic>
        <p:nvPicPr>
          <p:cNvPr id="7" name="Picture Placeholder 6" descr="skyscrapers">
            <a:extLst>
              <a:ext uri="{FF2B5EF4-FFF2-40B4-BE49-F238E27FC236}">
                <a16:creationId xmlns:a16="http://schemas.microsoft.com/office/drawing/2014/main" id="{29305ED8-D39E-4A20-A7CB-7EC58B3E325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355330" y="2039099"/>
            <a:ext cx="3441405" cy="3463519"/>
          </a:xfrm>
        </p:spPr>
      </p:pic>
      <p:pic>
        <p:nvPicPr>
          <p:cNvPr id="5" name="Picture 4">
            <a:extLst>
              <a:ext uri="{FF2B5EF4-FFF2-40B4-BE49-F238E27FC236}">
                <a16:creationId xmlns:a16="http://schemas.microsoft.com/office/drawing/2014/main" id="{FF3341DC-5538-C1B9-801C-91DB2F539742}"/>
              </a:ext>
            </a:extLst>
          </p:cNvPr>
          <p:cNvPicPr>
            <a:picLocks noChangeAspect="1"/>
          </p:cNvPicPr>
          <p:nvPr/>
        </p:nvPicPr>
        <p:blipFill>
          <a:blip r:embed="rId4"/>
          <a:stretch>
            <a:fillRect/>
          </a:stretch>
        </p:blipFill>
        <p:spPr>
          <a:xfrm>
            <a:off x="0" y="6358873"/>
            <a:ext cx="1247818" cy="499127"/>
          </a:xfrm>
          <a:prstGeom prst="rect">
            <a:avLst/>
          </a:prstGeom>
        </p:spPr>
      </p:pic>
      <p:sp>
        <p:nvSpPr>
          <p:cNvPr id="6" name="TextBox 5">
            <a:extLst>
              <a:ext uri="{FF2B5EF4-FFF2-40B4-BE49-F238E27FC236}">
                <a16:creationId xmlns:a16="http://schemas.microsoft.com/office/drawing/2014/main" id="{1F49934F-410A-BA46-4799-1C3839FA0FF4}"/>
              </a:ext>
            </a:extLst>
          </p:cNvPr>
          <p:cNvSpPr txBox="1"/>
          <p:nvPr/>
        </p:nvSpPr>
        <p:spPr>
          <a:xfrm>
            <a:off x="1796902" y="5570084"/>
            <a:ext cx="9346019" cy="1246495"/>
          </a:xfrm>
          <a:prstGeom prst="rect">
            <a:avLst/>
          </a:prstGeom>
          <a:noFill/>
        </p:spPr>
        <p:txBody>
          <a:bodyPr wrap="square" rtlCol="0">
            <a:spAutoFit/>
          </a:bodyPr>
          <a:lstStyle/>
          <a:p>
            <a:r>
              <a:rPr lang="en-US" sz="1500" dirty="0"/>
              <a:t>This presentation will analyse Airbnb New York City Airbnb 2019 data to clarify the relationships between price and geographical location positioning, accommodation type, and indicators of demand and to come up with simplistic but explainable clustering and predictive measures. The initial analysis performed after ingesting the data was data quality assessment. The table having the result includes listing-level attributes, i.e., borough, neighbourhood, latitude and longitude, room type, price, the number of reviews, and availability (days available per annum).</a:t>
            </a:r>
            <a:endParaRPr lang="en-GB" sz="1500" dirty="0"/>
          </a:p>
        </p:txBody>
      </p:sp>
      <p:pic>
        <p:nvPicPr>
          <p:cNvPr id="8" name="Picture 7" descr="A screenshot of a computer&#10;&#10;AI-generated content may be incorrect.">
            <a:extLst>
              <a:ext uri="{FF2B5EF4-FFF2-40B4-BE49-F238E27FC236}">
                <a16:creationId xmlns:a16="http://schemas.microsoft.com/office/drawing/2014/main" id="{40AB43A8-02B5-1A0F-B1D1-622B3A0BF639}"/>
              </a:ext>
            </a:extLst>
          </p:cNvPr>
          <p:cNvPicPr>
            <a:picLocks noChangeAspect="1"/>
          </p:cNvPicPr>
          <p:nvPr/>
        </p:nvPicPr>
        <p:blipFill>
          <a:blip r:embed="rId5"/>
          <a:stretch>
            <a:fillRect/>
          </a:stretch>
        </p:blipFill>
        <p:spPr>
          <a:xfrm>
            <a:off x="6096000" y="1088169"/>
            <a:ext cx="5985595" cy="4498490"/>
          </a:xfrm>
          <a:prstGeom prst="rect">
            <a:avLst/>
          </a:prstGeom>
        </p:spPr>
      </p:pic>
    </p:spTree>
    <p:extLst>
      <p:ext uri="{BB962C8B-B14F-4D97-AF65-F5344CB8AC3E}">
        <p14:creationId xmlns:p14="http://schemas.microsoft.com/office/powerpoint/2010/main" val="96173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2000"/>
                                        <p:tgtEl>
                                          <p:spTgt spid="6"/>
                                        </p:tgtEl>
                                      </p:cBhvr>
                                    </p:animEffect>
                                    <p:anim calcmode="lin" valueType="num">
                                      <p:cBhvr>
                                        <p:cTn id="44" dur="2000" fill="hold"/>
                                        <p:tgtEl>
                                          <p:spTgt spid="6"/>
                                        </p:tgtEl>
                                        <p:attrNameLst>
                                          <p:attrName>ppt_w</p:attrName>
                                        </p:attrNameLst>
                                      </p:cBhvr>
                                      <p:tavLst>
                                        <p:tav tm="0" fmla="#ppt_w*sin(2.5*pi*$)">
                                          <p:val>
                                            <p:fltVal val="0"/>
                                          </p:val>
                                        </p:tav>
                                        <p:tav tm="100000">
                                          <p:val>
                                            <p:fltVal val="1"/>
                                          </p:val>
                                        </p:tav>
                                      </p:tavLst>
                                    </p:anim>
                                    <p:anim calcmode="lin" valueType="num">
                                      <p:cBhvr>
                                        <p:cTn id="45"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B985D-7833-4E74-AA1C-E9A4BC3CC6D1}"/>
              </a:ext>
            </a:extLst>
          </p:cNvPr>
          <p:cNvSpPr>
            <a:spLocks noGrp="1"/>
          </p:cNvSpPr>
          <p:nvPr>
            <p:ph type="title"/>
          </p:nvPr>
        </p:nvSpPr>
        <p:spPr>
          <a:xfrm>
            <a:off x="3330925" y="425302"/>
            <a:ext cx="6114499" cy="680900"/>
          </a:xfrm>
        </p:spPr>
        <p:txBody>
          <a:bodyPr rtlCol="0"/>
          <a:lstStyle/>
          <a:p>
            <a:pPr rtl="0"/>
            <a:r>
              <a:rPr lang="en-GB" sz="5000" dirty="0">
                <a:latin typeface="+mn-lt"/>
              </a:rPr>
              <a:t>Data quality &amp; prep</a:t>
            </a:r>
          </a:p>
        </p:txBody>
      </p:sp>
      <p:sp>
        <p:nvSpPr>
          <p:cNvPr id="3" name="Content Placeholder 2">
            <a:extLst>
              <a:ext uri="{FF2B5EF4-FFF2-40B4-BE49-F238E27FC236}">
                <a16:creationId xmlns:a16="http://schemas.microsoft.com/office/drawing/2014/main" id="{09548D1D-2547-44FC-BACD-2BCD769E2662}"/>
              </a:ext>
            </a:extLst>
          </p:cNvPr>
          <p:cNvSpPr>
            <a:spLocks noGrp="1"/>
          </p:cNvSpPr>
          <p:nvPr>
            <p:ph idx="1"/>
          </p:nvPr>
        </p:nvSpPr>
        <p:spPr>
          <a:xfrm>
            <a:off x="0" y="991221"/>
            <a:ext cx="3445566" cy="3000050"/>
          </a:xfrm>
        </p:spPr>
        <p:txBody>
          <a:bodyPr rtlCol="0">
            <a:normAutofit/>
          </a:bodyPr>
          <a:lstStyle/>
          <a:p>
            <a:pPr marL="285750" indent="-285750" algn="l">
              <a:buFont typeface="Arial" panose="020B0604020202020204" pitchFamily="34" charset="0"/>
              <a:buChar char="•"/>
            </a:pPr>
            <a:r>
              <a:rPr lang="en-US" sz="1500" dirty="0"/>
              <a:t>I processed the last review information, strictly managing non-existing fields of reviews.  </a:t>
            </a:r>
          </a:p>
          <a:p>
            <a:pPr marL="285750" indent="-285750" algn="l">
              <a:buFont typeface="Arial" panose="020B0604020202020204" pitchFamily="34" charset="0"/>
              <a:buChar char="•"/>
            </a:pPr>
            <a:r>
              <a:rPr lang="en-US" sz="1500" dirty="0"/>
              <a:t>I deleted invalid geographies and inappropriate prices listings.  </a:t>
            </a:r>
          </a:p>
          <a:p>
            <a:pPr marL="285750" indent="-285750" algn="l">
              <a:buFont typeface="Arial" panose="020B0604020202020204" pitchFamily="34" charset="0"/>
              <a:buChar char="•"/>
            </a:pPr>
            <a:r>
              <a:rPr lang="en-US" sz="1500" dirty="0"/>
              <a:t>To handle the outliers, I used median and interquartile range methods and had optional caps.  </a:t>
            </a:r>
          </a:p>
          <a:p>
            <a:pPr marL="285750" indent="-285750" algn="l">
              <a:buFont typeface="Arial" panose="020B0604020202020204" pitchFamily="34" charset="0"/>
              <a:buChar char="•"/>
            </a:pPr>
            <a:r>
              <a:rPr lang="en-US" sz="1500" dirty="0"/>
              <a:t>To improve the statistical stability, I transformed a price variable into a log-transformed variable.</a:t>
            </a:r>
            <a:endParaRPr lang="en-GB" sz="1500" dirty="0"/>
          </a:p>
        </p:txBody>
      </p:sp>
      <p:sp>
        <p:nvSpPr>
          <p:cNvPr id="6" name="Content Placeholder 5">
            <a:extLst>
              <a:ext uri="{FF2B5EF4-FFF2-40B4-BE49-F238E27FC236}">
                <a16:creationId xmlns:a16="http://schemas.microsoft.com/office/drawing/2014/main" id="{5CD639B0-7991-4B2B-9E50-32064EB91255}"/>
              </a:ext>
            </a:extLst>
          </p:cNvPr>
          <p:cNvSpPr>
            <a:spLocks noGrp="1"/>
          </p:cNvSpPr>
          <p:nvPr>
            <p:ph idx="14"/>
          </p:nvPr>
        </p:nvSpPr>
        <p:spPr>
          <a:xfrm>
            <a:off x="8449042" y="2711637"/>
            <a:ext cx="3658030" cy="3247294"/>
          </a:xfrm>
        </p:spPr>
        <p:txBody>
          <a:bodyPr rtlCol="0">
            <a:noAutofit/>
          </a:bodyPr>
          <a:lstStyle/>
          <a:p>
            <a:r>
              <a:rPr lang="en-US" sz="1500" dirty="0"/>
              <a:t>The trend of missingness is especially intense with the areas of reviews, which is in line with the expectation that the listing, either recently added or rarely reviewed, will have that missingness. I interpreted the attribute containing the date of the last-review as a date, identified the extreme values of the price and utilised a strong analytic solution reporting the median and interquartile range to describe the central tendency, optionally winning-sorrowing, or capping the extremes to improve the </a:t>
            </a:r>
            <a:r>
              <a:rPr lang="en-US" sz="1500" dirty="0" err="1"/>
              <a:t>visualisation</a:t>
            </a:r>
            <a:r>
              <a:rPr lang="en-US" sz="1500" dirty="0"/>
              <a:t> of the results, however, preserving raw scores to be able to test the hypothesis of sensitivity. Also</a:t>
            </a:r>
            <a:r>
              <a:rPr lang="en-US" sz="1400" dirty="0"/>
              <a:t> removing the irrelevant parts of the data and replacing the correct data</a:t>
            </a:r>
            <a:r>
              <a:rPr lang="en-GB" dirty="0"/>
              <a:t> [1]</a:t>
            </a:r>
            <a:r>
              <a:rPr lang="en-US" sz="1500" dirty="0"/>
              <a:t>.</a:t>
            </a:r>
            <a:endParaRPr lang="en-GB" sz="1500" dirty="0"/>
          </a:p>
        </p:txBody>
      </p:sp>
      <p:pic>
        <p:nvPicPr>
          <p:cNvPr id="85" name="Picture Placeholder 84" descr="Single gear">
            <a:extLst>
              <a:ext uri="{FF2B5EF4-FFF2-40B4-BE49-F238E27FC236}">
                <a16:creationId xmlns:a16="http://schemas.microsoft.com/office/drawing/2014/main" id="{65FBD7DF-30E8-9042-8A0D-0F64C33E0B41}"/>
              </a:ext>
            </a:extLst>
          </p:cNvPr>
          <p:cNvPicPr>
            <a:picLocks noGrp="1" noChangeAspect="1"/>
          </p:cNvPicPr>
          <p:nvPr>
            <p:ph type="pic" sz="quarter" idx="19"/>
          </p:nvPr>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a:xfrm>
            <a:off x="10026620" y="1988373"/>
            <a:ext cx="502873" cy="502873"/>
          </a:xfrm>
        </p:spPr>
      </p:pic>
      <p:pic>
        <p:nvPicPr>
          <p:cNvPr id="83" name="Picture Placeholder 82" descr="Bar chart">
            <a:extLst>
              <a:ext uri="{FF2B5EF4-FFF2-40B4-BE49-F238E27FC236}">
                <a16:creationId xmlns:a16="http://schemas.microsoft.com/office/drawing/2014/main" id="{C881BE4E-5D69-E447-A036-5172F6570748}"/>
              </a:ext>
            </a:extLst>
          </p:cNvPr>
          <p:cNvPicPr>
            <a:picLocks noGrp="1" noChangeAspect="1"/>
          </p:cNvPicPr>
          <p:nvPr>
            <p:ph type="pic" sz="quarter" idx="17"/>
          </p:nvPr>
        </p:nvPicPr>
        <p:blipFill>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a:xfrm>
            <a:off x="996381" y="262879"/>
            <a:ext cx="502873" cy="502873"/>
          </a:xfrm>
        </p:spPr>
      </p:pic>
      <p:pic>
        <p:nvPicPr>
          <p:cNvPr id="5" name="Picture 4">
            <a:extLst>
              <a:ext uri="{FF2B5EF4-FFF2-40B4-BE49-F238E27FC236}">
                <a16:creationId xmlns:a16="http://schemas.microsoft.com/office/drawing/2014/main" id="{57AAB3CD-4462-416E-CB08-A9A5B7612960}"/>
              </a:ext>
            </a:extLst>
          </p:cNvPr>
          <p:cNvPicPr>
            <a:picLocks noChangeAspect="1"/>
          </p:cNvPicPr>
          <p:nvPr/>
        </p:nvPicPr>
        <p:blipFill>
          <a:blip r:embed="rId7"/>
          <a:stretch>
            <a:fillRect/>
          </a:stretch>
        </p:blipFill>
        <p:spPr>
          <a:xfrm>
            <a:off x="0" y="6358873"/>
            <a:ext cx="1247818" cy="499127"/>
          </a:xfrm>
          <a:prstGeom prst="rect">
            <a:avLst/>
          </a:prstGeom>
        </p:spPr>
      </p:pic>
      <p:pic>
        <p:nvPicPr>
          <p:cNvPr id="9" name="Picture 8" descr="A screenshot of a computer code&#10;&#10;AI-generated content may be incorrect.">
            <a:extLst>
              <a:ext uri="{FF2B5EF4-FFF2-40B4-BE49-F238E27FC236}">
                <a16:creationId xmlns:a16="http://schemas.microsoft.com/office/drawing/2014/main" id="{BCFA058C-BE4F-EE8C-7F18-7A2ED0DF413F}"/>
              </a:ext>
            </a:extLst>
          </p:cNvPr>
          <p:cNvPicPr>
            <a:picLocks noChangeAspect="1"/>
          </p:cNvPicPr>
          <p:nvPr/>
        </p:nvPicPr>
        <p:blipFill>
          <a:blip r:embed="rId8"/>
          <a:stretch>
            <a:fillRect/>
          </a:stretch>
        </p:blipFill>
        <p:spPr>
          <a:xfrm>
            <a:off x="-1" y="3620381"/>
            <a:ext cx="3658030" cy="2700572"/>
          </a:xfrm>
          <a:prstGeom prst="rect">
            <a:avLst/>
          </a:prstGeom>
        </p:spPr>
      </p:pic>
      <p:pic>
        <p:nvPicPr>
          <p:cNvPr id="11" name="Picture 10" descr="A screenshot of a computer screen&#10;&#10;AI-generated content may be incorrect.">
            <a:extLst>
              <a:ext uri="{FF2B5EF4-FFF2-40B4-BE49-F238E27FC236}">
                <a16:creationId xmlns:a16="http://schemas.microsoft.com/office/drawing/2014/main" id="{67760E90-2548-EBF5-E3A2-EC1D85EC6545}"/>
              </a:ext>
            </a:extLst>
          </p:cNvPr>
          <p:cNvPicPr>
            <a:picLocks noChangeAspect="1"/>
          </p:cNvPicPr>
          <p:nvPr/>
        </p:nvPicPr>
        <p:blipFill>
          <a:blip r:embed="rId9"/>
          <a:stretch>
            <a:fillRect/>
          </a:stretch>
        </p:blipFill>
        <p:spPr>
          <a:xfrm>
            <a:off x="3914368" y="1106202"/>
            <a:ext cx="4049418" cy="3146821"/>
          </a:xfrm>
          <a:prstGeom prst="rect">
            <a:avLst/>
          </a:prstGeom>
        </p:spPr>
      </p:pic>
      <p:pic>
        <p:nvPicPr>
          <p:cNvPr id="13" name="Picture 12" descr="A screenshot of a computer screen&#10;&#10;AI-generated content may be incorrect.">
            <a:extLst>
              <a:ext uri="{FF2B5EF4-FFF2-40B4-BE49-F238E27FC236}">
                <a16:creationId xmlns:a16="http://schemas.microsoft.com/office/drawing/2014/main" id="{E15071C0-C03F-981F-C801-B744DE9DC9E2}"/>
              </a:ext>
            </a:extLst>
          </p:cNvPr>
          <p:cNvPicPr>
            <a:picLocks noChangeAspect="1"/>
          </p:cNvPicPr>
          <p:nvPr/>
        </p:nvPicPr>
        <p:blipFill>
          <a:blip r:embed="rId10"/>
          <a:stretch>
            <a:fillRect/>
          </a:stretch>
        </p:blipFill>
        <p:spPr>
          <a:xfrm>
            <a:off x="4814708" y="4491898"/>
            <a:ext cx="2562583" cy="1829055"/>
          </a:xfrm>
          <a:prstGeom prst="rect">
            <a:avLst/>
          </a:prstGeom>
        </p:spPr>
      </p:pic>
    </p:spTree>
    <p:extLst>
      <p:ext uri="{BB962C8B-B14F-4D97-AF65-F5344CB8AC3E}">
        <p14:creationId xmlns:p14="http://schemas.microsoft.com/office/powerpoint/2010/main" val="4602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354801C-D591-A13B-DCD7-FEBA2C14D2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29C16-B5F8-048F-2C01-6B239A3BFBEA}"/>
              </a:ext>
            </a:extLst>
          </p:cNvPr>
          <p:cNvSpPr>
            <a:spLocks noGrp="1"/>
          </p:cNvSpPr>
          <p:nvPr>
            <p:ph type="title"/>
          </p:nvPr>
        </p:nvSpPr>
        <p:spPr>
          <a:xfrm>
            <a:off x="3330925" y="425302"/>
            <a:ext cx="6114499" cy="680900"/>
          </a:xfrm>
        </p:spPr>
        <p:txBody>
          <a:bodyPr rtlCol="0"/>
          <a:lstStyle/>
          <a:p>
            <a:pPr rtl="0"/>
            <a:r>
              <a:rPr lang="en-GB" sz="5000" dirty="0">
                <a:latin typeface="+mn-lt"/>
              </a:rPr>
              <a:t>Data quality &amp; prep</a:t>
            </a:r>
          </a:p>
        </p:txBody>
      </p:sp>
      <p:pic>
        <p:nvPicPr>
          <p:cNvPr id="5" name="Picture 4">
            <a:extLst>
              <a:ext uri="{FF2B5EF4-FFF2-40B4-BE49-F238E27FC236}">
                <a16:creationId xmlns:a16="http://schemas.microsoft.com/office/drawing/2014/main" id="{7A9F922A-514B-B403-77EA-1A56280239AD}"/>
              </a:ext>
            </a:extLst>
          </p:cNvPr>
          <p:cNvPicPr>
            <a:picLocks noChangeAspect="1"/>
          </p:cNvPicPr>
          <p:nvPr/>
        </p:nvPicPr>
        <p:blipFill>
          <a:blip r:embed="rId3"/>
          <a:stretch>
            <a:fillRect/>
          </a:stretch>
        </p:blipFill>
        <p:spPr>
          <a:xfrm>
            <a:off x="0" y="6358873"/>
            <a:ext cx="1247818" cy="499127"/>
          </a:xfrm>
          <a:prstGeom prst="rect">
            <a:avLst/>
          </a:prstGeom>
        </p:spPr>
      </p:pic>
      <p:pic>
        <p:nvPicPr>
          <p:cNvPr id="17" name="Picture 16">
            <a:extLst>
              <a:ext uri="{FF2B5EF4-FFF2-40B4-BE49-F238E27FC236}">
                <a16:creationId xmlns:a16="http://schemas.microsoft.com/office/drawing/2014/main" id="{CBE240DB-CCA8-E170-04AF-B0CD87286928}"/>
              </a:ext>
            </a:extLst>
          </p:cNvPr>
          <p:cNvPicPr>
            <a:picLocks noChangeAspect="1"/>
          </p:cNvPicPr>
          <p:nvPr/>
        </p:nvPicPr>
        <p:blipFill>
          <a:blip r:embed="rId4"/>
          <a:stretch>
            <a:fillRect/>
          </a:stretch>
        </p:blipFill>
        <p:spPr>
          <a:xfrm>
            <a:off x="1" y="1106202"/>
            <a:ext cx="3891516" cy="2041035"/>
          </a:xfrm>
          <a:prstGeom prst="rect">
            <a:avLst/>
          </a:prstGeom>
        </p:spPr>
      </p:pic>
      <p:pic>
        <p:nvPicPr>
          <p:cNvPr id="19" name="Picture 18" descr="A graph showing missing values&#10;&#10;AI-generated content may be incorrect.">
            <a:extLst>
              <a:ext uri="{FF2B5EF4-FFF2-40B4-BE49-F238E27FC236}">
                <a16:creationId xmlns:a16="http://schemas.microsoft.com/office/drawing/2014/main" id="{B1444D8F-EFB3-6578-3E3F-A8E94FA52DD8}"/>
              </a:ext>
            </a:extLst>
          </p:cNvPr>
          <p:cNvPicPr>
            <a:picLocks noChangeAspect="1"/>
          </p:cNvPicPr>
          <p:nvPr/>
        </p:nvPicPr>
        <p:blipFill>
          <a:blip r:embed="rId5"/>
          <a:stretch>
            <a:fillRect/>
          </a:stretch>
        </p:blipFill>
        <p:spPr>
          <a:xfrm>
            <a:off x="0" y="3551690"/>
            <a:ext cx="3891517" cy="1711426"/>
          </a:xfrm>
          <a:prstGeom prst="rect">
            <a:avLst/>
          </a:prstGeom>
        </p:spPr>
      </p:pic>
      <p:pic>
        <p:nvPicPr>
          <p:cNvPr id="21" name="Picture 20" descr="A screen shot of a computer code&#10;&#10;AI-generated content may be incorrect.">
            <a:extLst>
              <a:ext uri="{FF2B5EF4-FFF2-40B4-BE49-F238E27FC236}">
                <a16:creationId xmlns:a16="http://schemas.microsoft.com/office/drawing/2014/main" id="{82EDC6C7-30BD-0CFD-BAD3-3277D07FF0D3}"/>
              </a:ext>
            </a:extLst>
          </p:cNvPr>
          <p:cNvPicPr>
            <a:picLocks noChangeAspect="1"/>
          </p:cNvPicPr>
          <p:nvPr/>
        </p:nvPicPr>
        <p:blipFill>
          <a:blip r:embed="rId6"/>
          <a:stretch>
            <a:fillRect/>
          </a:stretch>
        </p:blipFill>
        <p:spPr>
          <a:xfrm>
            <a:off x="4150243" y="1106202"/>
            <a:ext cx="3891516" cy="2007365"/>
          </a:xfrm>
          <a:prstGeom prst="rect">
            <a:avLst/>
          </a:prstGeom>
        </p:spPr>
      </p:pic>
      <p:pic>
        <p:nvPicPr>
          <p:cNvPr id="24" name="Picture 23" descr="A graph of a price&#10;&#10;AI-generated content may be incorrect.">
            <a:extLst>
              <a:ext uri="{FF2B5EF4-FFF2-40B4-BE49-F238E27FC236}">
                <a16:creationId xmlns:a16="http://schemas.microsoft.com/office/drawing/2014/main" id="{B7A49345-76F1-F648-86C5-D9479D06B3A1}"/>
              </a:ext>
            </a:extLst>
          </p:cNvPr>
          <p:cNvPicPr>
            <a:picLocks noChangeAspect="1"/>
          </p:cNvPicPr>
          <p:nvPr/>
        </p:nvPicPr>
        <p:blipFill>
          <a:blip r:embed="rId7"/>
          <a:stretch>
            <a:fillRect/>
          </a:stretch>
        </p:blipFill>
        <p:spPr>
          <a:xfrm>
            <a:off x="4150243" y="3551690"/>
            <a:ext cx="3891516" cy="2671926"/>
          </a:xfrm>
          <a:prstGeom prst="rect">
            <a:avLst/>
          </a:prstGeom>
        </p:spPr>
      </p:pic>
      <p:pic>
        <p:nvPicPr>
          <p:cNvPr id="26" name="Picture 25" descr="A screenshot of a computer code&#10;&#10;AI-generated content may be incorrect.">
            <a:extLst>
              <a:ext uri="{FF2B5EF4-FFF2-40B4-BE49-F238E27FC236}">
                <a16:creationId xmlns:a16="http://schemas.microsoft.com/office/drawing/2014/main" id="{3101F387-7423-D2A9-009E-E1903989FA56}"/>
              </a:ext>
            </a:extLst>
          </p:cNvPr>
          <p:cNvPicPr>
            <a:picLocks noChangeAspect="1"/>
          </p:cNvPicPr>
          <p:nvPr/>
        </p:nvPicPr>
        <p:blipFill>
          <a:blip r:embed="rId8"/>
          <a:stretch>
            <a:fillRect/>
          </a:stretch>
        </p:blipFill>
        <p:spPr>
          <a:xfrm>
            <a:off x="8300485" y="1106202"/>
            <a:ext cx="3891516" cy="1996733"/>
          </a:xfrm>
          <a:prstGeom prst="rect">
            <a:avLst/>
          </a:prstGeom>
        </p:spPr>
      </p:pic>
      <p:pic>
        <p:nvPicPr>
          <p:cNvPr id="28" name="Picture 27" descr="A map of the united states&#10;&#10;AI-generated content may be incorrect.">
            <a:extLst>
              <a:ext uri="{FF2B5EF4-FFF2-40B4-BE49-F238E27FC236}">
                <a16:creationId xmlns:a16="http://schemas.microsoft.com/office/drawing/2014/main" id="{3F49D784-FA19-DA34-F073-888EFBAC9086}"/>
              </a:ext>
            </a:extLst>
          </p:cNvPr>
          <p:cNvPicPr>
            <a:picLocks noChangeAspect="1"/>
          </p:cNvPicPr>
          <p:nvPr/>
        </p:nvPicPr>
        <p:blipFill>
          <a:blip r:embed="rId9"/>
          <a:stretch>
            <a:fillRect/>
          </a:stretch>
        </p:blipFill>
        <p:spPr>
          <a:xfrm>
            <a:off x="8300485" y="3537427"/>
            <a:ext cx="3799366" cy="3320573"/>
          </a:xfrm>
          <a:prstGeom prst="rect">
            <a:avLst/>
          </a:prstGeom>
        </p:spPr>
      </p:pic>
    </p:spTree>
    <p:extLst>
      <p:ext uri="{BB962C8B-B14F-4D97-AF65-F5344CB8AC3E}">
        <p14:creationId xmlns:p14="http://schemas.microsoft.com/office/powerpoint/2010/main" val="70326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C2D9-0850-4620-BE32-11F44A927662}"/>
              </a:ext>
            </a:extLst>
          </p:cNvPr>
          <p:cNvSpPr>
            <a:spLocks noGrp="1"/>
          </p:cNvSpPr>
          <p:nvPr>
            <p:ph type="title"/>
          </p:nvPr>
        </p:nvSpPr>
        <p:spPr>
          <a:xfrm>
            <a:off x="2589285" y="0"/>
            <a:ext cx="6214471" cy="920336"/>
          </a:xfrm>
        </p:spPr>
        <p:txBody>
          <a:bodyPr rtlCol="0"/>
          <a:lstStyle/>
          <a:p>
            <a:r>
              <a:rPr lang="en-GB" sz="5000" dirty="0">
                <a:latin typeface="+mn-lt"/>
              </a:rPr>
              <a:t>Univariate — Price</a:t>
            </a:r>
          </a:p>
        </p:txBody>
      </p:sp>
      <p:pic>
        <p:nvPicPr>
          <p:cNvPr id="29" name="Picture Placeholder 28" descr="Pencil">
            <a:extLst>
              <a:ext uri="{FF2B5EF4-FFF2-40B4-BE49-F238E27FC236}">
                <a16:creationId xmlns:a16="http://schemas.microsoft.com/office/drawing/2014/main" id="{F0E35123-11A3-CD40-A44F-8A81B9105639}"/>
              </a:ext>
            </a:extLst>
          </p:cNvPr>
          <p:cNvPicPr>
            <a:picLocks noGrp="1" noChangeAspect="1"/>
          </p:cNvPicPr>
          <p:nvPr>
            <p:ph type="pic" sz="quarter" idx="21"/>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a:xfrm>
            <a:off x="5793255" y="4076850"/>
            <a:ext cx="605487" cy="605487"/>
          </a:xfrm>
        </p:spPr>
      </p:pic>
      <p:pic>
        <p:nvPicPr>
          <p:cNvPr id="6" name="Picture 5">
            <a:extLst>
              <a:ext uri="{FF2B5EF4-FFF2-40B4-BE49-F238E27FC236}">
                <a16:creationId xmlns:a16="http://schemas.microsoft.com/office/drawing/2014/main" id="{70E0AC03-035D-B5A1-A6B5-39D758A834F0}"/>
              </a:ext>
            </a:extLst>
          </p:cNvPr>
          <p:cNvPicPr>
            <a:picLocks noChangeAspect="1"/>
          </p:cNvPicPr>
          <p:nvPr/>
        </p:nvPicPr>
        <p:blipFill>
          <a:blip r:embed="rId5"/>
          <a:stretch>
            <a:fillRect/>
          </a:stretch>
        </p:blipFill>
        <p:spPr>
          <a:xfrm>
            <a:off x="0" y="6358873"/>
            <a:ext cx="1247818" cy="499127"/>
          </a:xfrm>
          <a:prstGeom prst="rect">
            <a:avLst/>
          </a:prstGeom>
        </p:spPr>
      </p:pic>
      <p:sp>
        <p:nvSpPr>
          <p:cNvPr id="11" name="TextBox 10">
            <a:extLst>
              <a:ext uri="{FF2B5EF4-FFF2-40B4-BE49-F238E27FC236}">
                <a16:creationId xmlns:a16="http://schemas.microsoft.com/office/drawing/2014/main" id="{9FD81D7D-E4EB-1EEE-404A-F657AFCC24C9}"/>
              </a:ext>
            </a:extLst>
          </p:cNvPr>
          <p:cNvSpPr txBox="1"/>
          <p:nvPr/>
        </p:nvSpPr>
        <p:spPr>
          <a:xfrm>
            <a:off x="4156288" y="2175060"/>
            <a:ext cx="3656960" cy="784830"/>
          </a:xfrm>
          <a:prstGeom prst="rect">
            <a:avLst/>
          </a:prstGeom>
          <a:noFill/>
        </p:spPr>
        <p:txBody>
          <a:bodyPr wrap="square" rtlCol="0">
            <a:spAutoFit/>
          </a:bodyPr>
          <a:lstStyle/>
          <a:p>
            <a:pPr marL="285750" indent="-285750">
              <a:buFont typeface="Arial" panose="020B0604020202020204" pitchFamily="34" charset="0"/>
              <a:buChar char="•"/>
              <a:defRPr sz="2000"/>
            </a:pPr>
            <a:r>
              <a:rPr lang="en-US" sz="1500" dirty="0"/>
              <a:t>Right - skewed with long tail</a:t>
            </a:r>
          </a:p>
          <a:p>
            <a:pPr marL="285750" indent="-285750">
              <a:buFont typeface="Arial" panose="020B0604020202020204" pitchFamily="34" charset="0"/>
              <a:buChar char="•"/>
              <a:defRPr sz="2000"/>
            </a:pPr>
            <a:r>
              <a:rPr lang="en-US" sz="1500" dirty="0"/>
              <a:t>Median &gt; mean; robust summaries</a:t>
            </a:r>
          </a:p>
          <a:p>
            <a:pPr marL="285750" indent="-285750">
              <a:buFont typeface="Arial" panose="020B0604020202020204" pitchFamily="34" charset="0"/>
              <a:buChar char="•"/>
              <a:defRPr sz="2000"/>
            </a:pPr>
            <a:r>
              <a:rPr lang="en-US" sz="1500" dirty="0"/>
              <a:t>Log-scale variant, clarifies patterns</a:t>
            </a:r>
          </a:p>
        </p:txBody>
      </p:sp>
      <p:sp>
        <p:nvSpPr>
          <p:cNvPr id="7" name="TextBox 6">
            <a:extLst>
              <a:ext uri="{FF2B5EF4-FFF2-40B4-BE49-F238E27FC236}">
                <a16:creationId xmlns:a16="http://schemas.microsoft.com/office/drawing/2014/main" id="{F97C9F22-5575-3D79-0883-C54558CF322C}"/>
              </a:ext>
            </a:extLst>
          </p:cNvPr>
          <p:cNvSpPr txBox="1"/>
          <p:nvPr/>
        </p:nvSpPr>
        <p:spPr>
          <a:xfrm>
            <a:off x="4219353" y="4682940"/>
            <a:ext cx="3753293" cy="2169825"/>
          </a:xfrm>
          <a:prstGeom prst="rect">
            <a:avLst/>
          </a:prstGeom>
          <a:noFill/>
        </p:spPr>
        <p:txBody>
          <a:bodyPr wrap="square" rtlCol="0">
            <a:spAutoFit/>
          </a:bodyPr>
          <a:lstStyle/>
          <a:p>
            <a:r>
              <a:rPr lang="en-US" sz="1500" dirty="0"/>
              <a:t>The price distribution is right skewed with a protracted tail which is based on a univariate analysis. The median therefore represents a stronger description of the normal price as compared to the mean price. A logarithmic transformation has the advantage of generating a more symmetric distribution, often easier to visualise and to make predictions on using thereafter [2].</a:t>
            </a:r>
            <a:endParaRPr lang="en-GB" sz="1500" dirty="0"/>
          </a:p>
        </p:txBody>
      </p:sp>
      <p:pic>
        <p:nvPicPr>
          <p:cNvPr id="4" name="Picture 3" descr="A graph of a price&#10;&#10;AI-generated content may be incorrect.">
            <a:extLst>
              <a:ext uri="{FF2B5EF4-FFF2-40B4-BE49-F238E27FC236}">
                <a16:creationId xmlns:a16="http://schemas.microsoft.com/office/drawing/2014/main" id="{D940AE76-1CF4-4E25-5B11-D70537421EE9}"/>
              </a:ext>
            </a:extLst>
          </p:cNvPr>
          <p:cNvPicPr>
            <a:picLocks noChangeAspect="1"/>
          </p:cNvPicPr>
          <p:nvPr/>
        </p:nvPicPr>
        <p:blipFill>
          <a:blip r:embed="rId6"/>
          <a:stretch>
            <a:fillRect/>
          </a:stretch>
        </p:blipFill>
        <p:spPr>
          <a:xfrm>
            <a:off x="-1" y="3600856"/>
            <a:ext cx="3917145" cy="2758017"/>
          </a:xfrm>
          <a:prstGeom prst="rect">
            <a:avLst/>
          </a:prstGeom>
        </p:spPr>
      </p:pic>
      <p:pic>
        <p:nvPicPr>
          <p:cNvPr id="8" name="Picture 7" descr="A computer screen shot of a program code">
            <a:extLst>
              <a:ext uri="{FF2B5EF4-FFF2-40B4-BE49-F238E27FC236}">
                <a16:creationId xmlns:a16="http://schemas.microsoft.com/office/drawing/2014/main" id="{A4E7B70A-82E3-73ED-FE20-51FD4815F57C}"/>
              </a:ext>
            </a:extLst>
          </p:cNvPr>
          <p:cNvPicPr>
            <a:picLocks noChangeAspect="1"/>
          </p:cNvPicPr>
          <p:nvPr/>
        </p:nvPicPr>
        <p:blipFill>
          <a:blip r:embed="rId7"/>
          <a:stretch>
            <a:fillRect/>
          </a:stretch>
        </p:blipFill>
        <p:spPr>
          <a:xfrm>
            <a:off x="0" y="1597182"/>
            <a:ext cx="3917146" cy="2003676"/>
          </a:xfrm>
          <a:prstGeom prst="rect">
            <a:avLst/>
          </a:prstGeom>
        </p:spPr>
      </p:pic>
      <p:pic>
        <p:nvPicPr>
          <p:cNvPr id="10" name="Picture 9" descr="A screen shot of a computer program&#10;&#10;AI-generated content may be incorrect.">
            <a:extLst>
              <a:ext uri="{FF2B5EF4-FFF2-40B4-BE49-F238E27FC236}">
                <a16:creationId xmlns:a16="http://schemas.microsoft.com/office/drawing/2014/main" id="{BE245F99-514F-D2B1-AF32-91E04A8DD157}"/>
              </a:ext>
            </a:extLst>
          </p:cNvPr>
          <p:cNvPicPr>
            <a:picLocks noChangeAspect="1"/>
          </p:cNvPicPr>
          <p:nvPr/>
        </p:nvPicPr>
        <p:blipFill>
          <a:blip r:embed="rId8"/>
          <a:stretch>
            <a:fillRect/>
          </a:stretch>
        </p:blipFill>
        <p:spPr>
          <a:xfrm>
            <a:off x="8172895" y="1597181"/>
            <a:ext cx="3953361" cy="2003676"/>
          </a:xfrm>
          <a:prstGeom prst="rect">
            <a:avLst/>
          </a:prstGeom>
        </p:spPr>
      </p:pic>
      <p:pic>
        <p:nvPicPr>
          <p:cNvPr id="13" name="Picture 12" descr="A graph of a tall tower&#10;&#10;AI-generated content may be incorrect.">
            <a:extLst>
              <a:ext uri="{FF2B5EF4-FFF2-40B4-BE49-F238E27FC236}">
                <a16:creationId xmlns:a16="http://schemas.microsoft.com/office/drawing/2014/main" id="{A05658FC-56FF-3A3A-12BD-A7588E9B661E}"/>
              </a:ext>
            </a:extLst>
          </p:cNvPr>
          <p:cNvPicPr>
            <a:picLocks noChangeAspect="1"/>
          </p:cNvPicPr>
          <p:nvPr/>
        </p:nvPicPr>
        <p:blipFill>
          <a:blip r:embed="rId9"/>
          <a:stretch>
            <a:fillRect/>
          </a:stretch>
        </p:blipFill>
        <p:spPr>
          <a:xfrm>
            <a:off x="8148667" y="3865016"/>
            <a:ext cx="4043333" cy="2992984"/>
          </a:xfrm>
          <a:prstGeom prst="rect">
            <a:avLst/>
          </a:prstGeom>
        </p:spPr>
      </p:pic>
    </p:spTree>
    <p:extLst>
      <p:ext uri="{BB962C8B-B14F-4D97-AF65-F5344CB8AC3E}">
        <p14:creationId xmlns:p14="http://schemas.microsoft.com/office/powerpoint/2010/main" val="269403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2B532-EB3E-428B-9224-EFA237D16A73}"/>
              </a:ext>
            </a:extLst>
          </p:cNvPr>
          <p:cNvSpPr>
            <a:spLocks noGrp="1"/>
          </p:cNvSpPr>
          <p:nvPr>
            <p:ph type="title"/>
          </p:nvPr>
        </p:nvSpPr>
        <p:spPr/>
        <p:txBody>
          <a:bodyPr rtlCol="0"/>
          <a:lstStyle/>
          <a:p>
            <a:r>
              <a:rPr lang="en-GB" sz="5000" dirty="0">
                <a:latin typeface="+mn-lt"/>
              </a:rPr>
              <a:t>Univariate — Availability &amp; Reviews</a:t>
            </a:r>
          </a:p>
        </p:txBody>
      </p:sp>
      <p:pic>
        <p:nvPicPr>
          <p:cNvPr id="4" name="Picture 3">
            <a:extLst>
              <a:ext uri="{FF2B5EF4-FFF2-40B4-BE49-F238E27FC236}">
                <a16:creationId xmlns:a16="http://schemas.microsoft.com/office/drawing/2014/main" id="{7493E156-6FE9-7136-05FB-91CC8C394B62}"/>
              </a:ext>
            </a:extLst>
          </p:cNvPr>
          <p:cNvPicPr>
            <a:picLocks noChangeAspect="1"/>
          </p:cNvPicPr>
          <p:nvPr/>
        </p:nvPicPr>
        <p:blipFill>
          <a:blip r:embed="rId3"/>
          <a:stretch>
            <a:fillRect/>
          </a:stretch>
        </p:blipFill>
        <p:spPr>
          <a:xfrm>
            <a:off x="0" y="6361815"/>
            <a:ext cx="1247818" cy="499127"/>
          </a:xfrm>
          <a:prstGeom prst="rect">
            <a:avLst/>
          </a:prstGeom>
        </p:spPr>
      </p:pic>
      <p:sp>
        <p:nvSpPr>
          <p:cNvPr id="3" name="TextBox 2">
            <a:extLst>
              <a:ext uri="{FF2B5EF4-FFF2-40B4-BE49-F238E27FC236}">
                <a16:creationId xmlns:a16="http://schemas.microsoft.com/office/drawing/2014/main" id="{1CEADD8D-95A8-8177-14A6-8D74B0386B56}"/>
              </a:ext>
            </a:extLst>
          </p:cNvPr>
          <p:cNvSpPr txBox="1"/>
          <p:nvPr/>
        </p:nvSpPr>
        <p:spPr>
          <a:xfrm>
            <a:off x="0" y="4079887"/>
            <a:ext cx="3386211" cy="1708160"/>
          </a:xfrm>
          <a:prstGeom prst="rect">
            <a:avLst/>
          </a:prstGeom>
          <a:noFill/>
        </p:spPr>
        <p:txBody>
          <a:bodyPr wrap="square" rtlCol="0">
            <a:spAutoFit/>
          </a:bodyPr>
          <a:lstStyle/>
          <a:p>
            <a:pPr marL="285750" indent="-285750">
              <a:buFont typeface="Arial" panose="020B0604020202020204" pitchFamily="34" charset="0"/>
              <a:buChar char="•"/>
            </a:pPr>
            <a:r>
              <a:rPr lang="en-GB" sz="1500" dirty="0"/>
              <a:t>Long tails: many low-activity listings</a:t>
            </a:r>
          </a:p>
          <a:p>
            <a:pPr marL="285750" indent="-285750">
              <a:buFont typeface="Arial" panose="020B0604020202020204" pitchFamily="34" charset="0"/>
              <a:buChar char="•"/>
            </a:pPr>
            <a:r>
              <a:rPr lang="en-GB" sz="1500" dirty="0"/>
              <a:t>Zero inflated reviews per month</a:t>
            </a:r>
          </a:p>
          <a:p>
            <a:pPr marL="285750" indent="-285750">
              <a:buFont typeface="Arial" panose="020B0604020202020204" pitchFamily="34" charset="0"/>
              <a:buChar char="•"/>
            </a:pPr>
            <a:r>
              <a:rPr lang="en-GB" sz="1500" dirty="0"/>
              <a:t>Availability inversely track occupancy</a:t>
            </a:r>
          </a:p>
          <a:p>
            <a:pPr marL="285750" indent="-285750">
              <a:buFont typeface="Arial" panose="020B0604020202020204" pitchFamily="34" charset="0"/>
              <a:buChar char="•"/>
            </a:pPr>
            <a:r>
              <a:rPr lang="en-GB" sz="1500" dirty="0"/>
              <a:t>Reviews per month proxies' demand</a:t>
            </a:r>
          </a:p>
          <a:p>
            <a:pPr marL="285750" indent="-285750">
              <a:buFont typeface="Arial" panose="020B0604020202020204" pitchFamily="34" charset="0"/>
              <a:buChar char="•"/>
            </a:pPr>
            <a:r>
              <a:rPr lang="en-GB" sz="1500" dirty="0"/>
              <a:t>Use robust stats; consider transforms</a:t>
            </a:r>
          </a:p>
          <a:p>
            <a:pPr marL="285750" indent="-285750">
              <a:buFont typeface="Arial" panose="020B0604020202020204" pitchFamily="34" charset="0"/>
              <a:buChar char="•"/>
            </a:pPr>
            <a:r>
              <a:rPr lang="en-GB" sz="1500" dirty="0"/>
              <a:t>New listings drive missing data</a:t>
            </a:r>
          </a:p>
          <a:p>
            <a:endParaRPr lang="en-GB" sz="1500" dirty="0"/>
          </a:p>
        </p:txBody>
      </p:sp>
      <p:sp>
        <p:nvSpPr>
          <p:cNvPr id="5" name="TextBox 4">
            <a:extLst>
              <a:ext uri="{FF2B5EF4-FFF2-40B4-BE49-F238E27FC236}">
                <a16:creationId xmlns:a16="http://schemas.microsoft.com/office/drawing/2014/main" id="{C5A6026C-61A8-9797-E9DC-E948159C71EA}"/>
              </a:ext>
            </a:extLst>
          </p:cNvPr>
          <p:cNvSpPr txBox="1"/>
          <p:nvPr/>
        </p:nvSpPr>
        <p:spPr>
          <a:xfrm>
            <a:off x="6412947" y="1398496"/>
            <a:ext cx="5156790" cy="5493812"/>
          </a:xfrm>
          <a:prstGeom prst="rect">
            <a:avLst/>
          </a:prstGeom>
          <a:noFill/>
        </p:spPr>
        <p:txBody>
          <a:bodyPr wrap="square" rtlCol="0">
            <a:spAutoFit/>
          </a:bodyPr>
          <a:lstStyle/>
          <a:p>
            <a:r>
              <a:rPr lang="en-US" sz="1500" dirty="0"/>
              <a:t>The metrics of availability and reviews are strongly long known, which is also characteristic of hospitality data </a:t>
            </a:r>
            <a:r>
              <a:rPr lang="en-GB" sz="1600" dirty="0"/>
              <a:t>using statistical analysis of univariate</a:t>
            </a:r>
            <a:r>
              <a:rPr lang="en-US" sz="1500" dirty="0"/>
              <a:t>. This trend is an indication that a significant percentage of the accommodation is either partially booked infrequently, newly registered or consists of highly focused niche market segments. </a:t>
            </a:r>
          </a:p>
          <a:p>
            <a:endParaRPr lang="en-US" sz="1500" dirty="0"/>
          </a:p>
          <a:p>
            <a:r>
              <a:rPr lang="en-US" sz="1500" dirty="0"/>
              <a:t>Disaggregated by room type the data indicate that there is systematic premium on Entire homes/apartments as compared to Private rooms; Shared rooms, on the other hand, have significantly lower rates. These pricing differentials are consistent with the presented theories regarding the principal-agent relationship in which self-contained environments are seen as ones that provide more privacy and autonomy, and this is why they tend to be more remunerated.</a:t>
            </a:r>
          </a:p>
          <a:p>
            <a:endParaRPr lang="en-US" sz="1500" dirty="0"/>
          </a:p>
          <a:p>
            <a:r>
              <a:rPr lang="en-US" sz="1500" dirty="0"/>
              <a:t>Frequency distribution based on geography indicates that Manhattan and Brooklyn are the main nodes of the listing ecosystem through the borough-level frequency distribution. Their volume dominance is associated with the wider spheres of demographics and transfers, in accordance with the urban-based tourism research offered by the United Nations and population density data offered by the Census Bureau [3].</a:t>
            </a:r>
            <a:endParaRPr lang="en-GB" sz="1500" dirty="0"/>
          </a:p>
        </p:txBody>
      </p:sp>
      <p:pic>
        <p:nvPicPr>
          <p:cNvPr id="6" name="Picture 5">
            <a:extLst>
              <a:ext uri="{FF2B5EF4-FFF2-40B4-BE49-F238E27FC236}">
                <a16:creationId xmlns:a16="http://schemas.microsoft.com/office/drawing/2014/main" id="{C38749BF-6BCC-C260-241B-789D194A1174}"/>
              </a:ext>
            </a:extLst>
          </p:cNvPr>
          <p:cNvPicPr>
            <a:picLocks noChangeAspect="1"/>
          </p:cNvPicPr>
          <p:nvPr/>
        </p:nvPicPr>
        <p:blipFill>
          <a:blip r:embed="rId4"/>
          <a:stretch>
            <a:fillRect/>
          </a:stretch>
        </p:blipFill>
        <p:spPr>
          <a:xfrm>
            <a:off x="378187" y="1398496"/>
            <a:ext cx="3462828" cy="2333532"/>
          </a:xfrm>
          <a:prstGeom prst="rect">
            <a:avLst/>
          </a:prstGeom>
        </p:spPr>
      </p:pic>
    </p:spTree>
    <p:extLst>
      <p:ext uri="{BB962C8B-B14F-4D97-AF65-F5344CB8AC3E}">
        <p14:creationId xmlns:p14="http://schemas.microsoft.com/office/powerpoint/2010/main" val="1169930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288024F-CEE0-E491-9643-1A08061134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EE679E-078F-2B7A-03B6-F6A0F743C4B2}"/>
              </a:ext>
            </a:extLst>
          </p:cNvPr>
          <p:cNvSpPr>
            <a:spLocks noGrp="1"/>
          </p:cNvSpPr>
          <p:nvPr>
            <p:ph type="title"/>
          </p:nvPr>
        </p:nvSpPr>
        <p:spPr/>
        <p:txBody>
          <a:bodyPr rtlCol="0"/>
          <a:lstStyle/>
          <a:p>
            <a:r>
              <a:rPr lang="en-GB" sz="5000" dirty="0">
                <a:latin typeface="+mn-lt"/>
              </a:rPr>
              <a:t>Univariate — Availability &amp; Reviews</a:t>
            </a:r>
          </a:p>
        </p:txBody>
      </p:sp>
      <p:pic>
        <p:nvPicPr>
          <p:cNvPr id="4" name="Picture 3">
            <a:extLst>
              <a:ext uri="{FF2B5EF4-FFF2-40B4-BE49-F238E27FC236}">
                <a16:creationId xmlns:a16="http://schemas.microsoft.com/office/drawing/2014/main" id="{AAF5C08C-5873-E0F3-9F22-62E94494305C}"/>
              </a:ext>
            </a:extLst>
          </p:cNvPr>
          <p:cNvPicPr>
            <a:picLocks noChangeAspect="1"/>
          </p:cNvPicPr>
          <p:nvPr/>
        </p:nvPicPr>
        <p:blipFill>
          <a:blip r:embed="rId3"/>
          <a:stretch>
            <a:fillRect/>
          </a:stretch>
        </p:blipFill>
        <p:spPr>
          <a:xfrm>
            <a:off x="0" y="6361815"/>
            <a:ext cx="1247818" cy="499127"/>
          </a:xfrm>
          <a:prstGeom prst="rect">
            <a:avLst/>
          </a:prstGeom>
        </p:spPr>
      </p:pic>
      <p:pic>
        <p:nvPicPr>
          <p:cNvPr id="8" name="Picture 7" descr="A computer screen shot of a program&#10;&#10;AI-generated content may be incorrect.">
            <a:extLst>
              <a:ext uri="{FF2B5EF4-FFF2-40B4-BE49-F238E27FC236}">
                <a16:creationId xmlns:a16="http://schemas.microsoft.com/office/drawing/2014/main" id="{23CC9525-CA9A-8069-7F13-75955B6447ED}"/>
              </a:ext>
            </a:extLst>
          </p:cNvPr>
          <p:cNvPicPr>
            <a:picLocks noChangeAspect="1"/>
          </p:cNvPicPr>
          <p:nvPr/>
        </p:nvPicPr>
        <p:blipFill>
          <a:blip r:embed="rId4"/>
          <a:stretch>
            <a:fillRect/>
          </a:stretch>
        </p:blipFill>
        <p:spPr>
          <a:xfrm>
            <a:off x="0" y="1648922"/>
            <a:ext cx="3885793" cy="2115463"/>
          </a:xfrm>
          <a:prstGeom prst="rect">
            <a:avLst/>
          </a:prstGeom>
        </p:spPr>
      </p:pic>
      <p:pic>
        <p:nvPicPr>
          <p:cNvPr id="10" name="Picture 9" descr="A graph of data being displayed&#10;&#10;AI-generated content may be incorrect.">
            <a:extLst>
              <a:ext uri="{FF2B5EF4-FFF2-40B4-BE49-F238E27FC236}">
                <a16:creationId xmlns:a16="http://schemas.microsoft.com/office/drawing/2014/main" id="{D171F00E-2C64-7C8F-4D39-40419FDD66F4}"/>
              </a:ext>
            </a:extLst>
          </p:cNvPr>
          <p:cNvPicPr>
            <a:picLocks noChangeAspect="1"/>
          </p:cNvPicPr>
          <p:nvPr/>
        </p:nvPicPr>
        <p:blipFill>
          <a:blip r:embed="rId5"/>
          <a:stretch>
            <a:fillRect/>
          </a:stretch>
        </p:blipFill>
        <p:spPr>
          <a:xfrm>
            <a:off x="0" y="3944679"/>
            <a:ext cx="3885793" cy="2417136"/>
          </a:xfrm>
          <a:prstGeom prst="rect">
            <a:avLst/>
          </a:prstGeom>
        </p:spPr>
      </p:pic>
      <p:pic>
        <p:nvPicPr>
          <p:cNvPr id="12" name="Picture 11" descr="A computer screen shot of a program code&#10;&#10;AI-generated content may be incorrect.">
            <a:extLst>
              <a:ext uri="{FF2B5EF4-FFF2-40B4-BE49-F238E27FC236}">
                <a16:creationId xmlns:a16="http://schemas.microsoft.com/office/drawing/2014/main" id="{AA6EF0D3-B0A3-751F-CBD3-DCEC1DFAAC99}"/>
              </a:ext>
            </a:extLst>
          </p:cNvPr>
          <p:cNvPicPr>
            <a:picLocks noChangeAspect="1"/>
          </p:cNvPicPr>
          <p:nvPr/>
        </p:nvPicPr>
        <p:blipFill>
          <a:blip r:embed="rId6"/>
          <a:stretch>
            <a:fillRect/>
          </a:stretch>
        </p:blipFill>
        <p:spPr>
          <a:xfrm>
            <a:off x="4253024" y="1648922"/>
            <a:ext cx="3885793" cy="2115463"/>
          </a:xfrm>
          <a:prstGeom prst="rect">
            <a:avLst/>
          </a:prstGeom>
        </p:spPr>
      </p:pic>
      <p:pic>
        <p:nvPicPr>
          <p:cNvPr id="14" name="Picture 13" descr="A graph of reviews&#10;&#10;AI-generated content may be incorrect.">
            <a:extLst>
              <a:ext uri="{FF2B5EF4-FFF2-40B4-BE49-F238E27FC236}">
                <a16:creationId xmlns:a16="http://schemas.microsoft.com/office/drawing/2014/main" id="{C054BBBD-152E-0A89-0F58-0D5DE3331364}"/>
              </a:ext>
            </a:extLst>
          </p:cNvPr>
          <p:cNvPicPr>
            <a:picLocks noChangeAspect="1"/>
          </p:cNvPicPr>
          <p:nvPr/>
        </p:nvPicPr>
        <p:blipFill>
          <a:blip r:embed="rId7"/>
          <a:stretch>
            <a:fillRect/>
          </a:stretch>
        </p:blipFill>
        <p:spPr>
          <a:xfrm>
            <a:off x="4253024" y="3944679"/>
            <a:ext cx="3885793" cy="2834636"/>
          </a:xfrm>
          <a:prstGeom prst="rect">
            <a:avLst/>
          </a:prstGeom>
        </p:spPr>
      </p:pic>
      <p:pic>
        <p:nvPicPr>
          <p:cNvPr id="16" name="Picture 15" descr="A graph of reviews per month&#10;&#10;AI-generated content may be incorrect.">
            <a:extLst>
              <a:ext uri="{FF2B5EF4-FFF2-40B4-BE49-F238E27FC236}">
                <a16:creationId xmlns:a16="http://schemas.microsoft.com/office/drawing/2014/main" id="{1A77B481-AB49-04F6-47F7-7CEE9D7A2D0F}"/>
              </a:ext>
            </a:extLst>
          </p:cNvPr>
          <p:cNvPicPr>
            <a:picLocks noChangeAspect="1"/>
          </p:cNvPicPr>
          <p:nvPr/>
        </p:nvPicPr>
        <p:blipFill>
          <a:blip r:embed="rId8"/>
          <a:stretch>
            <a:fillRect/>
          </a:stretch>
        </p:blipFill>
        <p:spPr>
          <a:xfrm>
            <a:off x="8306208" y="3944679"/>
            <a:ext cx="3885792" cy="2854468"/>
          </a:xfrm>
          <a:prstGeom prst="rect">
            <a:avLst/>
          </a:prstGeom>
        </p:spPr>
      </p:pic>
      <p:pic>
        <p:nvPicPr>
          <p:cNvPr id="18" name="Picture 17" descr="A computer screen shot of a program&#10;&#10;AI-generated content may be incorrect.">
            <a:extLst>
              <a:ext uri="{FF2B5EF4-FFF2-40B4-BE49-F238E27FC236}">
                <a16:creationId xmlns:a16="http://schemas.microsoft.com/office/drawing/2014/main" id="{B2841131-0982-A650-7212-DAC518C2D9FB}"/>
              </a:ext>
            </a:extLst>
          </p:cNvPr>
          <p:cNvPicPr>
            <a:picLocks noChangeAspect="1"/>
          </p:cNvPicPr>
          <p:nvPr/>
        </p:nvPicPr>
        <p:blipFill>
          <a:blip r:embed="rId9"/>
          <a:stretch>
            <a:fillRect/>
          </a:stretch>
        </p:blipFill>
        <p:spPr>
          <a:xfrm>
            <a:off x="8306208" y="1648922"/>
            <a:ext cx="3885792" cy="2115463"/>
          </a:xfrm>
          <a:prstGeom prst="rect">
            <a:avLst/>
          </a:prstGeom>
        </p:spPr>
      </p:pic>
    </p:spTree>
    <p:extLst>
      <p:ext uri="{BB962C8B-B14F-4D97-AF65-F5344CB8AC3E}">
        <p14:creationId xmlns:p14="http://schemas.microsoft.com/office/powerpoint/2010/main" val="2556821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Placeholder 6" descr="skycrapers">
            <a:extLst>
              <a:ext uri="{FF2B5EF4-FFF2-40B4-BE49-F238E27FC236}">
                <a16:creationId xmlns:a16="http://schemas.microsoft.com/office/drawing/2014/main" id="{A241642C-CB49-4AA1-9EAD-3BCEA280B5B6}"/>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9335386" y="0"/>
            <a:ext cx="2856614" cy="2617943"/>
          </a:xfrm>
        </p:spPr>
      </p:pic>
      <p:pic>
        <p:nvPicPr>
          <p:cNvPr id="5" name="Picture 4">
            <a:extLst>
              <a:ext uri="{FF2B5EF4-FFF2-40B4-BE49-F238E27FC236}">
                <a16:creationId xmlns:a16="http://schemas.microsoft.com/office/drawing/2014/main" id="{0ED300E4-4FAC-D7BB-FA53-9117155AE4EF}"/>
              </a:ext>
            </a:extLst>
          </p:cNvPr>
          <p:cNvPicPr>
            <a:picLocks noChangeAspect="1"/>
          </p:cNvPicPr>
          <p:nvPr/>
        </p:nvPicPr>
        <p:blipFill>
          <a:blip r:embed="rId4"/>
          <a:stretch>
            <a:fillRect/>
          </a:stretch>
        </p:blipFill>
        <p:spPr>
          <a:xfrm>
            <a:off x="0" y="6358873"/>
            <a:ext cx="1247818" cy="499127"/>
          </a:xfrm>
          <a:prstGeom prst="rect">
            <a:avLst/>
          </a:prstGeom>
        </p:spPr>
      </p:pic>
      <p:sp>
        <p:nvSpPr>
          <p:cNvPr id="11" name="Title 1">
            <a:extLst>
              <a:ext uri="{FF2B5EF4-FFF2-40B4-BE49-F238E27FC236}">
                <a16:creationId xmlns:a16="http://schemas.microsoft.com/office/drawing/2014/main" id="{8FBFCA16-8D78-4A87-9023-708458E3A4F3}"/>
              </a:ext>
            </a:extLst>
          </p:cNvPr>
          <p:cNvSpPr>
            <a:spLocks noGrp="1"/>
          </p:cNvSpPr>
          <p:nvPr>
            <p:ph type="title"/>
          </p:nvPr>
        </p:nvSpPr>
        <p:spPr>
          <a:xfrm>
            <a:off x="13894" y="0"/>
            <a:ext cx="7703030" cy="920336"/>
          </a:xfrm>
        </p:spPr>
        <p:txBody>
          <a:bodyPr rtlCol="0"/>
          <a:lstStyle/>
          <a:p>
            <a:r>
              <a:rPr lang="en-GB" sz="4000" dirty="0">
                <a:latin typeface="+mn-lt"/>
              </a:rPr>
              <a:t>Bivariate — Price by Room Type</a:t>
            </a:r>
          </a:p>
        </p:txBody>
      </p:sp>
      <p:sp>
        <p:nvSpPr>
          <p:cNvPr id="12" name="TextBox 11">
            <a:extLst>
              <a:ext uri="{FF2B5EF4-FFF2-40B4-BE49-F238E27FC236}">
                <a16:creationId xmlns:a16="http://schemas.microsoft.com/office/drawing/2014/main" id="{D734EC4C-79F3-C421-5CAA-2BC9D30A2C24}"/>
              </a:ext>
            </a:extLst>
          </p:cNvPr>
          <p:cNvSpPr txBox="1"/>
          <p:nvPr/>
        </p:nvSpPr>
        <p:spPr>
          <a:xfrm>
            <a:off x="0" y="920336"/>
            <a:ext cx="4114800" cy="1261884"/>
          </a:xfrm>
          <a:prstGeom prst="rect">
            <a:avLst/>
          </a:prstGeom>
          <a:noFill/>
        </p:spPr>
        <p:txBody>
          <a:bodyPr wrap="square" rtlCol="0">
            <a:spAutoFit/>
          </a:bodyPr>
          <a:lstStyle/>
          <a:p>
            <a:pPr marL="285750" indent="-285750">
              <a:buFont typeface="Arial" panose="020B0604020202020204" pitchFamily="34" charset="0"/>
              <a:buChar char="•"/>
            </a:pPr>
            <a:r>
              <a:rPr lang="en-GB" sz="1500" dirty="0"/>
              <a:t>Hierarchy: </a:t>
            </a:r>
            <a:r>
              <a:rPr lang="en-GB" sz="1600" dirty="0"/>
              <a:t>Entire &gt; Private &gt; Shared by share </a:t>
            </a:r>
          </a:p>
          <a:p>
            <a:pPr marL="285750" indent="-285750">
              <a:buFont typeface="Arial" panose="020B0604020202020204" pitchFamily="34" charset="0"/>
              <a:buChar char="•"/>
            </a:pPr>
            <a:r>
              <a:rPr lang="en-GB" sz="1500" dirty="0"/>
              <a:t>Entire homes: widest dispersion</a:t>
            </a:r>
          </a:p>
          <a:p>
            <a:pPr marL="285750" indent="-285750">
              <a:buFont typeface="Arial" panose="020B0604020202020204" pitchFamily="34" charset="0"/>
              <a:buChar char="•"/>
            </a:pPr>
            <a:r>
              <a:rPr lang="en-GB" sz="1500" dirty="0"/>
              <a:t>Overlap: budget Entire vs Premium Private</a:t>
            </a:r>
          </a:p>
          <a:p>
            <a:pPr marL="285750" indent="-285750">
              <a:buFont typeface="Arial" panose="020B0604020202020204" pitchFamily="34" charset="0"/>
              <a:buChar char="•"/>
            </a:pPr>
            <a:r>
              <a:rPr lang="en-GB" sz="1500" dirty="0"/>
              <a:t>Min nights &amp; fees widen gaps</a:t>
            </a:r>
          </a:p>
          <a:p>
            <a:pPr marL="285750" indent="-285750">
              <a:buFont typeface="Arial" panose="020B0604020202020204" pitchFamily="34" charset="0"/>
              <a:buChar char="•"/>
            </a:pPr>
            <a:r>
              <a:rPr lang="en-GB" sz="1500" dirty="0"/>
              <a:t>Professional host skew prices</a:t>
            </a:r>
          </a:p>
        </p:txBody>
      </p:sp>
      <p:sp>
        <p:nvSpPr>
          <p:cNvPr id="13" name="TextBox 12">
            <a:extLst>
              <a:ext uri="{FF2B5EF4-FFF2-40B4-BE49-F238E27FC236}">
                <a16:creationId xmlns:a16="http://schemas.microsoft.com/office/drawing/2014/main" id="{676863A1-5278-E575-39B8-D07B3139C406}"/>
              </a:ext>
            </a:extLst>
          </p:cNvPr>
          <p:cNvSpPr txBox="1"/>
          <p:nvPr/>
        </p:nvSpPr>
        <p:spPr>
          <a:xfrm>
            <a:off x="1247818" y="6073170"/>
            <a:ext cx="10944182" cy="830997"/>
          </a:xfrm>
          <a:prstGeom prst="rect">
            <a:avLst/>
          </a:prstGeom>
          <a:noFill/>
        </p:spPr>
        <p:txBody>
          <a:bodyPr wrap="square" rtlCol="0">
            <a:spAutoFit/>
          </a:bodyPr>
          <a:lstStyle/>
          <a:p>
            <a:r>
              <a:rPr lang="en-US" sz="1500" dirty="0"/>
              <a:t>It is evidenced by the bivariate analyses of their consistent support of the expected </a:t>
            </a:r>
            <a:r>
              <a:rPr lang="en-GB" sz="1600" dirty="0"/>
              <a:t>pricing</a:t>
            </a:r>
            <a:r>
              <a:rPr lang="en-US" sz="1500" dirty="0"/>
              <a:t> hierarchies. The visualisational representations of price between rooms types, such as box-plots, indicate that the medians are strongly defined; the units that belong to Entire homes have considerably higher median and simultaneously larger variability[4].</a:t>
            </a:r>
            <a:endParaRPr lang="en-GB" sz="1500" dirty="0"/>
          </a:p>
        </p:txBody>
      </p:sp>
      <p:pic>
        <p:nvPicPr>
          <p:cNvPr id="3" name="Picture 2" descr="A screenshot of a computer program&#10;&#10;AI-generated content may be incorrect.">
            <a:extLst>
              <a:ext uri="{FF2B5EF4-FFF2-40B4-BE49-F238E27FC236}">
                <a16:creationId xmlns:a16="http://schemas.microsoft.com/office/drawing/2014/main" id="{2DF6D4E4-982B-450F-085E-EDFF340F42C5}"/>
              </a:ext>
            </a:extLst>
          </p:cNvPr>
          <p:cNvPicPr>
            <a:picLocks noChangeAspect="1"/>
          </p:cNvPicPr>
          <p:nvPr/>
        </p:nvPicPr>
        <p:blipFill>
          <a:blip r:embed="rId5"/>
          <a:stretch>
            <a:fillRect/>
          </a:stretch>
        </p:blipFill>
        <p:spPr>
          <a:xfrm>
            <a:off x="13894" y="2300591"/>
            <a:ext cx="3667244" cy="3629728"/>
          </a:xfrm>
          <a:prstGeom prst="rect">
            <a:avLst/>
          </a:prstGeom>
        </p:spPr>
      </p:pic>
      <p:pic>
        <p:nvPicPr>
          <p:cNvPr id="6" name="Picture 5" descr="A diagram of a room type&#10;&#10;AI-generated content may be incorrect.">
            <a:extLst>
              <a:ext uri="{FF2B5EF4-FFF2-40B4-BE49-F238E27FC236}">
                <a16:creationId xmlns:a16="http://schemas.microsoft.com/office/drawing/2014/main" id="{3CF888B5-78C5-37F5-DFAB-A0C1544CE856}"/>
              </a:ext>
            </a:extLst>
          </p:cNvPr>
          <p:cNvPicPr>
            <a:picLocks noChangeAspect="1"/>
          </p:cNvPicPr>
          <p:nvPr/>
        </p:nvPicPr>
        <p:blipFill>
          <a:blip r:embed="rId6"/>
          <a:stretch>
            <a:fillRect/>
          </a:stretch>
        </p:blipFill>
        <p:spPr>
          <a:xfrm>
            <a:off x="3865409" y="2317726"/>
            <a:ext cx="6088640" cy="3612593"/>
          </a:xfrm>
          <a:prstGeom prst="rect">
            <a:avLst/>
          </a:prstGeom>
        </p:spPr>
      </p:pic>
    </p:spTree>
    <p:extLst>
      <p:ext uri="{BB962C8B-B14F-4D97-AF65-F5344CB8AC3E}">
        <p14:creationId xmlns:p14="http://schemas.microsoft.com/office/powerpoint/2010/main" val="433561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3"/>
                                        </p:tgtEl>
                                      </p:cBhvr>
                                    </p:animEffect>
                                    <p:anim calcmode="lin" valueType="num">
                                      <p:cBhvr>
                                        <p:cTn id="7"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3"/>
                                        </p:tgtEl>
                                        <p:attrNameLst>
                                          <p:attrName>ppt_h</p:attrName>
                                        </p:attrNameLst>
                                      </p:cBhvr>
                                      <p:tavLst>
                                        <p:tav tm="0">
                                          <p:val>
                                            <p:strVal val="ppt_h"/>
                                          </p:val>
                                        </p:tav>
                                        <p:tav tm="100000">
                                          <p:val>
                                            <p:strVal val="ppt_h"/>
                                          </p:val>
                                        </p:tav>
                                      </p:tavLst>
                                    </p:anim>
                                    <p:set>
                                      <p:cBhvr>
                                        <p:cTn id="9" dur="1" fill="hold">
                                          <p:stCondLst>
                                            <p:cond delay="1999"/>
                                          </p:stCondLst>
                                        </p:cTn>
                                        <p:tgtEl>
                                          <p:spTgt spid="3"/>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heel(1)">
                                      <p:cBhvr>
                                        <p:cTn id="1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66F21DF-1B06-4C26-AB6E-3CB8A9E504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DDFBE-CF75-D885-B856-CE2EB75E8D0C}"/>
              </a:ext>
            </a:extLst>
          </p:cNvPr>
          <p:cNvSpPr>
            <a:spLocks noGrp="1"/>
          </p:cNvSpPr>
          <p:nvPr>
            <p:ph type="title"/>
          </p:nvPr>
        </p:nvSpPr>
        <p:spPr>
          <a:xfrm>
            <a:off x="1919435" y="136353"/>
            <a:ext cx="7267095" cy="920336"/>
          </a:xfrm>
        </p:spPr>
        <p:txBody>
          <a:bodyPr rtlCol="0"/>
          <a:lstStyle/>
          <a:p>
            <a:r>
              <a:rPr lang="en-GB" sz="4000" dirty="0">
                <a:latin typeface="+mn-lt"/>
              </a:rPr>
              <a:t>Bivariate — Price by borough</a:t>
            </a:r>
          </a:p>
        </p:txBody>
      </p:sp>
      <p:pic>
        <p:nvPicPr>
          <p:cNvPr id="4" name="Picture 3">
            <a:extLst>
              <a:ext uri="{FF2B5EF4-FFF2-40B4-BE49-F238E27FC236}">
                <a16:creationId xmlns:a16="http://schemas.microsoft.com/office/drawing/2014/main" id="{B1452F49-617E-970A-0AD6-6805CF230D80}"/>
              </a:ext>
            </a:extLst>
          </p:cNvPr>
          <p:cNvPicPr>
            <a:picLocks noChangeAspect="1"/>
          </p:cNvPicPr>
          <p:nvPr/>
        </p:nvPicPr>
        <p:blipFill>
          <a:blip r:embed="rId3"/>
          <a:stretch>
            <a:fillRect/>
          </a:stretch>
        </p:blipFill>
        <p:spPr>
          <a:xfrm>
            <a:off x="0" y="6358873"/>
            <a:ext cx="1247818" cy="499127"/>
          </a:xfrm>
          <a:prstGeom prst="rect">
            <a:avLst/>
          </a:prstGeom>
        </p:spPr>
      </p:pic>
      <p:sp>
        <p:nvSpPr>
          <p:cNvPr id="5" name="TextBox 4">
            <a:extLst>
              <a:ext uri="{FF2B5EF4-FFF2-40B4-BE49-F238E27FC236}">
                <a16:creationId xmlns:a16="http://schemas.microsoft.com/office/drawing/2014/main" id="{84CD2A62-9919-BAAB-A05D-FBFD9745A002}"/>
              </a:ext>
            </a:extLst>
          </p:cNvPr>
          <p:cNvSpPr txBox="1"/>
          <p:nvPr/>
        </p:nvSpPr>
        <p:spPr>
          <a:xfrm>
            <a:off x="0" y="1431640"/>
            <a:ext cx="3583172" cy="1492716"/>
          </a:xfrm>
          <a:prstGeom prst="rect">
            <a:avLst/>
          </a:prstGeom>
          <a:noFill/>
        </p:spPr>
        <p:txBody>
          <a:bodyPr wrap="square" rtlCol="0">
            <a:spAutoFit/>
          </a:bodyPr>
          <a:lstStyle/>
          <a:p>
            <a:pPr marL="285750" indent="-285750">
              <a:buFont typeface="Arial" panose="020B0604020202020204" pitchFamily="34" charset="0"/>
              <a:buChar char="•"/>
            </a:pPr>
            <a:r>
              <a:rPr lang="en-GB" sz="1500" dirty="0"/>
              <a:t>Manhattan highest median &amp; spread</a:t>
            </a:r>
          </a:p>
          <a:p>
            <a:pPr marL="285750" indent="-285750">
              <a:buFont typeface="Arial" panose="020B0604020202020204" pitchFamily="34" charset="0"/>
              <a:buChar char="•"/>
            </a:pPr>
            <a:r>
              <a:rPr lang="en-GB" sz="1500" dirty="0"/>
              <a:t>Brooklyn mid-high with hotspots</a:t>
            </a:r>
          </a:p>
          <a:p>
            <a:pPr marL="285750" indent="-285750">
              <a:buFont typeface="Arial" panose="020B0604020202020204" pitchFamily="34" charset="0"/>
              <a:buChar char="•"/>
            </a:pPr>
            <a:r>
              <a:rPr lang="en-GB" sz="1500" dirty="0"/>
              <a:t>Queens/Bronx lower with high pockets</a:t>
            </a:r>
          </a:p>
          <a:p>
            <a:pPr marL="285750" indent="-285750">
              <a:buFont typeface="Arial" panose="020B0604020202020204" pitchFamily="34" charset="0"/>
              <a:buChar char="•"/>
            </a:pPr>
            <a:r>
              <a:rPr lang="en-GB" sz="1500" dirty="0"/>
              <a:t>Staten-island budget-orientated</a:t>
            </a:r>
          </a:p>
          <a:p>
            <a:pPr marL="285750" indent="-285750">
              <a:buFont typeface="Arial" panose="020B0604020202020204" pitchFamily="34" charset="0"/>
              <a:buChar char="•"/>
            </a:pPr>
            <a:r>
              <a:rPr lang="en-GB" sz="1500" dirty="0"/>
              <a:t>Borough &amp; room type interaction strong</a:t>
            </a:r>
          </a:p>
          <a:p>
            <a:pPr marL="285750" indent="-285750">
              <a:buFont typeface="Arial" panose="020B0604020202020204" pitchFamily="34" charset="0"/>
              <a:buChar char="•"/>
            </a:pPr>
            <a:r>
              <a:rPr lang="en-GB" sz="1500" dirty="0"/>
              <a:t>Preserve raw for sensitivity checks</a:t>
            </a:r>
            <a:endParaRPr lang="en-GB" sz="1600" dirty="0"/>
          </a:p>
        </p:txBody>
      </p:sp>
      <p:pic>
        <p:nvPicPr>
          <p:cNvPr id="6" name="Picture 5">
            <a:extLst>
              <a:ext uri="{FF2B5EF4-FFF2-40B4-BE49-F238E27FC236}">
                <a16:creationId xmlns:a16="http://schemas.microsoft.com/office/drawing/2014/main" id="{85C3D17C-8EBC-7DC7-4FED-5EC8D4475464}"/>
              </a:ext>
            </a:extLst>
          </p:cNvPr>
          <p:cNvPicPr>
            <a:picLocks noChangeAspect="1"/>
          </p:cNvPicPr>
          <p:nvPr/>
        </p:nvPicPr>
        <p:blipFill>
          <a:blip r:embed="rId4"/>
          <a:stretch>
            <a:fillRect/>
          </a:stretch>
        </p:blipFill>
        <p:spPr>
          <a:xfrm>
            <a:off x="10075031" y="25965"/>
            <a:ext cx="1939760" cy="1405675"/>
          </a:xfrm>
          <a:prstGeom prst="rect">
            <a:avLst/>
          </a:prstGeom>
        </p:spPr>
      </p:pic>
      <p:sp>
        <p:nvSpPr>
          <p:cNvPr id="7" name="TextBox 6">
            <a:extLst>
              <a:ext uri="{FF2B5EF4-FFF2-40B4-BE49-F238E27FC236}">
                <a16:creationId xmlns:a16="http://schemas.microsoft.com/office/drawing/2014/main" id="{BCC5C2DD-6AB9-BD80-2C22-26031EFD6A50}"/>
              </a:ext>
            </a:extLst>
          </p:cNvPr>
          <p:cNvSpPr txBox="1"/>
          <p:nvPr/>
        </p:nvSpPr>
        <p:spPr>
          <a:xfrm>
            <a:off x="0" y="3583265"/>
            <a:ext cx="2505475" cy="2400657"/>
          </a:xfrm>
          <a:prstGeom prst="rect">
            <a:avLst/>
          </a:prstGeom>
          <a:noFill/>
        </p:spPr>
        <p:txBody>
          <a:bodyPr wrap="square" rtlCol="0">
            <a:spAutoFit/>
          </a:bodyPr>
          <a:lstStyle/>
          <a:p>
            <a:r>
              <a:rPr lang="en-US" sz="1500" dirty="0"/>
              <a:t>Comparative evaluation on the borough level shows that the median prices are high and widely distributed in Manhattan. In comparison, Queens and Bronx typically have a lower median values, though there are isolated enclaves of high-price accommodations. </a:t>
            </a:r>
            <a:endParaRPr lang="en-GB" sz="1500" dirty="0"/>
          </a:p>
        </p:txBody>
      </p:sp>
      <p:pic>
        <p:nvPicPr>
          <p:cNvPr id="8" name="Picture 7" descr="A screenshot of a computer code&#10;&#10;AI-generated content may be incorrect.">
            <a:extLst>
              <a:ext uri="{FF2B5EF4-FFF2-40B4-BE49-F238E27FC236}">
                <a16:creationId xmlns:a16="http://schemas.microsoft.com/office/drawing/2014/main" id="{D54D0969-BA10-4E1F-9CE9-C17B89B433AB}"/>
              </a:ext>
            </a:extLst>
          </p:cNvPr>
          <p:cNvPicPr>
            <a:picLocks noChangeAspect="1"/>
          </p:cNvPicPr>
          <p:nvPr/>
        </p:nvPicPr>
        <p:blipFill>
          <a:blip r:embed="rId5"/>
          <a:stretch>
            <a:fillRect/>
          </a:stretch>
        </p:blipFill>
        <p:spPr>
          <a:xfrm>
            <a:off x="3583172" y="1378347"/>
            <a:ext cx="3109371" cy="2756695"/>
          </a:xfrm>
          <a:prstGeom prst="rect">
            <a:avLst/>
          </a:prstGeom>
        </p:spPr>
      </p:pic>
      <p:pic>
        <p:nvPicPr>
          <p:cNvPr id="10" name="Picture 9" descr="A graph of a number of boxes&#10;&#10;AI-generated content may be incorrect.">
            <a:extLst>
              <a:ext uri="{FF2B5EF4-FFF2-40B4-BE49-F238E27FC236}">
                <a16:creationId xmlns:a16="http://schemas.microsoft.com/office/drawing/2014/main" id="{BE190A06-7F3A-2C58-584E-8C1ACA0AE367}"/>
              </a:ext>
            </a:extLst>
          </p:cNvPr>
          <p:cNvPicPr>
            <a:picLocks noChangeAspect="1"/>
          </p:cNvPicPr>
          <p:nvPr/>
        </p:nvPicPr>
        <p:blipFill>
          <a:blip r:embed="rId6"/>
          <a:stretch>
            <a:fillRect/>
          </a:stretch>
        </p:blipFill>
        <p:spPr>
          <a:xfrm>
            <a:off x="2373957" y="4188335"/>
            <a:ext cx="4318586" cy="2533312"/>
          </a:xfrm>
          <a:prstGeom prst="rect">
            <a:avLst/>
          </a:prstGeom>
        </p:spPr>
      </p:pic>
      <p:pic>
        <p:nvPicPr>
          <p:cNvPr id="12" name="Picture 11" descr="A screenshot of a computer code&#10;&#10;AI-generated content may be incorrect.">
            <a:extLst>
              <a:ext uri="{FF2B5EF4-FFF2-40B4-BE49-F238E27FC236}">
                <a16:creationId xmlns:a16="http://schemas.microsoft.com/office/drawing/2014/main" id="{CE368107-7135-60AA-1885-C3304E68FD38}"/>
              </a:ext>
            </a:extLst>
          </p:cNvPr>
          <p:cNvPicPr>
            <a:picLocks noChangeAspect="1"/>
          </p:cNvPicPr>
          <p:nvPr/>
        </p:nvPicPr>
        <p:blipFill>
          <a:blip r:embed="rId7"/>
          <a:stretch>
            <a:fillRect/>
          </a:stretch>
        </p:blipFill>
        <p:spPr>
          <a:xfrm>
            <a:off x="7872058" y="1669118"/>
            <a:ext cx="3500155" cy="2656690"/>
          </a:xfrm>
          <a:prstGeom prst="rect">
            <a:avLst/>
          </a:prstGeom>
        </p:spPr>
      </p:pic>
      <p:pic>
        <p:nvPicPr>
          <p:cNvPr id="14" name="Picture 13" descr="A table with numbers and a number of people&#10;&#10;AI-generated content may be incorrect.">
            <a:extLst>
              <a:ext uri="{FF2B5EF4-FFF2-40B4-BE49-F238E27FC236}">
                <a16:creationId xmlns:a16="http://schemas.microsoft.com/office/drawing/2014/main" id="{67EFE3D3-DA8D-9DD3-7357-5D1A4F37E80B}"/>
              </a:ext>
            </a:extLst>
          </p:cNvPr>
          <p:cNvPicPr>
            <a:picLocks noChangeAspect="1"/>
          </p:cNvPicPr>
          <p:nvPr/>
        </p:nvPicPr>
        <p:blipFill>
          <a:blip r:embed="rId8"/>
          <a:stretch>
            <a:fillRect/>
          </a:stretch>
        </p:blipFill>
        <p:spPr>
          <a:xfrm>
            <a:off x="7052272" y="4326434"/>
            <a:ext cx="5139728" cy="2395213"/>
          </a:xfrm>
          <a:prstGeom prst="rect">
            <a:avLst/>
          </a:prstGeom>
        </p:spPr>
      </p:pic>
    </p:spTree>
    <p:extLst>
      <p:ext uri="{BB962C8B-B14F-4D97-AF65-F5344CB8AC3E}">
        <p14:creationId xmlns:p14="http://schemas.microsoft.com/office/powerpoint/2010/main" val="415868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057ED1C-4032-0CC9-3292-28AA4221E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ADE3A-3D55-EF83-9627-CF340A625BC8}"/>
              </a:ext>
            </a:extLst>
          </p:cNvPr>
          <p:cNvSpPr>
            <a:spLocks noGrp="1"/>
          </p:cNvSpPr>
          <p:nvPr>
            <p:ph type="title"/>
          </p:nvPr>
        </p:nvSpPr>
        <p:spPr>
          <a:xfrm>
            <a:off x="3641910" y="136353"/>
            <a:ext cx="3439374" cy="920336"/>
          </a:xfrm>
        </p:spPr>
        <p:txBody>
          <a:bodyPr rtlCol="0"/>
          <a:lstStyle/>
          <a:p>
            <a:r>
              <a:rPr lang="en-GB" sz="4000" dirty="0">
                <a:latin typeface="+mn-lt"/>
              </a:rPr>
              <a:t>Spatial Signal</a:t>
            </a:r>
          </a:p>
        </p:txBody>
      </p:sp>
      <p:pic>
        <p:nvPicPr>
          <p:cNvPr id="4" name="Picture 3">
            <a:extLst>
              <a:ext uri="{FF2B5EF4-FFF2-40B4-BE49-F238E27FC236}">
                <a16:creationId xmlns:a16="http://schemas.microsoft.com/office/drawing/2014/main" id="{EDF55C31-F163-5E7D-CBD6-6E4062271FB2}"/>
              </a:ext>
            </a:extLst>
          </p:cNvPr>
          <p:cNvPicPr>
            <a:picLocks noChangeAspect="1"/>
          </p:cNvPicPr>
          <p:nvPr/>
        </p:nvPicPr>
        <p:blipFill>
          <a:blip r:embed="rId3"/>
          <a:stretch>
            <a:fillRect/>
          </a:stretch>
        </p:blipFill>
        <p:spPr>
          <a:xfrm>
            <a:off x="0" y="6358873"/>
            <a:ext cx="1247818" cy="499127"/>
          </a:xfrm>
          <a:prstGeom prst="rect">
            <a:avLst/>
          </a:prstGeom>
        </p:spPr>
      </p:pic>
      <p:sp>
        <p:nvSpPr>
          <p:cNvPr id="5" name="TextBox 4">
            <a:extLst>
              <a:ext uri="{FF2B5EF4-FFF2-40B4-BE49-F238E27FC236}">
                <a16:creationId xmlns:a16="http://schemas.microsoft.com/office/drawing/2014/main" id="{08D4508A-BE35-9E12-4CAC-273D0186BD39}"/>
              </a:ext>
            </a:extLst>
          </p:cNvPr>
          <p:cNvSpPr txBox="1"/>
          <p:nvPr/>
        </p:nvSpPr>
        <p:spPr>
          <a:xfrm>
            <a:off x="89510" y="1679945"/>
            <a:ext cx="4167963" cy="784830"/>
          </a:xfrm>
          <a:prstGeom prst="rect">
            <a:avLst/>
          </a:prstGeom>
          <a:noFill/>
        </p:spPr>
        <p:txBody>
          <a:bodyPr wrap="square" rtlCol="0">
            <a:spAutoFit/>
          </a:bodyPr>
          <a:lstStyle/>
          <a:p>
            <a:pPr marL="285750" indent="-285750">
              <a:buFont typeface="Arial" panose="020B0604020202020204" pitchFamily="34" charset="0"/>
              <a:buChar char="•"/>
            </a:pPr>
            <a:r>
              <a:rPr lang="en-GB" sz="1500" dirty="0"/>
              <a:t>Hotspots: central Manhattan, parts of Brooklyn</a:t>
            </a:r>
          </a:p>
          <a:p>
            <a:pPr marL="285750" indent="-285750">
              <a:buFont typeface="Arial" panose="020B0604020202020204" pitchFamily="34" charset="0"/>
              <a:buChar char="•"/>
            </a:pPr>
            <a:r>
              <a:rPr lang="en-GB" sz="1500" dirty="0"/>
              <a:t>Outer borough: lower, diffuse prices</a:t>
            </a:r>
          </a:p>
          <a:p>
            <a:pPr marL="285750" indent="-285750">
              <a:buFont typeface="Arial" panose="020B0604020202020204" pitchFamily="34" charset="0"/>
              <a:buChar char="•"/>
            </a:pPr>
            <a:r>
              <a:rPr lang="en-GB" sz="1500" dirty="0"/>
              <a:t>Gradient align with access/desirability </a:t>
            </a:r>
          </a:p>
        </p:txBody>
      </p:sp>
      <p:sp>
        <p:nvSpPr>
          <p:cNvPr id="6" name="TextBox 5">
            <a:extLst>
              <a:ext uri="{FF2B5EF4-FFF2-40B4-BE49-F238E27FC236}">
                <a16:creationId xmlns:a16="http://schemas.microsoft.com/office/drawing/2014/main" id="{00CF5530-37F0-F031-3A74-916844D91BBB}"/>
              </a:ext>
            </a:extLst>
          </p:cNvPr>
          <p:cNvSpPr txBox="1"/>
          <p:nvPr/>
        </p:nvSpPr>
        <p:spPr>
          <a:xfrm>
            <a:off x="0" y="3308313"/>
            <a:ext cx="3823271" cy="2169825"/>
          </a:xfrm>
          <a:prstGeom prst="rect">
            <a:avLst/>
          </a:prstGeom>
          <a:noFill/>
        </p:spPr>
        <p:txBody>
          <a:bodyPr wrap="square" rtlCol="0">
            <a:spAutoFit/>
          </a:bodyPr>
          <a:lstStyle/>
          <a:p>
            <a:r>
              <a:rPr lang="en-US" sz="1500" dirty="0"/>
              <a:t>Due to its simple  spatial effects representation, the visual because of plotting geographic coordinates and colouring them by price, makes the concentration areas conspicuous in the centre of Manhattan and local places of Brooklyn. This tendency reflects inherent attractiveness of these neighbourhoods and their closeness to major attractions and means of transportation[5].</a:t>
            </a:r>
            <a:endParaRPr lang="en-GB" sz="1500" dirty="0"/>
          </a:p>
        </p:txBody>
      </p:sp>
      <p:pic>
        <p:nvPicPr>
          <p:cNvPr id="7" name="Picture 6" descr="A screenshot of a computer program&#10;&#10;AI-generated content may be incorrect.">
            <a:extLst>
              <a:ext uri="{FF2B5EF4-FFF2-40B4-BE49-F238E27FC236}">
                <a16:creationId xmlns:a16="http://schemas.microsoft.com/office/drawing/2014/main" id="{2EF7256B-2E2C-356F-772B-BB8F67F8AD5B}"/>
              </a:ext>
            </a:extLst>
          </p:cNvPr>
          <p:cNvPicPr>
            <a:picLocks noChangeAspect="1"/>
          </p:cNvPicPr>
          <p:nvPr/>
        </p:nvPicPr>
        <p:blipFill>
          <a:blip r:embed="rId4"/>
          <a:stretch>
            <a:fillRect/>
          </a:stretch>
        </p:blipFill>
        <p:spPr>
          <a:xfrm>
            <a:off x="3823272" y="2072360"/>
            <a:ext cx="3887188" cy="3690487"/>
          </a:xfrm>
          <a:prstGeom prst="rect">
            <a:avLst/>
          </a:prstGeom>
        </p:spPr>
      </p:pic>
      <p:pic>
        <p:nvPicPr>
          <p:cNvPr id="9" name="Picture 8" descr="A chart with numbers and a map of the country&#10;&#10;AI-generated content may be incorrect.">
            <a:extLst>
              <a:ext uri="{FF2B5EF4-FFF2-40B4-BE49-F238E27FC236}">
                <a16:creationId xmlns:a16="http://schemas.microsoft.com/office/drawing/2014/main" id="{24EE31FB-1CC4-83F9-9C9B-C874568C69A5}"/>
              </a:ext>
            </a:extLst>
          </p:cNvPr>
          <p:cNvPicPr>
            <a:picLocks noChangeAspect="1"/>
          </p:cNvPicPr>
          <p:nvPr/>
        </p:nvPicPr>
        <p:blipFill>
          <a:blip r:embed="rId5"/>
          <a:stretch>
            <a:fillRect/>
          </a:stretch>
        </p:blipFill>
        <p:spPr>
          <a:xfrm>
            <a:off x="8099351" y="2072360"/>
            <a:ext cx="3887189" cy="3887189"/>
          </a:xfrm>
          <a:prstGeom prst="rect">
            <a:avLst/>
          </a:prstGeom>
        </p:spPr>
      </p:pic>
    </p:spTree>
    <p:extLst>
      <p:ext uri="{BB962C8B-B14F-4D97-AF65-F5344CB8AC3E}">
        <p14:creationId xmlns:p14="http://schemas.microsoft.com/office/powerpoint/2010/main" val="3858279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059604A-736A-6494-F998-0F716CD15B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C5B6A5-6A0F-FE7A-FD67-09C2BADE6E19}"/>
              </a:ext>
            </a:extLst>
          </p:cNvPr>
          <p:cNvSpPr>
            <a:spLocks noGrp="1"/>
          </p:cNvSpPr>
          <p:nvPr>
            <p:ph type="title"/>
          </p:nvPr>
        </p:nvSpPr>
        <p:spPr>
          <a:xfrm>
            <a:off x="2806996" y="104455"/>
            <a:ext cx="6092455" cy="920336"/>
          </a:xfrm>
        </p:spPr>
        <p:txBody>
          <a:bodyPr rtlCol="0"/>
          <a:lstStyle/>
          <a:p>
            <a:r>
              <a:rPr lang="en-GB" sz="4000" dirty="0">
                <a:latin typeface="+mn-lt"/>
              </a:rPr>
              <a:t>Multivariate Grouping</a:t>
            </a:r>
          </a:p>
        </p:txBody>
      </p:sp>
      <p:pic>
        <p:nvPicPr>
          <p:cNvPr id="4" name="Picture 3">
            <a:extLst>
              <a:ext uri="{FF2B5EF4-FFF2-40B4-BE49-F238E27FC236}">
                <a16:creationId xmlns:a16="http://schemas.microsoft.com/office/drawing/2014/main" id="{ED5556E3-E8D1-C4D4-67B5-3AE95E19A181}"/>
              </a:ext>
            </a:extLst>
          </p:cNvPr>
          <p:cNvPicPr>
            <a:picLocks noChangeAspect="1"/>
          </p:cNvPicPr>
          <p:nvPr/>
        </p:nvPicPr>
        <p:blipFill>
          <a:blip r:embed="rId3"/>
          <a:stretch>
            <a:fillRect/>
          </a:stretch>
        </p:blipFill>
        <p:spPr>
          <a:xfrm>
            <a:off x="0" y="6358873"/>
            <a:ext cx="1247818" cy="499127"/>
          </a:xfrm>
          <a:prstGeom prst="rect">
            <a:avLst/>
          </a:prstGeom>
        </p:spPr>
      </p:pic>
      <p:sp>
        <p:nvSpPr>
          <p:cNvPr id="5" name="TextBox 4">
            <a:extLst>
              <a:ext uri="{FF2B5EF4-FFF2-40B4-BE49-F238E27FC236}">
                <a16:creationId xmlns:a16="http://schemas.microsoft.com/office/drawing/2014/main" id="{CD37C81B-7E24-F9F0-8DDD-A3D4A7F0F502}"/>
              </a:ext>
            </a:extLst>
          </p:cNvPr>
          <p:cNvSpPr txBox="1"/>
          <p:nvPr/>
        </p:nvSpPr>
        <p:spPr>
          <a:xfrm>
            <a:off x="0" y="1626781"/>
            <a:ext cx="4540102" cy="784830"/>
          </a:xfrm>
          <a:prstGeom prst="rect">
            <a:avLst/>
          </a:prstGeom>
          <a:noFill/>
        </p:spPr>
        <p:txBody>
          <a:bodyPr wrap="square" rtlCol="0">
            <a:spAutoFit/>
          </a:bodyPr>
          <a:lstStyle/>
          <a:p>
            <a:pPr marL="285750" indent="-285750">
              <a:buFont typeface="Arial" panose="020B0604020202020204" pitchFamily="34" charset="0"/>
              <a:buChar char="•"/>
            </a:pPr>
            <a:r>
              <a:rPr lang="en-GB" sz="1500" dirty="0"/>
              <a:t>Median price by Borough &amp; Room type</a:t>
            </a:r>
          </a:p>
          <a:p>
            <a:pPr marL="285750" indent="-285750">
              <a:buFont typeface="Arial" panose="020B0604020202020204" pitchFamily="34" charset="0"/>
              <a:buChar char="•"/>
            </a:pPr>
            <a:r>
              <a:rPr lang="en-GB" sz="1500" dirty="0"/>
              <a:t>Location amplifies room type effects</a:t>
            </a:r>
          </a:p>
          <a:p>
            <a:pPr marL="285750" indent="-285750">
              <a:buFont typeface="Arial" panose="020B0604020202020204" pitchFamily="34" charset="0"/>
              <a:buChar char="•"/>
            </a:pPr>
            <a:r>
              <a:rPr lang="en-GB" sz="1500" dirty="0"/>
              <a:t>Compact summary for comparisons  </a:t>
            </a:r>
          </a:p>
        </p:txBody>
      </p:sp>
      <p:sp>
        <p:nvSpPr>
          <p:cNvPr id="6" name="TextBox 5">
            <a:extLst>
              <a:ext uri="{FF2B5EF4-FFF2-40B4-BE49-F238E27FC236}">
                <a16:creationId xmlns:a16="http://schemas.microsoft.com/office/drawing/2014/main" id="{AAA2B91C-0FBF-F2A3-E50E-90232B5C4674}"/>
              </a:ext>
            </a:extLst>
          </p:cNvPr>
          <p:cNvSpPr txBox="1"/>
          <p:nvPr/>
        </p:nvSpPr>
        <p:spPr>
          <a:xfrm>
            <a:off x="1247818" y="5966458"/>
            <a:ext cx="10788238" cy="784830"/>
          </a:xfrm>
          <a:prstGeom prst="rect">
            <a:avLst/>
          </a:prstGeom>
          <a:noFill/>
        </p:spPr>
        <p:txBody>
          <a:bodyPr wrap="square" rtlCol="0">
            <a:spAutoFit/>
          </a:bodyPr>
          <a:lstStyle/>
          <a:p>
            <a:r>
              <a:rPr lang="en-GB" sz="1500" dirty="0"/>
              <a:t>Multivariate grouping helps in explaining finer patterns within the data [6]. </a:t>
            </a:r>
            <a:r>
              <a:rPr lang="en-US" sz="1500" dirty="0"/>
              <a:t>The effect of interaction is very pronounced when I combine the median price by a borough and a type of room: an Entire home, in Manhattan is significantly more expensive than a Private room, in Queens. Such sharp differences are the reason why unsupervised segmentation can be required to reveal hidden market structures.</a:t>
            </a:r>
            <a:endParaRPr lang="en-GB" sz="1500" dirty="0"/>
          </a:p>
        </p:txBody>
      </p:sp>
      <p:pic>
        <p:nvPicPr>
          <p:cNvPr id="7" name="Picture 6" descr="A screenshot of a computer program&#10;&#10;AI-generated content may be incorrect.">
            <a:extLst>
              <a:ext uri="{FF2B5EF4-FFF2-40B4-BE49-F238E27FC236}">
                <a16:creationId xmlns:a16="http://schemas.microsoft.com/office/drawing/2014/main" id="{24E4F13F-CD84-9E68-2AEA-D3E41B11B391}"/>
              </a:ext>
            </a:extLst>
          </p:cNvPr>
          <p:cNvPicPr>
            <a:picLocks noChangeAspect="1"/>
          </p:cNvPicPr>
          <p:nvPr/>
        </p:nvPicPr>
        <p:blipFill>
          <a:blip r:embed="rId4"/>
          <a:stretch>
            <a:fillRect/>
          </a:stretch>
        </p:blipFill>
        <p:spPr>
          <a:xfrm>
            <a:off x="0" y="2384370"/>
            <a:ext cx="4031408" cy="3582087"/>
          </a:xfrm>
          <a:prstGeom prst="rect">
            <a:avLst/>
          </a:prstGeom>
        </p:spPr>
      </p:pic>
      <p:pic>
        <p:nvPicPr>
          <p:cNvPr id="9" name="Picture 8" descr="A graph of different colored bars&#10;&#10;AI-generated content may be incorrect.">
            <a:extLst>
              <a:ext uri="{FF2B5EF4-FFF2-40B4-BE49-F238E27FC236}">
                <a16:creationId xmlns:a16="http://schemas.microsoft.com/office/drawing/2014/main" id="{7731CD3E-D079-F01B-B1F6-D041DD332B27}"/>
              </a:ext>
            </a:extLst>
          </p:cNvPr>
          <p:cNvPicPr>
            <a:picLocks noChangeAspect="1"/>
          </p:cNvPicPr>
          <p:nvPr/>
        </p:nvPicPr>
        <p:blipFill>
          <a:blip r:embed="rId5"/>
          <a:stretch>
            <a:fillRect/>
          </a:stretch>
        </p:blipFill>
        <p:spPr>
          <a:xfrm>
            <a:off x="4848019" y="1626780"/>
            <a:ext cx="7060445" cy="4215191"/>
          </a:xfrm>
          <a:prstGeom prst="rect">
            <a:avLst/>
          </a:prstGeom>
        </p:spPr>
      </p:pic>
    </p:spTree>
    <p:extLst>
      <p:ext uri="{BB962C8B-B14F-4D97-AF65-F5344CB8AC3E}">
        <p14:creationId xmlns:p14="http://schemas.microsoft.com/office/powerpoint/2010/main" val="3573362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81BC7D3-18C1-4592-89F4-E85519EA8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0E5095-800D-C028-5B1E-5D7C7AB279B7}"/>
              </a:ext>
            </a:extLst>
          </p:cNvPr>
          <p:cNvSpPr>
            <a:spLocks noGrp="1"/>
          </p:cNvSpPr>
          <p:nvPr>
            <p:ph type="title"/>
          </p:nvPr>
        </p:nvSpPr>
        <p:spPr>
          <a:xfrm>
            <a:off x="4486941" y="93822"/>
            <a:ext cx="3423682" cy="920336"/>
          </a:xfrm>
        </p:spPr>
        <p:txBody>
          <a:bodyPr rtlCol="0"/>
          <a:lstStyle/>
          <a:p>
            <a:r>
              <a:rPr lang="en-GB" sz="4000" dirty="0">
                <a:latin typeface="+mn-lt"/>
              </a:rPr>
              <a:t>Key Findings</a:t>
            </a:r>
          </a:p>
        </p:txBody>
      </p:sp>
      <p:pic>
        <p:nvPicPr>
          <p:cNvPr id="4" name="Picture 3">
            <a:extLst>
              <a:ext uri="{FF2B5EF4-FFF2-40B4-BE49-F238E27FC236}">
                <a16:creationId xmlns:a16="http://schemas.microsoft.com/office/drawing/2014/main" id="{1BA020D4-65E0-FC99-194F-C28251C1AA8C}"/>
              </a:ext>
            </a:extLst>
          </p:cNvPr>
          <p:cNvPicPr>
            <a:picLocks noChangeAspect="1"/>
          </p:cNvPicPr>
          <p:nvPr/>
        </p:nvPicPr>
        <p:blipFill>
          <a:blip r:embed="rId3"/>
          <a:stretch>
            <a:fillRect/>
          </a:stretch>
        </p:blipFill>
        <p:spPr>
          <a:xfrm>
            <a:off x="0" y="6358873"/>
            <a:ext cx="1247818" cy="499127"/>
          </a:xfrm>
          <a:prstGeom prst="rect">
            <a:avLst/>
          </a:prstGeom>
        </p:spPr>
      </p:pic>
      <p:sp>
        <p:nvSpPr>
          <p:cNvPr id="5" name="TextBox 4">
            <a:extLst>
              <a:ext uri="{FF2B5EF4-FFF2-40B4-BE49-F238E27FC236}">
                <a16:creationId xmlns:a16="http://schemas.microsoft.com/office/drawing/2014/main" id="{172100AB-7516-C95F-8AAE-E2F7D030ECE9}"/>
              </a:ext>
            </a:extLst>
          </p:cNvPr>
          <p:cNvSpPr txBox="1"/>
          <p:nvPr/>
        </p:nvSpPr>
        <p:spPr>
          <a:xfrm>
            <a:off x="0" y="1084114"/>
            <a:ext cx="5071730"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Price heavily skewed → robust/log reviews essential</a:t>
            </a:r>
          </a:p>
          <a:p>
            <a:pPr marL="285750" indent="-285750">
              <a:buFont typeface="Arial" panose="020B0604020202020204" pitchFamily="34" charset="0"/>
              <a:buChar char="•"/>
            </a:pPr>
            <a:r>
              <a:rPr lang="en-GB" sz="1500" dirty="0"/>
              <a:t>Room type plus geography jointly drive price outcomes</a:t>
            </a:r>
          </a:p>
          <a:p>
            <a:pPr marL="285750" indent="-285750">
              <a:buFont typeface="Arial" panose="020B0604020202020204" pitchFamily="34" charset="0"/>
              <a:buChar char="•"/>
            </a:pPr>
            <a:r>
              <a:rPr lang="en-GB" sz="1500" dirty="0"/>
              <a:t>Clusters align with intuitive markets segments</a:t>
            </a:r>
          </a:p>
          <a:p>
            <a:pPr marL="285750" indent="-285750">
              <a:buFont typeface="Arial" panose="020B0604020202020204" pitchFamily="34" charset="0"/>
              <a:buChar char="•"/>
            </a:pPr>
            <a:r>
              <a:rPr lang="en-GB" sz="1500" dirty="0"/>
              <a:t>Model confirms spatial &amp; room type dominance</a:t>
            </a:r>
          </a:p>
        </p:txBody>
      </p:sp>
      <p:sp>
        <p:nvSpPr>
          <p:cNvPr id="6" name="TextBox 5">
            <a:extLst>
              <a:ext uri="{FF2B5EF4-FFF2-40B4-BE49-F238E27FC236}">
                <a16:creationId xmlns:a16="http://schemas.microsoft.com/office/drawing/2014/main" id="{275FD59A-3531-8ED4-458A-61AE995D0111}"/>
              </a:ext>
            </a:extLst>
          </p:cNvPr>
          <p:cNvSpPr txBox="1"/>
          <p:nvPr/>
        </p:nvSpPr>
        <p:spPr>
          <a:xfrm>
            <a:off x="85060" y="2116665"/>
            <a:ext cx="3019647" cy="784830"/>
          </a:xfrm>
          <a:prstGeom prst="rect">
            <a:avLst/>
          </a:prstGeom>
          <a:noFill/>
        </p:spPr>
        <p:txBody>
          <a:bodyPr wrap="square" rtlCol="0">
            <a:spAutoFit/>
          </a:bodyPr>
          <a:lstStyle/>
          <a:p>
            <a:r>
              <a:rPr lang="en-US" sz="1500" dirty="0"/>
              <a:t>(1) price distributions are heavily skewed to the right, thus requiring vigorous efforts and log-scales.</a:t>
            </a:r>
            <a:endParaRPr lang="en-GB" sz="1500" dirty="0"/>
          </a:p>
        </p:txBody>
      </p:sp>
      <p:sp>
        <p:nvSpPr>
          <p:cNvPr id="7" name="TextBox 6">
            <a:extLst>
              <a:ext uri="{FF2B5EF4-FFF2-40B4-BE49-F238E27FC236}">
                <a16:creationId xmlns:a16="http://schemas.microsoft.com/office/drawing/2014/main" id="{E0ECD855-01C8-40B2-A774-E3D419E8C4E9}"/>
              </a:ext>
            </a:extLst>
          </p:cNvPr>
          <p:cNvSpPr txBox="1"/>
          <p:nvPr/>
        </p:nvSpPr>
        <p:spPr>
          <a:xfrm>
            <a:off x="21264" y="2901495"/>
            <a:ext cx="3147238" cy="1246495"/>
          </a:xfrm>
          <a:prstGeom prst="rect">
            <a:avLst/>
          </a:prstGeom>
          <a:noFill/>
        </p:spPr>
        <p:txBody>
          <a:bodyPr wrap="square" rtlCol="0">
            <a:spAutoFit/>
          </a:bodyPr>
          <a:lstStyle/>
          <a:p>
            <a:r>
              <a:rPr lang="en-US" sz="1500" dirty="0"/>
              <a:t>(2) the joint effect of room type, and geography significantly affects price behaviour with the entire homes in the central Manhattan taking up the higher end of the price distribution</a:t>
            </a:r>
            <a:endParaRPr lang="en-GB" sz="1500" dirty="0"/>
          </a:p>
        </p:txBody>
      </p:sp>
      <p:sp>
        <p:nvSpPr>
          <p:cNvPr id="8" name="TextBox 7">
            <a:extLst>
              <a:ext uri="{FF2B5EF4-FFF2-40B4-BE49-F238E27FC236}">
                <a16:creationId xmlns:a16="http://schemas.microsoft.com/office/drawing/2014/main" id="{22865DFA-62F8-AD8C-4DB8-8155446234A0}"/>
              </a:ext>
            </a:extLst>
          </p:cNvPr>
          <p:cNvSpPr txBox="1"/>
          <p:nvPr/>
        </p:nvSpPr>
        <p:spPr>
          <a:xfrm>
            <a:off x="-53163" y="4263754"/>
            <a:ext cx="3381154" cy="784830"/>
          </a:xfrm>
          <a:prstGeom prst="rect">
            <a:avLst/>
          </a:prstGeom>
          <a:noFill/>
        </p:spPr>
        <p:txBody>
          <a:bodyPr wrap="square" rtlCol="0">
            <a:spAutoFit/>
          </a:bodyPr>
          <a:lstStyle/>
          <a:p>
            <a:r>
              <a:rPr lang="en-US" sz="1500" dirty="0"/>
              <a:t>(3) unsupervised hocustering provides coherent market segments that are close to what the market can think of.</a:t>
            </a:r>
            <a:endParaRPr lang="en-GB" sz="1500" dirty="0"/>
          </a:p>
        </p:txBody>
      </p:sp>
      <p:sp>
        <p:nvSpPr>
          <p:cNvPr id="9" name="TextBox 8">
            <a:extLst>
              <a:ext uri="{FF2B5EF4-FFF2-40B4-BE49-F238E27FC236}">
                <a16:creationId xmlns:a16="http://schemas.microsoft.com/office/drawing/2014/main" id="{8A4D49E4-60B5-D6FB-6AA3-8B1ACF626631}"/>
              </a:ext>
            </a:extLst>
          </p:cNvPr>
          <p:cNvSpPr txBox="1"/>
          <p:nvPr/>
        </p:nvSpPr>
        <p:spPr>
          <a:xfrm>
            <a:off x="-74428" y="5164348"/>
            <a:ext cx="2923953" cy="1246495"/>
          </a:xfrm>
          <a:prstGeom prst="rect">
            <a:avLst/>
          </a:prstGeom>
          <a:noFill/>
        </p:spPr>
        <p:txBody>
          <a:bodyPr wrap="square" rtlCol="0">
            <a:spAutoFit/>
          </a:bodyPr>
          <a:lstStyle/>
          <a:p>
            <a:r>
              <a:rPr lang="en-US" sz="1500" dirty="0"/>
              <a:t>4) non-parametric models such as the Random Forest help to establish that spatial factors and room type are the most salient market predictors.</a:t>
            </a:r>
            <a:endParaRPr lang="en-GB" sz="1500" dirty="0"/>
          </a:p>
        </p:txBody>
      </p:sp>
      <p:pic>
        <p:nvPicPr>
          <p:cNvPr id="10" name="Picture 9" descr="A screenshot of a computer program&#10;&#10;AI-generated content may be incorrect.">
            <a:extLst>
              <a:ext uri="{FF2B5EF4-FFF2-40B4-BE49-F238E27FC236}">
                <a16:creationId xmlns:a16="http://schemas.microsoft.com/office/drawing/2014/main" id="{0644091B-15DF-8A5B-5CA0-6566B8914D26}"/>
              </a:ext>
            </a:extLst>
          </p:cNvPr>
          <p:cNvPicPr>
            <a:picLocks noChangeAspect="1"/>
          </p:cNvPicPr>
          <p:nvPr/>
        </p:nvPicPr>
        <p:blipFill>
          <a:blip r:embed="rId4"/>
          <a:stretch>
            <a:fillRect/>
          </a:stretch>
        </p:blipFill>
        <p:spPr>
          <a:xfrm>
            <a:off x="3327991" y="2046865"/>
            <a:ext cx="4019107" cy="4717313"/>
          </a:xfrm>
          <a:prstGeom prst="rect">
            <a:avLst/>
          </a:prstGeom>
        </p:spPr>
      </p:pic>
      <p:pic>
        <p:nvPicPr>
          <p:cNvPr id="12" name="Picture 11" descr="A table with numbers and symbols&#10;&#10;AI-generated content may be incorrect.">
            <a:extLst>
              <a:ext uri="{FF2B5EF4-FFF2-40B4-BE49-F238E27FC236}">
                <a16:creationId xmlns:a16="http://schemas.microsoft.com/office/drawing/2014/main" id="{4AD9C747-D109-636A-D5D5-FB8349FEE4EC}"/>
              </a:ext>
            </a:extLst>
          </p:cNvPr>
          <p:cNvPicPr>
            <a:picLocks noChangeAspect="1"/>
          </p:cNvPicPr>
          <p:nvPr/>
        </p:nvPicPr>
        <p:blipFill>
          <a:blip r:embed="rId5"/>
          <a:stretch>
            <a:fillRect/>
          </a:stretch>
        </p:blipFill>
        <p:spPr>
          <a:xfrm>
            <a:off x="5674357" y="2046864"/>
            <a:ext cx="6453467" cy="4717313"/>
          </a:xfrm>
          <a:prstGeom prst="rect">
            <a:avLst/>
          </a:prstGeom>
        </p:spPr>
      </p:pic>
    </p:spTree>
    <p:extLst>
      <p:ext uri="{BB962C8B-B14F-4D97-AF65-F5344CB8AC3E}">
        <p14:creationId xmlns:p14="http://schemas.microsoft.com/office/powerpoint/2010/main" val="2921099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p:cNvSpPr>
            <a:spLocks noGrp="1"/>
          </p:cNvSpPr>
          <p:nvPr>
            <p:ph type="title"/>
          </p:nvPr>
        </p:nvSpPr>
        <p:spPr>
          <a:xfrm>
            <a:off x="1106247" y="381896"/>
            <a:ext cx="9979505" cy="781123"/>
          </a:xfrm>
        </p:spPr>
        <p:txBody>
          <a:bodyPr rtlCol="0"/>
          <a:lstStyle/>
          <a:p>
            <a:pPr algn="ctr"/>
            <a:r>
              <a:rPr lang="en-GB" sz="4000" dirty="0">
                <a:latin typeface="+mn-lt"/>
              </a:rPr>
              <a:t>Key findings pt 2 — Geography &amp; Room Type</a:t>
            </a:r>
          </a:p>
        </p:txBody>
      </p:sp>
      <p:pic>
        <p:nvPicPr>
          <p:cNvPr id="2" name="Picture 1">
            <a:extLst>
              <a:ext uri="{FF2B5EF4-FFF2-40B4-BE49-F238E27FC236}">
                <a16:creationId xmlns:a16="http://schemas.microsoft.com/office/drawing/2014/main" id="{53E20F84-10BE-7228-D252-C126250CF48F}"/>
              </a:ext>
            </a:extLst>
          </p:cNvPr>
          <p:cNvPicPr>
            <a:picLocks noChangeAspect="1"/>
          </p:cNvPicPr>
          <p:nvPr/>
        </p:nvPicPr>
        <p:blipFill>
          <a:blip r:embed="rId3"/>
          <a:stretch>
            <a:fillRect/>
          </a:stretch>
        </p:blipFill>
        <p:spPr>
          <a:xfrm>
            <a:off x="0" y="6358873"/>
            <a:ext cx="1247818" cy="499127"/>
          </a:xfrm>
          <a:prstGeom prst="rect">
            <a:avLst/>
          </a:prstGeom>
        </p:spPr>
      </p:pic>
      <p:sp>
        <p:nvSpPr>
          <p:cNvPr id="3" name="TextBox 2">
            <a:extLst>
              <a:ext uri="{FF2B5EF4-FFF2-40B4-BE49-F238E27FC236}">
                <a16:creationId xmlns:a16="http://schemas.microsoft.com/office/drawing/2014/main" id="{9EFBF031-F658-1A5B-15D0-B551618C471D}"/>
              </a:ext>
            </a:extLst>
          </p:cNvPr>
          <p:cNvSpPr txBox="1"/>
          <p:nvPr/>
        </p:nvSpPr>
        <p:spPr>
          <a:xfrm>
            <a:off x="0" y="1679945"/>
            <a:ext cx="4376147" cy="1477328"/>
          </a:xfrm>
          <a:prstGeom prst="rect">
            <a:avLst/>
          </a:prstGeom>
          <a:noFill/>
        </p:spPr>
        <p:txBody>
          <a:bodyPr wrap="square" rtlCol="0">
            <a:spAutoFit/>
          </a:bodyPr>
          <a:lstStyle/>
          <a:p>
            <a:pPr marL="285750" indent="-285750">
              <a:buFont typeface="Arial" panose="020B0604020202020204" pitchFamily="34" charset="0"/>
              <a:buChar char="•"/>
            </a:pPr>
            <a:r>
              <a:rPr lang="en-GB" sz="1500" dirty="0"/>
              <a:t>Manhattan/Brooklyn dominate supply</a:t>
            </a:r>
          </a:p>
          <a:p>
            <a:pPr marL="285750" indent="-285750">
              <a:buFont typeface="Arial" panose="020B0604020202020204" pitchFamily="34" charset="0"/>
              <a:buChar char="•"/>
            </a:pPr>
            <a:r>
              <a:rPr lang="en-GB" sz="1500" dirty="0"/>
              <a:t>Entire &gt; Private &gt; Shared by share </a:t>
            </a:r>
          </a:p>
          <a:p>
            <a:pPr marL="285750" indent="-285750">
              <a:buFont typeface="Arial" panose="020B0604020202020204" pitchFamily="34" charset="0"/>
              <a:buChar char="•"/>
            </a:pPr>
            <a:r>
              <a:rPr lang="en-GB" sz="1500" dirty="0"/>
              <a:t>Borough mix shapes pricing power</a:t>
            </a:r>
          </a:p>
          <a:p>
            <a:pPr marL="285750" indent="-285750">
              <a:buFont typeface="Arial" panose="020B0604020202020204" pitchFamily="34" charset="0"/>
              <a:buChar char="•"/>
            </a:pPr>
            <a:r>
              <a:rPr lang="en-GB" sz="1500" dirty="0"/>
              <a:t>Neighbourhood heterogeneity is strong</a:t>
            </a:r>
          </a:p>
          <a:p>
            <a:pPr marL="285750" indent="-285750">
              <a:buFont typeface="Arial" panose="020B0604020202020204" pitchFamily="34" charset="0"/>
              <a:buChar char="•"/>
            </a:pPr>
            <a:r>
              <a:rPr lang="en-GB" sz="1500" dirty="0"/>
              <a:t>Room-type mix varies by borough</a:t>
            </a:r>
          </a:p>
          <a:p>
            <a:pPr marL="285750" indent="-285750">
              <a:buFont typeface="Arial" panose="020B0604020202020204" pitchFamily="34" charset="0"/>
              <a:buChar char="•"/>
            </a:pPr>
            <a:r>
              <a:rPr lang="en-GB" sz="1500" dirty="0"/>
              <a:t>Supply clusters near transit/ attractions </a:t>
            </a:r>
          </a:p>
        </p:txBody>
      </p:sp>
      <p:sp>
        <p:nvSpPr>
          <p:cNvPr id="4" name="TextBox 3">
            <a:extLst>
              <a:ext uri="{FF2B5EF4-FFF2-40B4-BE49-F238E27FC236}">
                <a16:creationId xmlns:a16="http://schemas.microsoft.com/office/drawing/2014/main" id="{74E575A6-85AA-7CBF-03DE-DC4AAF8C57F6}"/>
              </a:ext>
            </a:extLst>
          </p:cNvPr>
          <p:cNvSpPr txBox="1"/>
          <p:nvPr/>
        </p:nvSpPr>
        <p:spPr>
          <a:xfrm>
            <a:off x="0" y="3557744"/>
            <a:ext cx="3274828" cy="2400657"/>
          </a:xfrm>
          <a:prstGeom prst="rect">
            <a:avLst/>
          </a:prstGeom>
          <a:noFill/>
        </p:spPr>
        <p:txBody>
          <a:bodyPr wrap="square" rtlCol="0">
            <a:spAutoFit/>
          </a:bodyPr>
          <a:lstStyle/>
          <a:p>
            <a:r>
              <a:rPr lang="en-US" sz="1500" dirty="0"/>
              <a:t>The allocation of the different rooms shows the wholeness of home and apartments are systematically priced higher than the personal rooms, and shared rooms are priced significantly lower. Evidence at the borough level proves that most of the listings occur in Manhattan and Brooklyn as expected based on tourism activity and population density.</a:t>
            </a:r>
            <a:endParaRPr lang="en-GB" sz="1500" dirty="0"/>
          </a:p>
        </p:txBody>
      </p:sp>
      <p:pic>
        <p:nvPicPr>
          <p:cNvPr id="6" name="Picture 5" descr="A screenshot of a computer code&#10;&#10;AI-generated content may be incorrect.">
            <a:extLst>
              <a:ext uri="{FF2B5EF4-FFF2-40B4-BE49-F238E27FC236}">
                <a16:creationId xmlns:a16="http://schemas.microsoft.com/office/drawing/2014/main" id="{CBB13024-58DE-921D-4CD8-671A37C5A68B}"/>
              </a:ext>
            </a:extLst>
          </p:cNvPr>
          <p:cNvPicPr>
            <a:picLocks noChangeAspect="1"/>
          </p:cNvPicPr>
          <p:nvPr/>
        </p:nvPicPr>
        <p:blipFill>
          <a:blip r:embed="rId4"/>
          <a:stretch>
            <a:fillRect/>
          </a:stretch>
        </p:blipFill>
        <p:spPr>
          <a:xfrm>
            <a:off x="6095999" y="1079068"/>
            <a:ext cx="6096001" cy="2053217"/>
          </a:xfrm>
          <a:prstGeom prst="rect">
            <a:avLst/>
          </a:prstGeom>
        </p:spPr>
      </p:pic>
      <p:pic>
        <p:nvPicPr>
          <p:cNvPr id="9" name="Picture 8" descr="A graph of a number of bars&#10;&#10;AI-generated content may be incorrect.">
            <a:extLst>
              <a:ext uri="{FF2B5EF4-FFF2-40B4-BE49-F238E27FC236}">
                <a16:creationId xmlns:a16="http://schemas.microsoft.com/office/drawing/2014/main" id="{82FE60AD-B23D-8831-7D04-0F4C6A0C70A8}"/>
              </a:ext>
            </a:extLst>
          </p:cNvPr>
          <p:cNvPicPr>
            <a:picLocks noChangeAspect="1"/>
          </p:cNvPicPr>
          <p:nvPr/>
        </p:nvPicPr>
        <p:blipFill>
          <a:blip r:embed="rId5"/>
          <a:stretch>
            <a:fillRect/>
          </a:stretch>
        </p:blipFill>
        <p:spPr>
          <a:xfrm>
            <a:off x="6095999" y="3132286"/>
            <a:ext cx="6096001" cy="3725714"/>
          </a:xfrm>
          <a:prstGeom prst="rect">
            <a:avLst/>
          </a:prstGeom>
        </p:spPr>
      </p:pic>
    </p:spTree>
    <p:extLst>
      <p:ext uri="{BB962C8B-B14F-4D97-AF65-F5344CB8AC3E}">
        <p14:creationId xmlns:p14="http://schemas.microsoft.com/office/powerpoint/2010/main" val="688656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Placeholder 9" descr="cityscape">
            <a:extLst>
              <a:ext uri="{FF2B5EF4-FFF2-40B4-BE49-F238E27FC236}">
                <a16:creationId xmlns:a16="http://schemas.microsoft.com/office/drawing/2014/main" id="{5F33FBB5-C53E-6309-C727-0E43D4AC877A}"/>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7514738" y="1935126"/>
            <a:ext cx="3726354" cy="3272314"/>
          </a:xfrm>
          <a:prstGeom prst="ellipse">
            <a:avLst/>
          </a:prstGeom>
        </p:spPr>
      </p:pic>
      <p:pic>
        <p:nvPicPr>
          <p:cNvPr id="3" name="Picture 2">
            <a:extLst>
              <a:ext uri="{FF2B5EF4-FFF2-40B4-BE49-F238E27FC236}">
                <a16:creationId xmlns:a16="http://schemas.microsoft.com/office/drawing/2014/main" id="{E791F587-1378-E3F1-C339-046052D04F12}"/>
              </a:ext>
            </a:extLst>
          </p:cNvPr>
          <p:cNvPicPr>
            <a:picLocks noChangeAspect="1"/>
          </p:cNvPicPr>
          <p:nvPr/>
        </p:nvPicPr>
        <p:blipFill>
          <a:blip r:embed="rId4"/>
          <a:stretch>
            <a:fillRect/>
          </a:stretch>
        </p:blipFill>
        <p:spPr>
          <a:xfrm>
            <a:off x="0" y="6358873"/>
            <a:ext cx="1247818" cy="499127"/>
          </a:xfrm>
          <a:prstGeom prst="rect">
            <a:avLst/>
          </a:prstGeom>
        </p:spPr>
      </p:pic>
      <p:sp>
        <p:nvSpPr>
          <p:cNvPr id="4" name="Title 5">
            <a:extLst>
              <a:ext uri="{FF2B5EF4-FFF2-40B4-BE49-F238E27FC236}">
                <a16:creationId xmlns:a16="http://schemas.microsoft.com/office/drawing/2014/main" id="{DECC5A0D-B08B-D297-4059-036FC89B5E20}"/>
              </a:ext>
            </a:extLst>
          </p:cNvPr>
          <p:cNvSpPr txBox="1">
            <a:spLocks/>
          </p:cNvSpPr>
          <p:nvPr/>
        </p:nvSpPr>
        <p:spPr>
          <a:xfrm>
            <a:off x="3526398" y="484503"/>
            <a:ext cx="4926485" cy="743265"/>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r>
              <a:rPr lang="en-GB" sz="4000" dirty="0">
                <a:latin typeface="+mn-lt"/>
              </a:rPr>
              <a:t>Executive summary</a:t>
            </a:r>
          </a:p>
        </p:txBody>
      </p:sp>
      <p:sp>
        <p:nvSpPr>
          <p:cNvPr id="6" name="TextBox 5">
            <a:extLst>
              <a:ext uri="{FF2B5EF4-FFF2-40B4-BE49-F238E27FC236}">
                <a16:creationId xmlns:a16="http://schemas.microsoft.com/office/drawing/2014/main" id="{D17DD5A1-9A9F-8C63-297D-B025E2E423CF}"/>
              </a:ext>
            </a:extLst>
          </p:cNvPr>
          <p:cNvSpPr txBox="1"/>
          <p:nvPr/>
        </p:nvSpPr>
        <p:spPr>
          <a:xfrm>
            <a:off x="754912" y="1935126"/>
            <a:ext cx="5341088" cy="1754326"/>
          </a:xfrm>
          <a:prstGeom prst="rect">
            <a:avLst/>
          </a:prstGeom>
          <a:noFill/>
        </p:spPr>
        <p:txBody>
          <a:bodyPr wrap="square" rtlCol="0">
            <a:spAutoFit/>
          </a:bodyPr>
          <a:lstStyle/>
          <a:p>
            <a:r>
              <a:rPr lang="en-US" dirty="0"/>
              <a:t>Pricing asymmetry between the New York City Airbnb (NYC) market in 2019 is high and the key determinant in terms of pricing is spatial location and room type. With top rates going to Manhattan and its core neighbourhoods, the whole home listing continues to rank higher than the private and shared rooms. </a:t>
            </a:r>
            <a:endParaRPr lang="en-GB" dirty="0"/>
          </a:p>
        </p:txBody>
      </p:sp>
    </p:spTree>
    <p:extLst>
      <p:ext uri="{BB962C8B-B14F-4D97-AF65-F5344CB8AC3E}">
        <p14:creationId xmlns:p14="http://schemas.microsoft.com/office/powerpoint/2010/main" val="59582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9731EAB-0B88-BF42-3CF7-FE5F35E5D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70B48-F4D3-FF31-7F90-7AF2B7ADF43F}"/>
              </a:ext>
            </a:extLst>
          </p:cNvPr>
          <p:cNvSpPr>
            <a:spLocks noGrp="1"/>
          </p:cNvSpPr>
          <p:nvPr>
            <p:ph type="title"/>
          </p:nvPr>
        </p:nvSpPr>
        <p:spPr>
          <a:xfrm>
            <a:off x="493548" y="925032"/>
            <a:ext cx="2845076" cy="732792"/>
          </a:xfrm>
        </p:spPr>
        <p:txBody>
          <a:bodyPr rtlCol="0"/>
          <a:lstStyle/>
          <a:p>
            <a:r>
              <a:rPr lang="en-GB" sz="4000" dirty="0">
                <a:latin typeface="+mn-lt"/>
              </a:rPr>
              <a:t>Limitations</a:t>
            </a:r>
          </a:p>
        </p:txBody>
      </p:sp>
      <p:pic>
        <p:nvPicPr>
          <p:cNvPr id="4" name="Picture 3">
            <a:extLst>
              <a:ext uri="{FF2B5EF4-FFF2-40B4-BE49-F238E27FC236}">
                <a16:creationId xmlns:a16="http://schemas.microsoft.com/office/drawing/2014/main" id="{2B37A619-44D0-9886-E554-D3B389481983}"/>
              </a:ext>
            </a:extLst>
          </p:cNvPr>
          <p:cNvPicPr>
            <a:picLocks noChangeAspect="1"/>
          </p:cNvPicPr>
          <p:nvPr/>
        </p:nvPicPr>
        <p:blipFill>
          <a:blip r:embed="rId3"/>
          <a:stretch>
            <a:fillRect/>
          </a:stretch>
        </p:blipFill>
        <p:spPr>
          <a:xfrm>
            <a:off x="0" y="6358873"/>
            <a:ext cx="1247818" cy="499127"/>
          </a:xfrm>
          <a:prstGeom prst="rect">
            <a:avLst/>
          </a:prstGeom>
        </p:spPr>
      </p:pic>
      <p:sp>
        <p:nvSpPr>
          <p:cNvPr id="5" name="Title 1">
            <a:extLst>
              <a:ext uri="{FF2B5EF4-FFF2-40B4-BE49-F238E27FC236}">
                <a16:creationId xmlns:a16="http://schemas.microsoft.com/office/drawing/2014/main" id="{199A340C-87A5-22DA-893A-CE7FE4CBBA4D}"/>
              </a:ext>
            </a:extLst>
          </p:cNvPr>
          <p:cNvSpPr txBox="1">
            <a:spLocks/>
          </p:cNvSpPr>
          <p:nvPr/>
        </p:nvSpPr>
        <p:spPr>
          <a:xfrm>
            <a:off x="7689572" y="1112575"/>
            <a:ext cx="3389553" cy="643889"/>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r>
              <a:rPr lang="en-GB" sz="4000" dirty="0">
                <a:latin typeface="+mn-lt"/>
              </a:rPr>
              <a:t>Future Steps</a:t>
            </a:r>
          </a:p>
        </p:txBody>
      </p:sp>
      <p:sp>
        <p:nvSpPr>
          <p:cNvPr id="6" name="TextBox 5">
            <a:extLst>
              <a:ext uri="{FF2B5EF4-FFF2-40B4-BE49-F238E27FC236}">
                <a16:creationId xmlns:a16="http://schemas.microsoft.com/office/drawing/2014/main" id="{2A45FFC1-1418-9085-8679-ED7B59F9DC0A}"/>
              </a:ext>
            </a:extLst>
          </p:cNvPr>
          <p:cNvSpPr txBox="1"/>
          <p:nvPr/>
        </p:nvSpPr>
        <p:spPr>
          <a:xfrm>
            <a:off x="493548" y="1913860"/>
            <a:ext cx="2409140"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No seasonality</a:t>
            </a:r>
          </a:p>
          <a:p>
            <a:pPr marL="285750" indent="-285750">
              <a:buFont typeface="Arial" panose="020B0604020202020204" pitchFamily="34" charset="0"/>
              <a:buChar char="•"/>
            </a:pPr>
            <a:r>
              <a:rPr lang="en-GB" sz="1500" dirty="0"/>
              <a:t>Amenities absent</a:t>
            </a:r>
          </a:p>
          <a:p>
            <a:pPr marL="285750" indent="-285750">
              <a:buFont typeface="Arial" panose="020B0604020202020204" pitchFamily="34" charset="0"/>
              <a:buChar char="•"/>
            </a:pPr>
            <a:r>
              <a:rPr lang="en-GB" sz="1500" dirty="0"/>
              <a:t>Review text missing</a:t>
            </a:r>
          </a:p>
          <a:p>
            <a:pPr marL="285750" indent="-285750">
              <a:buFont typeface="Arial" panose="020B0604020202020204" pitchFamily="34" charset="0"/>
              <a:buChar char="•"/>
            </a:pPr>
            <a:r>
              <a:rPr lang="en-GB" sz="1500" dirty="0"/>
              <a:t>Missing granular signals</a:t>
            </a:r>
          </a:p>
        </p:txBody>
      </p:sp>
      <p:sp>
        <p:nvSpPr>
          <p:cNvPr id="7" name="TextBox 6">
            <a:extLst>
              <a:ext uri="{FF2B5EF4-FFF2-40B4-BE49-F238E27FC236}">
                <a16:creationId xmlns:a16="http://schemas.microsoft.com/office/drawing/2014/main" id="{70E52AD0-508A-320A-6209-725E289D1771}"/>
              </a:ext>
            </a:extLst>
          </p:cNvPr>
          <p:cNvSpPr txBox="1"/>
          <p:nvPr/>
        </p:nvSpPr>
        <p:spPr>
          <a:xfrm>
            <a:off x="7783033" y="1913860"/>
            <a:ext cx="3040911"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Multi-year trends</a:t>
            </a:r>
          </a:p>
          <a:p>
            <a:pPr marL="285750" indent="-285750">
              <a:buFont typeface="Arial" panose="020B0604020202020204" pitchFamily="34" charset="0"/>
              <a:buChar char="•"/>
            </a:pPr>
            <a:r>
              <a:rPr lang="en-GB" sz="1500" dirty="0"/>
              <a:t>Amenity NLP</a:t>
            </a:r>
          </a:p>
          <a:p>
            <a:pPr marL="285750" indent="-285750">
              <a:buFont typeface="Arial" panose="020B0604020202020204" pitchFamily="34" charset="0"/>
              <a:buChar char="•"/>
            </a:pPr>
            <a:r>
              <a:rPr lang="en-GB" sz="1500" dirty="0"/>
              <a:t>Casual analysis drivers</a:t>
            </a:r>
          </a:p>
          <a:p>
            <a:pPr marL="285750" indent="-285750">
              <a:buFont typeface="Arial" panose="020B0604020202020204" pitchFamily="34" charset="0"/>
              <a:buChar char="•"/>
            </a:pPr>
            <a:r>
              <a:rPr lang="en-GB" sz="1500" dirty="0"/>
              <a:t>Geospatial smoothing  </a:t>
            </a:r>
          </a:p>
        </p:txBody>
      </p:sp>
      <p:sp>
        <p:nvSpPr>
          <p:cNvPr id="8" name="TextBox 7">
            <a:extLst>
              <a:ext uri="{FF2B5EF4-FFF2-40B4-BE49-F238E27FC236}">
                <a16:creationId xmlns:a16="http://schemas.microsoft.com/office/drawing/2014/main" id="{06FECD4B-A4BF-8127-B09D-34276F9869B7}"/>
              </a:ext>
            </a:extLst>
          </p:cNvPr>
          <p:cNvSpPr txBox="1"/>
          <p:nvPr/>
        </p:nvSpPr>
        <p:spPr>
          <a:xfrm>
            <a:off x="2105246" y="3624209"/>
            <a:ext cx="7357730" cy="1477328"/>
          </a:xfrm>
          <a:prstGeom prst="rect">
            <a:avLst/>
          </a:prstGeom>
          <a:noFill/>
        </p:spPr>
        <p:txBody>
          <a:bodyPr wrap="square" rtlCol="0">
            <a:spAutoFit/>
          </a:bodyPr>
          <a:lstStyle/>
          <a:p>
            <a:r>
              <a:rPr lang="en-US" sz="1500" dirty="0"/>
              <a:t>The lack of seasonality caused by the utilisation of a single-year snapshot, the exclusion of textual amenities, and host quality indicators, as well as the possibility of platform selection effects, can be listed as limitations. Subsequent studies might introduce multi-year data to overcome seasonality, use text mining algorithms on comments and reviews to extract amenity-rate level properties, and utilise methods of causal inference to separate correlation and causation of determinants of prices [7].</a:t>
            </a:r>
            <a:endParaRPr lang="en-GB" sz="1500" dirty="0"/>
          </a:p>
        </p:txBody>
      </p:sp>
    </p:spTree>
    <p:extLst>
      <p:ext uri="{BB962C8B-B14F-4D97-AF65-F5344CB8AC3E}">
        <p14:creationId xmlns:p14="http://schemas.microsoft.com/office/powerpoint/2010/main" val="1947395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D612B9-68B9-4C9F-98FE-CEE07DB1F00D}"/>
              </a:ext>
            </a:extLst>
          </p:cNvPr>
          <p:cNvSpPr>
            <a:spLocks noGrp="1"/>
          </p:cNvSpPr>
          <p:nvPr>
            <p:ph type="ctrTitle"/>
          </p:nvPr>
        </p:nvSpPr>
        <p:spPr>
          <a:xfrm>
            <a:off x="4451431" y="527033"/>
            <a:ext cx="3012625" cy="743265"/>
          </a:xfrm>
        </p:spPr>
        <p:txBody>
          <a:bodyPr rtlCol="0"/>
          <a:lstStyle/>
          <a:p>
            <a:pPr rtl="0"/>
            <a:r>
              <a:rPr lang="en-GB" sz="4000" dirty="0">
                <a:solidFill>
                  <a:schemeClr val="tx1"/>
                </a:solidFill>
                <a:latin typeface="+mn-lt"/>
              </a:rPr>
              <a:t>References</a:t>
            </a:r>
          </a:p>
        </p:txBody>
      </p:sp>
      <p:pic>
        <p:nvPicPr>
          <p:cNvPr id="13" name="Picture 12">
            <a:extLst>
              <a:ext uri="{FF2B5EF4-FFF2-40B4-BE49-F238E27FC236}">
                <a16:creationId xmlns:a16="http://schemas.microsoft.com/office/drawing/2014/main" id="{69D97468-B42E-2983-6019-747AF4E6A23C}"/>
              </a:ext>
            </a:extLst>
          </p:cNvPr>
          <p:cNvPicPr>
            <a:picLocks noChangeAspect="1"/>
          </p:cNvPicPr>
          <p:nvPr/>
        </p:nvPicPr>
        <p:blipFill>
          <a:blip r:embed="rId3"/>
          <a:stretch>
            <a:fillRect/>
          </a:stretch>
        </p:blipFill>
        <p:spPr>
          <a:xfrm>
            <a:off x="0" y="6335961"/>
            <a:ext cx="1305098" cy="522039"/>
          </a:xfrm>
          <a:prstGeom prst="rect">
            <a:avLst/>
          </a:prstGeom>
        </p:spPr>
      </p:pic>
      <p:sp>
        <p:nvSpPr>
          <p:cNvPr id="2" name="TextBox 1">
            <a:extLst>
              <a:ext uri="{FF2B5EF4-FFF2-40B4-BE49-F238E27FC236}">
                <a16:creationId xmlns:a16="http://schemas.microsoft.com/office/drawing/2014/main" id="{3C5074A8-D568-C084-58C1-183CEE24BA70}"/>
              </a:ext>
            </a:extLst>
          </p:cNvPr>
          <p:cNvSpPr txBox="1"/>
          <p:nvPr/>
        </p:nvSpPr>
        <p:spPr>
          <a:xfrm>
            <a:off x="1646241" y="1502688"/>
            <a:ext cx="9537404" cy="5355312"/>
          </a:xfrm>
          <a:prstGeom prst="rect">
            <a:avLst/>
          </a:prstGeom>
          <a:noFill/>
        </p:spPr>
        <p:txBody>
          <a:bodyPr wrap="square" rtlCol="0">
            <a:spAutoFit/>
          </a:bodyPr>
          <a:lstStyle/>
          <a:p>
            <a:endParaRPr lang="en-US" dirty="0"/>
          </a:p>
          <a:p>
            <a:r>
              <a:rPr lang="en-US" dirty="0"/>
              <a:t>[1] 	K. a. S. A. K. a. P. J. a. P. S. K. Sahoo, “Exploratory data analysis using Python,” International Journal of Innovative Technology and Exploring Engineering, vol. 8, no. 12, pp. 4727 - 4735, 2019. </a:t>
            </a:r>
          </a:p>
          <a:p>
            <a:r>
              <a:rPr lang="en-US" dirty="0"/>
              <a:t>[2] 	D. J. Denis, Applied Univariate, Bivariate, and Multivariate Statistics Using Python: A Beginner's Guide to Advanced Data Analysis, John Wiley &amp; Sons, 2021. </a:t>
            </a:r>
          </a:p>
          <a:p>
            <a:r>
              <a:rPr lang="en-US" dirty="0"/>
              <a:t>[3] 	J. T. a. W. R. R. a. K. D. D. a. W. L. Holladay, “Review and recommendations for univariate statistical analysis of spherical equivalent prediction error for IOL power calculations,” Journal of Cataract &amp; Refractive Surgery, vol. 47, no. 1, pp. 65 - 77, 2021. </a:t>
            </a:r>
          </a:p>
          <a:p>
            <a:r>
              <a:rPr lang="en-US" dirty="0"/>
              <a:t>[4] 	M. M. D. I.-M. a. S. M.-P. Sánchez-Pérez, “Modeling hotel room pricing: A multi-country analysis,” International Journal of Hospitality Management, vol. 79, pp. 89 - 99 , 2019. </a:t>
            </a:r>
          </a:p>
          <a:p>
            <a:r>
              <a:rPr lang="en-US" dirty="0"/>
              <a:t>[5] 	J. a. J. S. a. K. S. a. K. S. J. Kim, “Why are hotel room prices different? Exploring spatially varying relationships between room price and hotel attributes,” Journal of Business Research, vol. 107, pp. 118 - 129, 2020. </a:t>
            </a:r>
          </a:p>
          <a:p>
            <a:r>
              <a:rPr lang="en-US" dirty="0"/>
              <a:t>[6] 	C. A. a. V. R. A. a. L. K. N. Mertler, Advanced and multivariate statistical methods: Practical application and interpretation, Routledge, 2021. </a:t>
            </a:r>
          </a:p>
          <a:p>
            <a:r>
              <a:rPr lang="en-US" dirty="0"/>
              <a:t>[7] 	C. Molnar, Interpretable machine learning, lulu.com, 2020. </a:t>
            </a:r>
          </a:p>
          <a:p>
            <a:endParaRPr lang="en-US" dirty="0"/>
          </a:p>
          <a:p>
            <a:endParaRPr lang="en-US" dirty="0"/>
          </a:p>
          <a:p>
            <a:endParaRPr lang="en-GB" dirty="0"/>
          </a:p>
        </p:txBody>
      </p:sp>
    </p:spTree>
    <p:extLst>
      <p:ext uri="{BB962C8B-B14F-4D97-AF65-F5344CB8AC3E}">
        <p14:creationId xmlns:p14="http://schemas.microsoft.com/office/powerpoint/2010/main" val="1124779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Placeholder 9" descr="cityscape">
            <a:extLst>
              <a:ext uri="{FF2B5EF4-FFF2-40B4-BE49-F238E27FC236}">
                <a16:creationId xmlns:a16="http://schemas.microsoft.com/office/drawing/2014/main" id="{3A7EDB62-3E60-F44C-AE34-9495623E004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p:pic>
      <p:sp>
        <p:nvSpPr>
          <p:cNvPr id="7" name="Title 6">
            <a:extLst>
              <a:ext uri="{FF2B5EF4-FFF2-40B4-BE49-F238E27FC236}">
                <a16:creationId xmlns:a16="http://schemas.microsoft.com/office/drawing/2014/main" id="{39B0EC6D-03DD-4CEE-9979-34A964DCA45D}"/>
              </a:ext>
            </a:extLst>
          </p:cNvPr>
          <p:cNvSpPr>
            <a:spLocks noGrp="1"/>
          </p:cNvSpPr>
          <p:nvPr>
            <p:ph type="title"/>
          </p:nvPr>
        </p:nvSpPr>
        <p:spPr>
          <a:xfrm>
            <a:off x="6562057" y="1398864"/>
            <a:ext cx="5011410" cy="651448"/>
          </a:xfrm>
        </p:spPr>
        <p:txBody>
          <a:bodyPr rtlCol="0"/>
          <a:lstStyle/>
          <a:p>
            <a:pPr rtl="0"/>
            <a:r>
              <a:rPr lang="en-GB" dirty="0"/>
              <a:t>Thank you</a:t>
            </a:r>
          </a:p>
        </p:txBody>
      </p:sp>
      <p:pic>
        <p:nvPicPr>
          <p:cNvPr id="11" name="Picture 10">
            <a:extLst>
              <a:ext uri="{FF2B5EF4-FFF2-40B4-BE49-F238E27FC236}">
                <a16:creationId xmlns:a16="http://schemas.microsoft.com/office/drawing/2014/main" id="{444F2131-8492-9CB4-78D1-C2312205BA8F}"/>
              </a:ext>
            </a:extLst>
          </p:cNvPr>
          <p:cNvPicPr>
            <a:picLocks noChangeAspect="1"/>
          </p:cNvPicPr>
          <p:nvPr/>
        </p:nvPicPr>
        <p:blipFill>
          <a:blip r:embed="rId4"/>
          <a:stretch>
            <a:fillRect/>
          </a:stretch>
        </p:blipFill>
        <p:spPr>
          <a:xfrm>
            <a:off x="0" y="6335961"/>
            <a:ext cx="1305098" cy="522039"/>
          </a:xfrm>
          <a:prstGeom prst="rect">
            <a:avLst/>
          </a:prstGeom>
        </p:spPr>
      </p:pic>
      <p:pic>
        <p:nvPicPr>
          <p:cNvPr id="2" name="Picture 1">
            <a:extLst>
              <a:ext uri="{FF2B5EF4-FFF2-40B4-BE49-F238E27FC236}">
                <a16:creationId xmlns:a16="http://schemas.microsoft.com/office/drawing/2014/main" id="{725FC550-D8FD-9E06-C12F-9311C1B8BD59}"/>
              </a:ext>
            </a:extLst>
          </p:cNvPr>
          <p:cNvPicPr>
            <a:picLocks noChangeAspect="1"/>
          </p:cNvPicPr>
          <p:nvPr/>
        </p:nvPicPr>
        <p:blipFill>
          <a:blip r:embed="rId5"/>
          <a:stretch>
            <a:fillRect/>
          </a:stretch>
        </p:blipFill>
        <p:spPr>
          <a:xfrm>
            <a:off x="7363548" y="2896023"/>
            <a:ext cx="3121423" cy="1682642"/>
          </a:xfrm>
          <a:prstGeom prst="rect">
            <a:avLst/>
          </a:prstGeom>
        </p:spPr>
      </p:pic>
    </p:spTree>
    <p:extLst>
      <p:ext uri="{BB962C8B-B14F-4D97-AF65-F5344CB8AC3E}">
        <p14:creationId xmlns:p14="http://schemas.microsoft.com/office/powerpoint/2010/main" val="2928802494"/>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740590_TF34076243" id="{54149988-5BA3-4CCC-B0DD-9C5828AF214E}" vid="{1B31C5A5-A789-409F-B147-D68DA30F24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0" ma:contentTypeDescription="Create a new document." ma:contentTypeScope="" ma:versionID="e39e7e9e36de66d473ce04bb4ab2dbb8">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dc5994665da46609c24125788630d8"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C31332-3081-4BD9-AD6F-078B4521F357}">
  <ds:schemaRefs>
    <ds:schemaRef ds:uri="http://schemas.microsoft.com/sharepoint/v3/contenttype/forms"/>
  </ds:schemaRefs>
</ds:datastoreItem>
</file>

<file path=customXml/itemProps2.xml><?xml version="1.0" encoding="utf-8"?>
<ds:datastoreItem xmlns:ds="http://schemas.openxmlformats.org/officeDocument/2006/customXml" ds:itemID="{2519797F-2510-4681-A59B-FCD8F3733FE0}">
  <ds:schemaRefs>
    <ds:schemaRef ds:uri="16c05727-aa75-4e4a-9b5f-8a80a1165891"/>
    <ds:schemaRef ds:uri="http://purl.org/dc/terms/"/>
    <ds:schemaRef ds:uri="http://schemas.microsoft.com/office/2006/documentManagement/types"/>
    <ds:schemaRef ds:uri="http://www.w3.org/XML/1998/namespace"/>
    <ds:schemaRef ds:uri="http://purl.org/dc/dcmitype/"/>
    <ds:schemaRef ds:uri="http://schemas.microsoft.com/office/infopath/2007/PartnerControls"/>
    <ds:schemaRef ds:uri="http://purl.org/dc/elements/1.1/"/>
    <ds:schemaRef ds:uri="http://schemas.openxmlformats.org/package/2006/metadata/core-properties"/>
    <ds:schemaRef ds:uri="71af3243-3dd4-4a8d-8c0d-dd76da1f02a5"/>
    <ds:schemaRef ds:uri="http://schemas.microsoft.com/office/2006/metadata/properties"/>
  </ds:schemaRefs>
</ds:datastoreItem>
</file>

<file path=customXml/itemProps3.xml><?xml version="1.0" encoding="utf-8"?>
<ds:datastoreItem xmlns:ds="http://schemas.openxmlformats.org/officeDocument/2006/customXml" ds:itemID="{1FF4E1AF-DB5E-4764-961C-6F82B33E9E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10153</TotalTime>
  <Words>1927</Words>
  <Application>Microsoft Office PowerPoint</Application>
  <PresentationFormat>Widescreen</PresentationFormat>
  <Paragraphs>143</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Corbel</vt:lpstr>
      <vt:lpstr>Office Theme</vt:lpstr>
      <vt:lpstr>Title</vt:lpstr>
      <vt:lpstr>ITINERARY</vt:lpstr>
      <vt:lpstr>Introduction</vt:lpstr>
      <vt:lpstr>Data set &amp; context</vt:lpstr>
      <vt:lpstr>Data quality &amp; prep</vt:lpstr>
      <vt:lpstr>Data quality &amp; prep</vt:lpstr>
      <vt:lpstr>Univariate — Price</vt:lpstr>
      <vt:lpstr>Univariate — Availability &amp; Reviews</vt:lpstr>
      <vt:lpstr>Univariate — Availability &amp; Reviews</vt:lpstr>
      <vt:lpstr>Bivariate — Price by Room Type</vt:lpstr>
      <vt:lpstr>Bivariate — Price by borough</vt:lpstr>
      <vt:lpstr>Spatial Signal</vt:lpstr>
      <vt:lpstr>Multivariate Grouping</vt:lpstr>
      <vt:lpstr>Key Findings</vt:lpstr>
      <vt:lpstr>Key findings pt 2 — Geography &amp; Room Type</vt:lpstr>
      <vt:lpstr>PowerPoint Presentation</vt:lpstr>
      <vt:lpstr>Limitations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Jervis Payne (2127853)</dc:creator>
  <cp:lastModifiedBy>Jervis Payne (2127853)</cp:lastModifiedBy>
  <cp:revision>1</cp:revision>
  <dcterms:created xsi:type="dcterms:W3CDTF">2025-10-11T23:49:09Z</dcterms:created>
  <dcterms:modified xsi:type="dcterms:W3CDTF">2025-11-07T13:50:19Z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