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embedTrueTypeFonts="1" strictFirstAndLastChars="0" saveSubsetFonts="1">
  <p:sldMasterIdLst>
    <p:sldMasterId id="2147483659"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Lst>
  <p:sldSz cy="5143500" cx="9144000"/>
  <p:notesSz cx="6858000" cy="9144000"/>
  <p:embeddedFontLst>
    <p:embeddedFont>
      <p:font typeface="Playfair Display"/>
      <p:regular r:id="rId18"/>
      <p:bold r:id="rId19"/>
      <p:italic r:id="rId20"/>
      <p:boldItalic r:id="rId21"/>
    </p:embeddedFont>
    <p:embeddedFont>
      <p:font typeface="Montserrat"/>
      <p:regular r:id="rId22"/>
      <p:bold r:id="rId23"/>
      <p:italic r:id="rId24"/>
      <p:boldItalic r:id="rId25"/>
    </p:embeddedFont>
    <p:embeddedFont>
      <p:font typeface="Oswald"/>
      <p:regular r:id="rId26"/>
      <p:bold r:id="rId27"/>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_rels/presentation.xml.rels><?xml version="1.0" encoding="UTF-8" standalone="yes"?><Relationships xmlns="http://schemas.openxmlformats.org/package/2006/relationships"><Relationship Id="rId20" Type="http://schemas.openxmlformats.org/officeDocument/2006/relationships/font" Target="fonts/PlayfairDisplay-italic.fntdata"/><Relationship Id="rId22" Type="http://schemas.openxmlformats.org/officeDocument/2006/relationships/font" Target="fonts/Montserrat-regular.fntdata"/><Relationship Id="rId21" Type="http://schemas.openxmlformats.org/officeDocument/2006/relationships/font" Target="fonts/PlayfairDisplay-boldItalic.fntdata"/><Relationship Id="rId24" Type="http://schemas.openxmlformats.org/officeDocument/2006/relationships/font" Target="fonts/Montserrat-italic.fntdata"/><Relationship Id="rId23" Type="http://schemas.openxmlformats.org/officeDocument/2006/relationships/font" Target="fonts/Montserrat-bold.fntdata"/><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26" Type="http://schemas.openxmlformats.org/officeDocument/2006/relationships/font" Target="fonts/Oswald-regular.fntdata"/><Relationship Id="rId25" Type="http://schemas.openxmlformats.org/officeDocument/2006/relationships/font" Target="fonts/Montserrat-boldItalic.fntdata"/><Relationship Id="rId27" Type="http://schemas.openxmlformats.org/officeDocument/2006/relationships/font" Target="fonts/Oswald-bold.fntdata"/><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 Id="rId11" Type="http://schemas.openxmlformats.org/officeDocument/2006/relationships/slide" Target="slides/slide7.xml"/><Relationship Id="rId10" Type="http://schemas.openxmlformats.org/officeDocument/2006/relationships/slide" Target="slides/slide6.xml"/><Relationship Id="rId13" Type="http://schemas.openxmlformats.org/officeDocument/2006/relationships/slide" Target="slides/slide9.xml"/><Relationship Id="rId12" Type="http://schemas.openxmlformats.org/officeDocument/2006/relationships/slide" Target="slides/slide8.xml"/><Relationship Id="rId15" Type="http://schemas.openxmlformats.org/officeDocument/2006/relationships/slide" Target="slides/slide11.xml"/><Relationship Id="rId14" Type="http://schemas.openxmlformats.org/officeDocument/2006/relationships/slide" Target="slides/slide10.xml"/><Relationship Id="rId17" Type="http://schemas.openxmlformats.org/officeDocument/2006/relationships/slide" Target="slides/slide13.xml"/><Relationship Id="rId16" Type="http://schemas.openxmlformats.org/officeDocument/2006/relationships/slide" Target="slides/slide12.xml"/><Relationship Id="rId19" Type="http://schemas.openxmlformats.org/officeDocument/2006/relationships/font" Target="fonts/PlayfairDisplay-bold.fntdata"/><Relationship Id="rId18" Type="http://schemas.openxmlformats.org/officeDocument/2006/relationships/font" Target="fonts/PlayfairDisplay-regular.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54" name="Shape 54"/>
        <p:cNvGrpSpPr/>
        <p:nvPr/>
      </p:nvGrpSpPr>
      <p:grpSpPr>
        <a:xfrm>
          <a:off x="0" y="0"/>
          <a:ext cx="0" cy="0"/>
          <a:chOff x="0" y="0"/>
          <a:chExt cx="0" cy="0"/>
        </a:xfrm>
      </p:grpSpPr>
      <p:sp>
        <p:nvSpPr>
          <p:cNvPr id="55" name="Google Shape;55;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56" name="Google Shape;56;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60" name="Shape 60"/>
        <p:cNvGrpSpPr/>
        <p:nvPr/>
      </p:nvGrpSpPr>
      <p:grpSpPr>
        <a:xfrm>
          <a:off x="0" y="0"/>
          <a:ext cx="0" cy="0"/>
          <a:chOff x="0" y="0"/>
          <a:chExt cx="0" cy="0"/>
        </a:xfrm>
      </p:grpSpPr>
      <p:sp>
        <p:nvSpPr>
          <p:cNvPr id="61" name="Google Shape;61;g4c9418659e_0_9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2" name="Google Shape;62;g4c9418659e_0_9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66" name="Shape 66"/>
        <p:cNvGrpSpPr/>
        <p:nvPr/>
      </p:nvGrpSpPr>
      <p:grpSpPr>
        <a:xfrm>
          <a:off x="0" y="0"/>
          <a:ext cx="0" cy="0"/>
          <a:chOff x="0" y="0"/>
          <a:chExt cx="0" cy="0"/>
        </a:xfrm>
      </p:grpSpPr>
      <p:sp>
        <p:nvSpPr>
          <p:cNvPr id="67" name="Google Shape;67;g4c9418659e_2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8" name="Google Shape;68;g4c9418659e_2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73" name="Shape 73"/>
        <p:cNvGrpSpPr/>
        <p:nvPr/>
      </p:nvGrpSpPr>
      <p:grpSpPr>
        <a:xfrm>
          <a:off x="0" y="0"/>
          <a:ext cx="0" cy="0"/>
          <a:chOff x="0" y="0"/>
          <a:chExt cx="0" cy="0"/>
        </a:xfrm>
      </p:grpSpPr>
      <p:sp>
        <p:nvSpPr>
          <p:cNvPr id="74" name="Google Shape;74;g4c9418659e_2_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5" name="Google Shape;75;g4c9418659e_2_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79" name="Shape 79"/>
        <p:cNvGrpSpPr/>
        <p:nvPr/>
      </p:nvGrpSpPr>
      <p:grpSpPr>
        <a:xfrm>
          <a:off x="0" y="0"/>
          <a:ext cx="0" cy="0"/>
          <a:chOff x="0" y="0"/>
          <a:chExt cx="0" cy="0"/>
        </a:xfrm>
      </p:grpSpPr>
      <p:sp>
        <p:nvSpPr>
          <p:cNvPr id="80" name="Google Shape;80;g4c9418659e_2_1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1" name="Google Shape;81;g4c9418659e_2_1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85" name="Shape 85"/>
        <p:cNvGrpSpPr/>
        <p:nvPr/>
      </p:nvGrpSpPr>
      <p:grpSpPr>
        <a:xfrm>
          <a:off x="0" y="0"/>
          <a:ext cx="0" cy="0"/>
          <a:chOff x="0" y="0"/>
          <a:chExt cx="0" cy="0"/>
        </a:xfrm>
      </p:grpSpPr>
      <p:sp>
        <p:nvSpPr>
          <p:cNvPr id="86" name="Google Shape;86;g4c9418659e_2_3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7" name="Google Shape;87;g4c9418659e_2_3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91" name="Shape 91"/>
        <p:cNvGrpSpPr/>
        <p:nvPr/>
      </p:nvGrpSpPr>
      <p:grpSpPr>
        <a:xfrm>
          <a:off x="0" y="0"/>
          <a:ext cx="0" cy="0"/>
          <a:chOff x="0" y="0"/>
          <a:chExt cx="0" cy="0"/>
        </a:xfrm>
      </p:grpSpPr>
      <p:sp>
        <p:nvSpPr>
          <p:cNvPr id="92" name="Google Shape;92;g4c9418659e_2_4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3" name="Google Shape;93;g4c9418659e_2_4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97" name="Shape 97"/>
        <p:cNvGrpSpPr/>
        <p:nvPr/>
      </p:nvGrpSpPr>
      <p:grpSpPr>
        <a:xfrm>
          <a:off x="0" y="0"/>
          <a:ext cx="0" cy="0"/>
          <a:chOff x="0" y="0"/>
          <a:chExt cx="0" cy="0"/>
        </a:xfrm>
      </p:grpSpPr>
      <p:sp>
        <p:nvSpPr>
          <p:cNvPr id="98" name="Google Shape;98;g4c9418659e_2_4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9" name="Google Shape;99;g4c9418659e_2_4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03" name="Shape 103"/>
        <p:cNvGrpSpPr/>
        <p:nvPr/>
      </p:nvGrpSpPr>
      <p:grpSpPr>
        <a:xfrm>
          <a:off x="0" y="0"/>
          <a:ext cx="0" cy="0"/>
          <a:chOff x="0" y="0"/>
          <a:chExt cx="0" cy="0"/>
        </a:xfrm>
      </p:grpSpPr>
      <p:sp>
        <p:nvSpPr>
          <p:cNvPr id="104" name="Google Shape;104;g4c9418659e_2_5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5" name="Google Shape;105;g4c9418659e_2_5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10" name="Shape 110"/>
        <p:cNvGrpSpPr/>
        <p:nvPr/>
      </p:nvGrpSpPr>
      <p:grpSpPr>
        <a:xfrm>
          <a:off x="0" y="0"/>
          <a:ext cx="0" cy="0"/>
          <a:chOff x="0" y="0"/>
          <a:chExt cx="0" cy="0"/>
        </a:xfrm>
      </p:grpSpPr>
      <p:sp>
        <p:nvSpPr>
          <p:cNvPr id="111" name="Google Shape;111;g4c9418659e_2_7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2" name="Google Shape;112;g4c9418659e_2_7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16" name="Shape 116"/>
        <p:cNvGrpSpPr/>
        <p:nvPr/>
      </p:nvGrpSpPr>
      <p:grpSpPr>
        <a:xfrm>
          <a:off x="0" y="0"/>
          <a:ext cx="0" cy="0"/>
          <a:chOff x="0" y="0"/>
          <a:chExt cx="0" cy="0"/>
        </a:xfrm>
      </p:grpSpPr>
      <p:sp>
        <p:nvSpPr>
          <p:cNvPr id="117" name="Google Shape;117;g4c9418659e_2_6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8" name="Google Shape;118;g4c9418659e_2_6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23" name="Shape 123"/>
        <p:cNvGrpSpPr/>
        <p:nvPr/>
      </p:nvGrpSpPr>
      <p:grpSpPr>
        <a:xfrm>
          <a:off x="0" y="0"/>
          <a:ext cx="0" cy="0"/>
          <a:chOff x="0" y="0"/>
          <a:chExt cx="0" cy="0"/>
        </a:xfrm>
      </p:grpSpPr>
      <p:sp>
        <p:nvSpPr>
          <p:cNvPr id="124" name="Google Shape;124;g4c9418659e_2_7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5" name="Google Shape;125;g4c9418659e_2_7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30" name="Shape 130"/>
        <p:cNvGrpSpPr/>
        <p:nvPr/>
      </p:nvGrpSpPr>
      <p:grpSpPr>
        <a:xfrm>
          <a:off x="0" y="0"/>
          <a:ext cx="0" cy="0"/>
          <a:chOff x="0" y="0"/>
          <a:chExt cx="0" cy="0"/>
        </a:xfrm>
      </p:grpSpPr>
      <p:sp>
        <p:nvSpPr>
          <p:cNvPr id="131" name="Google Shape;131;g4c9418659e_2_8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2" name="Google Shape;132;g4c9418659e_2_8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slide" type="title">
  <p:cSld name="TITLE">
    <p:bg>
      <p:bgPr>
        <a:solidFill>
          <a:schemeClr val="dk1"/>
        </a:solidFill>
      </p:bgPr>
    </p:bg>
    <p:spTree>
      <p:nvGrpSpPr>
        <p:cNvPr id="9" name="Shape 9"/>
        <p:cNvGrpSpPr/>
        <p:nvPr/>
      </p:nvGrpSpPr>
      <p:grpSpPr>
        <a:xfrm>
          <a:off x="0" y="0"/>
          <a:ext cx="0" cy="0"/>
          <a:chOff x="0" y="0"/>
          <a:chExt cx="0" cy="0"/>
        </a:xfrm>
      </p:grpSpPr>
      <p:sp>
        <p:nvSpPr>
          <p:cNvPr id="10" name="Google Shape;10;p2"/>
          <p:cNvSpPr/>
          <p:nvPr/>
        </p:nvSpPr>
        <p:spPr>
          <a:xfrm>
            <a:off x="4286250" y="0"/>
            <a:ext cx="72300" cy="5143500"/>
          </a:xfrm>
          <a:prstGeom prst="rect">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 name="Google Shape;11;p2"/>
          <p:cNvSpPr/>
          <p:nvPr/>
        </p:nvSpPr>
        <p:spPr>
          <a:xfrm>
            <a:off x="4358475" y="0"/>
            <a:ext cx="3853200" cy="5143500"/>
          </a:xfrm>
          <a:prstGeom prst="rect">
            <a:avLst/>
          </a:prstGeom>
          <a:solidFill>
            <a:schemeClr val="accent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 name="Google Shape;12;p2"/>
          <p:cNvSpPr txBox="1"/>
          <p:nvPr>
            <p:ph type="ctrTitle"/>
          </p:nvPr>
        </p:nvSpPr>
        <p:spPr>
          <a:xfrm>
            <a:off x="344250" y="1403850"/>
            <a:ext cx="8455500" cy="2146800"/>
          </a:xfrm>
          <a:prstGeom prst="rect">
            <a:avLst/>
          </a:prstGeom>
          <a:solidFill>
            <a:srgbClr val="FFFFFF"/>
          </a:solidFill>
        </p:spPr>
        <p:txBody>
          <a:bodyPr anchorCtr="0" anchor="ctr" bIns="91425" lIns="91425" spcFirstLastPara="1" rIns="91425" wrap="square" tIns="91425"/>
          <a:lstStyle>
            <a:lvl1pPr lvl="0" algn="ctr">
              <a:spcBef>
                <a:spcPts val="0"/>
              </a:spcBef>
              <a:spcAft>
                <a:spcPts val="0"/>
              </a:spcAft>
              <a:buSzPts val="6800"/>
              <a:buFont typeface="Playfair Display"/>
              <a:buNone/>
              <a:defRPr b="1" sz="6800">
                <a:latin typeface="Playfair Display"/>
                <a:ea typeface="Playfair Display"/>
                <a:cs typeface="Playfair Display"/>
                <a:sym typeface="Playfair Display"/>
              </a:defRPr>
            </a:lvl1pPr>
            <a:lvl2pPr lvl="1" algn="ctr">
              <a:spcBef>
                <a:spcPts val="0"/>
              </a:spcBef>
              <a:spcAft>
                <a:spcPts val="0"/>
              </a:spcAft>
              <a:buSzPts val="6800"/>
              <a:buFont typeface="Playfair Display"/>
              <a:buNone/>
              <a:defRPr b="1" sz="6800">
                <a:latin typeface="Playfair Display"/>
                <a:ea typeface="Playfair Display"/>
                <a:cs typeface="Playfair Display"/>
                <a:sym typeface="Playfair Display"/>
              </a:defRPr>
            </a:lvl2pPr>
            <a:lvl3pPr lvl="2" algn="ctr">
              <a:spcBef>
                <a:spcPts val="0"/>
              </a:spcBef>
              <a:spcAft>
                <a:spcPts val="0"/>
              </a:spcAft>
              <a:buSzPts val="6800"/>
              <a:buFont typeface="Playfair Display"/>
              <a:buNone/>
              <a:defRPr b="1" sz="6800">
                <a:latin typeface="Playfair Display"/>
                <a:ea typeface="Playfair Display"/>
                <a:cs typeface="Playfair Display"/>
                <a:sym typeface="Playfair Display"/>
              </a:defRPr>
            </a:lvl3pPr>
            <a:lvl4pPr lvl="3" algn="ctr">
              <a:spcBef>
                <a:spcPts val="0"/>
              </a:spcBef>
              <a:spcAft>
                <a:spcPts val="0"/>
              </a:spcAft>
              <a:buSzPts val="6800"/>
              <a:buFont typeface="Playfair Display"/>
              <a:buNone/>
              <a:defRPr b="1" sz="6800">
                <a:latin typeface="Playfair Display"/>
                <a:ea typeface="Playfair Display"/>
                <a:cs typeface="Playfair Display"/>
                <a:sym typeface="Playfair Display"/>
              </a:defRPr>
            </a:lvl4pPr>
            <a:lvl5pPr lvl="4" algn="ctr">
              <a:spcBef>
                <a:spcPts val="0"/>
              </a:spcBef>
              <a:spcAft>
                <a:spcPts val="0"/>
              </a:spcAft>
              <a:buSzPts val="6800"/>
              <a:buFont typeface="Playfair Display"/>
              <a:buNone/>
              <a:defRPr b="1" sz="6800">
                <a:latin typeface="Playfair Display"/>
                <a:ea typeface="Playfair Display"/>
                <a:cs typeface="Playfair Display"/>
                <a:sym typeface="Playfair Display"/>
              </a:defRPr>
            </a:lvl5pPr>
            <a:lvl6pPr lvl="5" algn="ctr">
              <a:spcBef>
                <a:spcPts val="0"/>
              </a:spcBef>
              <a:spcAft>
                <a:spcPts val="0"/>
              </a:spcAft>
              <a:buSzPts val="6800"/>
              <a:buFont typeface="Playfair Display"/>
              <a:buNone/>
              <a:defRPr b="1" sz="6800">
                <a:latin typeface="Playfair Display"/>
                <a:ea typeface="Playfair Display"/>
                <a:cs typeface="Playfair Display"/>
                <a:sym typeface="Playfair Display"/>
              </a:defRPr>
            </a:lvl6pPr>
            <a:lvl7pPr lvl="6" algn="ctr">
              <a:spcBef>
                <a:spcPts val="0"/>
              </a:spcBef>
              <a:spcAft>
                <a:spcPts val="0"/>
              </a:spcAft>
              <a:buSzPts val="6800"/>
              <a:buFont typeface="Playfair Display"/>
              <a:buNone/>
              <a:defRPr b="1" sz="6800">
                <a:latin typeface="Playfair Display"/>
                <a:ea typeface="Playfair Display"/>
                <a:cs typeface="Playfair Display"/>
                <a:sym typeface="Playfair Display"/>
              </a:defRPr>
            </a:lvl7pPr>
            <a:lvl8pPr lvl="7" algn="ctr">
              <a:spcBef>
                <a:spcPts val="0"/>
              </a:spcBef>
              <a:spcAft>
                <a:spcPts val="0"/>
              </a:spcAft>
              <a:buSzPts val="6800"/>
              <a:buFont typeface="Playfair Display"/>
              <a:buNone/>
              <a:defRPr b="1" sz="6800">
                <a:latin typeface="Playfair Display"/>
                <a:ea typeface="Playfair Display"/>
                <a:cs typeface="Playfair Display"/>
                <a:sym typeface="Playfair Display"/>
              </a:defRPr>
            </a:lvl8pPr>
            <a:lvl9pPr lvl="8" algn="ctr">
              <a:spcBef>
                <a:spcPts val="0"/>
              </a:spcBef>
              <a:spcAft>
                <a:spcPts val="0"/>
              </a:spcAft>
              <a:buSzPts val="6800"/>
              <a:buFont typeface="Playfair Display"/>
              <a:buNone/>
              <a:defRPr b="1" sz="6800">
                <a:latin typeface="Playfair Display"/>
                <a:ea typeface="Playfair Display"/>
                <a:cs typeface="Playfair Display"/>
                <a:sym typeface="Playfair Display"/>
              </a:defRPr>
            </a:lvl9pPr>
          </a:lstStyle>
          <a:p/>
        </p:txBody>
      </p:sp>
      <p:sp>
        <p:nvSpPr>
          <p:cNvPr id="13" name="Google Shape;13;p2"/>
          <p:cNvSpPr txBox="1"/>
          <p:nvPr>
            <p:ph idx="1" type="subTitle"/>
          </p:nvPr>
        </p:nvSpPr>
        <p:spPr>
          <a:xfrm>
            <a:off x="344250" y="3550650"/>
            <a:ext cx="4910100" cy="577800"/>
          </a:xfrm>
          <a:prstGeom prst="rect">
            <a:avLst/>
          </a:prstGeom>
          <a:solidFill>
            <a:schemeClr val="dk2"/>
          </a:solidFill>
        </p:spPr>
        <p:txBody>
          <a:bodyPr anchorCtr="0" anchor="ctr" bIns="91425" lIns="91425" spcFirstLastPara="1" rIns="91425" wrap="square" tIns="91425"/>
          <a:lstStyle>
            <a:lvl1pPr lvl="0">
              <a:lnSpc>
                <a:spcPct val="100000"/>
              </a:lnSpc>
              <a:spcBef>
                <a:spcPts val="0"/>
              </a:spcBef>
              <a:spcAft>
                <a:spcPts val="0"/>
              </a:spcAft>
              <a:buClr>
                <a:schemeClr val="lt1"/>
              </a:buClr>
              <a:buSzPts val="2400"/>
              <a:buFont typeface="Montserrat"/>
              <a:buNone/>
              <a:defRPr b="1" sz="2400">
                <a:solidFill>
                  <a:schemeClr val="lt1"/>
                </a:solidFill>
                <a:latin typeface="Montserrat"/>
                <a:ea typeface="Montserrat"/>
                <a:cs typeface="Montserrat"/>
                <a:sym typeface="Montserrat"/>
              </a:defRPr>
            </a:lvl1pPr>
            <a:lvl2pPr lvl="1">
              <a:lnSpc>
                <a:spcPct val="100000"/>
              </a:lnSpc>
              <a:spcBef>
                <a:spcPts val="0"/>
              </a:spcBef>
              <a:spcAft>
                <a:spcPts val="0"/>
              </a:spcAft>
              <a:buClr>
                <a:schemeClr val="lt1"/>
              </a:buClr>
              <a:buSzPts val="2400"/>
              <a:buFont typeface="Montserrat"/>
              <a:buNone/>
              <a:defRPr b="1" sz="2400">
                <a:solidFill>
                  <a:schemeClr val="lt1"/>
                </a:solidFill>
                <a:latin typeface="Montserrat"/>
                <a:ea typeface="Montserrat"/>
                <a:cs typeface="Montserrat"/>
                <a:sym typeface="Montserrat"/>
              </a:defRPr>
            </a:lvl2pPr>
            <a:lvl3pPr lvl="2">
              <a:lnSpc>
                <a:spcPct val="100000"/>
              </a:lnSpc>
              <a:spcBef>
                <a:spcPts val="0"/>
              </a:spcBef>
              <a:spcAft>
                <a:spcPts val="0"/>
              </a:spcAft>
              <a:buClr>
                <a:schemeClr val="lt1"/>
              </a:buClr>
              <a:buSzPts val="2400"/>
              <a:buFont typeface="Montserrat"/>
              <a:buNone/>
              <a:defRPr b="1" sz="2400">
                <a:solidFill>
                  <a:schemeClr val="lt1"/>
                </a:solidFill>
                <a:latin typeface="Montserrat"/>
                <a:ea typeface="Montserrat"/>
                <a:cs typeface="Montserrat"/>
                <a:sym typeface="Montserrat"/>
              </a:defRPr>
            </a:lvl3pPr>
            <a:lvl4pPr lvl="3">
              <a:lnSpc>
                <a:spcPct val="100000"/>
              </a:lnSpc>
              <a:spcBef>
                <a:spcPts val="0"/>
              </a:spcBef>
              <a:spcAft>
                <a:spcPts val="0"/>
              </a:spcAft>
              <a:buClr>
                <a:schemeClr val="lt1"/>
              </a:buClr>
              <a:buSzPts val="2400"/>
              <a:buFont typeface="Montserrat"/>
              <a:buNone/>
              <a:defRPr b="1" sz="2400">
                <a:solidFill>
                  <a:schemeClr val="lt1"/>
                </a:solidFill>
                <a:latin typeface="Montserrat"/>
                <a:ea typeface="Montserrat"/>
                <a:cs typeface="Montserrat"/>
                <a:sym typeface="Montserrat"/>
              </a:defRPr>
            </a:lvl4pPr>
            <a:lvl5pPr lvl="4">
              <a:lnSpc>
                <a:spcPct val="100000"/>
              </a:lnSpc>
              <a:spcBef>
                <a:spcPts val="0"/>
              </a:spcBef>
              <a:spcAft>
                <a:spcPts val="0"/>
              </a:spcAft>
              <a:buClr>
                <a:schemeClr val="lt1"/>
              </a:buClr>
              <a:buSzPts val="2400"/>
              <a:buFont typeface="Montserrat"/>
              <a:buNone/>
              <a:defRPr b="1" sz="2400">
                <a:solidFill>
                  <a:schemeClr val="lt1"/>
                </a:solidFill>
                <a:latin typeface="Montserrat"/>
                <a:ea typeface="Montserrat"/>
                <a:cs typeface="Montserrat"/>
                <a:sym typeface="Montserrat"/>
              </a:defRPr>
            </a:lvl5pPr>
            <a:lvl6pPr lvl="5">
              <a:lnSpc>
                <a:spcPct val="100000"/>
              </a:lnSpc>
              <a:spcBef>
                <a:spcPts val="0"/>
              </a:spcBef>
              <a:spcAft>
                <a:spcPts val="0"/>
              </a:spcAft>
              <a:buClr>
                <a:schemeClr val="lt1"/>
              </a:buClr>
              <a:buSzPts val="2400"/>
              <a:buFont typeface="Montserrat"/>
              <a:buNone/>
              <a:defRPr b="1" sz="2400">
                <a:solidFill>
                  <a:schemeClr val="lt1"/>
                </a:solidFill>
                <a:latin typeface="Montserrat"/>
                <a:ea typeface="Montserrat"/>
                <a:cs typeface="Montserrat"/>
                <a:sym typeface="Montserrat"/>
              </a:defRPr>
            </a:lvl6pPr>
            <a:lvl7pPr lvl="6">
              <a:lnSpc>
                <a:spcPct val="100000"/>
              </a:lnSpc>
              <a:spcBef>
                <a:spcPts val="0"/>
              </a:spcBef>
              <a:spcAft>
                <a:spcPts val="0"/>
              </a:spcAft>
              <a:buClr>
                <a:schemeClr val="lt1"/>
              </a:buClr>
              <a:buSzPts val="2400"/>
              <a:buFont typeface="Montserrat"/>
              <a:buNone/>
              <a:defRPr b="1" sz="2400">
                <a:solidFill>
                  <a:schemeClr val="lt1"/>
                </a:solidFill>
                <a:latin typeface="Montserrat"/>
                <a:ea typeface="Montserrat"/>
                <a:cs typeface="Montserrat"/>
                <a:sym typeface="Montserrat"/>
              </a:defRPr>
            </a:lvl7pPr>
            <a:lvl8pPr lvl="7">
              <a:lnSpc>
                <a:spcPct val="100000"/>
              </a:lnSpc>
              <a:spcBef>
                <a:spcPts val="0"/>
              </a:spcBef>
              <a:spcAft>
                <a:spcPts val="0"/>
              </a:spcAft>
              <a:buClr>
                <a:schemeClr val="lt1"/>
              </a:buClr>
              <a:buSzPts val="2400"/>
              <a:buFont typeface="Montserrat"/>
              <a:buNone/>
              <a:defRPr b="1" sz="2400">
                <a:solidFill>
                  <a:schemeClr val="lt1"/>
                </a:solidFill>
                <a:latin typeface="Montserrat"/>
                <a:ea typeface="Montserrat"/>
                <a:cs typeface="Montserrat"/>
                <a:sym typeface="Montserrat"/>
              </a:defRPr>
            </a:lvl8pPr>
            <a:lvl9pPr lvl="8">
              <a:lnSpc>
                <a:spcPct val="100000"/>
              </a:lnSpc>
              <a:spcBef>
                <a:spcPts val="0"/>
              </a:spcBef>
              <a:spcAft>
                <a:spcPts val="0"/>
              </a:spcAft>
              <a:buClr>
                <a:schemeClr val="lt1"/>
              </a:buClr>
              <a:buSzPts val="2400"/>
              <a:buFont typeface="Montserrat"/>
              <a:buNone/>
              <a:defRPr b="1" sz="2400">
                <a:solidFill>
                  <a:schemeClr val="lt1"/>
                </a:solidFill>
                <a:latin typeface="Montserrat"/>
                <a:ea typeface="Montserrat"/>
                <a:cs typeface="Montserrat"/>
                <a:sym typeface="Montserrat"/>
              </a:defRPr>
            </a:lvl9pPr>
          </a:lstStyle>
          <a:p/>
        </p:txBody>
      </p:sp>
      <p:sp>
        <p:nvSpPr>
          <p:cNvPr id="14" name="Google Shape;14;p2"/>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header" type="secHead">
  <p:cSld name="SECTION_HEADER">
    <p:bg>
      <p:bgPr>
        <a:solidFill>
          <a:schemeClr val="accent5"/>
        </a:solidFill>
      </p:bgPr>
    </p:bg>
    <p:spTree>
      <p:nvGrpSpPr>
        <p:cNvPr id="15" name="Shape 15"/>
        <p:cNvGrpSpPr/>
        <p:nvPr/>
      </p:nvGrpSpPr>
      <p:grpSpPr>
        <a:xfrm>
          <a:off x="0" y="0"/>
          <a:ext cx="0" cy="0"/>
          <a:chOff x="0" y="0"/>
          <a:chExt cx="0" cy="0"/>
        </a:xfrm>
      </p:grpSpPr>
      <p:sp>
        <p:nvSpPr>
          <p:cNvPr id="16" name="Google Shape;16;p3"/>
          <p:cNvSpPr/>
          <p:nvPr/>
        </p:nvSpPr>
        <p:spPr>
          <a:xfrm rot="5400000">
            <a:off x="4550700" y="-498600"/>
            <a:ext cx="42600" cy="8455800"/>
          </a:xfrm>
          <a:prstGeom prst="rect">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 name="Google Shape;17;p3"/>
          <p:cNvSpPr txBox="1"/>
          <p:nvPr>
            <p:ph type="title"/>
          </p:nvPr>
        </p:nvSpPr>
        <p:spPr>
          <a:xfrm>
            <a:off x="344250" y="1403850"/>
            <a:ext cx="8455500" cy="2146800"/>
          </a:xfrm>
          <a:prstGeom prst="rect">
            <a:avLst/>
          </a:prstGeom>
          <a:solidFill>
            <a:srgbClr val="FFFFFF"/>
          </a:solidFill>
        </p:spPr>
        <p:txBody>
          <a:bodyPr anchorCtr="0" anchor="ctr" bIns="91425" lIns="91425" spcFirstLastPara="1" rIns="91425" wrap="square" tIns="91425"/>
          <a:lstStyle>
            <a:lvl1pPr lvl="0" algn="ctr">
              <a:spcBef>
                <a:spcPts val="0"/>
              </a:spcBef>
              <a:spcAft>
                <a:spcPts val="0"/>
              </a:spcAft>
              <a:buSzPts val="4800"/>
              <a:buFont typeface="Playfair Display"/>
              <a:buNone/>
              <a:defRPr b="1" sz="4800">
                <a:latin typeface="Playfair Display"/>
                <a:ea typeface="Playfair Display"/>
                <a:cs typeface="Playfair Display"/>
                <a:sym typeface="Playfair Display"/>
              </a:defRPr>
            </a:lvl1pPr>
            <a:lvl2pPr lvl="1" algn="ctr">
              <a:spcBef>
                <a:spcPts val="0"/>
              </a:spcBef>
              <a:spcAft>
                <a:spcPts val="0"/>
              </a:spcAft>
              <a:buSzPts val="4800"/>
              <a:buFont typeface="Playfair Display"/>
              <a:buNone/>
              <a:defRPr b="1" sz="4800">
                <a:latin typeface="Playfair Display"/>
                <a:ea typeface="Playfair Display"/>
                <a:cs typeface="Playfair Display"/>
                <a:sym typeface="Playfair Display"/>
              </a:defRPr>
            </a:lvl2pPr>
            <a:lvl3pPr lvl="2" algn="ctr">
              <a:spcBef>
                <a:spcPts val="0"/>
              </a:spcBef>
              <a:spcAft>
                <a:spcPts val="0"/>
              </a:spcAft>
              <a:buSzPts val="4800"/>
              <a:buFont typeface="Playfair Display"/>
              <a:buNone/>
              <a:defRPr b="1" sz="4800">
                <a:latin typeface="Playfair Display"/>
                <a:ea typeface="Playfair Display"/>
                <a:cs typeface="Playfair Display"/>
                <a:sym typeface="Playfair Display"/>
              </a:defRPr>
            </a:lvl3pPr>
            <a:lvl4pPr lvl="3" algn="ctr">
              <a:spcBef>
                <a:spcPts val="0"/>
              </a:spcBef>
              <a:spcAft>
                <a:spcPts val="0"/>
              </a:spcAft>
              <a:buSzPts val="4800"/>
              <a:buFont typeface="Playfair Display"/>
              <a:buNone/>
              <a:defRPr b="1" sz="4800">
                <a:latin typeface="Playfair Display"/>
                <a:ea typeface="Playfair Display"/>
                <a:cs typeface="Playfair Display"/>
                <a:sym typeface="Playfair Display"/>
              </a:defRPr>
            </a:lvl4pPr>
            <a:lvl5pPr lvl="4" algn="ctr">
              <a:spcBef>
                <a:spcPts val="0"/>
              </a:spcBef>
              <a:spcAft>
                <a:spcPts val="0"/>
              </a:spcAft>
              <a:buSzPts val="4800"/>
              <a:buFont typeface="Playfair Display"/>
              <a:buNone/>
              <a:defRPr b="1" sz="4800">
                <a:latin typeface="Playfair Display"/>
                <a:ea typeface="Playfair Display"/>
                <a:cs typeface="Playfair Display"/>
                <a:sym typeface="Playfair Display"/>
              </a:defRPr>
            </a:lvl5pPr>
            <a:lvl6pPr lvl="5" algn="ctr">
              <a:spcBef>
                <a:spcPts val="0"/>
              </a:spcBef>
              <a:spcAft>
                <a:spcPts val="0"/>
              </a:spcAft>
              <a:buSzPts val="4800"/>
              <a:buFont typeface="Playfair Display"/>
              <a:buNone/>
              <a:defRPr b="1" sz="4800">
                <a:latin typeface="Playfair Display"/>
                <a:ea typeface="Playfair Display"/>
                <a:cs typeface="Playfair Display"/>
                <a:sym typeface="Playfair Display"/>
              </a:defRPr>
            </a:lvl6pPr>
            <a:lvl7pPr lvl="6" algn="ctr">
              <a:spcBef>
                <a:spcPts val="0"/>
              </a:spcBef>
              <a:spcAft>
                <a:spcPts val="0"/>
              </a:spcAft>
              <a:buSzPts val="4800"/>
              <a:buFont typeface="Playfair Display"/>
              <a:buNone/>
              <a:defRPr b="1" sz="4800">
                <a:latin typeface="Playfair Display"/>
                <a:ea typeface="Playfair Display"/>
                <a:cs typeface="Playfair Display"/>
                <a:sym typeface="Playfair Display"/>
              </a:defRPr>
            </a:lvl7pPr>
            <a:lvl8pPr lvl="7" algn="ctr">
              <a:spcBef>
                <a:spcPts val="0"/>
              </a:spcBef>
              <a:spcAft>
                <a:spcPts val="0"/>
              </a:spcAft>
              <a:buSzPts val="4800"/>
              <a:buFont typeface="Playfair Display"/>
              <a:buNone/>
              <a:defRPr b="1" sz="4800">
                <a:latin typeface="Playfair Display"/>
                <a:ea typeface="Playfair Display"/>
                <a:cs typeface="Playfair Display"/>
                <a:sym typeface="Playfair Display"/>
              </a:defRPr>
            </a:lvl8pPr>
            <a:lvl9pPr lvl="8" algn="ctr">
              <a:spcBef>
                <a:spcPts val="0"/>
              </a:spcBef>
              <a:spcAft>
                <a:spcPts val="0"/>
              </a:spcAft>
              <a:buSzPts val="4800"/>
              <a:buFont typeface="Playfair Display"/>
              <a:buNone/>
              <a:defRPr b="1" sz="4800">
                <a:latin typeface="Playfair Display"/>
                <a:ea typeface="Playfair Display"/>
                <a:cs typeface="Playfair Display"/>
                <a:sym typeface="Playfair Display"/>
              </a:defRPr>
            </a:lvl9pPr>
          </a:lstStyle>
          <a:p/>
        </p:txBody>
      </p:sp>
      <p:sp>
        <p:nvSpPr>
          <p:cNvPr id="18" name="Google Shape;18;p3"/>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body" type="tx">
  <p:cSld name="TITLE_AND_BODY">
    <p:spTree>
      <p:nvGrpSpPr>
        <p:cNvPr id="19" name="Shape 19"/>
        <p:cNvGrpSpPr/>
        <p:nvPr/>
      </p:nvGrpSpPr>
      <p:grpSpPr>
        <a:xfrm>
          <a:off x="0" y="0"/>
          <a:ext cx="0" cy="0"/>
          <a:chOff x="0" y="0"/>
          <a:chExt cx="0" cy="0"/>
        </a:xfrm>
      </p:grpSpPr>
      <p:sp>
        <p:nvSpPr>
          <p:cNvPr id="20" name="Google Shape;20;p4"/>
          <p:cNvSpPr txBox="1"/>
          <p:nvPr>
            <p:ph type="title"/>
          </p:nvPr>
        </p:nvSpPr>
        <p:spPr>
          <a:xfrm>
            <a:off x="311700" y="445025"/>
            <a:ext cx="8520600" cy="572700"/>
          </a:xfrm>
          <a:prstGeom prst="rect">
            <a:avLst/>
          </a:prstGeom>
        </p:spPr>
        <p:txBody>
          <a:bodyPr anchorCtr="0" anchor="t" bIns="91425" lIns="91425" spcFirstLastPara="1" rIns="91425" wrap="square" tIns="91425"/>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21" name="Google Shape;21;p4"/>
          <p:cNvSpPr txBox="1"/>
          <p:nvPr>
            <p:ph idx="1" type="body"/>
          </p:nvPr>
        </p:nvSpPr>
        <p:spPr>
          <a:xfrm>
            <a:off x="311700" y="1234075"/>
            <a:ext cx="8520600" cy="3334800"/>
          </a:xfrm>
          <a:prstGeom prst="rect">
            <a:avLst/>
          </a:prstGeom>
        </p:spPr>
        <p:txBody>
          <a:bodyPr anchorCtr="0" anchor="t" bIns="91425" lIns="91425" spcFirstLastPara="1" rIns="91425" wrap="square" tIns="91425"/>
          <a:lstStyle>
            <a:lvl1pPr indent="-342900" lvl="0" marL="457200">
              <a:spcBef>
                <a:spcPts val="0"/>
              </a:spcBef>
              <a:spcAft>
                <a:spcPts val="0"/>
              </a:spcAft>
              <a:buSzPts val="1800"/>
              <a:buChar char="●"/>
              <a:defRPr/>
            </a:lvl1pPr>
            <a:lvl2pPr indent="-317500" lvl="1" marL="914400">
              <a:spcBef>
                <a:spcPts val="1600"/>
              </a:spcBef>
              <a:spcAft>
                <a:spcPts val="0"/>
              </a:spcAft>
              <a:buSzPts val="1400"/>
              <a:buChar char="○"/>
              <a:defRPr/>
            </a:lvl2pPr>
            <a:lvl3pPr indent="-317500" lvl="2" marL="1371600">
              <a:spcBef>
                <a:spcPts val="1600"/>
              </a:spcBef>
              <a:spcAft>
                <a:spcPts val="0"/>
              </a:spcAft>
              <a:buSzPts val="1400"/>
              <a:buChar char="■"/>
              <a:defRPr/>
            </a:lvl3pPr>
            <a:lvl4pPr indent="-317500" lvl="3" marL="1828800">
              <a:spcBef>
                <a:spcPts val="1600"/>
              </a:spcBef>
              <a:spcAft>
                <a:spcPts val="0"/>
              </a:spcAft>
              <a:buSzPts val="1400"/>
              <a:buChar char="●"/>
              <a:defRPr/>
            </a:lvl4pPr>
            <a:lvl5pPr indent="-317500" lvl="4" marL="2286000">
              <a:spcBef>
                <a:spcPts val="1600"/>
              </a:spcBef>
              <a:spcAft>
                <a:spcPts val="0"/>
              </a:spcAft>
              <a:buSzPts val="1400"/>
              <a:buChar char="○"/>
              <a:defRPr/>
            </a:lvl5pPr>
            <a:lvl6pPr indent="-317500" lvl="5" marL="2743200">
              <a:spcBef>
                <a:spcPts val="1600"/>
              </a:spcBef>
              <a:spcAft>
                <a:spcPts val="0"/>
              </a:spcAft>
              <a:buSzPts val="1400"/>
              <a:buChar char="■"/>
              <a:defRPr/>
            </a:lvl6pPr>
            <a:lvl7pPr indent="-317500" lvl="6" marL="3200400">
              <a:spcBef>
                <a:spcPts val="1600"/>
              </a:spcBef>
              <a:spcAft>
                <a:spcPts val="0"/>
              </a:spcAft>
              <a:buSzPts val="1400"/>
              <a:buChar char="●"/>
              <a:defRPr/>
            </a:lvl7pPr>
            <a:lvl8pPr indent="-317500" lvl="7" marL="3657600">
              <a:spcBef>
                <a:spcPts val="1600"/>
              </a:spcBef>
              <a:spcAft>
                <a:spcPts val="0"/>
              </a:spcAft>
              <a:buSzPts val="1400"/>
              <a:buChar char="○"/>
              <a:defRPr/>
            </a:lvl8pPr>
            <a:lvl9pPr indent="-317500" lvl="8" marL="4114800">
              <a:spcBef>
                <a:spcPts val="1600"/>
              </a:spcBef>
              <a:spcAft>
                <a:spcPts val="1600"/>
              </a:spcAft>
              <a:buSzPts val="1400"/>
              <a:buChar char="■"/>
              <a:defRPr/>
            </a:lvl9pPr>
          </a:lstStyle>
          <a:p/>
        </p:txBody>
      </p:sp>
      <p:sp>
        <p:nvSpPr>
          <p:cNvPr id="22" name="Google Shape;22;p4"/>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two columns" type="twoColTx">
  <p:cSld name="TITLE_AND_TWO_COLUMNS">
    <p:spTree>
      <p:nvGrpSpPr>
        <p:cNvPr id="23" name="Shape 23"/>
        <p:cNvGrpSpPr/>
        <p:nvPr/>
      </p:nvGrpSpPr>
      <p:grpSpPr>
        <a:xfrm>
          <a:off x="0" y="0"/>
          <a:ext cx="0" cy="0"/>
          <a:chOff x="0" y="0"/>
          <a:chExt cx="0" cy="0"/>
        </a:xfrm>
      </p:grpSpPr>
      <p:sp>
        <p:nvSpPr>
          <p:cNvPr id="24" name="Google Shape;24;p5"/>
          <p:cNvSpPr txBox="1"/>
          <p:nvPr>
            <p:ph type="title"/>
          </p:nvPr>
        </p:nvSpPr>
        <p:spPr>
          <a:xfrm>
            <a:off x="311700" y="445025"/>
            <a:ext cx="8520600" cy="572700"/>
          </a:xfrm>
          <a:prstGeom prst="rect">
            <a:avLst/>
          </a:prstGeom>
        </p:spPr>
        <p:txBody>
          <a:bodyPr anchorCtr="0" anchor="t" bIns="91425" lIns="91425" spcFirstLastPara="1" rIns="91425" wrap="square" tIns="91425"/>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25" name="Google Shape;25;p5"/>
          <p:cNvSpPr txBox="1"/>
          <p:nvPr>
            <p:ph idx="1" type="body"/>
          </p:nvPr>
        </p:nvSpPr>
        <p:spPr>
          <a:xfrm>
            <a:off x="311700" y="1234050"/>
            <a:ext cx="3999900" cy="3334800"/>
          </a:xfrm>
          <a:prstGeom prst="rect">
            <a:avLst/>
          </a:prstGeom>
        </p:spPr>
        <p:txBody>
          <a:bodyPr anchorCtr="0" anchor="t" bIns="91425" lIns="91425" spcFirstLastPara="1" rIns="91425" wrap="square" tIns="91425"/>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26" name="Google Shape;26;p5"/>
          <p:cNvSpPr txBox="1"/>
          <p:nvPr>
            <p:ph idx="2" type="body"/>
          </p:nvPr>
        </p:nvSpPr>
        <p:spPr>
          <a:xfrm>
            <a:off x="4832400" y="1234050"/>
            <a:ext cx="3999900" cy="3334800"/>
          </a:xfrm>
          <a:prstGeom prst="rect">
            <a:avLst/>
          </a:prstGeom>
        </p:spPr>
        <p:txBody>
          <a:bodyPr anchorCtr="0" anchor="t" bIns="91425" lIns="91425" spcFirstLastPara="1" rIns="91425" wrap="square" tIns="91425"/>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27" name="Google Shape;27;p5"/>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only" type="titleOnly">
  <p:cSld name="TITLE_ONLY">
    <p:spTree>
      <p:nvGrpSpPr>
        <p:cNvPr id="28" name="Shape 28"/>
        <p:cNvGrpSpPr/>
        <p:nvPr/>
      </p:nvGrpSpPr>
      <p:grpSpPr>
        <a:xfrm>
          <a:off x="0" y="0"/>
          <a:ext cx="0" cy="0"/>
          <a:chOff x="0" y="0"/>
          <a:chExt cx="0" cy="0"/>
        </a:xfrm>
      </p:grpSpPr>
      <p:sp>
        <p:nvSpPr>
          <p:cNvPr id="29" name="Google Shape;29;p6"/>
          <p:cNvSpPr txBox="1"/>
          <p:nvPr>
            <p:ph type="title"/>
          </p:nvPr>
        </p:nvSpPr>
        <p:spPr>
          <a:xfrm>
            <a:off x="311700" y="445025"/>
            <a:ext cx="8520600" cy="572700"/>
          </a:xfrm>
          <a:prstGeom prst="rect">
            <a:avLst/>
          </a:prstGeom>
        </p:spPr>
        <p:txBody>
          <a:bodyPr anchorCtr="0" anchor="t" bIns="91425" lIns="91425" spcFirstLastPara="1" rIns="91425" wrap="square" tIns="91425"/>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30" name="Google Shape;30;p6"/>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One column text">
  <p:cSld name="ONE_COLUMN_TEXT">
    <p:spTree>
      <p:nvGrpSpPr>
        <p:cNvPr id="31" name="Shape 31"/>
        <p:cNvGrpSpPr/>
        <p:nvPr/>
      </p:nvGrpSpPr>
      <p:grpSpPr>
        <a:xfrm>
          <a:off x="0" y="0"/>
          <a:ext cx="0" cy="0"/>
          <a:chOff x="0" y="0"/>
          <a:chExt cx="0" cy="0"/>
        </a:xfrm>
      </p:grpSpPr>
      <p:sp>
        <p:nvSpPr>
          <p:cNvPr id="32" name="Google Shape;32;p7"/>
          <p:cNvSpPr txBox="1"/>
          <p:nvPr>
            <p:ph type="title"/>
          </p:nvPr>
        </p:nvSpPr>
        <p:spPr>
          <a:xfrm>
            <a:off x="311700" y="555600"/>
            <a:ext cx="2808000" cy="755700"/>
          </a:xfrm>
          <a:prstGeom prst="rect">
            <a:avLst/>
          </a:prstGeom>
        </p:spPr>
        <p:txBody>
          <a:bodyPr anchorCtr="0" anchor="b" bIns="91425" lIns="91425" spcFirstLastPara="1" rIns="91425" wrap="square" tIns="91425"/>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3" name="Google Shape;33;p7"/>
          <p:cNvSpPr txBox="1"/>
          <p:nvPr>
            <p:ph idx="1" type="body"/>
          </p:nvPr>
        </p:nvSpPr>
        <p:spPr>
          <a:xfrm>
            <a:off x="311700" y="1389600"/>
            <a:ext cx="2808000" cy="3179400"/>
          </a:xfrm>
          <a:prstGeom prst="rect">
            <a:avLst/>
          </a:prstGeom>
        </p:spPr>
        <p:txBody>
          <a:bodyPr anchorCtr="0" anchor="t" bIns="91425" lIns="91425" spcFirstLastPara="1" rIns="91425" wrap="square" tIns="91425"/>
          <a:lstStyle>
            <a:lvl1pPr indent="-304800" lvl="0" marL="457200">
              <a:spcBef>
                <a:spcPts val="0"/>
              </a:spcBef>
              <a:spcAft>
                <a:spcPts val="0"/>
              </a:spcAft>
              <a:buSzPts val="1200"/>
              <a:buChar char="●"/>
              <a:defRPr sz="12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34" name="Google Shape;34;p7"/>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Main point">
  <p:cSld name="MAIN_POINT">
    <p:bg>
      <p:bgPr>
        <a:solidFill>
          <a:schemeClr val="accent3"/>
        </a:solidFill>
      </p:bgPr>
    </p:bg>
    <p:spTree>
      <p:nvGrpSpPr>
        <p:cNvPr id="35" name="Shape 35"/>
        <p:cNvGrpSpPr/>
        <p:nvPr/>
      </p:nvGrpSpPr>
      <p:grpSpPr>
        <a:xfrm>
          <a:off x="0" y="0"/>
          <a:ext cx="0" cy="0"/>
          <a:chOff x="0" y="0"/>
          <a:chExt cx="0" cy="0"/>
        </a:xfrm>
      </p:grpSpPr>
      <p:sp>
        <p:nvSpPr>
          <p:cNvPr id="36" name="Google Shape;36;p8"/>
          <p:cNvSpPr txBox="1"/>
          <p:nvPr>
            <p:ph type="title"/>
          </p:nvPr>
        </p:nvSpPr>
        <p:spPr>
          <a:xfrm>
            <a:off x="490250" y="526350"/>
            <a:ext cx="5618700" cy="4090800"/>
          </a:xfrm>
          <a:prstGeom prst="rect">
            <a:avLst/>
          </a:prstGeom>
        </p:spPr>
        <p:txBody>
          <a:bodyPr anchorCtr="0" anchor="ctr" bIns="91425" lIns="91425" spcFirstLastPara="1" rIns="91425" wrap="square" tIns="91425"/>
          <a:lstStyle>
            <a:lvl1pPr lvl="0">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1pPr>
            <a:lvl2pPr lvl="1">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2pPr>
            <a:lvl3pPr lvl="2">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3pPr>
            <a:lvl4pPr lvl="3">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4pPr>
            <a:lvl5pPr lvl="4">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5pPr>
            <a:lvl6pPr lvl="5">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6pPr>
            <a:lvl7pPr lvl="6">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7pPr>
            <a:lvl8pPr lvl="7">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8pPr>
            <a:lvl9pPr lvl="8">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9pPr>
          </a:lstStyle>
          <a:p/>
        </p:txBody>
      </p:sp>
      <p:sp>
        <p:nvSpPr>
          <p:cNvPr id="37" name="Google Shape;37;p8"/>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title and description">
  <p:cSld name="SECTION_TITLE_AND_DESCRIPTION">
    <p:spTree>
      <p:nvGrpSpPr>
        <p:cNvPr id="38" name="Shape 38"/>
        <p:cNvGrpSpPr/>
        <p:nvPr/>
      </p:nvGrpSpPr>
      <p:grpSpPr>
        <a:xfrm>
          <a:off x="0" y="0"/>
          <a:ext cx="0" cy="0"/>
          <a:chOff x="0" y="0"/>
          <a:chExt cx="0" cy="0"/>
        </a:xfrm>
      </p:grpSpPr>
      <p:sp>
        <p:nvSpPr>
          <p:cNvPr id="39" name="Google Shape;39;p9"/>
          <p:cNvSpPr/>
          <p:nvPr/>
        </p:nvSpPr>
        <p:spPr>
          <a:xfrm>
            <a:off x="4572000" y="-75"/>
            <a:ext cx="4572000" cy="51435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40" name="Google Shape;40;p9"/>
          <p:cNvCxnSpPr/>
          <p:nvPr/>
        </p:nvCxnSpPr>
        <p:spPr>
          <a:xfrm>
            <a:off x="5029675" y="4495500"/>
            <a:ext cx="468300" cy="0"/>
          </a:xfrm>
          <a:prstGeom prst="straightConnector1">
            <a:avLst/>
          </a:prstGeom>
          <a:noFill/>
          <a:ln cap="flat" cmpd="sng" w="19050">
            <a:solidFill>
              <a:schemeClr val="dk2"/>
            </a:solidFill>
            <a:prstDash val="solid"/>
            <a:round/>
            <a:headEnd len="sm" w="sm" type="none"/>
            <a:tailEnd len="sm" w="sm" type="none"/>
          </a:ln>
        </p:spPr>
      </p:cxnSp>
      <p:sp>
        <p:nvSpPr>
          <p:cNvPr id="41" name="Google Shape;41;p9"/>
          <p:cNvSpPr txBox="1"/>
          <p:nvPr>
            <p:ph type="title"/>
          </p:nvPr>
        </p:nvSpPr>
        <p:spPr>
          <a:xfrm>
            <a:off x="265500" y="1081675"/>
            <a:ext cx="4045200" cy="1786200"/>
          </a:xfrm>
          <a:prstGeom prst="rect">
            <a:avLst/>
          </a:prstGeom>
        </p:spPr>
        <p:txBody>
          <a:bodyPr anchorCtr="0" anchor="b" bIns="91425" lIns="91425" spcFirstLastPara="1" rIns="91425" wrap="square" tIns="91425"/>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42" name="Google Shape;42;p9"/>
          <p:cNvSpPr txBox="1"/>
          <p:nvPr>
            <p:ph idx="1" type="subTitle"/>
          </p:nvPr>
        </p:nvSpPr>
        <p:spPr>
          <a:xfrm>
            <a:off x="265500" y="2921401"/>
            <a:ext cx="4045200" cy="1345500"/>
          </a:xfrm>
          <a:prstGeom prst="rect">
            <a:avLst/>
          </a:prstGeom>
        </p:spPr>
        <p:txBody>
          <a:bodyPr anchorCtr="0" anchor="t" bIns="91425" lIns="91425" spcFirstLastPara="1" rIns="91425" wrap="square" tIns="91425"/>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43" name="Google Shape;43;p9"/>
          <p:cNvSpPr txBox="1"/>
          <p:nvPr>
            <p:ph idx="2" type="body"/>
          </p:nvPr>
        </p:nvSpPr>
        <p:spPr>
          <a:xfrm>
            <a:off x="4939500" y="724200"/>
            <a:ext cx="3837000" cy="3695100"/>
          </a:xfrm>
          <a:prstGeom prst="rect">
            <a:avLst/>
          </a:prstGeom>
        </p:spPr>
        <p:txBody>
          <a:bodyPr anchorCtr="0" anchor="ctr" bIns="91425" lIns="91425" spcFirstLastPara="1" rIns="91425" wrap="square" tIns="91425"/>
          <a:lstStyle>
            <a:lvl1pPr indent="-342900" lvl="0" marL="457200">
              <a:spcBef>
                <a:spcPts val="0"/>
              </a:spcBef>
              <a:spcAft>
                <a:spcPts val="0"/>
              </a:spcAft>
              <a:buSzPts val="1800"/>
              <a:buChar char="●"/>
              <a:defRPr>
                <a:highlight>
                  <a:schemeClr val="lt1"/>
                </a:highlight>
              </a:defRPr>
            </a:lvl1pPr>
            <a:lvl2pPr indent="-317500" lvl="1" marL="914400">
              <a:spcBef>
                <a:spcPts val="1600"/>
              </a:spcBef>
              <a:spcAft>
                <a:spcPts val="0"/>
              </a:spcAft>
              <a:buSzPts val="1400"/>
              <a:buChar char="○"/>
              <a:defRPr>
                <a:highlight>
                  <a:schemeClr val="lt1"/>
                </a:highlight>
              </a:defRPr>
            </a:lvl2pPr>
            <a:lvl3pPr indent="-317500" lvl="2" marL="1371600">
              <a:spcBef>
                <a:spcPts val="1600"/>
              </a:spcBef>
              <a:spcAft>
                <a:spcPts val="0"/>
              </a:spcAft>
              <a:buSzPts val="1400"/>
              <a:buChar char="■"/>
              <a:defRPr>
                <a:highlight>
                  <a:schemeClr val="lt1"/>
                </a:highlight>
              </a:defRPr>
            </a:lvl3pPr>
            <a:lvl4pPr indent="-317500" lvl="3" marL="1828800">
              <a:spcBef>
                <a:spcPts val="1600"/>
              </a:spcBef>
              <a:spcAft>
                <a:spcPts val="0"/>
              </a:spcAft>
              <a:buSzPts val="1400"/>
              <a:buChar char="●"/>
              <a:defRPr>
                <a:highlight>
                  <a:schemeClr val="lt1"/>
                </a:highlight>
              </a:defRPr>
            </a:lvl4pPr>
            <a:lvl5pPr indent="-317500" lvl="4" marL="2286000">
              <a:spcBef>
                <a:spcPts val="1600"/>
              </a:spcBef>
              <a:spcAft>
                <a:spcPts val="0"/>
              </a:spcAft>
              <a:buSzPts val="1400"/>
              <a:buChar char="○"/>
              <a:defRPr>
                <a:highlight>
                  <a:schemeClr val="lt1"/>
                </a:highlight>
              </a:defRPr>
            </a:lvl5pPr>
            <a:lvl6pPr indent="-317500" lvl="5" marL="2743200">
              <a:spcBef>
                <a:spcPts val="1600"/>
              </a:spcBef>
              <a:spcAft>
                <a:spcPts val="0"/>
              </a:spcAft>
              <a:buSzPts val="1400"/>
              <a:buChar char="■"/>
              <a:defRPr>
                <a:highlight>
                  <a:schemeClr val="lt1"/>
                </a:highlight>
              </a:defRPr>
            </a:lvl6pPr>
            <a:lvl7pPr indent="-317500" lvl="6" marL="3200400">
              <a:spcBef>
                <a:spcPts val="1600"/>
              </a:spcBef>
              <a:spcAft>
                <a:spcPts val="0"/>
              </a:spcAft>
              <a:buSzPts val="1400"/>
              <a:buChar char="●"/>
              <a:defRPr>
                <a:highlight>
                  <a:schemeClr val="lt1"/>
                </a:highlight>
              </a:defRPr>
            </a:lvl7pPr>
            <a:lvl8pPr indent="-317500" lvl="7" marL="3657600">
              <a:spcBef>
                <a:spcPts val="1600"/>
              </a:spcBef>
              <a:spcAft>
                <a:spcPts val="0"/>
              </a:spcAft>
              <a:buSzPts val="1400"/>
              <a:buChar char="○"/>
              <a:defRPr>
                <a:highlight>
                  <a:schemeClr val="lt1"/>
                </a:highlight>
              </a:defRPr>
            </a:lvl8pPr>
            <a:lvl9pPr indent="-317500" lvl="8" marL="4114800">
              <a:spcBef>
                <a:spcPts val="1600"/>
              </a:spcBef>
              <a:spcAft>
                <a:spcPts val="1600"/>
              </a:spcAft>
              <a:buSzPts val="1400"/>
              <a:buChar char="■"/>
              <a:defRPr>
                <a:highlight>
                  <a:schemeClr val="lt1"/>
                </a:highlight>
              </a:defRPr>
            </a:lvl9pPr>
          </a:lstStyle>
          <a:p/>
        </p:txBody>
      </p:sp>
      <p:sp>
        <p:nvSpPr>
          <p:cNvPr id="44" name="Google Shape;44;p9"/>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aption">
  <p:cSld name="CAPTION_ONLY">
    <p:spTree>
      <p:nvGrpSpPr>
        <p:cNvPr id="45" name="Shape 45"/>
        <p:cNvGrpSpPr/>
        <p:nvPr/>
      </p:nvGrpSpPr>
      <p:grpSpPr>
        <a:xfrm>
          <a:off x="0" y="0"/>
          <a:ext cx="0" cy="0"/>
          <a:chOff x="0" y="0"/>
          <a:chExt cx="0" cy="0"/>
        </a:xfrm>
      </p:grpSpPr>
      <p:sp>
        <p:nvSpPr>
          <p:cNvPr id="46" name="Google Shape;46;p10"/>
          <p:cNvSpPr txBox="1"/>
          <p:nvPr>
            <p:ph idx="1" type="body"/>
          </p:nvPr>
        </p:nvSpPr>
        <p:spPr>
          <a:xfrm>
            <a:off x="311700" y="4230575"/>
            <a:ext cx="5998800" cy="605100"/>
          </a:xfrm>
          <a:prstGeom prst="rect">
            <a:avLst/>
          </a:prstGeom>
        </p:spPr>
        <p:txBody>
          <a:bodyPr anchorCtr="0" anchor="ctr" bIns="91425" lIns="91425" spcFirstLastPara="1" rIns="91425" wrap="square" tIns="91425"/>
          <a:lstStyle>
            <a:lvl1pPr indent="-228600" lvl="0" marL="457200">
              <a:lnSpc>
                <a:spcPct val="100000"/>
              </a:lnSpc>
              <a:spcBef>
                <a:spcPts val="0"/>
              </a:spcBef>
              <a:spcAft>
                <a:spcPts val="0"/>
              </a:spcAft>
              <a:buSzPts val="1800"/>
              <a:buNone/>
              <a:defRPr>
                <a:highlight>
                  <a:schemeClr val="dk1"/>
                </a:highlight>
              </a:defRPr>
            </a:lvl1pPr>
          </a:lstStyle>
          <a:p/>
        </p:txBody>
      </p:sp>
      <p:sp>
        <p:nvSpPr>
          <p:cNvPr id="47" name="Google Shape;47;p10"/>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ig number">
  <p:cSld name="BIG_NUMBER">
    <p:spTree>
      <p:nvGrpSpPr>
        <p:cNvPr id="48" name="Shape 48"/>
        <p:cNvGrpSpPr/>
        <p:nvPr/>
      </p:nvGrpSpPr>
      <p:grpSpPr>
        <a:xfrm>
          <a:off x="0" y="0"/>
          <a:ext cx="0" cy="0"/>
          <a:chOff x="0" y="0"/>
          <a:chExt cx="0" cy="0"/>
        </a:xfrm>
      </p:grpSpPr>
      <p:sp>
        <p:nvSpPr>
          <p:cNvPr id="49" name="Google Shape;49;p11"/>
          <p:cNvSpPr txBox="1"/>
          <p:nvPr>
            <p:ph hasCustomPrompt="1" type="title"/>
          </p:nvPr>
        </p:nvSpPr>
        <p:spPr>
          <a:xfrm>
            <a:off x="311700" y="999925"/>
            <a:ext cx="8520600" cy="2146200"/>
          </a:xfrm>
          <a:prstGeom prst="rect">
            <a:avLst/>
          </a:prstGeom>
        </p:spPr>
        <p:txBody>
          <a:bodyPr anchorCtr="0" anchor="b" bIns="91425" lIns="91425" spcFirstLastPara="1" rIns="91425" wrap="square" tIns="91425"/>
          <a:lstStyle>
            <a:lvl1pPr lvl="0" algn="ctr">
              <a:spcBef>
                <a:spcPts val="0"/>
              </a:spcBef>
              <a:spcAft>
                <a:spcPts val="0"/>
              </a:spcAft>
              <a:buSzPts val="14000"/>
              <a:buFont typeface="Montserrat"/>
              <a:buNone/>
              <a:defRPr sz="14000">
                <a:latin typeface="Montserrat"/>
                <a:ea typeface="Montserrat"/>
                <a:cs typeface="Montserrat"/>
                <a:sym typeface="Montserrat"/>
              </a:defRPr>
            </a:lvl1pPr>
            <a:lvl2pPr lvl="1" algn="ctr">
              <a:spcBef>
                <a:spcPts val="0"/>
              </a:spcBef>
              <a:spcAft>
                <a:spcPts val="0"/>
              </a:spcAft>
              <a:buSzPts val="14000"/>
              <a:buFont typeface="Montserrat"/>
              <a:buNone/>
              <a:defRPr sz="14000">
                <a:latin typeface="Montserrat"/>
                <a:ea typeface="Montserrat"/>
                <a:cs typeface="Montserrat"/>
                <a:sym typeface="Montserrat"/>
              </a:defRPr>
            </a:lvl2pPr>
            <a:lvl3pPr lvl="2" algn="ctr">
              <a:spcBef>
                <a:spcPts val="0"/>
              </a:spcBef>
              <a:spcAft>
                <a:spcPts val="0"/>
              </a:spcAft>
              <a:buSzPts val="14000"/>
              <a:buFont typeface="Montserrat"/>
              <a:buNone/>
              <a:defRPr sz="14000">
                <a:latin typeface="Montserrat"/>
                <a:ea typeface="Montserrat"/>
                <a:cs typeface="Montserrat"/>
                <a:sym typeface="Montserrat"/>
              </a:defRPr>
            </a:lvl3pPr>
            <a:lvl4pPr lvl="3" algn="ctr">
              <a:spcBef>
                <a:spcPts val="0"/>
              </a:spcBef>
              <a:spcAft>
                <a:spcPts val="0"/>
              </a:spcAft>
              <a:buSzPts val="14000"/>
              <a:buFont typeface="Montserrat"/>
              <a:buNone/>
              <a:defRPr sz="14000">
                <a:latin typeface="Montserrat"/>
                <a:ea typeface="Montserrat"/>
                <a:cs typeface="Montserrat"/>
                <a:sym typeface="Montserrat"/>
              </a:defRPr>
            </a:lvl4pPr>
            <a:lvl5pPr lvl="4" algn="ctr">
              <a:spcBef>
                <a:spcPts val="0"/>
              </a:spcBef>
              <a:spcAft>
                <a:spcPts val="0"/>
              </a:spcAft>
              <a:buSzPts val="14000"/>
              <a:buFont typeface="Montserrat"/>
              <a:buNone/>
              <a:defRPr sz="14000">
                <a:latin typeface="Montserrat"/>
                <a:ea typeface="Montserrat"/>
                <a:cs typeface="Montserrat"/>
                <a:sym typeface="Montserrat"/>
              </a:defRPr>
            </a:lvl5pPr>
            <a:lvl6pPr lvl="5" algn="ctr">
              <a:spcBef>
                <a:spcPts val="0"/>
              </a:spcBef>
              <a:spcAft>
                <a:spcPts val="0"/>
              </a:spcAft>
              <a:buSzPts val="14000"/>
              <a:buFont typeface="Montserrat"/>
              <a:buNone/>
              <a:defRPr sz="14000">
                <a:latin typeface="Montserrat"/>
                <a:ea typeface="Montserrat"/>
                <a:cs typeface="Montserrat"/>
                <a:sym typeface="Montserrat"/>
              </a:defRPr>
            </a:lvl6pPr>
            <a:lvl7pPr lvl="6" algn="ctr">
              <a:spcBef>
                <a:spcPts val="0"/>
              </a:spcBef>
              <a:spcAft>
                <a:spcPts val="0"/>
              </a:spcAft>
              <a:buSzPts val="14000"/>
              <a:buFont typeface="Montserrat"/>
              <a:buNone/>
              <a:defRPr sz="14000">
                <a:latin typeface="Montserrat"/>
                <a:ea typeface="Montserrat"/>
                <a:cs typeface="Montserrat"/>
                <a:sym typeface="Montserrat"/>
              </a:defRPr>
            </a:lvl7pPr>
            <a:lvl8pPr lvl="7" algn="ctr">
              <a:spcBef>
                <a:spcPts val="0"/>
              </a:spcBef>
              <a:spcAft>
                <a:spcPts val="0"/>
              </a:spcAft>
              <a:buSzPts val="14000"/>
              <a:buFont typeface="Montserrat"/>
              <a:buNone/>
              <a:defRPr sz="14000">
                <a:latin typeface="Montserrat"/>
                <a:ea typeface="Montserrat"/>
                <a:cs typeface="Montserrat"/>
                <a:sym typeface="Montserrat"/>
              </a:defRPr>
            </a:lvl8pPr>
            <a:lvl9pPr lvl="8" algn="ctr">
              <a:spcBef>
                <a:spcPts val="0"/>
              </a:spcBef>
              <a:spcAft>
                <a:spcPts val="0"/>
              </a:spcAft>
              <a:buSzPts val="14000"/>
              <a:buFont typeface="Montserrat"/>
              <a:buNone/>
              <a:defRPr sz="14000">
                <a:latin typeface="Montserrat"/>
                <a:ea typeface="Montserrat"/>
                <a:cs typeface="Montserrat"/>
                <a:sym typeface="Montserrat"/>
              </a:defRPr>
            </a:lvl9pPr>
          </a:lstStyle>
          <a:p>
            <a:r>
              <a:t>xx%</a:t>
            </a:r>
          </a:p>
        </p:txBody>
      </p:sp>
      <p:sp>
        <p:nvSpPr>
          <p:cNvPr id="50" name="Google Shape;50;p11"/>
          <p:cNvSpPr txBox="1"/>
          <p:nvPr>
            <p:ph idx="1" type="body"/>
          </p:nvPr>
        </p:nvSpPr>
        <p:spPr>
          <a:xfrm>
            <a:off x="311700" y="3228425"/>
            <a:ext cx="8520600" cy="1300800"/>
          </a:xfrm>
          <a:prstGeom prst="rect">
            <a:avLst/>
          </a:prstGeom>
        </p:spPr>
        <p:txBody>
          <a:bodyPr anchorCtr="0" anchor="t" bIns="91425" lIns="91425" spcFirstLastPara="1" rIns="91425" wrap="square" tIns="91425"/>
          <a:lstStyle>
            <a:lvl1pPr indent="-342900" lvl="0" marL="457200" algn="ctr">
              <a:spcBef>
                <a:spcPts val="0"/>
              </a:spcBef>
              <a:spcAft>
                <a:spcPts val="0"/>
              </a:spcAft>
              <a:buSzPts val="1800"/>
              <a:buChar char="●"/>
              <a:defRPr>
                <a:highlight>
                  <a:schemeClr val="dk1"/>
                </a:highlight>
              </a:defRPr>
            </a:lvl1pPr>
            <a:lvl2pPr indent="-317500" lvl="1" marL="914400" algn="ctr">
              <a:spcBef>
                <a:spcPts val="1600"/>
              </a:spcBef>
              <a:spcAft>
                <a:spcPts val="0"/>
              </a:spcAft>
              <a:buSzPts val="1400"/>
              <a:buChar char="○"/>
              <a:defRPr>
                <a:highlight>
                  <a:schemeClr val="dk1"/>
                </a:highlight>
              </a:defRPr>
            </a:lvl2pPr>
            <a:lvl3pPr indent="-317500" lvl="2" marL="1371600" algn="ctr">
              <a:spcBef>
                <a:spcPts val="1600"/>
              </a:spcBef>
              <a:spcAft>
                <a:spcPts val="0"/>
              </a:spcAft>
              <a:buSzPts val="1400"/>
              <a:buChar char="■"/>
              <a:defRPr>
                <a:highlight>
                  <a:schemeClr val="dk1"/>
                </a:highlight>
              </a:defRPr>
            </a:lvl3pPr>
            <a:lvl4pPr indent="-317500" lvl="3" marL="1828800" algn="ctr">
              <a:spcBef>
                <a:spcPts val="1600"/>
              </a:spcBef>
              <a:spcAft>
                <a:spcPts val="0"/>
              </a:spcAft>
              <a:buSzPts val="1400"/>
              <a:buChar char="●"/>
              <a:defRPr>
                <a:highlight>
                  <a:schemeClr val="dk1"/>
                </a:highlight>
              </a:defRPr>
            </a:lvl4pPr>
            <a:lvl5pPr indent="-317500" lvl="4" marL="2286000" algn="ctr">
              <a:spcBef>
                <a:spcPts val="1600"/>
              </a:spcBef>
              <a:spcAft>
                <a:spcPts val="0"/>
              </a:spcAft>
              <a:buSzPts val="1400"/>
              <a:buChar char="○"/>
              <a:defRPr>
                <a:highlight>
                  <a:schemeClr val="dk1"/>
                </a:highlight>
              </a:defRPr>
            </a:lvl5pPr>
            <a:lvl6pPr indent="-317500" lvl="5" marL="2743200" algn="ctr">
              <a:spcBef>
                <a:spcPts val="1600"/>
              </a:spcBef>
              <a:spcAft>
                <a:spcPts val="0"/>
              </a:spcAft>
              <a:buSzPts val="1400"/>
              <a:buChar char="■"/>
              <a:defRPr>
                <a:highlight>
                  <a:schemeClr val="dk1"/>
                </a:highlight>
              </a:defRPr>
            </a:lvl6pPr>
            <a:lvl7pPr indent="-317500" lvl="6" marL="3200400" algn="ctr">
              <a:spcBef>
                <a:spcPts val="1600"/>
              </a:spcBef>
              <a:spcAft>
                <a:spcPts val="0"/>
              </a:spcAft>
              <a:buSzPts val="1400"/>
              <a:buChar char="●"/>
              <a:defRPr>
                <a:highlight>
                  <a:schemeClr val="dk1"/>
                </a:highlight>
              </a:defRPr>
            </a:lvl7pPr>
            <a:lvl8pPr indent="-317500" lvl="7" marL="3657600" algn="ctr">
              <a:spcBef>
                <a:spcPts val="1600"/>
              </a:spcBef>
              <a:spcAft>
                <a:spcPts val="0"/>
              </a:spcAft>
              <a:buSzPts val="1400"/>
              <a:buChar char="○"/>
              <a:defRPr>
                <a:highlight>
                  <a:schemeClr val="dk1"/>
                </a:highlight>
              </a:defRPr>
            </a:lvl8pPr>
            <a:lvl9pPr indent="-317500" lvl="8" marL="4114800" algn="ctr">
              <a:spcBef>
                <a:spcPts val="1600"/>
              </a:spcBef>
              <a:spcAft>
                <a:spcPts val="1600"/>
              </a:spcAft>
              <a:buSzPts val="1400"/>
              <a:buChar char="■"/>
              <a:defRPr>
                <a:highlight>
                  <a:schemeClr val="dk1"/>
                </a:highlight>
              </a:defRPr>
            </a:lvl9pPr>
          </a:lstStyle>
          <a:p/>
        </p:txBody>
      </p:sp>
      <p:sp>
        <p:nvSpPr>
          <p:cNvPr id="51" name="Google Shape;51;p11"/>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lank" type="blank">
  <p:cSld name="BLANK">
    <p:spTree>
      <p:nvGrpSpPr>
        <p:cNvPr id="52" name="Shape 52"/>
        <p:cNvGrpSpPr/>
        <p:nvPr/>
      </p:nvGrpSpPr>
      <p:grpSpPr>
        <a:xfrm>
          <a:off x="0" y="0"/>
          <a:ext cx="0" cy="0"/>
          <a:chOff x="0" y="0"/>
          <a:chExt cx="0" cy="0"/>
        </a:xfrm>
      </p:grpSpPr>
      <p:sp>
        <p:nvSpPr>
          <p:cNvPr id="53" name="Google Shape;53;p12"/>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name="pop">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lstStyle>
            <a:lvl1pPr lvl="0">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1pPr>
            <a:lvl2pPr lvl="1">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2pPr>
            <a:lvl3pPr lvl="2">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3pPr>
            <a:lvl4pPr lvl="3">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4pPr>
            <a:lvl5pPr lvl="4">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5pPr>
            <a:lvl6pPr lvl="5">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6pPr>
            <a:lvl7pPr lvl="6">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7pPr>
            <a:lvl8pPr lvl="7">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8pPr>
            <a:lvl9pPr lvl="8">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9pPr>
          </a:lstStyle>
          <a:p/>
        </p:txBody>
      </p:sp>
      <p:sp>
        <p:nvSpPr>
          <p:cNvPr id="7" name="Google Shape;7;p1"/>
          <p:cNvSpPr txBox="1"/>
          <p:nvPr>
            <p:ph idx="1" type="body"/>
          </p:nvPr>
        </p:nvSpPr>
        <p:spPr>
          <a:xfrm>
            <a:off x="311700" y="1234075"/>
            <a:ext cx="8520600" cy="3334800"/>
          </a:xfrm>
          <a:prstGeom prst="rect">
            <a:avLst/>
          </a:prstGeom>
          <a:noFill/>
          <a:ln>
            <a:noFill/>
          </a:ln>
        </p:spPr>
        <p:txBody>
          <a:bodyPr anchorCtr="0" anchor="t" bIns="91425" lIns="91425" spcFirstLastPara="1" rIns="91425" wrap="square" tIns="91425"/>
          <a:lstStyle>
            <a:lvl1pPr indent="-342900" lvl="0" marL="457200">
              <a:lnSpc>
                <a:spcPct val="115000"/>
              </a:lnSpc>
              <a:spcBef>
                <a:spcPts val="0"/>
              </a:spcBef>
              <a:spcAft>
                <a:spcPts val="0"/>
              </a:spcAft>
              <a:buClr>
                <a:schemeClr val="dk2"/>
              </a:buClr>
              <a:buSzPts val="1800"/>
              <a:buFont typeface="Playfair Display"/>
              <a:buChar char="●"/>
              <a:defRPr sz="1800">
                <a:solidFill>
                  <a:schemeClr val="dk2"/>
                </a:solidFill>
                <a:latin typeface="Playfair Display"/>
                <a:ea typeface="Playfair Display"/>
                <a:cs typeface="Playfair Display"/>
                <a:sym typeface="Playfair Display"/>
              </a:defRPr>
            </a:lvl1pPr>
            <a:lvl2pPr indent="-317500" lvl="1" marL="914400">
              <a:lnSpc>
                <a:spcPct val="115000"/>
              </a:lnSpc>
              <a:spcBef>
                <a:spcPts val="160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2pPr>
            <a:lvl3pPr indent="-317500" lvl="2" marL="1371600">
              <a:lnSpc>
                <a:spcPct val="115000"/>
              </a:lnSpc>
              <a:spcBef>
                <a:spcPts val="160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3pPr>
            <a:lvl4pPr indent="-317500" lvl="3" marL="1828800">
              <a:lnSpc>
                <a:spcPct val="115000"/>
              </a:lnSpc>
              <a:spcBef>
                <a:spcPts val="160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4pPr>
            <a:lvl5pPr indent="-317500" lvl="4" marL="2286000">
              <a:lnSpc>
                <a:spcPct val="115000"/>
              </a:lnSpc>
              <a:spcBef>
                <a:spcPts val="160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5pPr>
            <a:lvl6pPr indent="-317500" lvl="5" marL="2743200">
              <a:lnSpc>
                <a:spcPct val="115000"/>
              </a:lnSpc>
              <a:spcBef>
                <a:spcPts val="160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6pPr>
            <a:lvl7pPr indent="-317500" lvl="6" marL="3200400">
              <a:lnSpc>
                <a:spcPct val="115000"/>
              </a:lnSpc>
              <a:spcBef>
                <a:spcPts val="160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7pPr>
            <a:lvl8pPr indent="-317500" lvl="7" marL="3657600">
              <a:lnSpc>
                <a:spcPct val="115000"/>
              </a:lnSpc>
              <a:spcBef>
                <a:spcPts val="160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8pPr>
            <a:lvl9pPr indent="-317500" lvl="8" marL="4114800">
              <a:lnSpc>
                <a:spcPct val="115000"/>
              </a:lnSpc>
              <a:spcBef>
                <a:spcPts val="1600"/>
              </a:spcBef>
              <a:spcAft>
                <a:spcPts val="160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9pPr>
          </a:lstStyle>
          <a:p/>
        </p:txBody>
      </p:sp>
      <p:sp>
        <p:nvSpPr>
          <p:cNvPr id="8" name="Google Shape;8;p1"/>
          <p:cNvSpPr txBox="1"/>
          <p:nvPr>
            <p:ph idx="12" type="sldNum"/>
          </p:nvPr>
        </p:nvSpPr>
        <p:spPr>
          <a:xfrm>
            <a:off x="8497999" y="4688759"/>
            <a:ext cx="548700" cy="393600"/>
          </a:xfrm>
          <a:prstGeom prst="rect">
            <a:avLst/>
          </a:prstGeom>
          <a:noFill/>
          <a:ln>
            <a:noFill/>
          </a:ln>
        </p:spPr>
        <p:txBody>
          <a:bodyPr anchorCtr="0" anchor="ctr" bIns="91425" lIns="91425" spcFirstLastPara="1" rIns="91425" wrap="square" tIns="91425">
            <a:noAutofit/>
          </a:bodyPr>
          <a:lstStyle>
            <a:lvl1pPr lvl="0" algn="r">
              <a:buNone/>
              <a:defRPr sz="1000">
                <a:solidFill>
                  <a:schemeClr val="dk2"/>
                </a:solidFill>
                <a:latin typeface="Playfair Display"/>
                <a:ea typeface="Playfair Display"/>
                <a:cs typeface="Playfair Display"/>
                <a:sym typeface="Playfair Display"/>
              </a:defRPr>
            </a:lvl1pPr>
            <a:lvl2pPr lvl="1" algn="r">
              <a:buNone/>
              <a:defRPr sz="1000">
                <a:solidFill>
                  <a:schemeClr val="dk2"/>
                </a:solidFill>
                <a:latin typeface="Playfair Display"/>
                <a:ea typeface="Playfair Display"/>
                <a:cs typeface="Playfair Display"/>
                <a:sym typeface="Playfair Display"/>
              </a:defRPr>
            </a:lvl2pPr>
            <a:lvl3pPr lvl="2" algn="r">
              <a:buNone/>
              <a:defRPr sz="1000">
                <a:solidFill>
                  <a:schemeClr val="dk2"/>
                </a:solidFill>
                <a:latin typeface="Playfair Display"/>
                <a:ea typeface="Playfair Display"/>
                <a:cs typeface="Playfair Display"/>
                <a:sym typeface="Playfair Display"/>
              </a:defRPr>
            </a:lvl3pPr>
            <a:lvl4pPr lvl="3" algn="r">
              <a:buNone/>
              <a:defRPr sz="1000">
                <a:solidFill>
                  <a:schemeClr val="dk2"/>
                </a:solidFill>
                <a:latin typeface="Playfair Display"/>
                <a:ea typeface="Playfair Display"/>
                <a:cs typeface="Playfair Display"/>
                <a:sym typeface="Playfair Display"/>
              </a:defRPr>
            </a:lvl4pPr>
            <a:lvl5pPr lvl="4" algn="r">
              <a:buNone/>
              <a:defRPr sz="1000">
                <a:solidFill>
                  <a:schemeClr val="dk2"/>
                </a:solidFill>
                <a:latin typeface="Playfair Display"/>
                <a:ea typeface="Playfair Display"/>
                <a:cs typeface="Playfair Display"/>
                <a:sym typeface="Playfair Display"/>
              </a:defRPr>
            </a:lvl5pPr>
            <a:lvl6pPr lvl="5" algn="r">
              <a:buNone/>
              <a:defRPr sz="1000">
                <a:solidFill>
                  <a:schemeClr val="dk2"/>
                </a:solidFill>
                <a:latin typeface="Playfair Display"/>
                <a:ea typeface="Playfair Display"/>
                <a:cs typeface="Playfair Display"/>
                <a:sym typeface="Playfair Display"/>
              </a:defRPr>
            </a:lvl6pPr>
            <a:lvl7pPr lvl="6" algn="r">
              <a:buNone/>
              <a:defRPr sz="1000">
                <a:solidFill>
                  <a:schemeClr val="dk2"/>
                </a:solidFill>
                <a:latin typeface="Playfair Display"/>
                <a:ea typeface="Playfair Display"/>
                <a:cs typeface="Playfair Display"/>
                <a:sym typeface="Playfair Display"/>
              </a:defRPr>
            </a:lvl7pPr>
            <a:lvl8pPr lvl="7" algn="r">
              <a:buNone/>
              <a:defRPr sz="1000">
                <a:solidFill>
                  <a:schemeClr val="dk2"/>
                </a:solidFill>
                <a:latin typeface="Playfair Display"/>
                <a:ea typeface="Playfair Display"/>
                <a:cs typeface="Playfair Display"/>
                <a:sym typeface="Playfair Display"/>
              </a:defRPr>
            </a:lvl8pPr>
            <a:lvl9pPr lvl="8" algn="r">
              <a:buNone/>
              <a:defRPr sz="1000">
                <a:solidFill>
                  <a:schemeClr val="dk2"/>
                </a:solidFill>
                <a:latin typeface="Playfair Display"/>
                <a:ea typeface="Playfair Display"/>
                <a:cs typeface="Playfair Display"/>
                <a:sym typeface="Playfair Display"/>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1.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 Id="rId3" Type="http://schemas.openxmlformats.org/officeDocument/2006/relationships/image" Target="../media/image4.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 Id="rId3" Type="http://schemas.openxmlformats.org/officeDocument/2006/relationships/image" Target="../media/image6.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 Id="rId3" Type="http://schemas.openxmlformats.org/officeDocument/2006/relationships/hyperlink" Target="https://youtu.be/L_ICI2JNVA8" TargetMode="External"/><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 Id="rId3" Type="http://schemas.openxmlformats.org/officeDocument/2006/relationships/image" Target="../media/image5.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 Id="rId3" Type="http://schemas.openxmlformats.org/officeDocument/2006/relationships/hyperlink" Target="https://youtu.be/cJ9jdMzXhbk" TargetMode="External"/><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 Id="rId3" Type="http://schemas.openxmlformats.org/officeDocument/2006/relationships/image" Target="../media/image3.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57" name="Shape 57"/>
        <p:cNvGrpSpPr/>
        <p:nvPr/>
      </p:nvGrpSpPr>
      <p:grpSpPr>
        <a:xfrm>
          <a:off x="0" y="0"/>
          <a:ext cx="0" cy="0"/>
          <a:chOff x="0" y="0"/>
          <a:chExt cx="0" cy="0"/>
        </a:xfrm>
      </p:grpSpPr>
      <p:sp>
        <p:nvSpPr>
          <p:cNvPr id="58" name="Google Shape;58;p13"/>
          <p:cNvSpPr txBox="1"/>
          <p:nvPr>
            <p:ph type="ctrTitle"/>
          </p:nvPr>
        </p:nvSpPr>
        <p:spPr>
          <a:xfrm>
            <a:off x="344250" y="1403850"/>
            <a:ext cx="8455500" cy="21468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a:t>BlockChain &amp; Music</a:t>
            </a:r>
            <a:endParaRPr/>
          </a:p>
        </p:txBody>
      </p:sp>
      <p:sp>
        <p:nvSpPr>
          <p:cNvPr id="59" name="Google Shape;59;p13"/>
          <p:cNvSpPr txBox="1"/>
          <p:nvPr>
            <p:ph idx="1" type="subTitle"/>
          </p:nvPr>
        </p:nvSpPr>
        <p:spPr>
          <a:xfrm>
            <a:off x="344250" y="3550650"/>
            <a:ext cx="4910100" cy="5778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63" name="Shape 63"/>
        <p:cNvGrpSpPr/>
        <p:nvPr/>
      </p:nvGrpSpPr>
      <p:grpSpPr>
        <a:xfrm>
          <a:off x="0" y="0"/>
          <a:ext cx="0" cy="0"/>
          <a:chOff x="0" y="0"/>
          <a:chExt cx="0" cy="0"/>
        </a:xfrm>
      </p:grpSpPr>
      <p:sp>
        <p:nvSpPr>
          <p:cNvPr id="64" name="Google Shape;64;p14"/>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Todays Schedule</a:t>
            </a:r>
            <a:endParaRPr/>
          </a:p>
        </p:txBody>
      </p:sp>
      <p:sp>
        <p:nvSpPr>
          <p:cNvPr id="65" name="Google Shape;65;p14"/>
          <p:cNvSpPr txBox="1"/>
          <p:nvPr>
            <p:ph idx="1" type="body"/>
          </p:nvPr>
        </p:nvSpPr>
        <p:spPr>
          <a:xfrm>
            <a:off x="311700" y="1234075"/>
            <a:ext cx="8520600" cy="3822900"/>
          </a:xfrm>
          <a:prstGeom prst="rect">
            <a:avLst/>
          </a:prstGeom>
        </p:spPr>
        <p:txBody>
          <a:bodyPr anchorCtr="0" anchor="t" bIns="91425" lIns="91425" spcFirstLastPara="1" rIns="91425" wrap="square" tIns="91425">
            <a:noAutofit/>
          </a:bodyPr>
          <a:lstStyle/>
          <a:p>
            <a:pPr indent="-317500" lvl="0" marL="457200" rtl="0" algn="l">
              <a:spcBef>
                <a:spcPts val="0"/>
              </a:spcBef>
              <a:spcAft>
                <a:spcPts val="0"/>
              </a:spcAft>
              <a:buSzPts val="1400"/>
              <a:buChar char="●"/>
            </a:pPr>
            <a:r>
              <a:rPr lang="en" sz="1400"/>
              <a:t>10.30am 	</a:t>
            </a:r>
            <a:r>
              <a:rPr lang="en" sz="1400"/>
              <a:t>Why Use a BlockChain? </a:t>
            </a:r>
            <a:endParaRPr sz="1400"/>
          </a:p>
          <a:p>
            <a:pPr indent="-317500" lvl="0" marL="457200" rtl="0" algn="l">
              <a:spcBef>
                <a:spcPts val="0"/>
              </a:spcBef>
              <a:spcAft>
                <a:spcPts val="0"/>
              </a:spcAft>
              <a:buSzPts val="1400"/>
              <a:buChar char="●"/>
            </a:pPr>
            <a:r>
              <a:rPr lang="en" sz="1400"/>
              <a:t>10.35am 	Better known BlockChain Use Cases</a:t>
            </a:r>
            <a:endParaRPr sz="1400"/>
          </a:p>
          <a:p>
            <a:pPr indent="-317500" lvl="0" marL="457200" rtl="0" algn="l">
              <a:spcBef>
                <a:spcPts val="0"/>
              </a:spcBef>
              <a:spcAft>
                <a:spcPts val="0"/>
              </a:spcAft>
              <a:buSzPts val="1400"/>
              <a:buChar char="●"/>
            </a:pPr>
            <a:r>
              <a:rPr lang="en" sz="1400"/>
              <a:t>10.40am 	</a:t>
            </a:r>
            <a:r>
              <a:rPr lang="en" sz="1400"/>
              <a:t>Blockchain Will be Most Empowering for Music Artists</a:t>
            </a:r>
            <a:endParaRPr sz="1400"/>
          </a:p>
          <a:p>
            <a:pPr indent="-317500" lvl="0" marL="457200" rtl="0" algn="l">
              <a:spcBef>
                <a:spcPts val="0"/>
              </a:spcBef>
              <a:spcAft>
                <a:spcPts val="0"/>
              </a:spcAft>
              <a:buSzPts val="1400"/>
              <a:buChar char="●"/>
            </a:pPr>
            <a:r>
              <a:rPr lang="en" sz="1400"/>
              <a:t>10.45am 	Enter the Smart Contracts</a:t>
            </a:r>
            <a:endParaRPr sz="1400"/>
          </a:p>
          <a:p>
            <a:pPr indent="-317500" lvl="0" marL="457200" rtl="0" algn="l">
              <a:spcBef>
                <a:spcPts val="0"/>
              </a:spcBef>
              <a:spcAft>
                <a:spcPts val="0"/>
              </a:spcAft>
              <a:buSzPts val="1400"/>
              <a:buChar char="●"/>
            </a:pPr>
            <a:r>
              <a:rPr lang="en" sz="1400"/>
              <a:t>10.50 am 	Fundraising</a:t>
            </a:r>
            <a:endParaRPr sz="1400"/>
          </a:p>
          <a:p>
            <a:pPr indent="-317500" lvl="2" marL="1371600" rtl="0" algn="l">
              <a:spcBef>
                <a:spcPts val="0"/>
              </a:spcBef>
              <a:spcAft>
                <a:spcPts val="0"/>
              </a:spcAft>
              <a:buSzPts val="1400"/>
              <a:buChar char="■"/>
            </a:pPr>
            <a:r>
              <a:rPr lang="en"/>
              <a:t>Traditional Distribution Model For Artists—Music Labels</a:t>
            </a:r>
            <a:endParaRPr/>
          </a:p>
          <a:p>
            <a:pPr indent="-317500" lvl="2" marL="1371600" rtl="0" algn="l">
              <a:spcBef>
                <a:spcPts val="0"/>
              </a:spcBef>
              <a:spcAft>
                <a:spcPts val="0"/>
              </a:spcAft>
              <a:buSzPts val="1400"/>
              <a:buChar char="■"/>
            </a:pPr>
            <a:r>
              <a:rPr lang="en"/>
              <a:t>Tokenized Model With Blockchain</a:t>
            </a:r>
            <a:endParaRPr/>
          </a:p>
          <a:p>
            <a:pPr indent="-317500" lvl="0" marL="457200" rtl="0" algn="l">
              <a:spcBef>
                <a:spcPts val="0"/>
              </a:spcBef>
              <a:spcAft>
                <a:spcPts val="0"/>
              </a:spcAft>
              <a:buSzPts val="1400"/>
              <a:buChar char="●"/>
            </a:pPr>
            <a:r>
              <a:rPr lang="en" sz="1400"/>
              <a:t>11.00am 	GRAMATIK Talks Blockchain and Decentralization - Video</a:t>
            </a:r>
            <a:endParaRPr sz="1400"/>
          </a:p>
          <a:p>
            <a:pPr indent="-317500" lvl="0" marL="457200" rtl="0" algn="l">
              <a:spcBef>
                <a:spcPts val="0"/>
              </a:spcBef>
              <a:spcAft>
                <a:spcPts val="0"/>
              </a:spcAft>
              <a:buSzPts val="1400"/>
              <a:buChar char="●"/>
            </a:pPr>
            <a:r>
              <a:rPr lang="en" sz="1400"/>
              <a:t>11.15am 	Lets Create Your Own Crypto Blockchain Wallet - Breakout</a:t>
            </a:r>
            <a:endParaRPr sz="1400"/>
          </a:p>
          <a:p>
            <a:pPr indent="-317500" lvl="0" marL="457200" rtl="0" algn="l">
              <a:spcBef>
                <a:spcPts val="0"/>
              </a:spcBef>
              <a:spcAft>
                <a:spcPts val="0"/>
              </a:spcAft>
              <a:buSzPts val="1400"/>
              <a:buChar char="●"/>
            </a:pPr>
            <a:r>
              <a:rPr lang="en" sz="1400"/>
              <a:t>11.35am 	10 min Break</a:t>
            </a:r>
            <a:endParaRPr sz="1400"/>
          </a:p>
          <a:p>
            <a:pPr indent="-317500" lvl="0" marL="457200" rtl="0" algn="l">
              <a:spcBef>
                <a:spcPts val="0"/>
              </a:spcBef>
              <a:spcAft>
                <a:spcPts val="0"/>
              </a:spcAft>
              <a:buSzPts val="1400"/>
              <a:buChar char="●"/>
            </a:pPr>
            <a:r>
              <a:rPr lang="en" sz="1400"/>
              <a:t>11.45am 	CoinLaunch Creator - Quick Intro + Video</a:t>
            </a:r>
            <a:endParaRPr sz="1400"/>
          </a:p>
          <a:p>
            <a:pPr indent="-317500" lvl="0" marL="457200" rtl="0" algn="l">
              <a:spcBef>
                <a:spcPts val="0"/>
              </a:spcBef>
              <a:spcAft>
                <a:spcPts val="0"/>
              </a:spcAft>
              <a:buSzPts val="1400"/>
              <a:buChar char="●"/>
            </a:pPr>
            <a:r>
              <a:rPr lang="en" sz="1400"/>
              <a:t>12.15pm 	Mycelia Creative Passport - Video</a:t>
            </a:r>
            <a:endParaRPr sz="1400"/>
          </a:p>
          <a:p>
            <a:pPr indent="-317500" lvl="0" marL="457200" rtl="0" algn="l">
              <a:spcBef>
                <a:spcPts val="0"/>
              </a:spcBef>
              <a:spcAft>
                <a:spcPts val="0"/>
              </a:spcAft>
              <a:buSzPts val="1400"/>
              <a:buChar char="●"/>
            </a:pPr>
            <a:r>
              <a:rPr lang="en" sz="1400"/>
              <a:t>12.20pm 	Group Discussion</a:t>
            </a:r>
            <a:endParaRPr sz="1400"/>
          </a:p>
          <a:p>
            <a:pPr indent="-317500" lvl="0" marL="457200" rtl="0" algn="l">
              <a:spcBef>
                <a:spcPts val="0"/>
              </a:spcBef>
              <a:spcAft>
                <a:spcPts val="0"/>
              </a:spcAft>
              <a:buSzPts val="1400"/>
              <a:buChar char="●"/>
            </a:pPr>
            <a:r>
              <a:rPr lang="en" sz="1400"/>
              <a:t>12.30pm 	Lunch</a:t>
            </a:r>
            <a:endParaRPr sz="1400"/>
          </a:p>
          <a:p>
            <a:pPr indent="-317500" lvl="0" marL="457200" rtl="0" algn="l">
              <a:spcBef>
                <a:spcPts val="0"/>
              </a:spcBef>
              <a:spcAft>
                <a:spcPts val="0"/>
              </a:spcAft>
              <a:buSzPts val="1400"/>
              <a:buChar char="●"/>
            </a:pPr>
            <a:r>
              <a:rPr lang="en" sz="1400"/>
              <a:t>1.30pm 	Ashley Hunt - BlockChain Practical Application</a:t>
            </a:r>
            <a:endParaRPr sz="1400"/>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69" name="Shape 69"/>
        <p:cNvGrpSpPr/>
        <p:nvPr/>
      </p:nvGrpSpPr>
      <p:grpSpPr>
        <a:xfrm>
          <a:off x="0" y="0"/>
          <a:ext cx="0" cy="0"/>
          <a:chOff x="0" y="0"/>
          <a:chExt cx="0" cy="0"/>
        </a:xfrm>
      </p:grpSpPr>
      <p:sp>
        <p:nvSpPr>
          <p:cNvPr id="70" name="Google Shape;70;p15"/>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Why Use a BlockChain?</a:t>
            </a:r>
            <a:endParaRPr/>
          </a:p>
        </p:txBody>
      </p:sp>
      <p:pic>
        <p:nvPicPr>
          <p:cNvPr id="71" name="Google Shape;71;p15"/>
          <p:cNvPicPr preferRelativeResize="0"/>
          <p:nvPr/>
        </p:nvPicPr>
        <p:blipFill>
          <a:blip r:embed="rId3">
            <a:alphaModFix/>
          </a:blip>
          <a:stretch>
            <a:fillRect/>
          </a:stretch>
        </p:blipFill>
        <p:spPr>
          <a:xfrm>
            <a:off x="4850532" y="0"/>
            <a:ext cx="4319736" cy="5143500"/>
          </a:xfrm>
          <a:prstGeom prst="rect">
            <a:avLst/>
          </a:prstGeom>
          <a:noFill/>
          <a:ln>
            <a:noFill/>
          </a:ln>
        </p:spPr>
      </p:pic>
      <p:sp>
        <p:nvSpPr>
          <p:cNvPr id="72" name="Google Shape;72;p15"/>
          <p:cNvSpPr txBox="1"/>
          <p:nvPr/>
        </p:nvSpPr>
        <p:spPr>
          <a:xfrm>
            <a:off x="108450" y="1123200"/>
            <a:ext cx="4461900" cy="3834300"/>
          </a:xfrm>
          <a:prstGeom prst="rect">
            <a:avLst/>
          </a:prstGeom>
          <a:noFill/>
          <a:ln>
            <a:noFill/>
          </a:ln>
        </p:spPr>
        <p:txBody>
          <a:bodyPr anchorCtr="0" anchor="t" bIns="91425" lIns="91425" spcFirstLastPara="1" rIns="91425" wrap="square" tIns="91425">
            <a:noAutofit/>
          </a:bodyPr>
          <a:lstStyle/>
          <a:p>
            <a:pPr indent="-292100" lvl="0" marL="457200" rtl="0" algn="l">
              <a:lnSpc>
                <a:spcPct val="175000"/>
              </a:lnSpc>
              <a:spcBef>
                <a:spcPts val="0"/>
              </a:spcBef>
              <a:spcAft>
                <a:spcPts val="0"/>
              </a:spcAft>
              <a:buSzPts val="1000"/>
              <a:buFont typeface="Georgia"/>
              <a:buAutoNum type="arabicPeriod"/>
            </a:pPr>
            <a:r>
              <a:rPr lang="en" sz="1000">
                <a:solidFill>
                  <a:srgbClr val="222222"/>
                </a:solidFill>
                <a:latin typeface="Georgia"/>
                <a:ea typeface="Georgia"/>
                <a:cs typeface="Georgia"/>
                <a:sym typeface="Georgia"/>
              </a:rPr>
              <a:t>Blockchain technology can simply be thought of as a ledger that keeps a record of economic transactions. </a:t>
            </a:r>
            <a:endParaRPr sz="1000">
              <a:solidFill>
                <a:srgbClr val="222222"/>
              </a:solidFill>
              <a:latin typeface="Georgia"/>
              <a:ea typeface="Georgia"/>
              <a:cs typeface="Georgia"/>
              <a:sym typeface="Georgia"/>
            </a:endParaRPr>
          </a:p>
          <a:p>
            <a:pPr indent="-292100" lvl="0" marL="457200" rtl="0" algn="l">
              <a:lnSpc>
                <a:spcPct val="175000"/>
              </a:lnSpc>
              <a:spcBef>
                <a:spcPts val="0"/>
              </a:spcBef>
              <a:spcAft>
                <a:spcPts val="0"/>
              </a:spcAft>
              <a:buSzPts val="1000"/>
              <a:buFont typeface="Georgia"/>
              <a:buAutoNum type="arabicPeriod"/>
            </a:pPr>
            <a:r>
              <a:rPr lang="en" sz="1000">
                <a:solidFill>
                  <a:srgbClr val="222222"/>
                </a:solidFill>
                <a:latin typeface="Georgia"/>
                <a:ea typeface="Georgia"/>
                <a:cs typeface="Georgia"/>
                <a:sym typeface="Georgia"/>
              </a:rPr>
              <a:t>Each group of transactions that is made on a blockchain can be referred to as a block, with each block then being combined chronologically to form a chain, hence the term blockchain. </a:t>
            </a:r>
            <a:endParaRPr sz="1000">
              <a:solidFill>
                <a:srgbClr val="222222"/>
              </a:solidFill>
              <a:latin typeface="Georgia"/>
              <a:ea typeface="Georgia"/>
              <a:cs typeface="Georgia"/>
              <a:sym typeface="Georgia"/>
            </a:endParaRPr>
          </a:p>
          <a:p>
            <a:pPr indent="-292100" lvl="0" marL="457200" rtl="0" algn="l">
              <a:lnSpc>
                <a:spcPct val="175000"/>
              </a:lnSpc>
              <a:spcBef>
                <a:spcPts val="0"/>
              </a:spcBef>
              <a:spcAft>
                <a:spcPts val="0"/>
              </a:spcAft>
              <a:buSzPts val="1000"/>
              <a:buFont typeface="Georgia"/>
              <a:buAutoNum type="arabicPeriod"/>
            </a:pPr>
            <a:r>
              <a:rPr lang="en" sz="1000">
                <a:solidFill>
                  <a:srgbClr val="222222"/>
                </a:solidFill>
                <a:latin typeface="Georgia"/>
                <a:ea typeface="Georgia"/>
                <a:cs typeface="Georgia"/>
                <a:sym typeface="Georgia"/>
              </a:rPr>
              <a:t>Each block contains a cryptographic hash of the previous block, which makes data contained within blocks extremely tamper resistant and secure. </a:t>
            </a:r>
            <a:endParaRPr sz="1000">
              <a:solidFill>
                <a:srgbClr val="222222"/>
              </a:solidFill>
              <a:latin typeface="Georgia"/>
              <a:ea typeface="Georgia"/>
              <a:cs typeface="Georgia"/>
              <a:sym typeface="Georgia"/>
            </a:endParaRPr>
          </a:p>
          <a:p>
            <a:pPr indent="-292100" lvl="0" marL="457200" rtl="0" algn="l">
              <a:lnSpc>
                <a:spcPct val="175000"/>
              </a:lnSpc>
              <a:spcBef>
                <a:spcPts val="0"/>
              </a:spcBef>
              <a:spcAft>
                <a:spcPts val="0"/>
              </a:spcAft>
              <a:buSzPts val="1000"/>
              <a:buFont typeface="Georgia"/>
              <a:buAutoNum type="arabicPeriod"/>
            </a:pPr>
            <a:r>
              <a:rPr lang="en" sz="1000">
                <a:solidFill>
                  <a:srgbClr val="222222"/>
                </a:solidFill>
                <a:latin typeface="Georgia"/>
                <a:ea typeface="Georgia"/>
                <a:cs typeface="Georgia"/>
                <a:sym typeface="Georgia"/>
              </a:rPr>
              <a:t>Information that is recorded on the blockchain is made public, thus, it is possible for everyone on the peer-to-peer network to have a copy of the blockchain. </a:t>
            </a:r>
            <a:endParaRPr sz="1000">
              <a:solidFill>
                <a:srgbClr val="222222"/>
              </a:solidFill>
              <a:latin typeface="Georgia"/>
              <a:ea typeface="Georgia"/>
              <a:cs typeface="Georgia"/>
              <a:sym typeface="Georgia"/>
            </a:endParaRPr>
          </a:p>
          <a:p>
            <a:pPr indent="-292100" lvl="0" marL="457200" rtl="0" algn="l">
              <a:lnSpc>
                <a:spcPct val="175000"/>
              </a:lnSpc>
              <a:spcBef>
                <a:spcPts val="0"/>
              </a:spcBef>
              <a:spcAft>
                <a:spcPts val="0"/>
              </a:spcAft>
              <a:buSzPts val="1000"/>
              <a:buFont typeface="Georgia"/>
              <a:buAutoNum type="arabicPeriod"/>
            </a:pPr>
            <a:r>
              <a:rPr lang="en" sz="1000">
                <a:solidFill>
                  <a:srgbClr val="222222"/>
                </a:solidFill>
                <a:latin typeface="Georgia"/>
                <a:ea typeface="Georgia"/>
                <a:cs typeface="Georgia"/>
                <a:sym typeface="Georgia"/>
              </a:rPr>
              <a:t>Because everyone can have a copy of the blockchain, we can regard it as being distributed, thus, the blockchain itself is not subject to the control of a single entity</a:t>
            </a:r>
            <a:endParaRPr sz="1000">
              <a:solidFill>
                <a:srgbClr val="222222"/>
              </a:solidFill>
              <a:latin typeface="Georgia"/>
              <a:ea typeface="Georgia"/>
              <a:cs typeface="Georgia"/>
              <a:sym typeface="Georgia"/>
            </a:endParaRPr>
          </a:p>
          <a:p>
            <a:pPr indent="0" lvl="0" marL="457200" rtl="0" algn="l">
              <a:spcBef>
                <a:spcPts val="2000"/>
              </a:spcBef>
              <a:spcAft>
                <a:spcPts val="0"/>
              </a:spcAft>
              <a:buNone/>
            </a:pPr>
            <a:r>
              <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76" name="Shape 76"/>
        <p:cNvGrpSpPr/>
        <p:nvPr/>
      </p:nvGrpSpPr>
      <p:grpSpPr>
        <a:xfrm>
          <a:off x="0" y="0"/>
          <a:ext cx="0" cy="0"/>
          <a:chOff x="0" y="0"/>
          <a:chExt cx="0" cy="0"/>
        </a:xfrm>
      </p:grpSpPr>
      <p:sp>
        <p:nvSpPr>
          <p:cNvPr id="77" name="Google Shape;77;p16"/>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Better Known BlockChain Use Cases</a:t>
            </a:r>
            <a:endParaRPr/>
          </a:p>
        </p:txBody>
      </p:sp>
      <p:sp>
        <p:nvSpPr>
          <p:cNvPr id="78" name="Google Shape;78;p16"/>
          <p:cNvSpPr txBox="1"/>
          <p:nvPr>
            <p:ph idx="1" type="body"/>
          </p:nvPr>
        </p:nvSpPr>
        <p:spPr>
          <a:xfrm>
            <a:off x="311700" y="1234075"/>
            <a:ext cx="8520600" cy="3777900"/>
          </a:xfrm>
          <a:prstGeom prst="rect">
            <a:avLst/>
          </a:prstGeom>
        </p:spPr>
        <p:txBody>
          <a:bodyPr anchorCtr="0" anchor="t" bIns="91425" lIns="91425" spcFirstLastPara="1" rIns="91425" wrap="square" tIns="91425">
            <a:noAutofit/>
          </a:bodyPr>
          <a:lstStyle/>
          <a:p>
            <a:pPr indent="-342900" lvl="0" marL="457200" rtl="0" algn="l">
              <a:spcBef>
                <a:spcPts val="0"/>
              </a:spcBef>
              <a:spcAft>
                <a:spcPts val="0"/>
              </a:spcAft>
              <a:buSzPts val="1800"/>
              <a:buAutoNum type="arabicPeriod"/>
            </a:pPr>
            <a:r>
              <a:rPr lang="en"/>
              <a:t>Cryptocurrency</a:t>
            </a:r>
            <a:endParaRPr/>
          </a:p>
          <a:p>
            <a:pPr indent="-292100" lvl="1" marL="914400" rtl="0" algn="l">
              <a:spcBef>
                <a:spcPts val="0"/>
              </a:spcBef>
              <a:spcAft>
                <a:spcPts val="0"/>
              </a:spcAft>
              <a:buSzPts val="1000"/>
              <a:buFont typeface="Georgia"/>
              <a:buAutoNum type="alphaLcPeriod"/>
            </a:pPr>
            <a:r>
              <a:rPr lang="en" sz="1000">
                <a:solidFill>
                  <a:srgbClr val="222222"/>
                </a:solidFill>
                <a:highlight>
                  <a:srgbClr val="FFFFFF"/>
                </a:highlight>
                <a:latin typeface="Georgia"/>
                <a:ea typeface="Georgia"/>
                <a:cs typeface="Georgia"/>
                <a:sym typeface="Georgia"/>
              </a:rPr>
              <a:t>Cryptocurrencies can simply be thought of as a digital currency that function as a medium of exchange in buying and selling various goods and services.</a:t>
            </a:r>
            <a:endParaRPr sz="1000">
              <a:solidFill>
                <a:srgbClr val="222222"/>
              </a:solidFill>
              <a:highlight>
                <a:srgbClr val="FFFFFF"/>
              </a:highlight>
              <a:latin typeface="Georgia"/>
              <a:ea typeface="Georgia"/>
              <a:cs typeface="Georgia"/>
              <a:sym typeface="Georgia"/>
            </a:endParaRPr>
          </a:p>
          <a:p>
            <a:pPr indent="-292100" lvl="1" marL="914400" rtl="0" algn="l">
              <a:spcBef>
                <a:spcPts val="0"/>
              </a:spcBef>
              <a:spcAft>
                <a:spcPts val="0"/>
              </a:spcAft>
              <a:buClr>
                <a:srgbClr val="222222"/>
              </a:buClr>
              <a:buSzPts val="1000"/>
              <a:buFont typeface="Georgia"/>
              <a:buAutoNum type="alphaLcPeriod"/>
            </a:pPr>
            <a:r>
              <a:rPr lang="en" sz="1000">
                <a:solidFill>
                  <a:srgbClr val="222222"/>
                </a:solidFill>
                <a:highlight>
                  <a:srgbClr val="FFFFFF"/>
                </a:highlight>
                <a:latin typeface="Georgia"/>
                <a:ea typeface="Georgia"/>
                <a:cs typeface="Georgia"/>
                <a:sym typeface="Georgia"/>
              </a:rPr>
              <a:t>Blockchain, by enabling cryptocurrencies, has also spawned the development of cryptocurrency wallets. These wallets give individuals the opportunity to send and receive money, and generally be in full control of one’s funds. This gives the unbanked the opportunity to receive an income</a:t>
            </a:r>
            <a:endParaRPr sz="1000">
              <a:solidFill>
                <a:srgbClr val="222222"/>
              </a:solidFill>
              <a:highlight>
                <a:srgbClr val="FFFFFF"/>
              </a:highlight>
              <a:latin typeface="Georgia"/>
              <a:ea typeface="Georgia"/>
              <a:cs typeface="Georgia"/>
              <a:sym typeface="Georgia"/>
            </a:endParaRPr>
          </a:p>
          <a:p>
            <a:pPr indent="-342900" lvl="0" marL="457200" rtl="0" algn="l">
              <a:spcBef>
                <a:spcPts val="0"/>
              </a:spcBef>
              <a:spcAft>
                <a:spcPts val="0"/>
              </a:spcAft>
              <a:buSzPts val="1800"/>
              <a:buAutoNum type="arabicPeriod"/>
            </a:pPr>
            <a:r>
              <a:rPr lang="en"/>
              <a:t>Digital Identity</a:t>
            </a:r>
            <a:endParaRPr/>
          </a:p>
          <a:p>
            <a:pPr indent="-292100" lvl="1" marL="914400" rtl="0" algn="l">
              <a:lnSpc>
                <a:spcPct val="100000"/>
              </a:lnSpc>
              <a:spcBef>
                <a:spcPts val="0"/>
              </a:spcBef>
              <a:spcAft>
                <a:spcPts val="0"/>
              </a:spcAft>
              <a:buClr>
                <a:srgbClr val="222222"/>
              </a:buClr>
              <a:buSzPts val="1000"/>
              <a:buFont typeface="Arial"/>
              <a:buAutoNum type="alphaLcPeriod"/>
            </a:pPr>
            <a:r>
              <a:rPr lang="en" sz="1000">
                <a:solidFill>
                  <a:srgbClr val="222222"/>
                </a:solidFill>
                <a:latin typeface="Georgia"/>
                <a:ea typeface="Georgia"/>
                <a:cs typeface="Georgia"/>
                <a:sym typeface="Georgia"/>
              </a:rPr>
              <a:t>Ownership of data is largely in the hands of the countless applications and services that we grant consent to. This is problematic because these centralized entities are increasingly susceptible to data breaches and identity thef</a:t>
            </a:r>
            <a:r>
              <a:rPr lang="en" sz="1000">
                <a:solidFill>
                  <a:srgbClr val="222222"/>
                </a:solidFill>
                <a:latin typeface="Arial"/>
                <a:ea typeface="Arial"/>
                <a:cs typeface="Arial"/>
                <a:sym typeface="Arial"/>
              </a:rPr>
              <a:t>t.</a:t>
            </a:r>
            <a:endParaRPr/>
          </a:p>
          <a:p>
            <a:pPr indent="-342900" lvl="0" marL="457200" rtl="0" algn="l">
              <a:spcBef>
                <a:spcPts val="0"/>
              </a:spcBef>
              <a:spcAft>
                <a:spcPts val="0"/>
              </a:spcAft>
              <a:buSzPts val="1800"/>
              <a:buAutoNum type="arabicPeriod"/>
            </a:pPr>
            <a:r>
              <a:rPr lang="en"/>
              <a:t>Fundraising</a:t>
            </a:r>
            <a:endParaRPr/>
          </a:p>
          <a:p>
            <a:pPr indent="-292100" lvl="1" marL="914400" rtl="0" algn="l">
              <a:lnSpc>
                <a:spcPct val="100000"/>
              </a:lnSpc>
              <a:spcBef>
                <a:spcPts val="0"/>
              </a:spcBef>
              <a:spcAft>
                <a:spcPts val="0"/>
              </a:spcAft>
              <a:buClr>
                <a:srgbClr val="222222"/>
              </a:buClr>
              <a:buSzPts val="1000"/>
              <a:buFont typeface="Georgia"/>
              <a:buAutoNum type="alphaLcPeriod"/>
            </a:pPr>
            <a:r>
              <a:rPr lang="en" sz="1000">
                <a:solidFill>
                  <a:srgbClr val="222222"/>
                </a:solidFill>
                <a:latin typeface="Georgia"/>
                <a:ea typeface="Georgia"/>
                <a:cs typeface="Georgia"/>
                <a:sym typeface="Georgia"/>
              </a:rPr>
              <a:t>Investing in high potential projects is an activity that has historically been reserved for VC funds, or well connected and high-net-worth individuals.</a:t>
            </a:r>
            <a:endParaRPr sz="1000">
              <a:solidFill>
                <a:srgbClr val="222222"/>
              </a:solidFill>
              <a:latin typeface="Georgia"/>
              <a:ea typeface="Georgia"/>
              <a:cs typeface="Georgia"/>
              <a:sym typeface="Georgia"/>
            </a:endParaRPr>
          </a:p>
          <a:p>
            <a:pPr indent="-292100" lvl="1" marL="914400" rtl="0" algn="l">
              <a:lnSpc>
                <a:spcPct val="100000"/>
              </a:lnSpc>
              <a:spcBef>
                <a:spcPts val="0"/>
              </a:spcBef>
              <a:spcAft>
                <a:spcPts val="0"/>
              </a:spcAft>
              <a:buClr>
                <a:srgbClr val="222222"/>
              </a:buClr>
              <a:buSzPts val="1000"/>
              <a:buFont typeface="Arial"/>
              <a:buAutoNum type="alphaLcPeriod"/>
            </a:pPr>
            <a:r>
              <a:rPr lang="en" sz="1000">
                <a:solidFill>
                  <a:srgbClr val="222222"/>
                </a:solidFill>
                <a:latin typeface="Georgia"/>
                <a:ea typeface="Georgia"/>
                <a:cs typeface="Georgia"/>
                <a:sym typeface="Georgia"/>
              </a:rPr>
              <a:t>Blockchain has already made its mark on fundraising activity, by spawning an entirely novel ecosystem of raising capital, I am of course referring to initial coin offerings (ICOs)</a:t>
            </a:r>
            <a:r>
              <a:rPr lang="en" sz="1000">
                <a:solidFill>
                  <a:srgbClr val="222222"/>
                </a:solidFill>
                <a:latin typeface="Arial"/>
                <a:ea typeface="Arial"/>
                <a:cs typeface="Arial"/>
                <a:sym typeface="Arial"/>
              </a:rPr>
              <a:t>.</a:t>
            </a:r>
            <a:endParaRPr sz="1000"/>
          </a:p>
          <a:p>
            <a:pPr indent="-342900" lvl="0" marL="457200" rtl="0" algn="l">
              <a:spcBef>
                <a:spcPts val="0"/>
              </a:spcBef>
              <a:spcAft>
                <a:spcPts val="0"/>
              </a:spcAft>
              <a:buSzPts val="1800"/>
              <a:buAutoNum type="arabicPeriod"/>
            </a:pPr>
            <a:r>
              <a:rPr lang="en"/>
              <a:t>Remove Middlemen [Music]</a:t>
            </a:r>
            <a:endParaRPr/>
          </a:p>
          <a:p>
            <a:pPr indent="-292100" lvl="1" marL="914400" rtl="0" algn="l">
              <a:spcBef>
                <a:spcPts val="0"/>
              </a:spcBef>
              <a:spcAft>
                <a:spcPts val="0"/>
              </a:spcAft>
              <a:buSzPts val="1000"/>
              <a:buFont typeface="Arial"/>
              <a:buAutoNum type="alphaLcPeriod"/>
            </a:pPr>
            <a:r>
              <a:rPr lang="en" sz="1000">
                <a:latin typeface="Georgia"/>
                <a:ea typeface="Georgia"/>
                <a:cs typeface="Georgia"/>
                <a:sym typeface="Georgia"/>
              </a:rPr>
              <a:t>Music artists can remove middlemen such as labels and publishers, and instead sell their music directly to their fans. Blockchain-based cryptocurrencies such as Bitcoin and Ethereum support micropayments, which could facilitate this novel artist-fan relationship</a:t>
            </a:r>
            <a:r>
              <a:rPr lang="en" sz="1000">
                <a:latin typeface="Arial"/>
                <a:ea typeface="Arial"/>
                <a:cs typeface="Arial"/>
                <a:sym typeface="Arial"/>
              </a:rPr>
              <a:t>.</a:t>
            </a:r>
            <a:endParaRPr sz="1000">
              <a:latin typeface="Arial"/>
              <a:ea typeface="Arial"/>
              <a:cs typeface="Arial"/>
              <a:sym typeface="Arial"/>
            </a:endParaRPr>
          </a:p>
          <a:p>
            <a:pPr indent="0" lvl="0" marL="0" rtl="0" algn="l">
              <a:spcBef>
                <a:spcPts val="1600"/>
              </a:spcBef>
              <a:spcAft>
                <a:spcPts val="1600"/>
              </a:spcAft>
              <a:buNone/>
            </a:pPr>
            <a:r>
              <a:t/>
            </a: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82" name="Shape 82"/>
        <p:cNvGrpSpPr/>
        <p:nvPr/>
      </p:nvGrpSpPr>
      <p:grpSpPr>
        <a:xfrm>
          <a:off x="0" y="0"/>
          <a:ext cx="0" cy="0"/>
          <a:chOff x="0" y="0"/>
          <a:chExt cx="0" cy="0"/>
        </a:xfrm>
      </p:grpSpPr>
      <p:sp>
        <p:nvSpPr>
          <p:cNvPr id="83" name="Google Shape;83;p17"/>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Blockchain Will be Most Empowering Music Artists</a:t>
            </a:r>
            <a:endParaRPr/>
          </a:p>
        </p:txBody>
      </p:sp>
      <p:sp>
        <p:nvSpPr>
          <p:cNvPr id="84" name="Google Shape;84;p17"/>
          <p:cNvSpPr txBox="1"/>
          <p:nvPr>
            <p:ph idx="1" type="body"/>
          </p:nvPr>
        </p:nvSpPr>
        <p:spPr>
          <a:xfrm>
            <a:off x="311700" y="1234075"/>
            <a:ext cx="8520600" cy="3584100"/>
          </a:xfrm>
          <a:prstGeom prst="rect">
            <a:avLst/>
          </a:prstGeom>
        </p:spPr>
        <p:txBody>
          <a:bodyPr anchorCtr="0" anchor="t" bIns="91425" lIns="91425" spcFirstLastPara="1" rIns="91425" wrap="square" tIns="91425">
            <a:noAutofit/>
          </a:bodyPr>
          <a:lstStyle/>
          <a:p>
            <a:pPr indent="-304800" lvl="0" marL="457200" rtl="0" algn="l">
              <a:spcBef>
                <a:spcPts val="0"/>
              </a:spcBef>
              <a:spcAft>
                <a:spcPts val="0"/>
              </a:spcAft>
              <a:buSzPts val="1200"/>
              <a:buAutoNum type="arabicPeriod"/>
            </a:pPr>
            <a:r>
              <a:rPr lang="en" sz="1200">
                <a:solidFill>
                  <a:srgbClr val="333333"/>
                </a:solidFill>
                <a:highlight>
                  <a:srgbClr val="FCFCFC"/>
                </a:highlight>
                <a:latin typeface="Georgia"/>
                <a:ea typeface="Georgia"/>
                <a:cs typeface="Georgia"/>
                <a:sym typeface="Georgia"/>
              </a:rPr>
              <a:t>Blockchain will help independent music artists unlock new financing opportunities, without having to sacrifice their ownership rights and contract rights, including control of future royalties to intermediaries and recording companies.</a:t>
            </a:r>
            <a:endParaRPr sz="1200">
              <a:solidFill>
                <a:srgbClr val="333333"/>
              </a:solidFill>
              <a:highlight>
                <a:srgbClr val="FCFCFC"/>
              </a:highlight>
              <a:latin typeface="Georgia"/>
              <a:ea typeface="Georgia"/>
              <a:cs typeface="Georgia"/>
              <a:sym typeface="Georgia"/>
            </a:endParaRPr>
          </a:p>
          <a:p>
            <a:pPr indent="-304800" lvl="0" marL="457200" rtl="0" algn="l">
              <a:spcBef>
                <a:spcPts val="0"/>
              </a:spcBef>
              <a:spcAft>
                <a:spcPts val="0"/>
              </a:spcAft>
              <a:buClr>
                <a:srgbClr val="333333"/>
              </a:buClr>
              <a:buSzPts val="1200"/>
              <a:buFont typeface="Georgia"/>
              <a:buAutoNum type="arabicPeriod"/>
            </a:pPr>
            <a:r>
              <a:rPr lang="en" sz="1200">
                <a:solidFill>
                  <a:srgbClr val="333333"/>
                </a:solidFill>
                <a:highlight>
                  <a:srgbClr val="FCFCFC"/>
                </a:highlight>
                <a:latin typeface="Georgia"/>
                <a:ea typeface="Georgia"/>
                <a:cs typeface="Georgia"/>
                <a:sym typeface="Georgia"/>
              </a:rPr>
              <a:t>Token economies recognize and reward fans for coming to the stage and utilizing services. On this stage, an artist is able to </a:t>
            </a:r>
            <a:r>
              <a:rPr b="1" lang="en" sz="1200" u="sng">
                <a:solidFill>
                  <a:srgbClr val="333333"/>
                </a:solidFill>
                <a:highlight>
                  <a:srgbClr val="FCFCFC"/>
                </a:highlight>
                <a:latin typeface="Georgia"/>
                <a:ea typeface="Georgia"/>
                <a:cs typeface="Georgia"/>
                <a:sym typeface="Georgia"/>
              </a:rPr>
              <a:t>sell tokens to fans </a:t>
            </a:r>
            <a:r>
              <a:rPr b="1" i="1" lang="en" sz="1200" u="sng">
                <a:solidFill>
                  <a:srgbClr val="333333"/>
                </a:solidFill>
                <a:highlight>
                  <a:srgbClr val="FCFCFC"/>
                </a:highlight>
                <a:latin typeface="Georgia"/>
                <a:ea typeface="Georgia"/>
                <a:cs typeface="Georgia"/>
                <a:sym typeface="Georgia"/>
              </a:rPr>
              <a:t>directly</a:t>
            </a:r>
            <a:r>
              <a:rPr i="1" lang="en" sz="1200">
                <a:solidFill>
                  <a:srgbClr val="333333"/>
                </a:solidFill>
                <a:highlight>
                  <a:srgbClr val="FCFCFC"/>
                </a:highlight>
                <a:latin typeface="Georgia"/>
                <a:ea typeface="Georgia"/>
                <a:cs typeface="Georgia"/>
                <a:sym typeface="Georgia"/>
              </a:rPr>
              <a:t> </a:t>
            </a:r>
            <a:r>
              <a:rPr lang="en" sz="1200">
                <a:solidFill>
                  <a:srgbClr val="333333"/>
                </a:solidFill>
                <a:highlight>
                  <a:srgbClr val="FCFCFC"/>
                </a:highlight>
                <a:latin typeface="Georgia"/>
                <a:ea typeface="Georgia"/>
                <a:cs typeface="Georgia"/>
                <a:sym typeface="Georgia"/>
              </a:rPr>
              <a:t>in order to raise funds for creative projects. By leveraging and utilizing smart contracts, artists are then able to receive immediate payouts and monies generated from the song, rather than waiting months or even years to see their hard work paid off.</a:t>
            </a:r>
            <a:endParaRPr sz="1200">
              <a:solidFill>
                <a:srgbClr val="333333"/>
              </a:solidFill>
              <a:highlight>
                <a:srgbClr val="FCFCFC"/>
              </a:highlight>
              <a:latin typeface="Georgia"/>
              <a:ea typeface="Georgia"/>
              <a:cs typeface="Georgia"/>
              <a:sym typeface="Georgia"/>
            </a:endParaRPr>
          </a:p>
          <a:p>
            <a:pPr indent="-304800" lvl="0" marL="457200" rtl="0" algn="l">
              <a:spcBef>
                <a:spcPts val="0"/>
              </a:spcBef>
              <a:spcAft>
                <a:spcPts val="0"/>
              </a:spcAft>
              <a:buClr>
                <a:srgbClr val="333333"/>
              </a:buClr>
              <a:buSzPts val="1200"/>
              <a:buFont typeface="Georgia"/>
              <a:buAutoNum type="arabicPeriod"/>
            </a:pPr>
            <a:r>
              <a:rPr lang="en" sz="1200">
                <a:solidFill>
                  <a:srgbClr val="333333"/>
                </a:solidFill>
                <a:highlight>
                  <a:srgbClr val="FCFCFC"/>
                </a:highlight>
                <a:latin typeface="Georgia"/>
                <a:ea typeface="Georgia"/>
                <a:cs typeface="Georgia"/>
                <a:sym typeface="Georgia"/>
              </a:rPr>
              <a:t>Artists need to educate [themselves] on everything [they] need to know in the digital world—how to promote yourself, your music, and be a real contender in your social aspects.</a:t>
            </a:r>
            <a:endParaRPr sz="1200">
              <a:solidFill>
                <a:srgbClr val="333333"/>
              </a:solidFill>
              <a:highlight>
                <a:srgbClr val="FCFCFC"/>
              </a:highlight>
              <a:latin typeface="Georgia"/>
              <a:ea typeface="Georgia"/>
              <a:cs typeface="Georgia"/>
              <a:sym typeface="Georgia"/>
            </a:endParaRPr>
          </a:p>
          <a:p>
            <a:pPr indent="-304800" lvl="0" marL="457200" rtl="0" algn="l">
              <a:spcBef>
                <a:spcPts val="0"/>
              </a:spcBef>
              <a:spcAft>
                <a:spcPts val="0"/>
              </a:spcAft>
              <a:buClr>
                <a:srgbClr val="333333"/>
              </a:buClr>
              <a:buSzPts val="1200"/>
              <a:buFont typeface="Georgia"/>
              <a:buAutoNum type="arabicPeriod"/>
            </a:pPr>
            <a:r>
              <a:rPr lang="en" sz="1200">
                <a:solidFill>
                  <a:srgbClr val="333333"/>
                </a:solidFill>
                <a:highlight>
                  <a:srgbClr val="FCFCFC"/>
                </a:highlight>
                <a:latin typeface="Georgia"/>
                <a:ea typeface="Georgia"/>
                <a:cs typeface="Georgia"/>
                <a:sym typeface="Georgia"/>
              </a:rPr>
              <a:t>To truly reach scale and optimize time, </a:t>
            </a:r>
            <a:r>
              <a:rPr b="1" lang="en" sz="1200" u="sng">
                <a:solidFill>
                  <a:srgbClr val="333333"/>
                </a:solidFill>
                <a:highlight>
                  <a:srgbClr val="FCFCFC"/>
                </a:highlight>
                <a:latin typeface="Georgia"/>
                <a:ea typeface="Georgia"/>
                <a:cs typeface="Georgia"/>
                <a:sym typeface="Georgia"/>
              </a:rPr>
              <a:t>artists need capital</a:t>
            </a:r>
            <a:r>
              <a:rPr b="1" lang="en" sz="1200">
                <a:solidFill>
                  <a:srgbClr val="333333"/>
                </a:solidFill>
                <a:highlight>
                  <a:srgbClr val="FCFCFC"/>
                </a:highlight>
                <a:latin typeface="Georgia"/>
                <a:ea typeface="Georgia"/>
                <a:cs typeface="Georgia"/>
                <a:sym typeface="Georgia"/>
              </a:rPr>
              <a:t> </a:t>
            </a:r>
            <a:r>
              <a:rPr lang="en" sz="1200">
                <a:solidFill>
                  <a:srgbClr val="333333"/>
                </a:solidFill>
                <a:highlight>
                  <a:srgbClr val="FCFCFC"/>
                </a:highlight>
                <a:latin typeface="Georgia"/>
                <a:ea typeface="Georgia"/>
                <a:cs typeface="Georgia"/>
                <a:sym typeface="Georgia"/>
              </a:rPr>
              <a:t>to build a strong network and to have a competent team around them. One path of achieving this is getting into an agreement with a record label. </a:t>
            </a:r>
            <a:endParaRPr sz="1200">
              <a:solidFill>
                <a:srgbClr val="333333"/>
              </a:solidFill>
              <a:highlight>
                <a:srgbClr val="FCFCFC"/>
              </a:highlight>
              <a:latin typeface="Georgia"/>
              <a:ea typeface="Georgia"/>
              <a:cs typeface="Georgia"/>
              <a:sym typeface="Georgia"/>
            </a:endParaRPr>
          </a:p>
          <a:p>
            <a:pPr indent="-304800" lvl="1" marL="914400" rtl="0" algn="l">
              <a:spcBef>
                <a:spcPts val="0"/>
              </a:spcBef>
              <a:spcAft>
                <a:spcPts val="0"/>
              </a:spcAft>
              <a:buClr>
                <a:srgbClr val="333333"/>
              </a:buClr>
              <a:buSzPts val="1200"/>
              <a:buFont typeface="Georgia"/>
              <a:buAutoNum type="alphaLcPeriod"/>
            </a:pPr>
            <a:r>
              <a:rPr lang="en" sz="1200">
                <a:solidFill>
                  <a:srgbClr val="333333"/>
                </a:solidFill>
                <a:highlight>
                  <a:srgbClr val="FCFCFC"/>
                </a:highlight>
                <a:latin typeface="Georgia"/>
                <a:ea typeface="Georgia"/>
                <a:cs typeface="Georgia"/>
                <a:sym typeface="Georgia"/>
              </a:rPr>
              <a:t>In exchange for a percentage of future royalties, publishing, touring, and merchandise revenue, and potentially creative control (based on the contract terms), record labels provide </a:t>
            </a:r>
            <a:endParaRPr sz="1200">
              <a:solidFill>
                <a:srgbClr val="333333"/>
              </a:solidFill>
              <a:highlight>
                <a:srgbClr val="FCFCFC"/>
              </a:highlight>
              <a:latin typeface="Georgia"/>
              <a:ea typeface="Georgia"/>
              <a:cs typeface="Georgia"/>
              <a:sym typeface="Georgia"/>
            </a:endParaRPr>
          </a:p>
          <a:p>
            <a:pPr indent="-304800" lvl="2" marL="1371600" rtl="0" algn="l">
              <a:spcBef>
                <a:spcPts val="0"/>
              </a:spcBef>
              <a:spcAft>
                <a:spcPts val="0"/>
              </a:spcAft>
              <a:buClr>
                <a:srgbClr val="333333"/>
              </a:buClr>
              <a:buSzPts val="1200"/>
              <a:buFont typeface="Georgia"/>
              <a:buAutoNum type="romanLcPeriod"/>
            </a:pPr>
            <a:r>
              <a:rPr lang="en" sz="1200">
                <a:solidFill>
                  <a:srgbClr val="333333"/>
                </a:solidFill>
                <a:highlight>
                  <a:srgbClr val="FCFCFC"/>
                </a:highlight>
                <a:latin typeface="Georgia"/>
                <a:ea typeface="Georgia"/>
                <a:cs typeface="Georgia"/>
                <a:sym typeface="Georgia"/>
              </a:rPr>
              <a:t>the necessary financing for a project, and the </a:t>
            </a:r>
            <a:endParaRPr sz="1200">
              <a:solidFill>
                <a:srgbClr val="333333"/>
              </a:solidFill>
              <a:highlight>
                <a:srgbClr val="FCFCFC"/>
              </a:highlight>
              <a:latin typeface="Georgia"/>
              <a:ea typeface="Georgia"/>
              <a:cs typeface="Georgia"/>
              <a:sym typeface="Georgia"/>
            </a:endParaRPr>
          </a:p>
          <a:p>
            <a:pPr indent="-304800" lvl="2" marL="1371600" rtl="0" algn="l">
              <a:spcBef>
                <a:spcPts val="0"/>
              </a:spcBef>
              <a:spcAft>
                <a:spcPts val="0"/>
              </a:spcAft>
              <a:buClr>
                <a:srgbClr val="333333"/>
              </a:buClr>
              <a:buSzPts val="1200"/>
              <a:buFont typeface="Georgia"/>
              <a:buAutoNum type="romanLcPeriod"/>
            </a:pPr>
            <a:r>
              <a:rPr lang="en" sz="1200">
                <a:solidFill>
                  <a:srgbClr val="333333"/>
                </a:solidFill>
                <a:highlight>
                  <a:srgbClr val="FCFCFC"/>
                </a:highlight>
                <a:latin typeface="Georgia"/>
                <a:ea typeface="Georgia"/>
                <a:cs typeface="Georgia"/>
                <a:sym typeface="Georgia"/>
              </a:rPr>
              <a:t>promotional muscle for better placement opportunities in order to cut through the noise (and of course maximize the return on their investment).</a:t>
            </a:r>
            <a:endParaRPr sz="1200">
              <a:solidFill>
                <a:srgbClr val="333333"/>
              </a:solidFill>
              <a:highlight>
                <a:srgbClr val="FCFCFC"/>
              </a:highlight>
              <a:latin typeface="Georgia"/>
              <a:ea typeface="Georgia"/>
              <a:cs typeface="Georgia"/>
              <a:sym typeface="Georgia"/>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88" name="Shape 88"/>
        <p:cNvGrpSpPr/>
        <p:nvPr/>
      </p:nvGrpSpPr>
      <p:grpSpPr>
        <a:xfrm>
          <a:off x="0" y="0"/>
          <a:ext cx="0" cy="0"/>
          <a:chOff x="0" y="0"/>
          <a:chExt cx="0" cy="0"/>
        </a:xfrm>
      </p:grpSpPr>
      <p:sp>
        <p:nvSpPr>
          <p:cNvPr id="89" name="Google Shape;89;p18"/>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Enter the Smart Contract</a:t>
            </a:r>
            <a:endParaRPr/>
          </a:p>
        </p:txBody>
      </p:sp>
      <p:sp>
        <p:nvSpPr>
          <p:cNvPr id="90" name="Google Shape;90;p18"/>
          <p:cNvSpPr txBox="1"/>
          <p:nvPr>
            <p:ph idx="1" type="body"/>
          </p:nvPr>
        </p:nvSpPr>
        <p:spPr>
          <a:xfrm>
            <a:off x="311700" y="1234075"/>
            <a:ext cx="8520600" cy="3334800"/>
          </a:xfrm>
          <a:prstGeom prst="rect">
            <a:avLst/>
          </a:prstGeom>
        </p:spPr>
        <p:txBody>
          <a:bodyPr anchorCtr="0" anchor="t" bIns="91425" lIns="91425" spcFirstLastPara="1" rIns="91425" wrap="square" tIns="91425">
            <a:noAutofit/>
          </a:bodyPr>
          <a:lstStyle/>
          <a:p>
            <a:pPr indent="-342900" lvl="0" marL="457200" rtl="0" algn="l">
              <a:spcBef>
                <a:spcPts val="0"/>
              </a:spcBef>
              <a:spcAft>
                <a:spcPts val="0"/>
              </a:spcAft>
              <a:buSzPts val="1800"/>
              <a:buAutoNum type="arabicPeriod"/>
            </a:pPr>
            <a:r>
              <a:rPr lang="en" sz="1350">
                <a:solidFill>
                  <a:srgbClr val="333333"/>
                </a:solidFill>
                <a:highlight>
                  <a:srgbClr val="FCFCFC"/>
                </a:highlight>
                <a:latin typeface="Georgia"/>
                <a:ea typeface="Georgia"/>
                <a:cs typeface="Georgia"/>
                <a:sym typeface="Georgia"/>
              </a:rPr>
              <a:t>For resource constrained musicians, decentralization and tokenization may help finance their independent projects by harnessing the greatest power of all</a:t>
            </a:r>
            <a:r>
              <a:rPr b="1" lang="en" sz="1350">
                <a:solidFill>
                  <a:srgbClr val="333333"/>
                </a:solidFill>
                <a:highlight>
                  <a:srgbClr val="FCFCFC"/>
                </a:highlight>
                <a:latin typeface="Georgia"/>
                <a:ea typeface="Georgia"/>
                <a:cs typeface="Georgia"/>
                <a:sym typeface="Georgia"/>
              </a:rPr>
              <a:t>—</a:t>
            </a:r>
            <a:r>
              <a:rPr lang="en" sz="1350">
                <a:solidFill>
                  <a:srgbClr val="333333"/>
                </a:solidFill>
                <a:highlight>
                  <a:srgbClr val="FCFCFC"/>
                </a:highlight>
                <a:latin typeface="Georgia"/>
                <a:ea typeface="Georgia"/>
                <a:cs typeface="Georgia"/>
                <a:sym typeface="Georgia"/>
              </a:rPr>
              <a:t>the bond between artist and fan.</a:t>
            </a:r>
            <a:endParaRPr sz="1350">
              <a:solidFill>
                <a:srgbClr val="333333"/>
              </a:solidFill>
              <a:highlight>
                <a:srgbClr val="FCFCFC"/>
              </a:highlight>
              <a:latin typeface="Georgia"/>
              <a:ea typeface="Georgia"/>
              <a:cs typeface="Georgia"/>
              <a:sym typeface="Georgia"/>
            </a:endParaRPr>
          </a:p>
          <a:p>
            <a:pPr indent="-314325" lvl="0" marL="457200" rtl="0" algn="l">
              <a:spcBef>
                <a:spcPts val="0"/>
              </a:spcBef>
              <a:spcAft>
                <a:spcPts val="0"/>
              </a:spcAft>
              <a:buClr>
                <a:srgbClr val="333333"/>
              </a:buClr>
              <a:buSzPts val="1350"/>
              <a:buFont typeface="Georgia"/>
              <a:buAutoNum type="arabicPeriod"/>
            </a:pPr>
            <a:r>
              <a:rPr lang="en" sz="1350">
                <a:solidFill>
                  <a:srgbClr val="333333"/>
                </a:solidFill>
                <a:highlight>
                  <a:srgbClr val="FCFCFC"/>
                </a:highlight>
                <a:latin typeface="Georgia"/>
                <a:ea typeface="Georgia"/>
                <a:cs typeface="Georgia"/>
                <a:sym typeface="Georgia"/>
              </a:rPr>
              <a:t>Smart contracts are the way to go. It removes the intermediary from the equation, connecting the artist with the fan, directly.</a:t>
            </a:r>
            <a:endParaRPr sz="1350">
              <a:solidFill>
                <a:srgbClr val="333333"/>
              </a:solidFill>
              <a:highlight>
                <a:srgbClr val="FCFCFC"/>
              </a:highlight>
              <a:latin typeface="Georgia"/>
              <a:ea typeface="Georgia"/>
              <a:cs typeface="Georgia"/>
              <a:sym typeface="Georgia"/>
            </a:endParaRPr>
          </a:p>
          <a:p>
            <a:pPr indent="-314325" lvl="0" marL="457200" rtl="0" algn="l">
              <a:spcBef>
                <a:spcPts val="0"/>
              </a:spcBef>
              <a:spcAft>
                <a:spcPts val="0"/>
              </a:spcAft>
              <a:buClr>
                <a:srgbClr val="333333"/>
              </a:buClr>
              <a:buSzPts val="1350"/>
              <a:buFont typeface="Georgia"/>
              <a:buAutoNum type="arabicPeriod"/>
            </a:pPr>
            <a:r>
              <a:rPr lang="en" sz="1350">
                <a:solidFill>
                  <a:srgbClr val="333333"/>
                </a:solidFill>
                <a:highlight>
                  <a:srgbClr val="FCFCFC"/>
                </a:highlight>
                <a:latin typeface="Georgia"/>
                <a:ea typeface="Georgia"/>
                <a:cs typeface="Georgia"/>
                <a:sym typeface="Georgia"/>
              </a:rPr>
              <a:t>Tokenization is the process of converting intellectual property (e.g. rights to a song) into digital tokens with an underlying value. Similar in how owning shares of a stock grant you ownership rights in a company, tokens can allow a person to share a “piece” or percentage of a song’s rights, while receiving money accrued from it</a:t>
            </a:r>
            <a:endParaRPr sz="1350">
              <a:solidFill>
                <a:srgbClr val="333333"/>
              </a:solidFill>
              <a:highlight>
                <a:srgbClr val="FCFCFC"/>
              </a:highlight>
              <a:latin typeface="Georgia"/>
              <a:ea typeface="Georgia"/>
              <a:cs typeface="Georgia"/>
              <a:sym typeface="Georgia"/>
            </a:endParaRPr>
          </a:p>
          <a:p>
            <a:pPr indent="-314325" lvl="0" marL="457200" rtl="0" algn="l">
              <a:spcBef>
                <a:spcPts val="0"/>
              </a:spcBef>
              <a:spcAft>
                <a:spcPts val="0"/>
              </a:spcAft>
              <a:buClr>
                <a:srgbClr val="333333"/>
              </a:buClr>
              <a:buSzPts val="1350"/>
              <a:buFont typeface="Georgia"/>
              <a:buAutoNum type="arabicPeriod"/>
            </a:pPr>
            <a:r>
              <a:rPr lang="en" sz="1350">
                <a:solidFill>
                  <a:srgbClr val="333333"/>
                </a:solidFill>
                <a:highlight>
                  <a:srgbClr val="FCFCFC"/>
                </a:highlight>
                <a:latin typeface="Georgia"/>
                <a:ea typeface="Georgia"/>
                <a:cs typeface="Georgia"/>
                <a:sym typeface="Georgia"/>
              </a:rPr>
              <a:t>“Tokenization allows fans to be active participants in an artist’s creative work and share in the success of a project</a:t>
            </a:r>
            <a:endParaRPr sz="1350">
              <a:solidFill>
                <a:srgbClr val="333333"/>
              </a:solidFill>
              <a:highlight>
                <a:srgbClr val="FCFCFC"/>
              </a:highlight>
              <a:latin typeface="Georgia"/>
              <a:ea typeface="Georgia"/>
              <a:cs typeface="Georgia"/>
              <a:sym typeface="Georgia"/>
            </a:endParaRPr>
          </a:p>
          <a:p>
            <a:pPr indent="-314325" lvl="0" marL="457200" rtl="0" algn="l">
              <a:spcBef>
                <a:spcPts val="0"/>
              </a:spcBef>
              <a:spcAft>
                <a:spcPts val="0"/>
              </a:spcAft>
              <a:buClr>
                <a:srgbClr val="333333"/>
              </a:buClr>
              <a:buSzPts val="1350"/>
              <a:buFont typeface="Georgia"/>
              <a:buAutoNum type="arabicPeriod"/>
            </a:pPr>
            <a:r>
              <a:rPr lang="en" sz="1350">
                <a:solidFill>
                  <a:srgbClr val="333333"/>
                </a:solidFill>
                <a:highlight>
                  <a:srgbClr val="FCFCFC"/>
                </a:highlight>
                <a:latin typeface="Georgia"/>
                <a:ea typeface="Georgia"/>
                <a:cs typeface="Georgia"/>
                <a:sym typeface="Georgia"/>
              </a:rPr>
              <a:t>With this new model of vested fan interest in the success of a song, smaller independent artists can unlock new opportunities for fan relationships, brand evangelism, and marketing — with their fans essentially leading the charge as street teams</a:t>
            </a:r>
            <a:endParaRPr sz="1350">
              <a:solidFill>
                <a:srgbClr val="333333"/>
              </a:solidFill>
              <a:highlight>
                <a:srgbClr val="FCFCFC"/>
              </a:highlight>
              <a:latin typeface="Georgia"/>
              <a:ea typeface="Georgia"/>
              <a:cs typeface="Georgia"/>
              <a:sym typeface="Georgia"/>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94" name="Shape 94"/>
        <p:cNvGrpSpPr/>
        <p:nvPr/>
      </p:nvGrpSpPr>
      <p:grpSpPr>
        <a:xfrm>
          <a:off x="0" y="0"/>
          <a:ext cx="0" cy="0"/>
          <a:chOff x="0" y="0"/>
          <a:chExt cx="0" cy="0"/>
        </a:xfrm>
      </p:grpSpPr>
      <p:sp>
        <p:nvSpPr>
          <p:cNvPr id="95" name="Google Shape;95;p19"/>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Fundraising - </a:t>
            </a:r>
            <a:r>
              <a:rPr lang="en" sz="2400"/>
              <a:t>Traditional Distribution Model For Artists—Music Labels</a:t>
            </a:r>
            <a:endParaRPr sz="2400"/>
          </a:p>
          <a:p>
            <a:pPr indent="0" lvl="0" marL="0" rtl="0" algn="l">
              <a:spcBef>
                <a:spcPts val="0"/>
              </a:spcBef>
              <a:spcAft>
                <a:spcPts val="0"/>
              </a:spcAft>
              <a:buClr>
                <a:schemeClr val="dk2"/>
              </a:buClr>
              <a:buSzPts val="1100"/>
              <a:buFont typeface="Arial"/>
              <a:buNone/>
            </a:pPr>
            <a:r>
              <a:t/>
            </a:r>
            <a:endParaRPr/>
          </a:p>
          <a:p>
            <a:pPr indent="0" lvl="0" marL="0" rtl="0" algn="l">
              <a:spcBef>
                <a:spcPts val="0"/>
              </a:spcBef>
              <a:spcAft>
                <a:spcPts val="0"/>
              </a:spcAft>
              <a:buNone/>
            </a:pPr>
            <a:r>
              <a:t/>
            </a:r>
            <a:endParaRPr/>
          </a:p>
        </p:txBody>
      </p:sp>
      <p:pic>
        <p:nvPicPr>
          <p:cNvPr id="96" name="Google Shape;96;p19"/>
          <p:cNvPicPr preferRelativeResize="0"/>
          <p:nvPr/>
        </p:nvPicPr>
        <p:blipFill>
          <a:blip r:embed="rId3">
            <a:alphaModFix/>
          </a:blip>
          <a:stretch>
            <a:fillRect/>
          </a:stretch>
        </p:blipFill>
        <p:spPr>
          <a:xfrm>
            <a:off x="1024975" y="1082700"/>
            <a:ext cx="6924276" cy="4060799"/>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00" name="Shape 100"/>
        <p:cNvGrpSpPr/>
        <p:nvPr/>
      </p:nvGrpSpPr>
      <p:grpSpPr>
        <a:xfrm>
          <a:off x="0" y="0"/>
          <a:ext cx="0" cy="0"/>
          <a:chOff x="0" y="0"/>
          <a:chExt cx="0" cy="0"/>
        </a:xfrm>
      </p:grpSpPr>
      <p:sp>
        <p:nvSpPr>
          <p:cNvPr id="101" name="Google Shape;101;p20"/>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Fundraising - </a:t>
            </a:r>
            <a:r>
              <a:rPr lang="en" sz="2400"/>
              <a:t>Tokenized Model With Blockchain</a:t>
            </a:r>
            <a:endParaRPr sz="2400"/>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pic>
        <p:nvPicPr>
          <p:cNvPr id="102" name="Google Shape;102;p20"/>
          <p:cNvPicPr preferRelativeResize="0"/>
          <p:nvPr/>
        </p:nvPicPr>
        <p:blipFill>
          <a:blip r:embed="rId3">
            <a:alphaModFix/>
          </a:blip>
          <a:stretch>
            <a:fillRect/>
          </a:stretch>
        </p:blipFill>
        <p:spPr>
          <a:xfrm>
            <a:off x="1838300" y="1017725"/>
            <a:ext cx="5485793" cy="4125775"/>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06" name="Shape 106"/>
        <p:cNvGrpSpPr/>
        <p:nvPr/>
      </p:nvGrpSpPr>
      <p:grpSpPr>
        <a:xfrm>
          <a:off x="0" y="0"/>
          <a:ext cx="0" cy="0"/>
          <a:chOff x="0" y="0"/>
          <a:chExt cx="0" cy="0"/>
        </a:xfrm>
      </p:grpSpPr>
      <p:sp>
        <p:nvSpPr>
          <p:cNvPr id="107" name="Google Shape;107;p21"/>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GRAMATIK Talks Blockchain and Decentralization</a:t>
            </a:r>
            <a:endParaRPr/>
          </a:p>
        </p:txBody>
      </p:sp>
      <p:sp>
        <p:nvSpPr>
          <p:cNvPr id="108" name="Google Shape;108;p21"/>
          <p:cNvSpPr txBox="1"/>
          <p:nvPr>
            <p:ph idx="1" type="body"/>
          </p:nvPr>
        </p:nvSpPr>
        <p:spPr>
          <a:xfrm>
            <a:off x="311700" y="1234075"/>
            <a:ext cx="8520600" cy="333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u="sng">
                <a:solidFill>
                  <a:schemeClr val="hlink"/>
                </a:solidFill>
                <a:hlinkClick r:id="rId3"/>
              </a:rPr>
              <a:t>https://youtu.be/L_ICI2JNVA8</a:t>
            </a:r>
            <a:endParaRPr/>
          </a:p>
          <a:p>
            <a:pPr indent="0" lvl="0" marL="0" rtl="0" algn="l">
              <a:spcBef>
                <a:spcPts val="1600"/>
              </a:spcBef>
              <a:spcAft>
                <a:spcPts val="1600"/>
              </a:spcAft>
              <a:buNone/>
            </a:pPr>
            <a:r>
              <a:rPr lang="en"/>
              <a:t> </a:t>
            </a:r>
            <a:endParaRPr/>
          </a:p>
        </p:txBody>
      </p:sp>
      <p:pic>
        <p:nvPicPr>
          <p:cNvPr id="109" name="Google Shape;109;p21"/>
          <p:cNvPicPr preferRelativeResize="0"/>
          <p:nvPr/>
        </p:nvPicPr>
        <p:blipFill>
          <a:blip r:embed="rId4">
            <a:alphaModFix/>
          </a:blip>
          <a:stretch>
            <a:fillRect/>
          </a:stretch>
        </p:blipFill>
        <p:spPr>
          <a:xfrm>
            <a:off x="1365425" y="1806775"/>
            <a:ext cx="6413150" cy="314520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13" name="Shape 113"/>
        <p:cNvGrpSpPr/>
        <p:nvPr/>
      </p:nvGrpSpPr>
      <p:grpSpPr>
        <a:xfrm>
          <a:off x="0" y="0"/>
          <a:ext cx="0" cy="0"/>
          <a:chOff x="0" y="0"/>
          <a:chExt cx="0" cy="0"/>
        </a:xfrm>
      </p:grpSpPr>
      <p:sp>
        <p:nvSpPr>
          <p:cNvPr id="114" name="Google Shape;114;p22"/>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Lets Create Your Own Crypto Blockchain Wallet</a:t>
            </a:r>
            <a:endParaRPr/>
          </a:p>
        </p:txBody>
      </p:sp>
      <p:pic>
        <p:nvPicPr>
          <p:cNvPr id="115" name="Google Shape;115;p22"/>
          <p:cNvPicPr preferRelativeResize="0"/>
          <p:nvPr/>
        </p:nvPicPr>
        <p:blipFill>
          <a:blip r:embed="rId3">
            <a:alphaModFix/>
          </a:blip>
          <a:stretch>
            <a:fillRect/>
          </a:stretch>
        </p:blipFill>
        <p:spPr>
          <a:xfrm>
            <a:off x="1130550" y="1109800"/>
            <a:ext cx="6480076" cy="3882226"/>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19" name="Shape 119"/>
        <p:cNvGrpSpPr/>
        <p:nvPr/>
      </p:nvGrpSpPr>
      <p:grpSpPr>
        <a:xfrm>
          <a:off x="0" y="0"/>
          <a:ext cx="0" cy="0"/>
          <a:chOff x="0" y="0"/>
          <a:chExt cx="0" cy="0"/>
        </a:xfrm>
      </p:grpSpPr>
      <p:sp>
        <p:nvSpPr>
          <p:cNvPr id="120" name="Google Shape;120;p23"/>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CoinLaunch Creator</a:t>
            </a:r>
            <a:endParaRPr/>
          </a:p>
        </p:txBody>
      </p:sp>
      <p:sp>
        <p:nvSpPr>
          <p:cNvPr id="121" name="Google Shape;121;p23"/>
          <p:cNvSpPr txBox="1"/>
          <p:nvPr>
            <p:ph idx="1" type="body"/>
          </p:nvPr>
        </p:nvSpPr>
        <p:spPr>
          <a:xfrm>
            <a:off x="5000725" y="685825"/>
            <a:ext cx="3489900" cy="3891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u="sng">
                <a:solidFill>
                  <a:schemeClr val="hlink"/>
                </a:solidFill>
                <a:hlinkClick r:id="rId3"/>
              </a:rPr>
              <a:t>https://youtu.be/cJ9jdMzXhbk</a:t>
            </a:r>
            <a:endParaRPr/>
          </a:p>
          <a:p>
            <a:pPr indent="0" lvl="0" marL="0" rtl="0" algn="l">
              <a:spcBef>
                <a:spcPts val="1600"/>
              </a:spcBef>
              <a:spcAft>
                <a:spcPts val="1600"/>
              </a:spcAft>
              <a:buNone/>
            </a:pPr>
            <a:r>
              <a:t/>
            </a:r>
            <a:endParaRPr/>
          </a:p>
        </p:txBody>
      </p:sp>
      <p:pic>
        <p:nvPicPr>
          <p:cNvPr id="122" name="Google Shape;122;p23"/>
          <p:cNvPicPr preferRelativeResize="0"/>
          <p:nvPr/>
        </p:nvPicPr>
        <p:blipFill>
          <a:blip r:embed="rId4">
            <a:alphaModFix/>
          </a:blip>
          <a:stretch>
            <a:fillRect/>
          </a:stretch>
        </p:blipFill>
        <p:spPr>
          <a:xfrm>
            <a:off x="1127375" y="1269650"/>
            <a:ext cx="6723151" cy="387385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26" name="Shape 126"/>
        <p:cNvGrpSpPr/>
        <p:nvPr/>
      </p:nvGrpSpPr>
      <p:grpSpPr>
        <a:xfrm>
          <a:off x="0" y="0"/>
          <a:ext cx="0" cy="0"/>
          <a:chOff x="0" y="0"/>
          <a:chExt cx="0" cy="0"/>
        </a:xfrm>
      </p:grpSpPr>
      <p:sp>
        <p:nvSpPr>
          <p:cNvPr id="127" name="Google Shape;127;p24"/>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Mycelia Creative Passport</a:t>
            </a:r>
            <a:endParaRPr/>
          </a:p>
        </p:txBody>
      </p:sp>
      <p:pic>
        <p:nvPicPr>
          <p:cNvPr id="128" name="Google Shape;128;p24"/>
          <p:cNvPicPr preferRelativeResize="0"/>
          <p:nvPr/>
        </p:nvPicPr>
        <p:blipFill>
          <a:blip r:embed="rId3">
            <a:alphaModFix/>
          </a:blip>
          <a:stretch>
            <a:fillRect/>
          </a:stretch>
        </p:blipFill>
        <p:spPr>
          <a:xfrm>
            <a:off x="1460925" y="1234075"/>
            <a:ext cx="6563689" cy="3737975"/>
          </a:xfrm>
          <a:prstGeom prst="rect">
            <a:avLst/>
          </a:prstGeom>
          <a:noFill/>
          <a:ln>
            <a:noFill/>
          </a:ln>
        </p:spPr>
      </p:pic>
      <p:sp>
        <p:nvSpPr>
          <p:cNvPr id="129" name="Google Shape;129;p24"/>
          <p:cNvSpPr txBox="1"/>
          <p:nvPr/>
        </p:nvSpPr>
        <p:spPr>
          <a:xfrm>
            <a:off x="4559175" y="786325"/>
            <a:ext cx="2727000" cy="4041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t>https://youtu.be/MtgU1ezd02w</a:t>
            </a:r>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33" name="Shape 133"/>
        <p:cNvGrpSpPr/>
        <p:nvPr/>
      </p:nvGrpSpPr>
      <p:grpSpPr>
        <a:xfrm>
          <a:off x="0" y="0"/>
          <a:ext cx="0" cy="0"/>
          <a:chOff x="0" y="0"/>
          <a:chExt cx="0" cy="0"/>
        </a:xfrm>
      </p:grpSpPr>
      <p:sp>
        <p:nvSpPr>
          <p:cNvPr id="134" name="Google Shape;134;p25"/>
          <p:cNvSpPr txBox="1"/>
          <p:nvPr>
            <p:ph type="title"/>
          </p:nvPr>
        </p:nvSpPr>
        <p:spPr>
          <a:xfrm>
            <a:off x="344250" y="1403850"/>
            <a:ext cx="8455500" cy="21468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a:t>Thank You.</a:t>
            </a:r>
            <a:endParaRPr/>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Pop">
  <a:themeElements>
    <a:clrScheme name="Pop">
      <a:dk1>
        <a:srgbClr val="F8E71C"/>
      </a:dk1>
      <a:lt1>
        <a:srgbClr val="FFFFFF"/>
      </a:lt1>
      <a:dk2>
        <a:srgbClr val="000000"/>
      </a:dk2>
      <a:lt2>
        <a:srgbClr val="D9D9D9"/>
      </a:lt2>
      <a:accent1>
        <a:srgbClr val="666666"/>
      </a:accent1>
      <a:accent2>
        <a:srgbClr val="483165"/>
      </a:accent2>
      <a:accent3>
        <a:srgbClr val="EB1E95"/>
      </a:accent3>
      <a:accent4>
        <a:srgbClr val="0F9D58"/>
      </a:accent4>
      <a:accent5>
        <a:srgbClr val="01AFD1"/>
      </a:accent5>
      <a:accent6>
        <a:srgbClr val="9C27B0"/>
      </a:accent6>
      <a:hlink>
        <a:srgbClr val="01AFD1"/>
      </a:hlink>
      <a:folHlink>
        <a:srgbClr val="01AFD1"/>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