
<file path=[Content_Types].xml><?xml version="1.0" encoding="utf-8"?>
<Types xmlns="http://schemas.openxmlformats.org/package/2006/content-types">
  <Default Extension="png" ContentType="image/png"/>
  <Default Extension="emf" ContentType="image/x-e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.xml" ContentType="application/vnd.openxmlformats-officedocument.presentationml.slide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Layouts/slideLayout7.xml" ContentType="application/vnd.openxmlformats-officedocument.presentationml.slideLayout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15.xml" ContentType="application/vnd.openxmlformats-officedocument.presentationml.slideLayout+xml"/>
  <Override PartName="/ppt/theme/theme1.xml" ContentType="application/vnd.openxmlformats-officedocument.theme+xml"/>
  <Override PartName="/ppt/theme/theme2.xml" ContentType="application/vnd.openxmlformats-officedocument.them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ableStyles.xml" ContentType="application/vnd.openxmlformats-officedocument.presentationml.tableStyles+xml"/>
  <Override PartName="/docProps/app.xml" ContentType="application/vnd.openxmlformats-officedocument.extended-properties+xml"/>
  <Override PartName="/docProps/core.xml" ContentType="application/vnd.openxmlformats-package.core-properties+xml"/>
  <Override PartName="/customXml/itemProps1.xml" ContentType="application/vnd.openxmlformats-officedocument.customXmlProperties+xml"/>
  <Override PartName="/customXml/itemProps2.xml" ContentType="application/vnd.openxmlformats-officedocument.customXml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  <p:sldMasterId id="2147483660" r:id="rId2"/>
  </p:sldMasterIdLst>
  <p:sldIdLst>
    <p:sldId id="563" r:id="rId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987" autoAdjust="0"/>
    <p:restoredTop sz="94660"/>
  </p:normalViewPr>
  <p:slideViewPr>
    <p:cSldViewPr snapToGrid="0">
      <p:cViewPr varScale="1">
        <p:scale>
          <a:sx n="114" d="100"/>
          <a:sy n="114" d="100"/>
        </p:scale>
        <p:origin x="414" y="8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customXml" Target="../customXml/item1.xml"/><Relationship Id="rId3" Type="http://schemas.openxmlformats.org/officeDocument/2006/relationships/slide" Target="slides/slide1.xml"/><Relationship Id="rId7" Type="http://schemas.openxmlformats.org/officeDocument/2006/relationships/tableStyles" Target="tableStyles.xml"/><Relationship Id="rId2" Type="http://schemas.openxmlformats.org/officeDocument/2006/relationships/slideMaster" Target="slideMasters/slideMaster2.xml"/><Relationship Id="rId1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5" Type="http://schemas.openxmlformats.org/officeDocument/2006/relationships/viewProps" Target="viewProps.xml"/><Relationship Id="rId4" Type="http://schemas.openxmlformats.org/officeDocument/2006/relationships/presProps" Target="presProps.xml"/><Relationship Id="rId9" Type="http://schemas.openxmlformats.org/officeDocument/2006/relationships/customXml" Target="../customXml/item2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C1086A6-481E-85B8-C401-DA1563A23AF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7295008-421C-1460-1DA2-6E78A808F112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1B9EB27-A26F-E607-6079-C4CDD3D7205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5B18AE-CB9B-48D9-867A-15C9AE04347B}" type="datetimeFigureOut">
              <a:rPr lang="en-GB" smtClean="0"/>
              <a:t>02/12/2022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D20C155-80AF-F861-44AA-1FAD1E56FCD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A9F4F4B-F5CB-418E-5BDC-5C3C88CF468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C56F8-8A67-4490-8261-35A17430DE6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7846274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713C4A3-936E-A24B-231B-11AB90CAC20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117B58D-A5C0-37DE-EF61-D61175A6884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B13859A-F1E2-47E6-26D1-576E0266948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5B18AE-CB9B-48D9-867A-15C9AE04347B}" type="datetimeFigureOut">
              <a:rPr lang="en-GB" smtClean="0"/>
              <a:t>02/12/2022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1D0FB20-E859-3D05-546A-0B5160755B3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9FD92DC-C156-E4C9-C82E-15B83DB5247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C56F8-8A67-4490-8261-35A17430DE6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7858700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C540DE8-A24D-A06E-7795-9FA4E3FC6A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53B1396-E4BF-29E4-FA46-EFA8559923B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E61BDBA-CF62-3830-9F47-80B03788816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5B18AE-CB9B-48D9-867A-15C9AE04347B}" type="datetimeFigureOut">
              <a:rPr lang="en-GB" smtClean="0"/>
              <a:t>02/12/2022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16BF07F-9B1B-40AA-1ADA-EEDCA4A411E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57F7E4D-1D2B-C72E-E90C-8E5DDFD4EC2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C56F8-8A67-4490-8261-35A17430DE6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8059359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1E65328-4FC0-D16C-63DD-0DA8B1B8846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DDD2156-3C2C-342C-F3AA-3D59D71AA009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FC8880A-D6A1-72B7-6603-4354E37BE96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C7F2AD0-E641-976A-FE0C-843341A7C46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5B18AE-CB9B-48D9-867A-15C9AE04347B}" type="datetimeFigureOut">
              <a:rPr lang="en-GB" smtClean="0"/>
              <a:t>02/12/2022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521F2F2-EDB9-C353-0378-462AC0C7659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390DF19-01FC-27F5-B566-CF6D122AF8C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C56F8-8A67-4490-8261-35A17430DE6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7729376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A18EDD0-45BC-A94C-CDAF-9F31F13F46E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DC3185A-6AD8-77B5-CF17-BBF06901D33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94B1814-E43F-E983-5D32-AD201E4AA67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B8EAD615-108F-576A-8A08-B42519E1D0BA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2B0F76F2-B0CA-A83E-DCAC-B89300672A15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55732FAC-D61A-ED5A-B02A-C900F2345D9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5B18AE-CB9B-48D9-867A-15C9AE04347B}" type="datetimeFigureOut">
              <a:rPr lang="en-GB" smtClean="0"/>
              <a:t>02/12/2022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49A02FBD-14FD-7651-CF06-1D4BD761D31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1C08B9D1-2255-0C0F-E9AD-8F965161EEA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C56F8-8A67-4490-8261-35A17430DE6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1291464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C0437F7-0038-158A-B56A-22DBC8502CF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AB01FA6A-DB35-188D-4C9C-F32F14822A4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5B18AE-CB9B-48D9-867A-15C9AE04347B}" type="datetimeFigureOut">
              <a:rPr lang="en-GB" smtClean="0"/>
              <a:t>02/12/2022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D3B90F96-667B-D2E6-1A94-D7B1FBD7CB9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E0BA345-CE3D-B642-E6CF-D0BBE6DE1DB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C56F8-8A67-4490-8261-35A17430DE6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9349450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13751A82-3BD7-9FBF-D0C9-74C9B1E11B9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5B18AE-CB9B-48D9-867A-15C9AE04347B}" type="datetimeFigureOut">
              <a:rPr lang="en-GB" smtClean="0"/>
              <a:t>02/12/2022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B9B37975-CBDD-9DA2-E987-C7EEC9E3C61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F74B35F-3A73-07A8-A211-0B0ECCEE47D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C56F8-8A67-4490-8261-35A17430DE6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7089376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7B18317-B01E-7DEC-BBB0-2515E9BB04A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2D95AE1-13CA-5ADE-FAB2-9BBB528BBDF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631F9871-0F45-B380-5622-BFD0F13ADAA5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3176416-D831-6E9F-BF60-CA2B7CC609D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5B18AE-CB9B-48D9-867A-15C9AE04347B}" type="datetimeFigureOut">
              <a:rPr lang="en-GB" smtClean="0"/>
              <a:t>02/12/2022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38882A1-0FC1-0E38-EE05-C3E7FD62178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E076E69-3394-8B6C-0CBB-F5712368698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C56F8-8A67-4490-8261-35A17430DE6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771519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8C61C2A-4964-43F8-0FEB-2338C4B79B6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F9779EBA-18F8-60A8-7D56-9860BCC64565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21F33E5-7310-9FC8-1EFA-BF138144BA76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8073030-8592-765F-509F-8FA128F0C4E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5B18AE-CB9B-48D9-867A-15C9AE04347B}" type="datetimeFigureOut">
              <a:rPr lang="en-GB" smtClean="0"/>
              <a:t>02/12/2022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5473CD0-B1B7-52CC-DE03-6FDABE6C840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407ABA2-CE10-A6CC-29C8-72B4A3665AF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C56F8-8A67-4490-8261-35A17430DE6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4585509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E549EEF-9B3B-43F1-73ED-E0CF10EEBD3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B1E38E3-9BE9-0AAC-AE8A-15344908749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B8630C1-E8DE-23D6-B656-5D0171D171C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5B18AE-CB9B-48D9-867A-15C9AE04347B}" type="datetimeFigureOut">
              <a:rPr lang="en-GB" smtClean="0"/>
              <a:t>02/12/2022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B2FE421-DC92-A533-4F36-991F6AD4BC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2B8DC72-7040-5EF9-EDD3-82C6DAC6573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C56F8-8A67-4490-8261-35A17430DE6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980154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17811DBF-528B-EA81-B699-00F9767D1049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08F5BC76-15EF-34F6-CF7D-ADAAA4DE991C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8D285EA-52DC-5F0D-3B5A-2378BA63102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5B18AE-CB9B-48D9-867A-15C9AE04347B}" type="datetimeFigureOut">
              <a:rPr lang="en-GB" smtClean="0"/>
              <a:t>02/12/2022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1386A5A-DE75-90EB-2585-2910C5880D2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AFB5A78-ACEA-9FAD-9FF4-55EA8EC58B4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C56F8-8A67-4490-8261-35A17430DE6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16326548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close up of a logo&#10;&#10;Description automatically generated">
            <a:extLst>
              <a:ext uri="{FF2B5EF4-FFF2-40B4-BE49-F238E27FC236}">
                <a16:creationId xmlns:a16="http://schemas.microsoft.com/office/drawing/2014/main" id="{C20039F5-86C4-8440-A605-B833D8E054ED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1714500"/>
            <a:ext cx="12192000" cy="5143500"/>
          </a:xfrm>
          <a:prstGeom prst="rect">
            <a:avLst/>
          </a:prstGeom>
        </p:spPr>
      </p:pic>
      <p:sp>
        <p:nvSpPr>
          <p:cNvPr id="5" name="Title 1">
            <a:extLst>
              <a:ext uri="{FF2B5EF4-FFF2-40B4-BE49-F238E27FC236}">
                <a16:creationId xmlns:a16="http://schemas.microsoft.com/office/drawing/2014/main" id="{97341B92-FC5A-5445-AF51-D89735305FD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" y="2718655"/>
            <a:ext cx="12191999" cy="465873"/>
          </a:xfrm>
          <a:prstGeom prst="rect">
            <a:avLst/>
          </a:prstGeom>
        </p:spPr>
        <p:txBody>
          <a:bodyPr lIns="288000" rIns="288000"/>
          <a:lstStyle>
            <a:lvl1pPr algn="l">
              <a:defRPr>
                <a:latin typeface="Calibri" panose="020F0502020204030204" pitchFamily="34" charset="0"/>
                <a:cs typeface="Calibri" panose="020F0502020204030204" pitchFamily="34" charset="0"/>
              </a:defRPr>
            </a:lvl1pPr>
          </a:lstStyle>
          <a:p>
            <a:r>
              <a:rPr lang="en-US" dirty="0"/>
              <a:t>Click to edit Master title style</a:t>
            </a:r>
            <a:endParaRPr lang="en-GB" dirty="0"/>
          </a:p>
        </p:txBody>
      </p:sp>
      <p:sp>
        <p:nvSpPr>
          <p:cNvPr id="6" name="Subtitle 2">
            <a:extLst>
              <a:ext uri="{FF2B5EF4-FFF2-40B4-BE49-F238E27FC236}">
                <a16:creationId xmlns:a16="http://schemas.microsoft.com/office/drawing/2014/main" id="{A68B4ED9-D10B-A949-ABEA-B5A40031F1C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0" y="3184525"/>
            <a:ext cx="12192000" cy="1752600"/>
          </a:xfrm>
          <a:prstGeom prst="rect">
            <a:avLst/>
          </a:prstGeom>
        </p:spPr>
        <p:txBody>
          <a:bodyPr lIns="288000" rIns="288000"/>
          <a:lstStyle>
            <a:lvl1pPr marL="0" indent="0" algn="l">
              <a:buNone/>
              <a:defRPr sz="2800">
                <a:latin typeface="Calibri" panose="020F0502020204030204" pitchFamily="34" charset="0"/>
                <a:cs typeface="Calibri" panose="020F0502020204030204" pitchFamily="34" charset="0"/>
              </a:defRPr>
            </a:lvl1pPr>
            <a:lvl2pPr marL="457198" indent="0" algn="ctr">
              <a:buNone/>
              <a:defRPr/>
            </a:lvl2pPr>
            <a:lvl3pPr marL="914395" indent="0" algn="ctr">
              <a:buNone/>
              <a:defRPr/>
            </a:lvl3pPr>
            <a:lvl4pPr marL="1371592" indent="0" algn="ctr">
              <a:buNone/>
              <a:defRPr/>
            </a:lvl4pPr>
            <a:lvl5pPr marL="1828789" indent="0" algn="ctr">
              <a:buNone/>
              <a:defRPr/>
            </a:lvl5pPr>
            <a:lvl6pPr marL="2285987" indent="0" algn="ctr">
              <a:buNone/>
              <a:defRPr/>
            </a:lvl6pPr>
            <a:lvl7pPr marL="2743185" indent="0" algn="ctr">
              <a:buNone/>
              <a:defRPr/>
            </a:lvl7pPr>
            <a:lvl8pPr marL="3200381" indent="0" algn="ctr">
              <a:buNone/>
              <a:defRPr/>
            </a:lvl8pPr>
            <a:lvl9pPr marL="3657579" indent="0" algn="ctr">
              <a:buNone/>
              <a:defRPr/>
            </a:lvl9pPr>
          </a:lstStyle>
          <a:p>
            <a:r>
              <a:rPr lang="en-US" dirty="0"/>
              <a:t>Click to edit Master subtitle style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05199197"/>
      </p:ext>
    </p:extLst>
  </p:cSld>
  <p:clrMapOvr>
    <a:masterClrMapping/>
  </p:clrMapOvr>
  <p:transition>
    <p:fade/>
  </p:transition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4400" y="1714503"/>
            <a:ext cx="10363200" cy="1470025"/>
          </a:xfrm>
          <a:prstGeom prst="rect">
            <a:avLst/>
          </a:prstGeom>
        </p:spPr>
        <p:txBody>
          <a:bodyPr/>
          <a:lstStyle/>
          <a:p>
            <a:r>
              <a:rPr lang="en-US" dirty="0"/>
              <a:t>Click to edit Master title style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8800" y="3184525"/>
            <a:ext cx="8534400" cy="1752600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/>
            </a:lvl1pPr>
            <a:lvl2pPr marL="457198" indent="0" algn="ctr">
              <a:buNone/>
              <a:defRPr/>
            </a:lvl2pPr>
            <a:lvl3pPr marL="914395" indent="0" algn="ctr">
              <a:buNone/>
              <a:defRPr/>
            </a:lvl3pPr>
            <a:lvl4pPr marL="1371592" indent="0" algn="ctr">
              <a:buNone/>
              <a:defRPr/>
            </a:lvl4pPr>
            <a:lvl5pPr marL="1828789" indent="0" algn="ctr">
              <a:buNone/>
              <a:defRPr/>
            </a:lvl5pPr>
            <a:lvl6pPr marL="2285987" indent="0" algn="ctr">
              <a:buNone/>
              <a:defRPr/>
            </a:lvl6pPr>
            <a:lvl7pPr marL="2743185" indent="0" algn="ctr">
              <a:buNone/>
              <a:defRPr/>
            </a:lvl7pPr>
            <a:lvl8pPr marL="3200381" indent="0" algn="ctr">
              <a:buNone/>
              <a:defRPr/>
            </a:lvl8pPr>
            <a:lvl9pPr marL="3657579" indent="0" algn="ctr">
              <a:buNone/>
              <a:defRPr/>
            </a:lvl9pPr>
          </a:lstStyle>
          <a:p>
            <a:r>
              <a:rPr lang="en-US" dirty="0"/>
              <a:t>Click to edit Master subtitle style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92544117"/>
      </p:ext>
    </p:extLst>
  </p:cSld>
  <p:clrMapOvr>
    <a:masterClrMapping/>
  </p:clrMapOvr>
  <p:transition>
    <p:fade/>
  </p:transition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" y="274641"/>
            <a:ext cx="8331200" cy="555095"/>
          </a:xfrm>
          <a:prstGeom prst="rect">
            <a:avLst/>
          </a:prstGeom>
        </p:spPr>
        <p:txBody>
          <a:bodyPr lIns="288000"/>
          <a:lstStyle>
            <a:lvl1pPr algn="l">
              <a:defRPr/>
            </a:lvl1pPr>
          </a:lstStyle>
          <a:p>
            <a:r>
              <a:rPr lang="en-US" dirty="0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" y="1600203"/>
            <a:ext cx="11830756" cy="4525963"/>
          </a:xfrm>
          <a:prstGeom prst="rect">
            <a:avLst/>
          </a:prstGeom>
        </p:spPr>
        <p:txBody>
          <a:bodyPr lIns="288000"/>
          <a:lstStyle>
            <a:lvl1pPr>
              <a:buClr>
                <a:srgbClr val="AB182D"/>
              </a:buClr>
              <a:defRPr/>
            </a:lvl1pPr>
            <a:lvl2pPr>
              <a:buClr>
                <a:srgbClr val="AB182D"/>
              </a:buClr>
              <a:defRPr/>
            </a:lvl2pPr>
            <a:lvl3pPr>
              <a:buClr>
                <a:srgbClr val="AB182D"/>
              </a:buClr>
              <a:defRPr/>
            </a:lvl3pPr>
            <a:lvl4pPr>
              <a:buClr>
                <a:srgbClr val="AB182D"/>
              </a:buClr>
              <a:defRPr/>
            </a:lvl4pPr>
            <a:lvl5pPr>
              <a:buClr>
                <a:srgbClr val="AB182D"/>
              </a:buClr>
              <a:defRPr/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34729361"/>
      </p:ext>
    </p:extLst>
  </p:cSld>
  <p:clrMapOvr>
    <a:masterClrMapping/>
  </p:clrMapOvr>
  <p:transition>
    <p:fade/>
  </p:transition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" y="274641"/>
            <a:ext cx="8376356" cy="572029"/>
          </a:xfrm>
          <a:prstGeom prst="rect">
            <a:avLst/>
          </a:prstGeom>
        </p:spPr>
        <p:txBody>
          <a:bodyPr lIns="288000"/>
          <a:lstStyle>
            <a:lvl1pPr algn="l">
              <a:defRPr>
                <a:latin typeface="Calibri"/>
                <a:cs typeface="Calibri"/>
              </a:defRPr>
            </a:lvl1pPr>
          </a:lstStyle>
          <a:p>
            <a:r>
              <a:rPr lang="en-US" dirty="0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0" y="846668"/>
            <a:ext cx="6096000" cy="5279496"/>
          </a:xfrm>
          <a:prstGeom prst="rect">
            <a:avLst/>
          </a:prstGeom>
        </p:spPr>
        <p:txBody>
          <a:bodyPr lIns="288000"/>
          <a:lstStyle>
            <a:lvl1pPr>
              <a:buClr>
                <a:srgbClr val="AB182D"/>
              </a:buClr>
              <a:defRPr sz="2800"/>
            </a:lvl1pPr>
            <a:lvl2pPr>
              <a:buClr>
                <a:srgbClr val="AB182D"/>
              </a:buClr>
              <a:defRPr sz="2400"/>
            </a:lvl2pPr>
            <a:lvl3pPr>
              <a:buClr>
                <a:srgbClr val="AB182D"/>
              </a:buClr>
              <a:defRPr sz="2000"/>
            </a:lvl3pPr>
            <a:lvl4pPr>
              <a:buClr>
                <a:srgbClr val="AB182D"/>
              </a:buClr>
              <a:defRPr sz="1800"/>
            </a:lvl4pPr>
            <a:lvl5pPr>
              <a:buClr>
                <a:srgbClr val="AB182D"/>
              </a:buCl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endParaRPr lang="en-US" dirty="0"/>
          </a:p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6001" y="846667"/>
            <a:ext cx="6096000" cy="5279496"/>
          </a:xfrm>
          <a:prstGeom prst="rect">
            <a:avLst/>
          </a:prstGeom>
        </p:spPr>
        <p:txBody>
          <a:bodyPr lIns="288000"/>
          <a:lstStyle>
            <a:lvl1pPr>
              <a:buClr>
                <a:srgbClr val="AB182D"/>
              </a:buClr>
              <a:defRPr sz="2800"/>
            </a:lvl1pPr>
            <a:lvl2pPr>
              <a:buClr>
                <a:srgbClr val="AB182D"/>
              </a:buClr>
              <a:defRPr sz="2400"/>
            </a:lvl2pPr>
            <a:lvl3pPr>
              <a:buClr>
                <a:srgbClr val="AB182D"/>
              </a:buClr>
              <a:defRPr sz="2000"/>
            </a:lvl3pPr>
            <a:lvl4pPr>
              <a:buClr>
                <a:srgbClr val="AB182D"/>
              </a:buClr>
              <a:defRPr sz="1800"/>
            </a:lvl4pPr>
            <a:lvl5pPr>
              <a:buClr>
                <a:srgbClr val="AB182D"/>
              </a:buCl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endParaRPr lang="en-US" dirty="0"/>
          </a:p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3181973"/>
      </p:ext>
    </p:extLst>
  </p:cSld>
  <p:clrMapOvr>
    <a:masterClrMapping/>
  </p:clrMapOvr>
  <p:transition>
    <p:fade/>
  </p:transition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" y="254763"/>
            <a:ext cx="8444089" cy="572029"/>
          </a:xfrm>
          <a:prstGeom prst="rect">
            <a:avLst/>
          </a:prstGeom>
        </p:spPr>
        <p:txBody>
          <a:bodyPr lIns="288000"/>
          <a:lstStyle>
            <a:lvl1pPr algn="l">
              <a:defRPr>
                <a:latin typeface="Calibri"/>
                <a:cs typeface="Calibri"/>
              </a:defRPr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38667" y="1535113"/>
            <a:ext cx="5657851" cy="63976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198" indent="0">
              <a:buNone/>
              <a:defRPr sz="2000" b="1"/>
            </a:lvl2pPr>
            <a:lvl3pPr marL="914395" indent="0">
              <a:buNone/>
              <a:defRPr sz="1800" b="1"/>
            </a:lvl3pPr>
            <a:lvl4pPr marL="1371592" indent="0">
              <a:buNone/>
              <a:defRPr sz="1600" b="1"/>
            </a:lvl4pPr>
            <a:lvl5pPr marL="1828789" indent="0">
              <a:buNone/>
              <a:defRPr sz="1600" b="1"/>
            </a:lvl5pPr>
            <a:lvl6pPr marL="2285987" indent="0">
              <a:buNone/>
              <a:defRPr sz="1600" b="1"/>
            </a:lvl6pPr>
            <a:lvl7pPr marL="2743185" indent="0">
              <a:buNone/>
              <a:defRPr sz="1600" b="1"/>
            </a:lvl7pPr>
            <a:lvl8pPr marL="3200381" indent="0">
              <a:buNone/>
              <a:defRPr sz="1600" b="1"/>
            </a:lvl8pPr>
            <a:lvl9pPr marL="3657579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338667" y="2174875"/>
            <a:ext cx="5657851" cy="3951288"/>
          </a:xfrm>
          <a:prstGeom prst="rect">
            <a:avLst/>
          </a:prstGeo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93367" y="1535113"/>
            <a:ext cx="5750277" cy="63976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198" indent="0">
              <a:buNone/>
              <a:defRPr sz="2000" b="1"/>
            </a:lvl2pPr>
            <a:lvl3pPr marL="914395" indent="0">
              <a:buNone/>
              <a:defRPr sz="1800" b="1"/>
            </a:lvl3pPr>
            <a:lvl4pPr marL="1371592" indent="0">
              <a:buNone/>
              <a:defRPr sz="1600" b="1"/>
            </a:lvl4pPr>
            <a:lvl5pPr marL="1828789" indent="0">
              <a:buNone/>
              <a:defRPr sz="1600" b="1"/>
            </a:lvl5pPr>
            <a:lvl6pPr marL="2285987" indent="0">
              <a:buNone/>
              <a:defRPr sz="1600" b="1"/>
            </a:lvl6pPr>
            <a:lvl7pPr marL="2743185" indent="0">
              <a:buNone/>
              <a:defRPr sz="1600" b="1"/>
            </a:lvl7pPr>
            <a:lvl8pPr marL="3200381" indent="0">
              <a:buNone/>
              <a:defRPr sz="1600" b="1"/>
            </a:lvl8pPr>
            <a:lvl9pPr marL="3657579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93367" y="2174875"/>
            <a:ext cx="5727700" cy="3951288"/>
          </a:xfrm>
          <a:prstGeom prst="rect">
            <a:avLst/>
          </a:prstGeo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27408302"/>
      </p:ext>
    </p:extLst>
  </p:cSld>
  <p:clrMapOvr>
    <a:masterClrMapping/>
  </p:clrMapOvr>
  <p:transition>
    <p:fade/>
  </p:transition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" y="274641"/>
            <a:ext cx="8444089" cy="572029"/>
          </a:xfrm>
          <a:prstGeom prst="rect">
            <a:avLst/>
          </a:prstGeom>
        </p:spPr>
        <p:txBody>
          <a:bodyPr lIns="288000"/>
          <a:lstStyle>
            <a:lvl1pPr algn="l">
              <a:defRPr>
                <a:latin typeface="Calibri"/>
                <a:cs typeface="Calibri"/>
              </a:defRPr>
            </a:lvl1pPr>
          </a:lstStyle>
          <a:p>
            <a:r>
              <a:rPr lang="en-US" dirty="0"/>
              <a:t>Click to edit Master title style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7851870"/>
      </p:ext>
    </p:extLst>
  </p:cSld>
  <p:clrMapOvr>
    <a:masterClrMapping/>
  </p:clrMapOvr>
  <p:transition>
    <p:fade/>
  </p:transition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080052055"/>
      </p:ext>
    </p:extLst>
  </p:cSld>
  <p:clrMapOvr>
    <a:masterClrMapping/>
  </p:clrMapOvr>
  <p:transition>
    <p:fade/>
  </p:transition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Only" preserve="1">
  <p:cSld name="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/>
          </p:nvPr>
        </p:nvSpPr>
        <p:spPr>
          <a:xfrm>
            <a:off x="0" y="834887"/>
            <a:ext cx="11582400" cy="5291276"/>
          </a:xfrm>
          <a:prstGeom prst="rect">
            <a:avLst/>
          </a:prstGeom>
        </p:spPr>
        <p:txBody>
          <a:bodyPr lIns="288000"/>
          <a:lstStyle>
            <a:lvl1pPr marL="457198" indent="-457198">
              <a:buClr>
                <a:srgbClr val="AB182D"/>
              </a:buClr>
              <a:buFont typeface="Arial" panose="020B0604020202020204" pitchFamily="34" charset="0"/>
              <a:buChar char="•"/>
              <a:defRPr/>
            </a:lvl1pPr>
            <a:lvl2pPr marL="914395" indent="-457198">
              <a:buClr>
                <a:srgbClr val="AB182D"/>
              </a:buClr>
              <a:buFont typeface="Arial" panose="020B0604020202020204" pitchFamily="34" charset="0"/>
              <a:buChar char="•"/>
              <a:defRPr/>
            </a:lvl2pPr>
            <a:lvl3pPr marL="1257293" indent="-342898">
              <a:buClr>
                <a:srgbClr val="AB182D"/>
              </a:buClr>
              <a:buFont typeface="Arial" panose="020B0604020202020204" pitchFamily="34" charset="0"/>
              <a:buChar char="•"/>
              <a:defRPr/>
            </a:lvl3pPr>
            <a:lvl4pPr marL="1714490" indent="-342898">
              <a:buClr>
                <a:srgbClr val="AB182D"/>
              </a:buClr>
              <a:buFont typeface="Arial" panose="020B0604020202020204" pitchFamily="34" charset="0"/>
              <a:buChar char="•"/>
              <a:defRPr/>
            </a:lvl4pPr>
            <a:lvl5pPr marL="2171688" indent="-342898">
              <a:buClr>
                <a:srgbClr val="AB182D"/>
              </a:buClr>
              <a:buFont typeface="Arial" panose="020B0604020202020204" pitchFamily="34" charset="0"/>
              <a:buChar char="•"/>
              <a:defRPr/>
            </a:lvl5pPr>
          </a:lstStyle>
          <a:p>
            <a:pPr lvl="0"/>
            <a:endParaRPr lang="en-US" dirty="0"/>
          </a:p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10307984"/>
      </p:ext>
    </p:extLst>
  </p:cSld>
  <p:clrMapOvr>
    <a:masterClrMapping/>
  </p:clrMapOvr>
  <p:transition>
    <p:fade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5" Type="http://schemas.openxmlformats.org/officeDocument/2006/relationships/slideLayout" Target="../slideLayouts/slideLayout16.xml"/><Relationship Id="rId10" Type="http://schemas.openxmlformats.org/officeDocument/2006/relationships/image" Target="../media/image1.png"/><Relationship Id="rId4" Type="http://schemas.openxmlformats.org/officeDocument/2006/relationships/slideLayout" Target="../slideLayouts/slideLayout15.xml"/><Relationship Id="rId9" Type="http://schemas.openxmlformats.org/officeDocument/2006/relationships/theme" Target="../theme/theme2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186C00EE-03B8-F267-AEA1-D201142BDAB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AE071A3-78A0-FC97-DAD9-6DD5621B955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060BEF3-5C2B-C26A-5B6E-8F31A1E658CA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45B18AE-CB9B-48D9-867A-15C9AE04347B}" type="datetimeFigureOut">
              <a:rPr lang="en-GB" smtClean="0"/>
              <a:t>02/12/2022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2B0E2BF-8C33-BEB2-DB59-3C6CA648A60A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8AA99CB-FD84-97F0-60D6-7EFD6175071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5C56F8-8A67-4490-8261-35A17430DE6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1113113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34" name="Line 10"/>
          <p:cNvSpPr>
            <a:spLocks noChangeShapeType="1"/>
          </p:cNvSpPr>
          <p:nvPr/>
        </p:nvSpPr>
        <p:spPr bwMode="auto">
          <a:xfrm>
            <a:off x="334434" y="836613"/>
            <a:ext cx="11523133" cy="0"/>
          </a:xfrm>
          <a:prstGeom prst="line">
            <a:avLst/>
          </a:prstGeom>
          <a:noFill/>
          <a:ln w="9525">
            <a:solidFill>
              <a:srgbClr val="AB182D"/>
            </a:solidFill>
            <a:round/>
            <a:headEnd/>
            <a:tailEnd/>
          </a:ln>
          <a:effectLst/>
        </p:spPr>
        <p:txBody>
          <a:bodyPr/>
          <a:lstStyle/>
          <a:p>
            <a:pPr>
              <a:defRPr/>
            </a:pPr>
            <a:endParaRPr lang="en-GB" sz="1800">
              <a:ea typeface="+mn-ea"/>
            </a:endParaRPr>
          </a:p>
        </p:txBody>
      </p:sp>
      <p:sp>
        <p:nvSpPr>
          <p:cNvPr id="1032" name="Text Box 8"/>
          <p:cNvSpPr txBox="1">
            <a:spLocks noChangeArrowheads="1"/>
          </p:cNvSpPr>
          <p:nvPr/>
        </p:nvSpPr>
        <p:spPr bwMode="auto">
          <a:xfrm>
            <a:off x="8430683" y="6629800"/>
            <a:ext cx="3761317" cy="24622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ea typeface="ＭＳ Ｐゴシック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pPr algn="r" eaLnBrk="1" hangingPunct="1">
              <a:spcBef>
                <a:spcPct val="50000"/>
              </a:spcBef>
            </a:pPr>
            <a:fld id="{6ABC9A00-CE28-C043-BEE2-088FBA0936C2}" type="slidenum">
              <a:rPr lang="en-GB" sz="1000" b="1" smtClean="0">
                <a:solidFill>
                  <a:srgbClr val="C00000"/>
                </a:solidFill>
                <a:latin typeface="Calibri"/>
                <a:cs typeface="Calibri"/>
              </a:rPr>
              <a:pPr algn="r" eaLnBrk="1" hangingPunct="1">
                <a:spcBef>
                  <a:spcPct val="50000"/>
                </a:spcBef>
              </a:pPr>
              <a:t>‹#›</a:t>
            </a:fld>
            <a:endParaRPr lang="en-GB" sz="1000" b="1">
              <a:solidFill>
                <a:srgbClr val="C00000"/>
              </a:solidFill>
              <a:latin typeface="Calibri"/>
              <a:cs typeface="Calibri"/>
            </a:endParaRPr>
          </a:p>
        </p:txBody>
      </p:sp>
      <p:sp>
        <p:nvSpPr>
          <p:cNvPr id="6" name="Rectangle 3">
            <a:extLst>
              <a:ext uri="{FF2B5EF4-FFF2-40B4-BE49-F238E27FC236}">
                <a16:creationId xmlns:a16="http://schemas.microsoft.com/office/drawing/2014/main" id="{97DDB95B-BFD7-214F-B727-51E9A8EC1332}"/>
              </a:ext>
            </a:extLst>
          </p:cNvPr>
          <p:cNvSpPr>
            <a:spLocks noChangeArrowheads="1"/>
          </p:cNvSpPr>
          <p:nvPr/>
        </p:nvSpPr>
        <p:spPr bwMode="auto">
          <a:xfrm>
            <a:off x="2" y="43934"/>
            <a:ext cx="184731" cy="36933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US" sz="1800"/>
          </a:p>
        </p:txBody>
      </p:sp>
      <p:sp>
        <p:nvSpPr>
          <p:cNvPr id="7" name="Rectangle 4">
            <a:extLst>
              <a:ext uri="{FF2B5EF4-FFF2-40B4-BE49-F238E27FC236}">
                <a16:creationId xmlns:a16="http://schemas.microsoft.com/office/drawing/2014/main" id="{AEDE962B-E12B-5F4A-A7AE-31D275C474A7}"/>
              </a:ext>
            </a:extLst>
          </p:cNvPr>
          <p:cNvSpPr>
            <a:spLocks noChangeArrowheads="1"/>
          </p:cNvSpPr>
          <p:nvPr/>
        </p:nvSpPr>
        <p:spPr bwMode="auto">
          <a:xfrm>
            <a:off x="2" y="1088397"/>
            <a:ext cx="473206" cy="26161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395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100" b="0" i="0" u="none" strike="noStrike" cap="none" normalizeH="0" baseline="0">
                <a:ln>
                  <a:noFill/>
                </a:ln>
                <a:solidFill>
                  <a:srgbClr val="000000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         </a:t>
            </a:r>
            <a:endParaRPr kumimoji="0" lang="en-US" altLang="en-US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pic>
        <p:nvPicPr>
          <p:cNvPr id="4" name="Picture 3" descr="A close up of a logo&#10;&#10;Description automatically generated">
            <a:extLst>
              <a:ext uri="{FF2B5EF4-FFF2-40B4-BE49-F238E27FC236}">
                <a16:creationId xmlns:a16="http://schemas.microsoft.com/office/drawing/2014/main" id="{B8D64B15-EF6E-8348-9313-ADEA8DBE9EEC}"/>
              </a:ext>
            </a:extLst>
          </p:cNvPr>
          <p:cNvPicPr>
            <a:picLocks noChangeAspect="1"/>
          </p:cNvPicPr>
          <p:nvPr/>
        </p:nvPicPr>
        <p:blipFill>
          <a:blip r:embed="rId10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72203" y="188120"/>
            <a:ext cx="1685364" cy="4572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4521571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</p:sldLayoutIdLst>
  <p:transition>
    <p:fade/>
  </p:transition>
  <p:txStyles>
    <p:titleStyle>
      <a:lvl1pPr algn="ctr" rtl="0" eaLnBrk="0" fontAlgn="base" hangingPunct="0">
        <a:spcBef>
          <a:spcPct val="0"/>
        </a:spcBef>
        <a:spcAft>
          <a:spcPct val="0"/>
        </a:spcAft>
        <a:defRPr sz="2400" b="1">
          <a:solidFill>
            <a:schemeClr val="tx2"/>
          </a:solidFill>
          <a:latin typeface="+mj-lt"/>
          <a:ea typeface="ＭＳ Ｐゴシック" charset="0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2400" b="1">
          <a:solidFill>
            <a:schemeClr val="tx2"/>
          </a:solidFill>
          <a:latin typeface="ITC Officina Sans Book" pitchFamily="34" charset="0"/>
          <a:ea typeface="ＭＳ Ｐゴシック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2400" b="1">
          <a:solidFill>
            <a:schemeClr val="tx2"/>
          </a:solidFill>
          <a:latin typeface="ITC Officina Sans Book" pitchFamily="34" charset="0"/>
          <a:ea typeface="ＭＳ Ｐゴシック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2400" b="1">
          <a:solidFill>
            <a:schemeClr val="tx2"/>
          </a:solidFill>
          <a:latin typeface="ITC Officina Sans Book" pitchFamily="34" charset="0"/>
          <a:ea typeface="ＭＳ Ｐゴシック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2400" b="1">
          <a:solidFill>
            <a:schemeClr val="tx2"/>
          </a:solidFill>
          <a:latin typeface="ITC Officina Sans Book" pitchFamily="34" charset="0"/>
          <a:ea typeface="ＭＳ Ｐゴシック" charset="0"/>
        </a:defRPr>
      </a:lvl5pPr>
      <a:lvl6pPr marL="457198" algn="ctr" rtl="0" fontAlgn="base">
        <a:spcBef>
          <a:spcPct val="0"/>
        </a:spcBef>
        <a:spcAft>
          <a:spcPct val="0"/>
        </a:spcAft>
        <a:defRPr sz="2400" b="1">
          <a:solidFill>
            <a:schemeClr val="tx2"/>
          </a:solidFill>
          <a:latin typeface="ITC Officina Sans Book" pitchFamily="34" charset="0"/>
        </a:defRPr>
      </a:lvl6pPr>
      <a:lvl7pPr marL="914395" algn="ctr" rtl="0" fontAlgn="base">
        <a:spcBef>
          <a:spcPct val="0"/>
        </a:spcBef>
        <a:spcAft>
          <a:spcPct val="0"/>
        </a:spcAft>
        <a:defRPr sz="2400" b="1">
          <a:solidFill>
            <a:schemeClr val="tx2"/>
          </a:solidFill>
          <a:latin typeface="ITC Officina Sans Book" pitchFamily="34" charset="0"/>
        </a:defRPr>
      </a:lvl7pPr>
      <a:lvl8pPr marL="1371592" algn="ctr" rtl="0" fontAlgn="base">
        <a:spcBef>
          <a:spcPct val="0"/>
        </a:spcBef>
        <a:spcAft>
          <a:spcPct val="0"/>
        </a:spcAft>
        <a:defRPr sz="2400" b="1">
          <a:solidFill>
            <a:schemeClr val="tx2"/>
          </a:solidFill>
          <a:latin typeface="ITC Officina Sans Book" pitchFamily="34" charset="0"/>
        </a:defRPr>
      </a:lvl8pPr>
      <a:lvl9pPr marL="1828789" algn="ctr" rtl="0" fontAlgn="base">
        <a:spcBef>
          <a:spcPct val="0"/>
        </a:spcBef>
        <a:spcAft>
          <a:spcPct val="0"/>
        </a:spcAft>
        <a:defRPr sz="2400" b="1">
          <a:solidFill>
            <a:schemeClr val="tx2"/>
          </a:solidFill>
          <a:latin typeface="ITC Officina Sans Book" pitchFamily="34" charset="0"/>
        </a:defRPr>
      </a:lvl9pPr>
    </p:titleStyle>
    <p:bodyStyle>
      <a:lvl1pPr marL="342898" indent="-342898" algn="l" rtl="0" eaLnBrk="0" fontAlgn="base" hangingPunct="0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ＭＳ Ｐゴシック" charset="0"/>
          <a:cs typeface="+mn-cs"/>
        </a:defRPr>
      </a:lvl1pPr>
      <a:lvl2pPr marL="742946" indent="-285748" algn="l" rtl="0" eaLnBrk="0" fontAlgn="base" hangingPunct="0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  <a:ea typeface="ＭＳ Ｐゴシック" charset="0"/>
        </a:defRPr>
      </a:lvl2pPr>
      <a:lvl3pPr marL="1142993" indent="-228598" algn="l" rtl="0" eaLnBrk="0" fontAlgn="base" hangingPunct="0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  <a:ea typeface="ＭＳ Ｐゴシック" charset="0"/>
        </a:defRPr>
      </a:lvl3pPr>
      <a:lvl4pPr marL="1600191" indent="-228598" algn="l" rtl="0" eaLnBrk="0" fontAlgn="base" hangingPunct="0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  <a:ea typeface="ＭＳ Ｐゴシック" charset="0"/>
        </a:defRPr>
      </a:lvl4pPr>
      <a:lvl5pPr marL="2057388" indent="-228598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ea typeface="ＭＳ Ｐゴシック" charset="0"/>
        </a:defRPr>
      </a:lvl5pPr>
      <a:lvl6pPr marL="2514585" indent="-228598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783" indent="-228598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8980" indent="-228598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177" indent="-228598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en-US"/>
      </a:defPPr>
      <a:lvl1pPr marL="0" algn="l" defTabSz="914395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198" algn="l" defTabSz="914395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395" algn="l" defTabSz="914395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592" algn="l" defTabSz="914395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789" algn="l" defTabSz="914395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5987" algn="l" defTabSz="914395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185" algn="l" defTabSz="914395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381" algn="l" defTabSz="914395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579" algn="l" defTabSz="914395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emf"/><Relationship Id="rId2" Type="http://schemas.openxmlformats.org/officeDocument/2006/relationships/image" Target="../media/image3.emf"/><Relationship Id="rId1" Type="http://schemas.openxmlformats.org/officeDocument/2006/relationships/slideLayout" Target="../slideLayouts/slideLayout1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90EAF33-A797-4177-BF38-3DF44BBDF34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Exercise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02F20720-5330-5F0F-0203-6DD1F2C5F1B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725412" y="846669"/>
            <a:ext cx="2965123" cy="5800196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CCDC6474-F110-4B27-5EA3-33935D71A14D}"/>
              </a:ext>
            </a:extLst>
          </p:cNvPr>
          <p:cNvSpPr txBox="1"/>
          <p:nvPr/>
        </p:nvSpPr>
        <p:spPr>
          <a:xfrm>
            <a:off x="4690534" y="5318369"/>
            <a:ext cx="7314112" cy="172354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r>
              <a:rPr lang="en-GB" dirty="0">
                <a:solidFill>
                  <a:srgbClr val="000000"/>
                </a:solidFill>
                <a:latin typeface="Arial" charset="0"/>
                <a:ea typeface="ＭＳ Ｐゴシック" charset="0"/>
              </a:rPr>
              <a:t>Questions </a:t>
            </a:r>
          </a:p>
          <a:p>
            <a:pPr marL="285750" indent="-285750" fontAlgn="base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buChar char="•"/>
            </a:pPr>
            <a:r>
              <a:rPr lang="en-GB" sz="1400" dirty="0">
                <a:solidFill>
                  <a:srgbClr val="000000"/>
                </a:solidFill>
                <a:latin typeface="Arial" charset="0"/>
                <a:ea typeface="ＭＳ Ｐゴシック" charset="0"/>
              </a:rPr>
              <a:t>How is the company performing ? What is informing your decision ?</a:t>
            </a:r>
          </a:p>
          <a:p>
            <a:pPr marL="285750" indent="-285750" fontAlgn="base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buChar char="•"/>
            </a:pPr>
            <a:r>
              <a:rPr lang="en-GB" sz="1400" dirty="0">
                <a:solidFill>
                  <a:srgbClr val="000000"/>
                </a:solidFill>
                <a:latin typeface="Arial" charset="0"/>
                <a:ea typeface="ＭＳ Ｐゴシック" charset="0"/>
              </a:rPr>
              <a:t>What is your assessment of the health of the business? What is informing </a:t>
            </a:r>
            <a:r>
              <a:rPr lang="en-GB" sz="1400">
                <a:solidFill>
                  <a:srgbClr val="000000"/>
                </a:solidFill>
                <a:latin typeface="Arial" charset="0"/>
                <a:ea typeface="ＭＳ Ｐゴシック" charset="0"/>
              </a:rPr>
              <a:t>your decision?</a:t>
            </a:r>
            <a:endParaRPr lang="en-GB" sz="1400" dirty="0">
              <a:solidFill>
                <a:srgbClr val="000000"/>
              </a:solidFill>
              <a:latin typeface="Arial" charset="0"/>
              <a:ea typeface="ＭＳ Ｐゴシック" charset="0"/>
            </a:endParaRPr>
          </a:p>
          <a:p>
            <a:pPr marL="285750" indent="-285750" fontAlgn="base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buChar char="•"/>
            </a:pPr>
            <a:r>
              <a:rPr lang="en-GB" sz="1400" dirty="0">
                <a:solidFill>
                  <a:srgbClr val="000000"/>
                </a:solidFill>
                <a:latin typeface="Arial" charset="0"/>
                <a:ea typeface="ＭＳ Ｐゴシック" charset="0"/>
              </a:rPr>
              <a:t>Key Risks to the company ?</a:t>
            </a:r>
          </a:p>
          <a:p>
            <a:pPr marL="285750" indent="-285750" fontAlgn="base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buChar char="•"/>
            </a:pPr>
            <a:r>
              <a:rPr lang="en-GB" sz="1400" dirty="0">
                <a:solidFill>
                  <a:srgbClr val="000000"/>
                </a:solidFill>
                <a:latin typeface="Arial" charset="0"/>
                <a:ea typeface="ＭＳ Ｐゴシック" charset="0"/>
              </a:rPr>
              <a:t>What recommendations would you have to improve the performance and / or health ?</a:t>
            </a:r>
          </a:p>
          <a:p>
            <a:pPr fontAlgn="base">
              <a:spcBef>
                <a:spcPct val="0"/>
              </a:spcBef>
              <a:spcAft>
                <a:spcPct val="0"/>
              </a:spcAft>
            </a:pPr>
            <a:endParaRPr lang="en-GB" dirty="0">
              <a:solidFill>
                <a:srgbClr val="000000"/>
              </a:solidFill>
              <a:latin typeface="Arial" charset="0"/>
              <a:ea typeface="ＭＳ Ｐゴシック" charset="0"/>
            </a:endParaRP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D0CD7DF3-A3B8-2CE2-9757-ED711F1F93B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96252" y="1039026"/>
            <a:ext cx="1968626" cy="410713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00168103"/>
      </p:ext>
    </p:extLst>
  </p:cSld>
  <p:clrMapOvr>
    <a:masterClrMapping/>
  </p:clrMapOvr>
  <p:transition>
    <p:fade/>
  </p:transition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Default Design">
  <a:themeElements>
    <a:clrScheme name="Default Design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Default Design">
      <a:majorFont>
        <a:latin typeface="ITC Officina Sans Book"/>
        <a:ea typeface=""/>
        <a:cs typeface=""/>
      </a:majorFont>
      <a:minorFont>
        <a:latin typeface="Arial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Default Design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0BE7DBDF00C77446A3212AEFF4577A21" ma:contentTypeVersion="7" ma:contentTypeDescription="Create a new document." ma:contentTypeScope="" ma:versionID="84965be6c32ee4654a1f7b64b54ae9ab">
  <xsd:schema xmlns:xsd="http://www.w3.org/2001/XMLSchema" xmlns:xs="http://www.w3.org/2001/XMLSchema" xmlns:p="http://schemas.microsoft.com/office/2006/metadata/properties" xmlns:ns2="1084fe36-8241-4751-a893-1fa9f44ff207" xmlns:ns3="58fca413-3b36-4298-af2b-d24aa1f4750f" targetNamespace="http://schemas.microsoft.com/office/2006/metadata/properties" ma:root="true" ma:fieldsID="cafb2ad042e159ca369c3bb1ffb44011" ns2:_="" ns3:_="">
    <xsd:import namespace="1084fe36-8241-4751-a893-1fa9f44ff207"/>
    <xsd:import namespace="58fca413-3b36-4298-af2b-d24aa1f4750f"/>
    <xsd:element name="properties">
      <xsd:complexType>
        <xsd:sequence>
          <xsd:element name="documentManagement">
            <xsd:complexType>
              <xsd:all>
                <xsd:element ref="ns2:SharedWithUsers" minOccurs="0"/>
                <xsd:element ref="ns2:SharedWithDetails" minOccurs="0"/>
                <xsd:element ref="ns3:MediaServiceMetadata" minOccurs="0"/>
                <xsd:element ref="ns3:MediaServiceFastMetadata" minOccurs="0"/>
                <xsd:element ref="ns3:MediaServiceDateTaken" minOccurs="0"/>
                <xsd:element ref="ns3:MediaLengthInSeconds" minOccurs="0"/>
                <xsd:element ref="ns3:MediaServiceSearchPropertie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084fe36-8241-4751-a893-1fa9f44ff207" elementFormDefault="qualified">
    <xsd:import namespace="http://schemas.microsoft.com/office/2006/documentManagement/types"/>
    <xsd:import namespace="http://schemas.microsoft.com/office/infopath/2007/PartnerControls"/>
    <xsd:element name="SharedWithUsers" ma:index="8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9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58fca413-3b36-4298-af2b-d24aa1f4750f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10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11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DateTaken" ma:index="12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LengthInSeconds" ma:index="13" nillable="true" ma:displayName="MediaLengthInSeconds" ma:hidden="true" ma:internalName="MediaLengthInSeconds" ma:readOnly="true">
      <xsd:simpleType>
        <xsd:restriction base="dms:Unknown"/>
      </xsd:simpleType>
    </xsd:element>
    <xsd:element name="MediaServiceSearchProperties" ma:index="14" nillable="true" ma:displayName="MediaServiceSearchProperties" ma:hidden="true" ma:internalName="MediaServiceSearchProperties" ma:readOnly="true">
      <xsd:simpleType>
        <xsd:restriction base="dms:Note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BE5E7D3C-D50A-4C4F-A597-5260C238DB15}"/>
</file>

<file path=customXml/itemProps2.xml><?xml version="1.0" encoding="utf-8"?>
<ds:datastoreItem xmlns:ds="http://schemas.openxmlformats.org/officeDocument/2006/customXml" ds:itemID="{0C159B20-AF5B-4587-AABD-79EACD5EEE2D}"/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51</Words>
  <Application>Microsoft Office PowerPoint</Application>
  <PresentationFormat>Widescreen</PresentationFormat>
  <Paragraphs>6</Paragraphs>
  <Slides>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2</vt:i4>
      </vt:variant>
      <vt:variant>
        <vt:lpstr>Slide Titles</vt:lpstr>
      </vt:variant>
      <vt:variant>
        <vt:i4>1</vt:i4>
      </vt:variant>
    </vt:vector>
  </HeadingPairs>
  <TitlesOfParts>
    <vt:vector size="7" baseType="lpstr">
      <vt:lpstr>Arial</vt:lpstr>
      <vt:lpstr>Calibri</vt:lpstr>
      <vt:lpstr>Calibri Light</vt:lpstr>
      <vt:lpstr>ITC Officina Sans Book</vt:lpstr>
      <vt:lpstr>Office Theme</vt:lpstr>
      <vt:lpstr>Default Design</vt:lpstr>
      <vt:lpstr>Exercise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Exercise</dc:title>
  <dc:creator>Howard Davies</dc:creator>
  <cp:lastModifiedBy>Howard Davies</cp:lastModifiedBy>
  <cp:revision>3</cp:revision>
  <dcterms:created xsi:type="dcterms:W3CDTF">2022-12-02T14:58:52Z</dcterms:created>
  <dcterms:modified xsi:type="dcterms:W3CDTF">2022-12-02T15:00:41Z</dcterms:modified>
</cp:coreProperties>
</file>