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1"/>
  </p:sldMasterIdLst>
  <p:sldIdLst>
    <p:sldId id="256" r:id="rId2"/>
    <p:sldId id="258" r:id="rId3"/>
    <p:sldId id="259" r:id="rId4"/>
    <p:sldId id="260" r:id="rId5"/>
    <p:sldId id="263" r:id="rId6"/>
    <p:sldId id="265"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89958F-4115-3EEF-4F15-1C4A6ACA2E6A}" v="1003" dt="2024-05-01T17:10:44.7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presProps" Target="presProps.xml" Id="rId8" /><Relationship Type="http://schemas.microsoft.com/office/2015/10/relationships/revisionInfo" Target="revisionInfo.xml" Id="rId13"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tableStyles" Target="tableStyles.xml" Id="rId11" /><Relationship Type="http://schemas.openxmlformats.org/officeDocument/2006/relationships/slide" Target="slides/slide4.xml" Id="rId5" /><Relationship Type="http://schemas.openxmlformats.org/officeDocument/2006/relationships/theme" Target="theme/theme1.xml" Id="rId10" /><Relationship Type="http://schemas.openxmlformats.org/officeDocument/2006/relationships/slide" Target="slides/slide3.xml" Id="rId4" /><Relationship Type="http://schemas.openxmlformats.org/officeDocument/2006/relationships/viewProps" Target="viewProps.xml" Id="rId9" /></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729CD8-080C-4841-B7A3-CF14DDC612B6}"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25F21564-18B7-4D76-8956-C3537B51A854}">
      <dgm:prSet/>
      <dgm:spPr/>
      <dgm:t>
        <a:bodyPr/>
        <a:lstStyle/>
        <a:p>
          <a:r>
            <a:rPr lang="en-US"/>
            <a:t>As October 2022, about 226 million people in Eastern and Southern Africa did not have access to basic water services and 381 million people lacked access to basic sanitation services. These statistics have since the increase.</a:t>
          </a:r>
        </a:p>
      </dgm:t>
    </dgm:pt>
    <dgm:pt modelId="{14027F5D-1AFA-4B1B-B0DA-8795EF4F3838}" type="parTrans" cxnId="{2A1C7DEC-C2A4-455C-A11D-6DAFC8C3A496}">
      <dgm:prSet/>
      <dgm:spPr/>
      <dgm:t>
        <a:bodyPr/>
        <a:lstStyle/>
        <a:p>
          <a:endParaRPr lang="en-US"/>
        </a:p>
      </dgm:t>
    </dgm:pt>
    <dgm:pt modelId="{8E565055-1C51-4D04-AD65-F815D29C0784}" type="sibTrans" cxnId="{2A1C7DEC-C2A4-455C-A11D-6DAFC8C3A496}">
      <dgm:prSet/>
      <dgm:spPr/>
      <dgm:t>
        <a:bodyPr/>
        <a:lstStyle/>
        <a:p>
          <a:endParaRPr lang="en-US"/>
        </a:p>
      </dgm:t>
    </dgm:pt>
    <dgm:pt modelId="{9C3F0E25-F478-46DE-ACE7-BD4E3FF46107}">
      <dgm:prSet/>
      <dgm:spPr/>
      <dgm:t>
        <a:bodyPr/>
        <a:lstStyle/>
        <a:p>
          <a:r>
            <a:rPr lang="en-US"/>
            <a:t>Countries such as Angola, Democratic Republic of Congo, Ethiopia, Kenya, Madagascar, Mozambique, Sudan, Tanzania, Uganda are home to 80% of the underserved people in the region.</a:t>
          </a:r>
        </a:p>
      </dgm:t>
    </dgm:pt>
    <dgm:pt modelId="{8C16BB40-9B27-40F3-B22F-EE9D3126BF32}" type="parTrans" cxnId="{560C603C-8C6B-4AC1-9EE8-892757F36897}">
      <dgm:prSet/>
      <dgm:spPr/>
      <dgm:t>
        <a:bodyPr/>
        <a:lstStyle/>
        <a:p>
          <a:endParaRPr lang="en-US"/>
        </a:p>
      </dgm:t>
    </dgm:pt>
    <dgm:pt modelId="{4FCEB7CA-D97F-465B-8452-D3C44ECF67AB}" type="sibTrans" cxnId="{560C603C-8C6B-4AC1-9EE8-892757F36897}">
      <dgm:prSet/>
      <dgm:spPr/>
      <dgm:t>
        <a:bodyPr/>
        <a:lstStyle/>
        <a:p>
          <a:endParaRPr lang="en-US"/>
        </a:p>
      </dgm:t>
    </dgm:pt>
    <dgm:pt modelId="{5CA8A485-C38C-45FA-8EA7-DE8C56733282}" type="pres">
      <dgm:prSet presAssocID="{D9729CD8-080C-4841-B7A3-CF14DDC612B6}" presName="vert0" presStyleCnt="0">
        <dgm:presLayoutVars>
          <dgm:dir/>
          <dgm:animOne val="branch"/>
          <dgm:animLvl val="lvl"/>
        </dgm:presLayoutVars>
      </dgm:prSet>
      <dgm:spPr/>
    </dgm:pt>
    <dgm:pt modelId="{3F9697C8-326E-47EB-816A-DDEDB3F43AF8}" type="pres">
      <dgm:prSet presAssocID="{25F21564-18B7-4D76-8956-C3537B51A854}" presName="thickLine" presStyleLbl="alignNode1" presStyleIdx="0" presStyleCnt="2"/>
      <dgm:spPr/>
    </dgm:pt>
    <dgm:pt modelId="{E8C8914F-4318-4FEC-915B-FF70997B3DFE}" type="pres">
      <dgm:prSet presAssocID="{25F21564-18B7-4D76-8956-C3537B51A854}" presName="horz1" presStyleCnt="0"/>
      <dgm:spPr/>
    </dgm:pt>
    <dgm:pt modelId="{943E9D7D-0D8E-4E22-A820-BEA84147BCEB}" type="pres">
      <dgm:prSet presAssocID="{25F21564-18B7-4D76-8956-C3537B51A854}" presName="tx1" presStyleLbl="revTx" presStyleIdx="0" presStyleCnt="2"/>
      <dgm:spPr/>
    </dgm:pt>
    <dgm:pt modelId="{9E1AEBBA-3BD9-4CA5-A41D-E60583AF60DA}" type="pres">
      <dgm:prSet presAssocID="{25F21564-18B7-4D76-8956-C3537B51A854}" presName="vert1" presStyleCnt="0"/>
      <dgm:spPr/>
    </dgm:pt>
    <dgm:pt modelId="{EB9C969C-9323-4C19-BE0D-27337F4B0EED}" type="pres">
      <dgm:prSet presAssocID="{9C3F0E25-F478-46DE-ACE7-BD4E3FF46107}" presName="thickLine" presStyleLbl="alignNode1" presStyleIdx="1" presStyleCnt="2"/>
      <dgm:spPr/>
    </dgm:pt>
    <dgm:pt modelId="{202A7F01-7A83-4B06-B711-AA3800129248}" type="pres">
      <dgm:prSet presAssocID="{9C3F0E25-F478-46DE-ACE7-BD4E3FF46107}" presName="horz1" presStyleCnt="0"/>
      <dgm:spPr/>
    </dgm:pt>
    <dgm:pt modelId="{E1770FFD-6023-424D-852C-4772717DD730}" type="pres">
      <dgm:prSet presAssocID="{9C3F0E25-F478-46DE-ACE7-BD4E3FF46107}" presName="tx1" presStyleLbl="revTx" presStyleIdx="1" presStyleCnt="2"/>
      <dgm:spPr/>
    </dgm:pt>
    <dgm:pt modelId="{626747A6-3021-4A8E-A675-EB34E323D90F}" type="pres">
      <dgm:prSet presAssocID="{9C3F0E25-F478-46DE-ACE7-BD4E3FF46107}" presName="vert1" presStyleCnt="0"/>
      <dgm:spPr/>
    </dgm:pt>
  </dgm:ptLst>
  <dgm:cxnLst>
    <dgm:cxn modelId="{560C603C-8C6B-4AC1-9EE8-892757F36897}" srcId="{D9729CD8-080C-4841-B7A3-CF14DDC612B6}" destId="{9C3F0E25-F478-46DE-ACE7-BD4E3FF46107}" srcOrd="1" destOrd="0" parTransId="{8C16BB40-9B27-40F3-B22F-EE9D3126BF32}" sibTransId="{4FCEB7CA-D97F-465B-8452-D3C44ECF67AB}"/>
    <dgm:cxn modelId="{A0F4923E-ED4A-43E6-8255-DE7866DD6EE1}" type="presOf" srcId="{25F21564-18B7-4D76-8956-C3537B51A854}" destId="{943E9D7D-0D8E-4E22-A820-BEA84147BCEB}" srcOrd="0" destOrd="0" presId="urn:microsoft.com/office/officeart/2008/layout/LinedList"/>
    <dgm:cxn modelId="{B26EAFE1-6F42-4EAC-A246-197123E41F3B}" type="presOf" srcId="{D9729CD8-080C-4841-B7A3-CF14DDC612B6}" destId="{5CA8A485-C38C-45FA-8EA7-DE8C56733282}" srcOrd="0" destOrd="0" presId="urn:microsoft.com/office/officeart/2008/layout/LinedList"/>
    <dgm:cxn modelId="{2A1C7DEC-C2A4-455C-A11D-6DAFC8C3A496}" srcId="{D9729CD8-080C-4841-B7A3-CF14DDC612B6}" destId="{25F21564-18B7-4D76-8956-C3537B51A854}" srcOrd="0" destOrd="0" parTransId="{14027F5D-1AFA-4B1B-B0DA-8795EF4F3838}" sibTransId="{8E565055-1C51-4D04-AD65-F815D29C0784}"/>
    <dgm:cxn modelId="{E25D7EF3-A192-4030-8DBA-277FB5613707}" type="presOf" srcId="{9C3F0E25-F478-46DE-ACE7-BD4E3FF46107}" destId="{E1770FFD-6023-424D-852C-4772717DD730}" srcOrd="0" destOrd="0" presId="urn:microsoft.com/office/officeart/2008/layout/LinedList"/>
    <dgm:cxn modelId="{A1861D60-BCCC-4678-9CE2-B939EAF55AB0}" type="presParOf" srcId="{5CA8A485-C38C-45FA-8EA7-DE8C56733282}" destId="{3F9697C8-326E-47EB-816A-DDEDB3F43AF8}" srcOrd="0" destOrd="0" presId="urn:microsoft.com/office/officeart/2008/layout/LinedList"/>
    <dgm:cxn modelId="{15696418-B517-410D-A14A-73BE0A57CF53}" type="presParOf" srcId="{5CA8A485-C38C-45FA-8EA7-DE8C56733282}" destId="{E8C8914F-4318-4FEC-915B-FF70997B3DFE}" srcOrd="1" destOrd="0" presId="urn:microsoft.com/office/officeart/2008/layout/LinedList"/>
    <dgm:cxn modelId="{BE308EAD-6837-4077-B887-15AFBA2AC6DE}" type="presParOf" srcId="{E8C8914F-4318-4FEC-915B-FF70997B3DFE}" destId="{943E9D7D-0D8E-4E22-A820-BEA84147BCEB}" srcOrd="0" destOrd="0" presId="urn:microsoft.com/office/officeart/2008/layout/LinedList"/>
    <dgm:cxn modelId="{52C29FA1-7437-44F3-A0C4-F96AD128076E}" type="presParOf" srcId="{E8C8914F-4318-4FEC-915B-FF70997B3DFE}" destId="{9E1AEBBA-3BD9-4CA5-A41D-E60583AF60DA}" srcOrd="1" destOrd="0" presId="urn:microsoft.com/office/officeart/2008/layout/LinedList"/>
    <dgm:cxn modelId="{4EA1DBD5-1595-4535-9E61-8F594251F2DC}" type="presParOf" srcId="{5CA8A485-C38C-45FA-8EA7-DE8C56733282}" destId="{EB9C969C-9323-4C19-BE0D-27337F4B0EED}" srcOrd="2" destOrd="0" presId="urn:microsoft.com/office/officeart/2008/layout/LinedList"/>
    <dgm:cxn modelId="{5D436835-E24B-4FD2-ADA5-B16B4134319D}" type="presParOf" srcId="{5CA8A485-C38C-45FA-8EA7-DE8C56733282}" destId="{202A7F01-7A83-4B06-B711-AA3800129248}" srcOrd="3" destOrd="0" presId="urn:microsoft.com/office/officeart/2008/layout/LinedList"/>
    <dgm:cxn modelId="{02C36130-FD96-47C4-940A-8A2AB1AB6195}" type="presParOf" srcId="{202A7F01-7A83-4B06-B711-AA3800129248}" destId="{E1770FFD-6023-424D-852C-4772717DD730}" srcOrd="0" destOrd="0" presId="urn:microsoft.com/office/officeart/2008/layout/LinedList"/>
    <dgm:cxn modelId="{3A19780A-D5F7-40ED-81D5-CD8292C75071}" type="presParOf" srcId="{202A7F01-7A83-4B06-B711-AA3800129248}" destId="{626747A6-3021-4A8E-A675-EB34E323D90F}"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9697C8-326E-47EB-816A-DDEDB3F43AF8}">
      <dsp:nvSpPr>
        <dsp:cNvPr id="0" name=""/>
        <dsp:cNvSpPr/>
      </dsp:nvSpPr>
      <dsp:spPr>
        <a:xfrm>
          <a:off x="0" y="0"/>
          <a:ext cx="5895581"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3E9D7D-0D8E-4E22-A820-BEA84147BCEB}">
      <dsp:nvSpPr>
        <dsp:cNvPr id="0" name=""/>
        <dsp:cNvSpPr/>
      </dsp:nvSpPr>
      <dsp:spPr>
        <a:xfrm>
          <a:off x="0" y="0"/>
          <a:ext cx="5895581" cy="2040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As October 2022, about 226 million people in Eastern and Southern Africa did not have access to basic water services and 381 million people lacked access to basic sanitation services. These statistics have since the increase.</a:t>
          </a:r>
        </a:p>
      </dsp:txBody>
      <dsp:txXfrm>
        <a:off x="0" y="0"/>
        <a:ext cx="5895581" cy="2040125"/>
      </dsp:txXfrm>
    </dsp:sp>
    <dsp:sp modelId="{EB9C969C-9323-4C19-BE0D-27337F4B0EED}">
      <dsp:nvSpPr>
        <dsp:cNvPr id="0" name=""/>
        <dsp:cNvSpPr/>
      </dsp:nvSpPr>
      <dsp:spPr>
        <a:xfrm>
          <a:off x="0" y="2040125"/>
          <a:ext cx="5895581" cy="0"/>
        </a:xfrm>
        <a:prstGeom prst="line">
          <a:avLst/>
        </a:prstGeom>
        <a:solidFill>
          <a:schemeClr val="accent5">
            <a:hueOff val="2191678"/>
            <a:satOff val="-14598"/>
            <a:lumOff val="-23137"/>
            <a:alphaOff val="0"/>
          </a:schemeClr>
        </a:solidFill>
        <a:ln w="12700" cap="flat" cmpd="sng" algn="ctr">
          <a:solidFill>
            <a:schemeClr val="accent5">
              <a:hueOff val="2191678"/>
              <a:satOff val="-14598"/>
              <a:lumOff val="-231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770FFD-6023-424D-852C-4772717DD730}">
      <dsp:nvSpPr>
        <dsp:cNvPr id="0" name=""/>
        <dsp:cNvSpPr/>
      </dsp:nvSpPr>
      <dsp:spPr>
        <a:xfrm>
          <a:off x="0" y="2040125"/>
          <a:ext cx="5895581" cy="2040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Countries such as Angola, Democratic Republic of Congo, Ethiopia, Kenya, Madagascar, Mozambique, Sudan, Tanzania, Uganda are home to 80% of the underserved people in the region.</a:t>
          </a:r>
        </a:p>
      </dsp:txBody>
      <dsp:txXfrm>
        <a:off x="0" y="2040125"/>
        <a:ext cx="5895581" cy="204012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0F28B-45E3-4585-87E3-73838692A70B}"/>
              </a:ext>
            </a:extLst>
          </p:cNvPr>
          <p:cNvSpPr>
            <a:spLocks noGrp="1"/>
          </p:cNvSpPr>
          <p:nvPr>
            <p:ph type="ctrTitle"/>
          </p:nvPr>
        </p:nvSpPr>
        <p:spPr>
          <a:xfrm>
            <a:off x="457200" y="668049"/>
            <a:ext cx="7626795" cy="2841914"/>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F755B0-E17A-4B52-A99D-C35BB18BB2D0}"/>
              </a:ext>
            </a:extLst>
          </p:cNvPr>
          <p:cNvSpPr>
            <a:spLocks noGrp="1"/>
          </p:cNvSpPr>
          <p:nvPr>
            <p:ph type="subTitle" idx="1"/>
          </p:nvPr>
        </p:nvSpPr>
        <p:spPr>
          <a:xfrm>
            <a:off x="457200" y="3602038"/>
            <a:ext cx="7626795" cy="250172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8390C28-805B-4DA6-A10E-651C0FD01716}"/>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5" name="Footer Placeholder 4">
            <a:extLst>
              <a:ext uri="{FF2B5EF4-FFF2-40B4-BE49-F238E27FC236}">
                <a16:creationId xmlns:a16="http://schemas.microsoft.com/office/drawing/2014/main" id="{0D5EBBA9-C52F-4628-AE0D-DCD1772F91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5BAC57-F8E1-4B54-A111-CB53B32031AB}"/>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4231375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A2C84-1247-4534-81D1-136C3E1EBB0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048D490-CEA6-4844-A537-F749658D377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1DAEFC9-887F-4E73-9938-6032D52864AA}"/>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5" name="Footer Placeholder 4">
            <a:extLst>
              <a:ext uri="{FF2B5EF4-FFF2-40B4-BE49-F238E27FC236}">
                <a16:creationId xmlns:a16="http://schemas.microsoft.com/office/drawing/2014/main" id="{ABFCF0CF-134A-404E-A177-9FAAA039F8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A1B0DC-2D2C-408B-A577-904A2385C0AA}"/>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1208492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55431-EF88-4771-9699-27EF70A55112}"/>
              </a:ext>
            </a:extLst>
          </p:cNvPr>
          <p:cNvSpPr>
            <a:spLocks noGrp="1"/>
          </p:cNvSpPr>
          <p:nvPr>
            <p:ph type="title"/>
          </p:nvPr>
        </p:nvSpPr>
        <p:spPr>
          <a:xfrm>
            <a:off x="457200" y="668050"/>
            <a:ext cx="7673389" cy="3816588"/>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DAF57C3-A928-4093-B3FC-ECC2194AE9E9}"/>
              </a:ext>
            </a:extLst>
          </p:cNvPr>
          <p:cNvSpPr>
            <a:spLocks noGrp="1"/>
          </p:cNvSpPr>
          <p:nvPr>
            <p:ph type="body" idx="1"/>
          </p:nvPr>
        </p:nvSpPr>
        <p:spPr>
          <a:xfrm>
            <a:off x="457200" y="4589463"/>
            <a:ext cx="7673389"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BFD625-A893-46D3-A518-9E969CB4FE54}"/>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5" name="Footer Placeholder 4">
            <a:extLst>
              <a:ext uri="{FF2B5EF4-FFF2-40B4-BE49-F238E27FC236}">
                <a16:creationId xmlns:a16="http://schemas.microsoft.com/office/drawing/2014/main" id="{FFCAD37A-B380-4B65-9FB9-3FB914120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E773B6-CD13-4451-9BF3-C4102BA5E899}"/>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371429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1FBD0A-9F7B-4EBB-9982-B55F5F9806C4}"/>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1" name="Color Fill">
            <a:extLst>
              <a:ext uri="{FF2B5EF4-FFF2-40B4-BE49-F238E27FC236}">
                <a16:creationId xmlns:a16="http://schemas.microsoft.com/office/drawing/2014/main" id="{88CFF0B8-0BA9-4DD9-B7B2-0655DC8419A8}"/>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14" name="Group 13">
            <a:extLst>
              <a:ext uri="{FF2B5EF4-FFF2-40B4-BE49-F238E27FC236}">
                <a16:creationId xmlns:a16="http://schemas.microsoft.com/office/drawing/2014/main" id="{C77B910E-9B87-4291-987B-6883212CBAEC}"/>
              </a:ext>
              <a:ext uri="{C183D7F6-B498-43B3-948B-1728B52AA6E4}">
                <adec:decorative xmlns:adec="http://schemas.microsoft.com/office/drawing/2017/decorative" val="1"/>
              </a:ext>
            </a:extLst>
          </p:cNvPr>
          <p:cNvGrpSpPr/>
          <p:nvPr/>
        </p:nvGrpSpPr>
        <p:grpSpPr>
          <a:xfrm>
            <a:off x="11151383" y="2767655"/>
            <a:ext cx="1040617" cy="2833045"/>
            <a:chOff x="11151383" y="2767655"/>
            <a:chExt cx="1040617" cy="2833045"/>
          </a:xfrm>
        </p:grpSpPr>
        <p:sp>
          <p:nvSpPr>
            <p:cNvPr id="15" name="Oval 14">
              <a:extLst>
                <a:ext uri="{FF2B5EF4-FFF2-40B4-BE49-F238E27FC236}">
                  <a16:creationId xmlns:a16="http://schemas.microsoft.com/office/drawing/2014/main" id="{05596CF7-55B3-409D-A36C-F5BE9D625628}"/>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7" name="Freeform: Shape 16">
              <a:extLst>
                <a:ext uri="{FF2B5EF4-FFF2-40B4-BE49-F238E27FC236}">
                  <a16:creationId xmlns:a16="http://schemas.microsoft.com/office/drawing/2014/main" id="{92245D23-45D8-474C-8A38-633E99962676}"/>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8" name="Freeform: Shape 17">
              <a:extLst>
                <a:ext uri="{FF2B5EF4-FFF2-40B4-BE49-F238E27FC236}">
                  <a16:creationId xmlns:a16="http://schemas.microsoft.com/office/drawing/2014/main" id="{918A8D14-28CA-4095-B2FA-E48B3150AD1B}"/>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grpSp>
      <p:sp>
        <p:nvSpPr>
          <p:cNvPr id="13" name="Texture">
            <a:extLst>
              <a:ext uri="{FF2B5EF4-FFF2-40B4-BE49-F238E27FC236}">
                <a16:creationId xmlns:a16="http://schemas.microsoft.com/office/drawing/2014/main" id="{1D1F176A-19F1-4537-800D-210F29EC1AC2}"/>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D0A04C26-6125-4D95-9FC0-50DEB9419E63}"/>
              </a:ext>
            </a:extLst>
          </p:cNvPr>
          <p:cNvSpPr>
            <a:spLocks noGrp="1"/>
          </p:cNvSpPr>
          <p:nvPr>
            <p:ph type="title"/>
          </p:nvPr>
        </p:nvSpPr>
        <p:spPr>
          <a:xfrm>
            <a:off x="457200" y="668049"/>
            <a:ext cx="10451534" cy="159174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35401A-13E5-4CED-864F-06D6EECCBCAA}"/>
              </a:ext>
            </a:extLst>
          </p:cNvPr>
          <p:cNvSpPr>
            <a:spLocks noGrp="1"/>
          </p:cNvSpPr>
          <p:nvPr>
            <p:ph sz="half" idx="1"/>
          </p:nvPr>
        </p:nvSpPr>
        <p:spPr>
          <a:xfrm>
            <a:off x="457200" y="2341329"/>
            <a:ext cx="5562600" cy="38356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C513523-8F78-4766-91D7-03E329B6833A}"/>
              </a:ext>
            </a:extLst>
          </p:cNvPr>
          <p:cNvSpPr>
            <a:spLocks noGrp="1"/>
          </p:cNvSpPr>
          <p:nvPr>
            <p:ph sz="half" idx="2"/>
          </p:nvPr>
        </p:nvSpPr>
        <p:spPr>
          <a:xfrm>
            <a:off x="6172200" y="2341329"/>
            <a:ext cx="4736534" cy="38356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E5B757F-BAD2-4343-BD57-FC02D0BE19EC}"/>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6" name="Footer Placeholder 5">
            <a:extLst>
              <a:ext uri="{FF2B5EF4-FFF2-40B4-BE49-F238E27FC236}">
                <a16:creationId xmlns:a16="http://schemas.microsoft.com/office/drawing/2014/main" id="{5A30EF3C-A61E-4F43-9C8F-BC9A6455C64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19D947-1DC8-4CE9-A031-6EEB776BD0BF}"/>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2239617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5BFA9BB-A51E-4D09-8602-5AD9010463BA}"/>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3" name="Color Fill">
            <a:extLst>
              <a:ext uri="{FF2B5EF4-FFF2-40B4-BE49-F238E27FC236}">
                <a16:creationId xmlns:a16="http://schemas.microsoft.com/office/drawing/2014/main" id="{A60257A1-779B-4048-BC0D-1EA579B5B1C5}"/>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16" name="Group 15">
            <a:extLst>
              <a:ext uri="{FF2B5EF4-FFF2-40B4-BE49-F238E27FC236}">
                <a16:creationId xmlns:a16="http://schemas.microsoft.com/office/drawing/2014/main" id="{38F4B5D0-AA24-4702-9C01-FC1A03E7B607}"/>
              </a:ext>
              <a:ext uri="{C183D7F6-B498-43B3-948B-1728B52AA6E4}">
                <adec:decorative xmlns:adec="http://schemas.microsoft.com/office/drawing/2017/decorative" val="1"/>
              </a:ext>
            </a:extLst>
          </p:cNvPr>
          <p:cNvGrpSpPr/>
          <p:nvPr/>
        </p:nvGrpSpPr>
        <p:grpSpPr>
          <a:xfrm>
            <a:off x="11151383" y="2767655"/>
            <a:ext cx="1040617" cy="2833045"/>
            <a:chOff x="11151383" y="2767655"/>
            <a:chExt cx="1040617" cy="2833045"/>
          </a:xfrm>
        </p:grpSpPr>
        <p:sp>
          <p:nvSpPr>
            <p:cNvPr id="17" name="Oval 16">
              <a:extLst>
                <a:ext uri="{FF2B5EF4-FFF2-40B4-BE49-F238E27FC236}">
                  <a16:creationId xmlns:a16="http://schemas.microsoft.com/office/drawing/2014/main" id="{29CBF9BD-1EB2-4122-98FE-F2B5DF8771C9}"/>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7C41FF89-01DF-4236-AA4D-243CB8A464B3}"/>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9" name="Freeform: Shape 18">
              <a:extLst>
                <a:ext uri="{FF2B5EF4-FFF2-40B4-BE49-F238E27FC236}">
                  <a16:creationId xmlns:a16="http://schemas.microsoft.com/office/drawing/2014/main" id="{FD03BB88-350D-4DE0-BB34-870F64356890}"/>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grpSp>
      <p:sp>
        <p:nvSpPr>
          <p:cNvPr id="15" name="Texture">
            <a:extLst>
              <a:ext uri="{FF2B5EF4-FFF2-40B4-BE49-F238E27FC236}">
                <a16:creationId xmlns:a16="http://schemas.microsoft.com/office/drawing/2014/main" id="{4A8025C0-8995-4863-A847-7ED1F8CCE811}"/>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50162335-6445-435C-A1C6-9F090B965040}"/>
              </a:ext>
            </a:extLst>
          </p:cNvPr>
          <p:cNvSpPr>
            <a:spLocks noGrp="1"/>
          </p:cNvSpPr>
          <p:nvPr>
            <p:ph type="title"/>
          </p:nvPr>
        </p:nvSpPr>
        <p:spPr>
          <a:xfrm>
            <a:off x="457200" y="668049"/>
            <a:ext cx="10450629" cy="1325564"/>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5074B3D-418F-464D-91E7-993D0B480108}"/>
              </a:ext>
            </a:extLst>
          </p:cNvPr>
          <p:cNvSpPr>
            <a:spLocks noGrp="1"/>
          </p:cNvSpPr>
          <p:nvPr>
            <p:ph type="body" idx="1"/>
          </p:nvPr>
        </p:nvSpPr>
        <p:spPr>
          <a:xfrm>
            <a:off x="457086" y="2182814"/>
            <a:ext cx="5021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904709-9362-4AB5-9AA2-32F51BF06A39}"/>
              </a:ext>
            </a:extLst>
          </p:cNvPr>
          <p:cNvSpPr>
            <a:spLocks noGrp="1"/>
          </p:cNvSpPr>
          <p:nvPr>
            <p:ph sz="half" idx="2"/>
          </p:nvPr>
        </p:nvSpPr>
        <p:spPr>
          <a:xfrm>
            <a:off x="457086" y="3115949"/>
            <a:ext cx="5021512" cy="3073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B083836-1CF5-406F-B0CB-643F37066CE6}"/>
              </a:ext>
            </a:extLst>
          </p:cNvPr>
          <p:cNvSpPr>
            <a:spLocks noGrp="1"/>
          </p:cNvSpPr>
          <p:nvPr>
            <p:ph type="body" sz="quarter" idx="3"/>
          </p:nvPr>
        </p:nvSpPr>
        <p:spPr>
          <a:xfrm>
            <a:off x="5890597" y="2182814"/>
            <a:ext cx="501723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64A8670-0F33-4222-AAC9-96A21C47C336}"/>
              </a:ext>
            </a:extLst>
          </p:cNvPr>
          <p:cNvSpPr>
            <a:spLocks noGrp="1"/>
          </p:cNvSpPr>
          <p:nvPr>
            <p:ph sz="quarter" idx="4"/>
          </p:nvPr>
        </p:nvSpPr>
        <p:spPr>
          <a:xfrm>
            <a:off x="5890597" y="3115949"/>
            <a:ext cx="5017232" cy="3073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DA1E6970-4A96-4519-9C0E-11E245D563C9}"/>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8" name="Footer Placeholder 7">
            <a:extLst>
              <a:ext uri="{FF2B5EF4-FFF2-40B4-BE49-F238E27FC236}">
                <a16:creationId xmlns:a16="http://schemas.microsoft.com/office/drawing/2014/main" id="{35FEE249-70F5-4359-B699-23D68A5037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2AE510-A38C-45EE-B061-CB02E4E3DD7C}"/>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2888848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9D1A-F943-4838-BA2F-6DF4F2EC9FEC}"/>
              </a:ext>
            </a:extLst>
          </p:cNvPr>
          <p:cNvSpPr>
            <a:spLocks noGrp="1"/>
          </p:cNvSpPr>
          <p:nvPr>
            <p:ph type="title"/>
          </p:nvPr>
        </p:nvSpPr>
        <p:spPr>
          <a:xfrm>
            <a:off x="457200" y="668049"/>
            <a:ext cx="7685037" cy="1363816"/>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6FEE401-3424-4696-A6FC-BBEE79379F9D}"/>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4" name="Footer Placeholder 3">
            <a:extLst>
              <a:ext uri="{FF2B5EF4-FFF2-40B4-BE49-F238E27FC236}">
                <a16:creationId xmlns:a16="http://schemas.microsoft.com/office/drawing/2014/main" id="{01E9D767-A30A-4508-B510-99AB91737AF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30979DC-F3D5-43AB-8A0F-9C8A14E0CEF4}"/>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1533196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DCDA0B-9BEE-4B57-8F97-96D5645D0658}"/>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3" name="Footer Placeholder 2">
            <a:extLst>
              <a:ext uri="{FF2B5EF4-FFF2-40B4-BE49-F238E27FC236}">
                <a16:creationId xmlns:a16="http://schemas.microsoft.com/office/drawing/2014/main" id="{05282AF2-09A1-4A1C-AEB6-577962B714C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C4D99D9-82B1-496C-ABBC-4FF0C375DCE7}"/>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4271634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7D9AFA4-EB8E-4091-A5E2-1B9D163A0709}"/>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1" name="Color Fill">
            <a:extLst>
              <a:ext uri="{FF2B5EF4-FFF2-40B4-BE49-F238E27FC236}">
                <a16:creationId xmlns:a16="http://schemas.microsoft.com/office/drawing/2014/main" id="{F25018FE-FB44-4E2E-A181-B3476F3E8550}"/>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14" name="Group 13">
            <a:extLst>
              <a:ext uri="{FF2B5EF4-FFF2-40B4-BE49-F238E27FC236}">
                <a16:creationId xmlns:a16="http://schemas.microsoft.com/office/drawing/2014/main" id="{A6C7CD4B-70DE-49E2-A336-B6F43F58FFA4}"/>
              </a:ext>
              <a:ext uri="{C183D7F6-B498-43B3-948B-1728B52AA6E4}">
                <adec:decorative xmlns:adec="http://schemas.microsoft.com/office/drawing/2017/decorative" val="1"/>
              </a:ext>
            </a:extLst>
          </p:cNvPr>
          <p:cNvGrpSpPr/>
          <p:nvPr/>
        </p:nvGrpSpPr>
        <p:grpSpPr>
          <a:xfrm>
            <a:off x="10300855" y="0"/>
            <a:ext cx="1891145" cy="5600700"/>
            <a:chOff x="10300855" y="0"/>
            <a:chExt cx="1891145" cy="5600700"/>
          </a:xfrm>
        </p:grpSpPr>
        <p:sp>
          <p:nvSpPr>
            <p:cNvPr id="15" name="Oval 14">
              <a:extLst>
                <a:ext uri="{FF2B5EF4-FFF2-40B4-BE49-F238E27FC236}">
                  <a16:creationId xmlns:a16="http://schemas.microsoft.com/office/drawing/2014/main" id="{B4B8BFC9-6F67-47CB-BAE4-45260FBAF397}"/>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Graphic 9">
              <a:extLst>
                <a:ext uri="{FF2B5EF4-FFF2-40B4-BE49-F238E27FC236}">
                  <a16:creationId xmlns:a16="http://schemas.microsoft.com/office/drawing/2014/main" id="{40F836E5-3C5B-4DE7-B09A-AE00DEE730A9}"/>
                </a:ext>
              </a:extLst>
            </p:cNvPr>
            <p:cNvSpPr/>
            <p:nvPr/>
          </p:nvSpPr>
          <p:spPr>
            <a:xfrm>
              <a:off x="10330568" y="2199078"/>
              <a:ext cx="1195288" cy="119528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lumMod val="75000"/>
                <a:alpha val="65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7" name="Freeform: Shape 16">
              <a:extLst>
                <a:ext uri="{FF2B5EF4-FFF2-40B4-BE49-F238E27FC236}">
                  <a16:creationId xmlns:a16="http://schemas.microsoft.com/office/drawing/2014/main" id="{68E1B8E4-080E-4F43-B33F-59DD21B6B658}"/>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8" name="Freeform: Shape 17">
              <a:extLst>
                <a:ext uri="{FF2B5EF4-FFF2-40B4-BE49-F238E27FC236}">
                  <a16:creationId xmlns:a16="http://schemas.microsoft.com/office/drawing/2014/main" id="{507639D4-740A-4B71-8393-99CA375EB4A0}"/>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9" name="Graphic 9">
              <a:extLst>
                <a:ext uri="{FF2B5EF4-FFF2-40B4-BE49-F238E27FC236}">
                  <a16:creationId xmlns:a16="http://schemas.microsoft.com/office/drawing/2014/main" id="{AE7E56E5-1F6A-442B-B5E0-ED19F815D2E2}"/>
                </a:ext>
              </a:extLst>
            </p:cNvPr>
            <p:cNvSpPr/>
            <p:nvPr/>
          </p:nvSpPr>
          <p:spPr>
            <a:xfrm flipH="1">
              <a:off x="10300855" y="0"/>
              <a:ext cx="1891145" cy="189114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20" name="Graphic 9">
              <a:extLst>
                <a:ext uri="{FF2B5EF4-FFF2-40B4-BE49-F238E27FC236}">
                  <a16:creationId xmlns:a16="http://schemas.microsoft.com/office/drawing/2014/main" id="{3774E986-8FE2-4670-A4C0-96E213269BD7}"/>
                </a:ext>
              </a:extLst>
            </p:cNvPr>
            <p:cNvSpPr/>
            <p:nvPr/>
          </p:nvSpPr>
          <p:spPr>
            <a:xfrm flipH="1">
              <a:off x="10424367" y="122795"/>
              <a:ext cx="1644119" cy="164411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13" name="Texture">
            <a:extLst>
              <a:ext uri="{FF2B5EF4-FFF2-40B4-BE49-F238E27FC236}">
                <a16:creationId xmlns:a16="http://schemas.microsoft.com/office/drawing/2014/main" id="{3A5846DF-A106-4887-BE2C-DCD89DAA6539}"/>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6767E81C-AA51-44A0-B21C-757B2F3B90C5}"/>
              </a:ext>
            </a:extLst>
          </p:cNvPr>
          <p:cNvSpPr>
            <a:spLocks noGrp="1"/>
          </p:cNvSpPr>
          <p:nvPr>
            <p:ph type="title"/>
          </p:nvPr>
        </p:nvSpPr>
        <p:spPr>
          <a:xfrm>
            <a:off x="457200" y="668049"/>
            <a:ext cx="4314825" cy="1957828"/>
          </a:xfrm>
        </p:spPr>
        <p:txBody>
          <a:bodyPr anchor="b">
            <a:norm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7A0438A-298D-4466-B55D-F466C345C3CC}"/>
              </a:ext>
            </a:extLst>
          </p:cNvPr>
          <p:cNvSpPr>
            <a:spLocks noGrp="1"/>
          </p:cNvSpPr>
          <p:nvPr>
            <p:ph idx="1"/>
          </p:nvPr>
        </p:nvSpPr>
        <p:spPr>
          <a:xfrm>
            <a:off x="5183188" y="668049"/>
            <a:ext cx="4875212" cy="5231253"/>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C4143104-0579-4974-88D2-61DF1A30D390}"/>
              </a:ext>
            </a:extLst>
          </p:cNvPr>
          <p:cNvSpPr>
            <a:spLocks noGrp="1"/>
          </p:cNvSpPr>
          <p:nvPr>
            <p:ph type="body" sz="half" idx="2"/>
          </p:nvPr>
        </p:nvSpPr>
        <p:spPr>
          <a:xfrm>
            <a:off x="457200" y="2749024"/>
            <a:ext cx="4314825" cy="3119964"/>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A32755-0632-47CB-AA69-7EFB212FA160}"/>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6" name="Footer Placeholder 5">
            <a:extLst>
              <a:ext uri="{FF2B5EF4-FFF2-40B4-BE49-F238E27FC236}">
                <a16:creationId xmlns:a16="http://schemas.microsoft.com/office/drawing/2014/main" id="{38ED0B4F-5B59-4064-A88B-E9938A40FF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512E7F-93B8-4E93-BCB3-ADE74FC1504B}"/>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934798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3C1870-4E69-4DE7-BF2F-DE8A7881C640}"/>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1" name="Color Fill">
            <a:extLst>
              <a:ext uri="{FF2B5EF4-FFF2-40B4-BE49-F238E27FC236}">
                <a16:creationId xmlns:a16="http://schemas.microsoft.com/office/drawing/2014/main" id="{7439AB1C-A8A1-4745-9625-B18FE9160BBB}"/>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14" name="Group 13">
            <a:extLst>
              <a:ext uri="{FF2B5EF4-FFF2-40B4-BE49-F238E27FC236}">
                <a16:creationId xmlns:a16="http://schemas.microsoft.com/office/drawing/2014/main" id="{11ADDC4D-D9AA-48F8-BD10-2D20F14607A6}"/>
              </a:ext>
              <a:ext uri="{C183D7F6-B498-43B3-948B-1728B52AA6E4}">
                <adec:decorative xmlns:adec="http://schemas.microsoft.com/office/drawing/2017/decorative" val="1"/>
              </a:ext>
            </a:extLst>
          </p:cNvPr>
          <p:cNvGrpSpPr/>
          <p:nvPr/>
        </p:nvGrpSpPr>
        <p:grpSpPr>
          <a:xfrm>
            <a:off x="10300855" y="0"/>
            <a:ext cx="1891145" cy="5600700"/>
            <a:chOff x="10300855" y="0"/>
            <a:chExt cx="1891145" cy="5600700"/>
          </a:xfrm>
        </p:grpSpPr>
        <p:sp>
          <p:nvSpPr>
            <p:cNvPr id="15" name="Oval 14">
              <a:extLst>
                <a:ext uri="{FF2B5EF4-FFF2-40B4-BE49-F238E27FC236}">
                  <a16:creationId xmlns:a16="http://schemas.microsoft.com/office/drawing/2014/main" id="{C1136312-3085-4615-A743-4EE531585B11}"/>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Graphic 9">
              <a:extLst>
                <a:ext uri="{FF2B5EF4-FFF2-40B4-BE49-F238E27FC236}">
                  <a16:creationId xmlns:a16="http://schemas.microsoft.com/office/drawing/2014/main" id="{29539FE4-376B-4187-A80A-C98EBA23DA30}"/>
                </a:ext>
              </a:extLst>
            </p:cNvPr>
            <p:cNvSpPr/>
            <p:nvPr/>
          </p:nvSpPr>
          <p:spPr>
            <a:xfrm>
              <a:off x="10330568" y="2199078"/>
              <a:ext cx="1195288" cy="119528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lumMod val="75000"/>
                <a:alpha val="65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7" name="Freeform: Shape 16">
              <a:extLst>
                <a:ext uri="{FF2B5EF4-FFF2-40B4-BE49-F238E27FC236}">
                  <a16:creationId xmlns:a16="http://schemas.microsoft.com/office/drawing/2014/main" id="{A11DC5D7-2276-4A57-8783-A0EFB00416E9}"/>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8" name="Freeform: Shape 17">
              <a:extLst>
                <a:ext uri="{FF2B5EF4-FFF2-40B4-BE49-F238E27FC236}">
                  <a16:creationId xmlns:a16="http://schemas.microsoft.com/office/drawing/2014/main" id="{57D5B578-4971-4ADC-97D8-B9CEF52AA71B}"/>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9" name="Graphic 9">
              <a:extLst>
                <a:ext uri="{FF2B5EF4-FFF2-40B4-BE49-F238E27FC236}">
                  <a16:creationId xmlns:a16="http://schemas.microsoft.com/office/drawing/2014/main" id="{2D968E77-E43D-4870-93BC-CBF1947336B3}"/>
                </a:ext>
              </a:extLst>
            </p:cNvPr>
            <p:cNvSpPr/>
            <p:nvPr/>
          </p:nvSpPr>
          <p:spPr>
            <a:xfrm flipH="1">
              <a:off x="10300855" y="0"/>
              <a:ext cx="1891145" cy="189114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20" name="Graphic 9">
              <a:extLst>
                <a:ext uri="{FF2B5EF4-FFF2-40B4-BE49-F238E27FC236}">
                  <a16:creationId xmlns:a16="http://schemas.microsoft.com/office/drawing/2014/main" id="{1221D41A-E71E-4587-A876-F8778E7C03E1}"/>
                </a:ext>
              </a:extLst>
            </p:cNvPr>
            <p:cNvSpPr/>
            <p:nvPr/>
          </p:nvSpPr>
          <p:spPr>
            <a:xfrm flipH="1">
              <a:off x="10424367" y="122795"/>
              <a:ext cx="1644119" cy="164411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13" name="Texture">
            <a:extLst>
              <a:ext uri="{FF2B5EF4-FFF2-40B4-BE49-F238E27FC236}">
                <a16:creationId xmlns:a16="http://schemas.microsoft.com/office/drawing/2014/main" id="{50457195-385D-490A-91AB-30B969C61953}"/>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7E06FF6D-24FA-4E04-90ED-7DBE228B2AA6}"/>
              </a:ext>
            </a:extLst>
          </p:cNvPr>
          <p:cNvSpPr>
            <a:spLocks noGrp="1"/>
          </p:cNvSpPr>
          <p:nvPr>
            <p:ph type="title"/>
          </p:nvPr>
        </p:nvSpPr>
        <p:spPr>
          <a:xfrm>
            <a:off x="457200" y="668049"/>
            <a:ext cx="4314825" cy="2235711"/>
          </a:xfrm>
        </p:spPr>
        <p:txBody>
          <a:bodyPr anchor="b">
            <a:noAutofit/>
          </a:bodyPr>
          <a:lstStyle>
            <a:lvl1pPr algn="l" defTabSz="914400" rtl="0" eaLnBrk="1" latinLnBrk="0" hangingPunct="1">
              <a:lnSpc>
                <a:spcPct val="90000"/>
              </a:lnSpc>
              <a:spcBef>
                <a:spcPct val="0"/>
              </a:spcBef>
              <a:buNone/>
              <a:defRPr lang="en-US" sz="4400" kern="120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432D78B-0E21-420F-9DFF-6131CB0F7E69}"/>
              </a:ext>
            </a:extLst>
          </p:cNvPr>
          <p:cNvSpPr>
            <a:spLocks noGrp="1"/>
          </p:cNvSpPr>
          <p:nvPr>
            <p:ph type="pic" idx="1"/>
          </p:nvPr>
        </p:nvSpPr>
        <p:spPr>
          <a:xfrm>
            <a:off x="5183188" y="668049"/>
            <a:ext cx="4958436" cy="5231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8AC2A57-1064-4391-B96B-4D04305E0BE7}"/>
              </a:ext>
            </a:extLst>
          </p:cNvPr>
          <p:cNvSpPr>
            <a:spLocks noGrp="1"/>
          </p:cNvSpPr>
          <p:nvPr>
            <p:ph type="body" sz="half" idx="2"/>
          </p:nvPr>
        </p:nvSpPr>
        <p:spPr>
          <a:xfrm>
            <a:off x="457200" y="2941222"/>
            <a:ext cx="4314825" cy="2927765"/>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D04EB0-850A-4256-8D12-E01A201A4FE1}"/>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6" name="Footer Placeholder 5">
            <a:extLst>
              <a:ext uri="{FF2B5EF4-FFF2-40B4-BE49-F238E27FC236}">
                <a16:creationId xmlns:a16="http://schemas.microsoft.com/office/drawing/2014/main" id="{7E9CF4AF-C757-4552-AB8A-3B89C37464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62A368-F12B-4B5E-82F0-A6AEE6AF2C83}"/>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1770128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A5B40-C529-41A6-8D06-07AF9430A80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BB5A354-E2A8-4A91-9D7A-36D9E0915CC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5D3944-2E3D-42BC-B83D-7630699D48C5}"/>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5" name="Footer Placeholder 4">
            <a:extLst>
              <a:ext uri="{FF2B5EF4-FFF2-40B4-BE49-F238E27FC236}">
                <a16:creationId xmlns:a16="http://schemas.microsoft.com/office/drawing/2014/main" id="{F2FC57FA-204E-4A7A-BAE2-DF17BB0FFB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BDA36D-49FF-495A-8E25-4CCC98E39032}"/>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3634448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44ECD05-4E94-4A60-8FDA-700BF100B0BA}"/>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8" name="Color Fill">
            <a:extLst>
              <a:ext uri="{FF2B5EF4-FFF2-40B4-BE49-F238E27FC236}">
                <a16:creationId xmlns:a16="http://schemas.microsoft.com/office/drawing/2014/main" id="{8BCB0EB2-4067-418C-9465-9D4C71240E0B}"/>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8" name="Group 7">
            <a:extLst>
              <a:ext uri="{FF2B5EF4-FFF2-40B4-BE49-F238E27FC236}">
                <a16:creationId xmlns:a16="http://schemas.microsoft.com/office/drawing/2014/main" id="{04E37999-41E7-446D-8C53-B904C3CE87A5}"/>
              </a:ext>
              <a:ext uri="{C183D7F6-B498-43B3-948B-1728B52AA6E4}">
                <adec:decorative xmlns:adec="http://schemas.microsoft.com/office/drawing/2017/decorative" val="1"/>
              </a:ext>
            </a:extLst>
          </p:cNvPr>
          <p:cNvGrpSpPr/>
          <p:nvPr/>
        </p:nvGrpSpPr>
        <p:grpSpPr>
          <a:xfrm>
            <a:off x="10300855" y="0"/>
            <a:ext cx="1891145" cy="5600700"/>
            <a:chOff x="10300855" y="0"/>
            <a:chExt cx="1891145" cy="5600700"/>
          </a:xfrm>
        </p:grpSpPr>
        <p:sp>
          <p:nvSpPr>
            <p:cNvPr id="9" name="Oval 8">
              <a:extLst>
                <a:ext uri="{FF2B5EF4-FFF2-40B4-BE49-F238E27FC236}">
                  <a16:creationId xmlns:a16="http://schemas.microsoft.com/office/drawing/2014/main" id="{438A90E8-87F8-4150-B5EB-E19C8A01AFB9}"/>
                </a:ext>
              </a:extLst>
            </p:cNvPr>
            <p:cNvSpPr/>
            <p:nvPr/>
          </p:nvSpPr>
          <p:spPr>
            <a:xfrm>
              <a:off x="11783194" y="2943021"/>
              <a:ext cx="246527" cy="2465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Graphic 9">
              <a:extLst>
                <a:ext uri="{FF2B5EF4-FFF2-40B4-BE49-F238E27FC236}">
                  <a16:creationId xmlns:a16="http://schemas.microsoft.com/office/drawing/2014/main" id="{724DCA1C-A8E8-4F90-8FAE-85B1426C108A}"/>
                </a:ext>
              </a:extLst>
            </p:cNvPr>
            <p:cNvSpPr/>
            <p:nvPr/>
          </p:nvSpPr>
          <p:spPr>
            <a:xfrm>
              <a:off x="10330568" y="2199078"/>
              <a:ext cx="1195288" cy="119528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lumMod val="75000"/>
                <a:alpha val="65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1" name="Freeform: Shape 10">
              <a:extLst>
                <a:ext uri="{FF2B5EF4-FFF2-40B4-BE49-F238E27FC236}">
                  <a16:creationId xmlns:a16="http://schemas.microsoft.com/office/drawing/2014/main" id="{158D6291-6756-44E3-9FCE-0B2ECA5EE664}"/>
                </a:ext>
              </a:extLst>
            </p:cNvPr>
            <p:cNvSpPr/>
            <p:nvPr/>
          </p:nvSpPr>
          <p:spPr>
            <a:xfrm flipV="1">
              <a:off x="11151383" y="4336822"/>
              <a:ext cx="1040617" cy="1263878"/>
            </a:xfrm>
            <a:custGeom>
              <a:avLst/>
              <a:gdLst>
                <a:gd name="connsiteX0" fmla="*/ 1087069 w 1119832"/>
                <a:gd name="connsiteY0" fmla="*/ 1138 h 1360088"/>
                <a:gd name="connsiteX1" fmla="*/ 1119832 w 1119832"/>
                <a:gd name="connsiteY1" fmla="*/ 3278 h 1360088"/>
                <a:gd name="connsiteX2" fmla="*/ 1119832 w 1119832"/>
                <a:gd name="connsiteY2" fmla="*/ 1097964 h 1360088"/>
                <a:gd name="connsiteX3" fmla="*/ 1109686 w 1119832"/>
                <a:gd name="connsiteY3" fmla="*/ 1109686 h 1360088"/>
                <a:gd name="connsiteX4" fmla="*/ 25249 w 1119832"/>
                <a:gd name="connsiteY4" fmla="*/ 1334840 h 1360088"/>
                <a:gd name="connsiteX5" fmla="*/ 250404 w 1119832"/>
                <a:gd name="connsiteY5" fmla="*/ 250404 h 1360088"/>
                <a:gd name="connsiteX6" fmla="*/ 1087069 w 1119832"/>
                <a:gd name="connsiteY6" fmla="*/ 1138 h 1360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9832" h="1360088">
                  <a:moveTo>
                    <a:pt x="1087069" y="1138"/>
                  </a:moveTo>
                  <a:lnTo>
                    <a:pt x="1119832" y="3278"/>
                  </a:lnTo>
                  <a:lnTo>
                    <a:pt x="1119832" y="1097964"/>
                  </a:lnTo>
                  <a:lnTo>
                    <a:pt x="1109686" y="1109686"/>
                  </a:lnTo>
                  <a:cubicBezTo>
                    <a:pt x="748058" y="1471314"/>
                    <a:pt x="25249" y="1334840"/>
                    <a:pt x="25249" y="1334840"/>
                  </a:cubicBezTo>
                  <a:cubicBezTo>
                    <a:pt x="25249" y="1334840"/>
                    <a:pt x="-111224" y="612032"/>
                    <a:pt x="250404" y="250404"/>
                  </a:cubicBezTo>
                  <a:cubicBezTo>
                    <a:pt x="476422" y="24386"/>
                    <a:pt x="843525" y="-7060"/>
                    <a:pt x="1087069" y="1138"/>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2" name="Freeform: Shape 11">
              <a:extLst>
                <a:ext uri="{FF2B5EF4-FFF2-40B4-BE49-F238E27FC236}">
                  <a16:creationId xmlns:a16="http://schemas.microsoft.com/office/drawing/2014/main" id="{C37CA96E-9DD9-4172-B63B-50DF43B576DA}"/>
                </a:ext>
                <a:ext uri="{C183D7F6-B498-43B3-948B-1728B52AA6E4}">
                  <adec:decorative xmlns:adec="http://schemas.microsoft.com/office/drawing/2017/decorative" val="1"/>
                </a:ext>
              </a:extLst>
            </p:cNvPr>
            <p:cNvSpPr/>
            <p:nvPr/>
          </p:nvSpPr>
          <p:spPr>
            <a:xfrm>
              <a:off x="11638492" y="2767655"/>
              <a:ext cx="553508" cy="1567713"/>
            </a:xfrm>
            <a:custGeom>
              <a:avLst/>
              <a:gdLst>
                <a:gd name="connsiteX0" fmla="*/ 612019 w 612019"/>
                <a:gd name="connsiteY0" fmla="*/ 0 h 1733435"/>
                <a:gd name="connsiteX1" fmla="*/ 612019 w 612019"/>
                <a:gd name="connsiteY1" fmla="*/ 1733435 h 1733435"/>
                <a:gd name="connsiteX2" fmla="*/ 180103 w 612019"/>
                <a:gd name="connsiteY2" fmla="*/ 1301519 h 1733435"/>
                <a:gd name="connsiteX3" fmla="*/ 180103 w 612019"/>
                <a:gd name="connsiteY3" fmla="*/ 431916 h 1733435"/>
              </a:gdLst>
              <a:ahLst/>
              <a:cxnLst>
                <a:cxn ang="0">
                  <a:pos x="connsiteX0" y="connsiteY0"/>
                </a:cxn>
                <a:cxn ang="0">
                  <a:pos x="connsiteX1" y="connsiteY1"/>
                </a:cxn>
                <a:cxn ang="0">
                  <a:pos x="connsiteX2" y="connsiteY2"/>
                </a:cxn>
                <a:cxn ang="0">
                  <a:pos x="connsiteX3" y="connsiteY3"/>
                </a:cxn>
              </a:cxnLst>
              <a:rect l="l" t="t" r="r" b="b"/>
              <a:pathLst>
                <a:path w="612019" h="1733435">
                  <a:moveTo>
                    <a:pt x="612019" y="0"/>
                  </a:moveTo>
                  <a:lnTo>
                    <a:pt x="612019" y="1733435"/>
                  </a:lnTo>
                  <a:lnTo>
                    <a:pt x="180103" y="1301519"/>
                  </a:lnTo>
                  <a:cubicBezTo>
                    <a:pt x="-60034" y="1061382"/>
                    <a:pt x="-60034" y="672053"/>
                    <a:pt x="180103" y="431916"/>
                  </a:cubicBezTo>
                  <a:close/>
                </a:path>
              </a:pathLst>
            </a:custGeom>
            <a:solidFill>
              <a:schemeClr val="accent1">
                <a:lumMod val="60000"/>
                <a:lumOff val="40000"/>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endParaRPr lang="en-US" dirty="0"/>
            </a:p>
          </p:txBody>
        </p:sp>
        <p:sp>
          <p:nvSpPr>
            <p:cNvPr id="13" name="Graphic 9">
              <a:extLst>
                <a:ext uri="{FF2B5EF4-FFF2-40B4-BE49-F238E27FC236}">
                  <a16:creationId xmlns:a16="http://schemas.microsoft.com/office/drawing/2014/main" id="{B335AFFE-BF3D-491C-8255-692B9DAC6775}"/>
                </a:ext>
              </a:extLst>
            </p:cNvPr>
            <p:cNvSpPr/>
            <p:nvPr/>
          </p:nvSpPr>
          <p:spPr>
            <a:xfrm flipH="1">
              <a:off x="10300855" y="0"/>
              <a:ext cx="1891145" cy="189114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1">
                <a:alpha val="60000"/>
              </a:schemeClr>
            </a:solidFill>
            <a:ln w="9331"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14" name="Graphic 9">
              <a:extLst>
                <a:ext uri="{FF2B5EF4-FFF2-40B4-BE49-F238E27FC236}">
                  <a16:creationId xmlns:a16="http://schemas.microsoft.com/office/drawing/2014/main" id="{AA052AAF-7A7C-4EDB-AE2C-FCA3A756C4E5}"/>
                </a:ext>
              </a:extLst>
            </p:cNvPr>
            <p:cNvSpPr/>
            <p:nvPr/>
          </p:nvSpPr>
          <p:spPr>
            <a:xfrm flipH="1">
              <a:off x="10424367" y="122795"/>
              <a:ext cx="1644119" cy="1644119"/>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0" name="Texture">
            <a:extLst>
              <a:ext uri="{FF2B5EF4-FFF2-40B4-BE49-F238E27FC236}">
                <a16:creationId xmlns:a16="http://schemas.microsoft.com/office/drawing/2014/main" id="{31F99E9D-6528-47AC-B178-7032D0E17DF8}"/>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Vertical Title 1">
            <a:extLst>
              <a:ext uri="{FF2B5EF4-FFF2-40B4-BE49-F238E27FC236}">
                <a16:creationId xmlns:a16="http://schemas.microsoft.com/office/drawing/2014/main" id="{834DD302-622D-4E42-BD6F-FAAA98B3728C}"/>
              </a:ext>
            </a:extLst>
          </p:cNvPr>
          <p:cNvSpPr>
            <a:spLocks noGrp="1"/>
          </p:cNvSpPr>
          <p:nvPr>
            <p:ph type="title" orient="vert"/>
          </p:nvPr>
        </p:nvSpPr>
        <p:spPr>
          <a:xfrm>
            <a:off x="7306311" y="668049"/>
            <a:ext cx="2628900" cy="5508913"/>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4C70D9F5-C907-405F-BE11-571C61745EC6}"/>
              </a:ext>
            </a:extLst>
          </p:cNvPr>
          <p:cNvSpPr>
            <a:spLocks noGrp="1"/>
          </p:cNvSpPr>
          <p:nvPr>
            <p:ph type="body" orient="vert" idx="1"/>
          </p:nvPr>
        </p:nvSpPr>
        <p:spPr>
          <a:xfrm>
            <a:off x="457200" y="668049"/>
            <a:ext cx="6689098" cy="55089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DCFD860-3FBD-4FE7-A9FD-1D4A4D10AABF}"/>
              </a:ext>
            </a:extLst>
          </p:cNvPr>
          <p:cNvSpPr>
            <a:spLocks noGrp="1"/>
          </p:cNvSpPr>
          <p:nvPr>
            <p:ph type="dt" sz="half" idx="10"/>
          </p:nvPr>
        </p:nvSpPr>
        <p:spPr/>
        <p:txBody>
          <a:bodyPr/>
          <a:lstStyle/>
          <a:p>
            <a:fld id="{D208048B-57AF-4F53-BC84-8E0A1033FBEC}" type="datetimeFigureOut">
              <a:rPr lang="en-US" smtClean="0"/>
              <a:t>5/1/2024</a:t>
            </a:fld>
            <a:endParaRPr lang="en-US"/>
          </a:p>
        </p:txBody>
      </p:sp>
      <p:sp>
        <p:nvSpPr>
          <p:cNvPr id="5" name="Footer Placeholder 4">
            <a:extLst>
              <a:ext uri="{FF2B5EF4-FFF2-40B4-BE49-F238E27FC236}">
                <a16:creationId xmlns:a16="http://schemas.microsoft.com/office/drawing/2014/main" id="{560A367B-81B3-4BD3-9C95-18EC0710A2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7D8E54-346D-4D66-BF99-96DA43F80DF8}"/>
              </a:ext>
            </a:extLst>
          </p:cNvPr>
          <p:cNvSpPr>
            <a:spLocks noGrp="1"/>
          </p:cNvSpPr>
          <p:nvPr>
            <p:ph type="sldNum" sz="quarter" idx="12"/>
          </p:nvPr>
        </p:nvSpPr>
        <p:spPr/>
        <p:txBody>
          <a:bodyPr/>
          <a:lstStyle/>
          <a:p>
            <a:fld id="{BD8A8A1B-4E1E-43EF-8A39-7D4A3879B941}" type="slidenum">
              <a:rPr lang="en-US" smtClean="0"/>
              <a:t>‹#›</a:t>
            </a:fld>
            <a:endParaRPr lang="en-US"/>
          </a:p>
        </p:txBody>
      </p:sp>
    </p:spTree>
    <p:extLst>
      <p:ext uri="{BB962C8B-B14F-4D97-AF65-F5344CB8AC3E}">
        <p14:creationId xmlns:p14="http://schemas.microsoft.com/office/powerpoint/2010/main" val="1688780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F358BAA-9C8A-4E17-BAD8-32FD6FFEA730}"/>
              </a:ext>
              <a:ext uri="{C183D7F6-B498-43B3-948B-1728B52AA6E4}">
                <adec:decorative xmlns:adec="http://schemas.microsoft.com/office/drawing/2017/decorative" val="1"/>
              </a:ext>
            </a:extLst>
          </p:cNvPr>
          <p:cNvSpPr/>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10" name="Color Fill">
            <a:extLst>
              <a:ext uri="{FF2B5EF4-FFF2-40B4-BE49-F238E27FC236}">
                <a16:creationId xmlns:a16="http://schemas.microsoft.com/office/drawing/2014/main" id="{4D6F41A4-BEE3-4935-9371-4ADEA67A22F9}"/>
              </a:ext>
              <a:ext uri="{C183D7F6-B498-43B3-948B-1728B52AA6E4}">
                <adec:decorative xmlns:adec="http://schemas.microsoft.com/office/drawing/2017/decorative" val="1"/>
              </a:ext>
            </a:extLst>
          </p:cNvPr>
          <p:cNvSpPr/>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13" name="Group 12">
            <a:extLst>
              <a:ext uri="{FF2B5EF4-FFF2-40B4-BE49-F238E27FC236}">
                <a16:creationId xmlns:a16="http://schemas.microsoft.com/office/drawing/2014/main" id="{7726F010-956A-40BC-8A1F-8002DC729B4C}"/>
              </a:ext>
              <a:ext uri="{C183D7F6-B498-43B3-948B-1728B52AA6E4}">
                <adec:decorative xmlns:adec="http://schemas.microsoft.com/office/drawing/2017/decorative" val="1"/>
              </a:ext>
            </a:extLst>
          </p:cNvPr>
          <p:cNvGrpSpPr/>
          <p:nvPr/>
        </p:nvGrpSpPr>
        <p:grpSpPr>
          <a:xfrm>
            <a:off x="8351566" y="0"/>
            <a:ext cx="3840434" cy="6858000"/>
            <a:chOff x="8351565" y="0"/>
            <a:chExt cx="3840434" cy="6858000"/>
          </a:xfrm>
        </p:grpSpPr>
        <p:sp>
          <p:nvSpPr>
            <p:cNvPr id="14" name="Oval 13">
              <a:extLst>
                <a:ext uri="{FF2B5EF4-FFF2-40B4-BE49-F238E27FC236}">
                  <a16:creationId xmlns:a16="http://schemas.microsoft.com/office/drawing/2014/main" id="{D386E468-0048-46C4-ADDD-FBE7A6AE9F31}"/>
                </a:ext>
              </a:extLst>
            </p:cNvPr>
            <p:cNvSpPr/>
            <p:nvPr/>
          </p:nvSpPr>
          <p:spPr>
            <a:xfrm>
              <a:off x="11260165" y="519204"/>
              <a:ext cx="474635" cy="4746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5" name="Freeform: Shape 14">
              <a:extLst>
                <a:ext uri="{FF2B5EF4-FFF2-40B4-BE49-F238E27FC236}">
                  <a16:creationId xmlns:a16="http://schemas.microsoft.com/office/drawing/2014/main" id="{C5B35ED4-0C31-4C8C-A45E-6A3EDEAB2867}"/>
                </a:ext>
              </a:extLst>
            </p:cNvPr>
            <p:cNvSpPr/>
            <p:nvPr/>
          </p:nvSpPr>
          <p:spPr>
            <a:xfrm>
              <a:off x="8385871" y="0"/>
              <a:ext cx="2955657" cy="679194"/>
            </a:xfrm>
            <a:custGeom>
              <a:avLst/>
              <a:gdLst>
                <a:gd name="connsiteX0" fmla="*/ 0 w 2955657"/>
                <a:gd name="connsiteY0" fmla="*/ 0 h 679194"/>
                <a:gd name="connsiteX1" fmla="*/ 2955657 w 2955657"/>
                <a:gd name="connsiteY1" fmla="*/ 0 h 679194"/>
                <a:gd name="connsiteX2" fmla="*/ 2892839 w 2955657"/>
                <a:gd name="connsiteY2" fmla="*/ 84007 h 679194"/>
                <a:gd name="connsiteX3" fmla="*/ 1630760 w 2955657"/>
                <a:gd name="connsiteY3" fmla="*/ 679194 h 679194"/>
                <a:gd name="connsiteX4" fmla="*/ 0 w 2955657"/>
                <a:gd name="connsiteY4" fmla="*/ 679194 h 67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5657" h="679194">
                  <a:moveTo>
                    <a:pt x="0" y="0"/>
                  </a:moveTo>
                  <a:lnTo>
                    <a:pt x="2955657" y="0"/>
                  </a:lnTo>
                  <a:lnTo>
                    <a:pt x="2892839" y="84007"/>
                  </a:lnTo>
                  <a:cubicBezTo>
                    <a:pt x="2592855" y="447504"/>
                    <a:pt x="2138868" y="679194"/>
                    <a:pt x="1630760" y="679194"/>
                  </a:cubicBezTo>
                  <a:lnTo>
                    <a:pt x="0" y="679194"/>
                  </a:ln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16" name="Freeform: Shape 15">
              <a:extLst>
                <a:ext uri="{FF2B5EF4-FFF2-40B4-BE49-F238E27FC236}">
                  <a16:creationId xmlns:a16="http://schemas.microsoft.com/office/drawing/2014/main" id="{B40A1EF3-FA93-48F4-9F82-BC0C79635750}"/>
                </a:ext>
              </a:extLst>
            </p:cNvPr>
            <p:cNvSpPr/>
            <p:nvPr/>
          </p:nvSpPr>
          <p:spPr>
            <a:xfrm>
              <a:off x="8351565" y="4121414"/>
              <a:ext cx="3266317" cy="2736586"/>
            </a:xfrm>
            <a:custGeom>
              <a:avLst/>
              <a:gdLst>
                <a:gd name="connsiteX0" fmla="*/ 1635557 w 3266317"/>
                <a:gd name="connsiteY0" fmla="*/ 0 h 2736586"/>
                <a:gd name="connsiteX1" fmla="*/ 3266317 w 3266317"/>
                <a:gd name="connsiteY1" fmla="*/ 0 h 2736586"/>
                <a:gd name="connsiteX2" fmla="*/ 3266317 w 3266317"/>
                <a:gd name="connsiteY2" fmla="*/ 1630760 h 2736586"/>
                <a:gd name="connsiteX3" fmla="*/ 2892838 w 3266317"/>
                <a:gd name="connsiteY3" fmla="*/ 2671131 h 2736586"/>
                <a:gd name="connsiteX4" fmla="*/ 2833348 w 3266317"/>
                <a:gd name="connsiteY4" fmla="*/ 2736586 h 2736586"/>
                <a:gd name="connsiteX5" fmla="*/ 0 w 3266317"/>
                <a:gd name="connsiteY5" fmla="*/ 2736586 h 2736586"/>
                <a:gd name="connsiteX6" fmla="*/ 0 w 3266317"/>
                <a:gd name="connsiteY6" fmla="*/ 1635558 h 2736586"/>
                <a:gd name="connsiteX7" fmla="*/ 1635557 w 3266317"/>
                <a:gd name="connsiteY7" fmla="*/ 0 h 2736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6317" h="2736586">
                  <a:moveTo>
                    <a:pt x="1635557" y="0"/>
                  </a:moveTo>
                  <a:lnTo>
                    <a:pt x="3266317" y="0"/>
                  </a:lnTo>
                  <a:lnTo>
                    <a:pt x="3266317" y="1630760"/>
                  </a:lnTo>
                  <a:cubicBezTo>
                    <a:pt x="3266317" y="2025955"/>
                    <a:pt x="3126159" y="2388411"/>
                    <a:pt x="2892838" y="2671131"/>
                  </a:cubicBezTo>
                  <a:lnTo>
                    <a:pt x="2833348" y="2736586"/>
                  </a:lnTo>
                  <a:lnTo>
                    <a:pt x="0" y="2736586"/>
                  </a:lnTo>
                  <a:lnTo>
                    <a:pt x="0" y="1635558"/>
                  </a:lnTo>
                  <a:cubicBezTo>
                    <a:pt x="0" y="732255"/>
                    <a:pt x="732254" y="0"/>
                    <a:pt x="1635557" y="0"/>
                  </a:cubicBez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dirty="0"/>
            </a:p>
          </p:txBody>
        </p:sp>
        <p:sp>
          <p:nvSpPr>
            <p:cNvPr id="17" name="Freeform: Shape 16">
              <a:extLst>
                <a:ext uri="{FF2B5EF4-FFF2-40B4-BE49-F238E27FC236}">
                  <a16:creationId xmlns:a16="http://schemas.microsoft.com/office/drawing/2014/main" id="{A985F09D-6969-44D0-B04F-4EDE0FEDAF63}"/>
                </a:ext>
              </a:extLst>
            </p:cNvPr>
            <p:cNvSpPr/>
            <p:nvPr/>
          </p:nvSpPr>
          <p:spPr>
            <a:xfrm>
              <a:off x="11755674" y="3386384"/>
              <a:ext cx="436325" cy="1309674"/>
            </a:xfrm>
            <a:custGeom>
              <a:avLst/>
              <a:gdLst>
                <a:gd name="connsiteX0" fmla="*/ 470325 w 477612"/>
                <a:gd name="connsiteY0" fmla="*/ 0 h 1433600"/>
                <a:gd name="connsiteX1" fmla="*/ 475607 w 477612"/>
                <a:gd name="connsiteY1" fmla="*/ 3701 h 1433600"/>
                <a:gd name="connsiteX2" fmla="*/ 477612 w 477612"/>
                <a:gd name="connsiteY2" fmla="*/ 5160 h 1433600"/>
                <a:gd name="connsiteX3" fmla="*/ 477612 w 477612"/>
                <a:gd name="connsiteY3" fmla="*/ 1428441 h 1433600"/>
                <a:gd name="connsiteX4" fmla="*/ 475607 w 477612"/>
                <a:gd name="connsiteY4" fmla="*/ 1429900 h 1433600"/>
                <a:gd name="connsiteX5" fmla="*/ 470325 w 477612"/>
                <a:gd name="connsiteY5" fmla="*/ 1433600 h 1433600"/>
                <a:gd name="connsiteX6" fmla="*/ 0 w 477612"/>
                <a:gd name="connsiteY6" fmla="*/ 716800 h 1433600"/>
                <a:gd name="connsiteX7" fmla="*/ 470325 w 477612"/>
                <a:gd name="connsiteY7" fmla="*/ 0 h 14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612" h="1433600">
                  <a:moveTo>
                    <a:pt x="470325" y="0"/>
                  </a:moveTo>
                  <a:cubicBezTo>
                    <a:pt x="470325" y="0"/>
                    <a:pt x="472162" y="1254"/>
                    <a:pt x="475607" y="3701"/>
                  </a:cubicBezTo>
                  <a:lnTo>
                    <a:pt x="477612" y="5160"/>
                  </a:lnTo>
                  <a:lnTo>
                    <a:pt x="477612" y="1428441"/>
                  </a:lnTo>
                  <a:lnTo>
                    <a:pt x="475607" y="1429900"/>
                  </a:lnTo>
                  <a:cubicBezTo>
                    <a:pt x="472162" y="1432347"/>
                    <a:pt x="470325" y="1433600"/>
                    <a:pt x="470325" y="1433600"/>
                  </a:cubicBezTo>
                  <a:cubicBezTo>
                    <a:pt x="470325" y="1433600"/>
                    <a:pt x="0" y="1112672"/>
                    <a:pt x="0" y="716800"/>
                  </a:cubicBezTo>
                  <a:cubicBezTo>
                    <a:pt x="0" y="320929"/>
                    <a:pt x="470325" y="0"/>
                    <a:pt x="470325" y="0"/>
                  </a:cubicBezTo>
                  <a:close/>
                </a:path>
              </a:pathLst>
            </a:cu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pPr lvl="0"/>
              <a:endParaRPr lang="en-US" dirty="0"/>
            </a:p>
          </p:txBody>
        </p:sp>
        <p:sp>
          <p:nvSpPr>
            <p:cNvPr id="18" name="Graphic 9">
              <a:extLst>
                <a:ext uri="{FF2B5EF4-FFF2-40B4-BE49-F238E27FC236}">
                  <a16:creationId xmlns:a16="http://schemas.microsoft.com/office/drawing/2014/main" id="{003913A0-A3C0-4ED8-8920-318068FBC46F}"/>
                </a:ext>
              </a:extLst>
            </p:cNvPr>
            <p:cNvSpPr/>
            <p:nvPr/>
          </p:nvSpPr>
          <p:spPr>
            <a:xfrm>
              <a:off x="8385870" y="791588"/>
              <a:ext cx="3232012" cy="3232012"/>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pPr lvl="0"/>
              <a:endParaRPr lang="en-US"/>
            </a:p>
          </p:txBody>
        </p:sp>
      </p:grpSp>
      <p:sp>
        <p:nvSpPr>
          <p:cNvPr id="12" name="Texture">
            <a:extLst>
              <a:ext uri="{FF2B5EF4-FFF2-40B4-BE49-F238E27FC236}">
                <a16:creationId xmlns:a16="http://schemas.microsoft.com/office/drawing/2014/main" id="{7FE1D329-7CB2-4DF5-B0C0-36DD19EBC66D}"/>
              </a:ext>
              <a:ext uri="{C183D7F6-B498-43B3-948B-1728B52AA6E4}">
                <adec:decorative xmlns:adec="http://schemas.microsoft.com/office/drawing/2017/decorative" val="1"/>
              </a:ext>
            </a:extLst>
          </p:cNvPr>
          <p:cNvSpPr/>
          <p:nvPr/>
        </p:nvSpPr>
        <p:spPr>
          <a:xfrm>
            <a:off x="3048" y="0"/>
            <a:ext cx="12188952" cy="6858000"/>
          </a:xfrm>
          <a:prstGeom prst="rect">
            <a:avLst/>
          </a:prstGeom>
          <a:blipFill dpi="0" rotWithShape="1">
            <a:blip r:embed="rId13">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Placeholder 1">
            <a:extLst>
              <a:ext uri="{FF2B5EF4-FFF2-40B4-BE49-F238E27FC236}">
                <a16:creationId xmlns:a16="http://schemas.microsoft.com/office/drawing/2014/main" id="{093083B5-1505-44FE-894D-AA1AB6D60FCE}"/>
              </a:ext>
            </a:extLst>
          </p:cNvPr>
          <p:cNvSpPr>
            <a:spLocks noGrp="1"/>
          </p:cNvSpPr>
          <p:nvPr>
            <p:ph type="title"/>
          </p:nvPr>
        </p:nvSpPr>
        <p:spPr>
          <a:xfrm>
            <a:off x="457200" y="668049"/>
            <a:ext cx="7685037" cy="13255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03F3930-F8C8-43B1-BC1A-6264F4ACB2E1}"/>
              </a:ext>
            </a:extLst>
          </p:cNvPr>
          <p:cNvSpPr>
            <a:spLocks noGrp="1"/>
          </p:cNvSpPr>
          <p:nvPr>
            <p:ph type="body" idx="1"/>
          </p:nvPr>
        </p:nvSpPr>
        <p:spPr>
          <a:xfrm>
            <a:off x="457200" y="2096713"/>
            <a:ext cx="7685037" cy="4080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9F4F2F7-3ECA-43D7-BFF3-FBB407AEAB46}"/>
              </a:ext>
            </a:extLst>
          </p:cNvPr>
          <p:cNvSpPr>
            <a:spLocks noGrp="1"/>
          </p:cNvSpPr>
          <p:nvPr>
            <p:ph type="dt" sz="half" idx="2"/>
          </p:nvPr>
        </p:nvSpPr>
        <p:spPr>
          <a:xfrm>
            <a:off x="457200" y="6356350"/>
            <a:ext cx="2743200" cy="365125"/>
          </a:xfrm>
          <a:prstGeom prst="rect">
            <a:avLst/>
          </a:prstGeom>
        </p:spPr>
        <p:txBody>
          <a:bodyPr vert="horz" lIns="91440" tIns="45720" rIns="91440" bIns="45720" rtlCol="0" anchor="ctr"/>
          <a:lstStyle>
            <a:lvl1pPr algn="l">
              <a:defRPr sz="1000" spc="110" baseline="0">
                <a:solidFill>
                  <a:schemeClr val="tx1">
                    <a:tint val="75000"/>
                  </a:schemeClr>
                </a:solidFill>
              </a:defRPr>
            </a:lvl1pPr>
          </a:lstStyle>
          <a:p>
            <a:fld id="{D208048B-57AF-4F53-BC84-8E0A1033FBEC}" type="datetimeFigureOut">
              <a:rPr lang="en-US" smtClean="0"/>
              <a:pPr/>
              <a:t>5/1/2024</a:t>
            </a:fld>
            <a:endParaRPr lang="en-US" dirty="0"/>
          </a:p>
        </p:txBody>
      </p:sp>
      <p:sp>
        <p:nvSpPr>
          <p:cNvPr id="5" name="Footer Placeholder 4">
            <a:extLst>
              <a:ext uri="{FF2B5EF4-FFF2-40B4-BE49-F238E27FC236}">
                <a16:creationId xmlns:a16="http://schemas.microsoft.com/office/drawing/2014/main" id="{1D3A193F-0B61-43DD-8E45-EFEAC43E3826}"/>
              </a:ext>
            </a:extLst>
          </p:cNvPr>
          <p:cNvSpPr>
            <a:spLocks noGrp="1"/>
          </p:cNvSpPr>
          <p:nvPr>
            <p:ph type="ftr" sz="quarter" idx="3"/>
          </p:nvPr>
        </p:nvSpPr>
        <p:spPr>
          <a:xfrm>
            <a:off x="457200" y="155448"/>
            <a:ext cx="4114800" cy="365125"/>
          </a:xfrm>
          <a:prstGeom prst="rect">
            <a:avLst/>
          </a:prstGeom>
        </p:spPr>
        <p:txBody>
          <a:bodyPr vert="horz" lIns="91440" tIns="45720" rIns="91440" bIns="45720" rtlCol="0" anchor="ctr"/>
          <a:lstStyle>
            <a:lvl1pPr algn="l">
              <a:defRPr sz="1000" spc="110" baseline="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4625961-D3A8-4945-AEE4-EE1952DBDCAE}"/>
              </a:ext>
            </a:extLst>
          </p:cNvPr>
          <p:cNvSpPr>
            <a:spLocks noGrp="1"/>
          </p:cNvSpPr>
          <p:nvPr>
            <p:ph type="sldNum" sz="quarter" idx="4"/>
          </p:nvPr>
        </p:nvSpPr>
        <p:spPr>
          <a:xfrm>
            <a:off x="10954512" y="6355080"/>
            <a:ext cx="795528" cy="365760"/>
          </a:xfrm>
          <a:prstGeom prst="rect">
            <a:avLst/>
          </a:prstGeom>
        </p:spPr>
        <p:txBody>
          <a:bodyPr vert="horz" lIns="91440" tIns="45720" rIns="91440" bIns="45720" rtlCol="0" anchor="ctr"/>
          <a:lstStyle>
            <a:lvl1pPr algn="r">
              <a:defRPr sz="1000" spc="110" baseline="0">
                <a:solidFill>
                  <a:schemeClr val="tx1">
                    <a:tint val="75000"/>
                  </a:schemeClr>
                </a:solidFill>
              </a:defRPr>
            </a:lvl1pPr>
          </a:lstStyle>
          <a:p>
            <a:fld id="{BD8A8A1B-4E1E-43EF-8A39-7D4A3879B941}" type="slidenum">
              <a:rPr lang="en-US" smtClean="0"/>
              <a:pPr/>
              <a:t>‹#›</a:t>
            </a:fld>
            <a:endParaRPr lang="en-US" dirty="0"/>
          </a:p>
        </p:txBody>
      </p:sp>
    </p:spTree>
    <p:extLst>
      <p:ext uri="{BB962C8B-B14F-4D97-AF65-F5344CB8AC3E}">
        <p14:creationId xmlns:p14="http://schemas.microsoft.com/office/powerpoint/2010/main" val="3059304400"/>
      </p:ext>
    </p:extLst>
  </p:cSld>
  <p:clrMap bg1="dk1" tx1="lt1" bg2="dk2" tx2="lt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00" r:id="rId6"/>
    <p:sldLayoutId id="2147483805" r:id="rId7"/>
    <p:sldLayoutId id="2147483801" r:id="rId8"/>
    <p:sldLayoutId id="2147483802" r:id="rId9"/>
    <p:sldLayoutId id="2147483803" r:id="rId10"/>
    <p:sldLayoutId id="214748380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8" name="Background Fill">
            <a:extLst>
              <a:ext uri="{FF2B5EF4-FFF2-40B4-BE49-F238E27FC236}">
                <a16:creationId xmlns:a16="http://schemas.microsoft.com/office/drawing/2014/main" id="{A7971386-B2B0-4A38-8D3B-8CF23AAA6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sp>
        <p:nvSpPr>
          <p:cNvPr id="139" name="Color Fill">
            <a:extLst>
              <a:ext uri="{FF2B5EF4-FFF2-40B4-BE49-F238E27FC236}">
                <a16:creationId xmlns:a16="http://schemas.microsoft.com/office/drawing/2014/main" id="{8BECD55C-E611-4BCD-B45E-BF01D6234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sp>
        <p:nvSpPr>
          <p:cNvPr id="140" name="Graphic 9">
            <a:extLst>
              <a:ext uri="{FF2B5EF4-FFF2-40B4-BE49-F238E27FC236}">
                <a16:creationId xmlns:a16="http://schemas.microsoft.com/office/drawing/2014/main" id="{1B8F0E52-7B96-44E2-BC48-F2D2BAC461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1129" y="0"/>
            <a:ext cx="6905281" cy="6858000"/>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solidFill>
            <a:schemeClr val="accent4">
              <a:alpha val="25000"/>
            </a:schemeClr>
          </a:solidFill>
          <a:ln w="9525" cap="flat">
            <a:noFill/>
            <a:prstDash val="solid"/>
            <a:miter/>
          </a:ln>
        </p:spPr>
        <p:txBody>
          <a:bodyPr wrap="square" rtlCol="0" anchor="ctr">
            <a:noAutofit/>
          </a:bodyPr>
          <a:lstStyle/>
          <a:p>
            <a:endParaRPr lang="en-US" dirty="0"/>
          </a:p>
        </p:txBody>
      </p:sp>
      <p:sp>
        <p:nvSpPr>
          <p:cNvPr id="141" name="Texture">
            <a:extLst>
              <a:ext uri="{FF2B5EF4-FFF2-40B4-BE49-F238E27FC236}">
                <a16:creationId xmlns:a16="http://schemas.microsoft.com/office/drawing/2014/main" id="{0D29D77D-2D4E-4868-960B-BEDA724F5C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p:nvSpPr>
          <p:cNvPr id="2" name="Title 1"/>
          <p:cNvSpPr>
            <a:spLocks noGrp="1"/>
          </p:cNvSpPr>
          <p:nvPr>
            <p:ph type="ctrTitle"/>
          </p:nvPr>
        </p:nvSpPr>
        <p:spPr>
          <a:xfrm>
            <a:off x="457199" y="676656"/>
            <a:ext cx="4597559" cy="3063240"/>
          </a:xfrm>
        </p:spPr>
        <p:txBody>
          <a:bodyPr>
            <a:normAutofit/>
          </a:bodyPr>
          <a:lstStyle/>
          <a:p>
            <a:r>
              <a:rPr lang="en-US" dirty="0"/>
              <a:t>Human Right: Water and Sanitation </a:t>
            </a:r>
          </a:p>
        </p:txBody>
      </p:sp>
      <p:sp>
        <p:nvSpPr>
          <p:cNvPr id="3" name="Subtitle 2"/>
          <p:cNvSpPr>
            <a:spLocks noGrp="1"/>
          </p:cNvSpPr>
          <p:nvPr>
            <p:ph type="subTitle" idx="1"/>
          </p:nvPr>
        </p:nvSpPr>
        <p:spPr>
          <a:xfrm>
            <a:off x="457199" y="3840480"/>
            <a:ext cx="4597559" cy="2315845"/>
          </a:xfrm>
        </p:spPr>
        <p:txBody>
          <a:bodyPr vert="horz" lIns="91440" tIns="45720" rIns="91440" bIns="45720" rtlCol="0" anchor="t">
            <a:normAutofit/>
          </a:bodyPr>
          <a:lstStyle/>
          <a:p>
            <a:r>
              <a:rPr lang="en-US" dirty="0"/>
              <a:t>Making it clean and accessible </a:t>
            </a:r>
            <a:endParaRPr lang="en-US"/>
          </a:p>
        </p:txBody>
      </p:sp>
      <p:pic>
        <p:nvPicPr>
          <p:cNvPr id="6" name="Picture 5" descr="Access to drinking water - UNICEF DATA">
            <a:extLst>
              <a:ext uri="{FF2B5EF4-FFF2-40B4-BE49-F238E27FC236}">
                <a16:creationId xmlns:a16="http://schemas.microsoft.com/office/drawing/2014/main" id="{65692024-EBFF-5A8D-EA1C-DE089FB0FDE9}"/>
              </a:ext>
            </a:extLst>
          </p:cNvPr>
          <p:cNvPicPr>
            <a:picLocks noChangeAspect="1"/>
          </p:cNvPicPr>
          <p:nvPr/>
        </p:nvPicPr>
        <p:blipFill>
          <a:blip r:embed="rId3"/>
          <a:stretch>
            <a:fillRect/>
          </a:stretch>
        </p:blipFill>
        <p:spPr>
          <a:xfrm>
            <a:off x="6602448" y="2337428"/>
            <a:ext cx="4634341" cy="244465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0F88B8-3F2C-CFB6-A15C-D28B9F33B88D}"/>
              </a:ext>
            </a:extLst>
          </p:cNvPr>
          <p:cNvSpPr txBox="1"/>
          <p:nvPr/>
        </p:nvSpPr>
        <p:spPr>
          <a:xfrm>
            <a:off x="936487" y="936487"/>
            <a:ext cx="9247808"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dirty="0">
                <a:latin typeface="Roboto-Bold"/>
              </a:rPr>
              <a:t>Access to water and sanitation are recognized by the United Nations as human rights – fundamental to everyone’s health, dignity and prosperity. However, billions of people are still living without safely managed water and sanitation.</a:t>
            </a:r>
            <a:endParaRPr lang="en-US" sz="3200" dirty="0"/>
          </a:p>
        </p:txBody>
      </p:sp>
    </p:spTree>
    <p:extLst>
      <p:ext uri="{BB962C8B-B14F-4D97-AF65-F5344CB8AC3E}">
        <p14:creationId xmlns:p14="http://schemas.microsoft.com/office/powerpoint/2010/main" val="1731688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0F358BAA-9C8A-4E17-BAD8-32FD6FFEA7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9525" cap="flat">
            <a:noFill/>
            <a:prstDash val="solid"/>
            <a:miter/>
          </a:ln>
        </p:spPr>
        <p:txBody>
          <a:bodyPr rtlCol="0" anchor="ctr"/>
          <a:lstStyle/>
          <a:p>
            <a:endParaRPr lang="en-US">
              <a:solidFill>
                <a:schemeClr val="tx1"/>
              </a:solidFill>
            </a:endParaRPr>
          </a:p>
        </p:txBody>
      </p:sp>
      <p:sp>
        <p:nvSpPr>
          <p:cNvPr id="65" name="Color Fill">
            <a:extLst>
              <a:ext uri="{FF2B5EF4-FFF2-40B4-BE49-F238E27FC236}">
                <a16:creationId xmlns:a16="http://schemas.microsoft.com/office/drawing/2014/main" id="{4D6F41A4-BEE3-4935-9371-4ADEA67A2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66" name="Group 65">
            <a:extLst>
              <a:ext uri="{FF2B5EF4-FFF2-40B4-BE49-F238E27FC236}">
                <a16:creationId xmlns:a16="http://schemas.microsoft.com/office/drawing/2014/main" id="{7726F010-956A-40BC-8A1F-8002DC729B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351566" y="0"/>
            <a:ext cx="3840434" cy="6858000"/>
            <a:chOff x="8351565" y="0"/>
            <a:chExt cx="3840434" cy="6858000"/>
          </a:xfrm>
        </p:grpSpPr>
        <p:sp>
          <p:nvSpPr>
            <p:cNvPr id="45" name="Oval 44">
              <a:extLst>
                <a:ext uri="{FF2B5EF4-FFF2-40B4-BE49-F238E27FC236}">
                  <a16:creationId xmlns:a16="http://schemas.microsoft.com/office/drawing/2014/main" id="{D386E468-0048-46C4-ADDD-FBE7A6AE9F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60165" y="519204"/>
              <a:ext cx="474635" cy="4746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46" name="Freeform: Shape 45">
              <a:extLst>
                <a:ext uri="{FF2B5EF4-FFF2-40B4-BE49-F238E27FC236}">
                  <a16:creationId xmlns:a16="http://schemas.microsoft.com/office/drawing/2014/main" id="{C5B35ED4-0C31-4C8C-A45E-6A3EDEAB2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1" y="0"/>
              <a:ext cx="2955657" cy="679194"/>
            </a:xfrm>
            <a:custGeom>
              <a:avLst/>
              <a:gdLst>
                <a:gd name="connsiteX0" fmla="*/ 0 w 2955657"/>
                <a:gd name="connsiteY0" fmla="*/ 0 h 679194"/>
                <a:gd name="connsiteX1" fmla="*/ 2955657 w 2955657"/>
                <a:gd name="connsiteY1" fmla="*/ 0 h 679194"/>
                <a:gd name="connsiteX2" fmla="*/ 2892839 w 2955657"/>
                <a:gd name="connsiteY2" fmla="*/ 84007 h 679194"/>
                <a:gd name="connsiteX3" fmla="*/ 1630760 w 2955657"/>
                <a:gd name="connsiteY3" fmla="*/ 679194 h 679194"/>
                <a:gd name="connsiteX4" fmla="*/ 0 w 2955657"/>
                <a:gd name="connsiteY4" fmla="*/ 679194 h 679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5657" h="679194">
                  <a:moveTo>
                    <a:pt x="0" y="0"/>
                  </a:moveTo>
                  <a:lnTo>
                    <a:pt x="2955657" y="0"/>
                  </a:lnTo>
                  <a:lnTo>
                    <a:pt x="2892839" y="84007"/>
                  </a:lnTo>
                  <a:cubicBezTo>
                    <a:pt x="2592855" y="447504"/>
                    <a:pt x="2138868" y="679194"/>
                    <a:pt x="1630760" y="679194"/>
                  </a:cubicBezTo>
                  <a:lnTo>
                    <a:pt x="0" y="679194"/>
                  </a:ln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a:p>
          </p:txBody>
        </p:sp>
        <p:sp>
          <p:nvSpPr>
            <p:cNvPr id="47" name="Freeform: Shape 46">
              <a:extLst>
                <a:ext uri="{FF2B5EF4-FFF2-40B4-BE49-F238E27FC236}">
                  <a16:creationId xmlns:a16="http://schemas.microsoft.com/office/drawing/2014/main" id="{B40A1EF3-FA93-48F4-9F82-BC0C79635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51565" y="4121414"/>
              <a:ext cx="3266317" cy="2736586"/>
            </a:xfrm>
            <a:custGeom>
              <a:avLst/>
              <a:gdLst>
                <a:gd name="connsiteX0" fmla="*/ 1635557 w 3266317"/>
                <a:gd name="connsiteY0" fmla="*/ 0 h 2736586"/>
                <a:gd name="connsiteX1" fmla="*/ 3266317 w 3266317"/>
                <a:gd name="connsiteY1" fmla="*/ 0 h 2736586"/>
                <a:gd name="connsiteX2" fmla="*/ 3266317 w 3266317"/>
                <a:gd name="connsiteY2" fmla="*/ 1630760 h 2736586"/>
                <a:gd name="connsiteX3" fmla="*/ 2892838 w 3266317"/>
                <a:gd name="connsiteY3" fmla="*/ 2671131 h 2736586"/>
                <a:gd name="connsiteX4" fmla="*/ 2833348 w 3266317"/>
                <a:gd name="connsiteY4" fmla="*/ 2736586 h 2736586"/>
                <a:gd name="connsiteX5" fmla="*/ 0 w 3266317"/>
                <a:gd name="connsiteY5" fmla="*/ 2736586 h 2736586"/>
                <a:gd name="connsiteX6" fmla="*/ 0 w 3266317"/>
                <a:gd name="connsiteY6" fmla="*/ 1635558 h 2736586"/>
                <a:gd name="connsiteX7" fmla="*/ 1635557 w 3266317"/>
                <a:gd name="connsiteY7" fmla="*/ 0 h 2736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66317" h="2736586">
                  <a:moveTo>
                    <a:pt x="1635557" y="0"/>
                  </a:moveTo>
                  <a:lnTo>
                    <a:pt x="3266317" y="0"/>
                  </a:lnTo>
                  <a:lnTo>
                    <a:pt x="3266317" y="1630760"/>
                  </a:lnTo>
                  <a:cubicBezTo>
                    <a:pt x="3266317" y="2025955"/>
                    <a:pt x="3126159" y="2388411"/>
                    <a:pt x="2892838" y="2671131"/>
                  </a:cubicBezTo>
                  <a:lnTo>
                    <a:pt x="2833348" y="2736586"/>
                  </a:lnTo>
                  <a:lnTo>
                    <a:pt x="0" y="2736586"/>
                  </a:lnTo>
                  <a:lnTo>
                    <a:pt x="0" y="1635558"/>
                  </a:lnTo>
                  <a:cubicBezTo>
                    <a:pt x="0" y="732255"/>
                    <a:pt x="732254" y="0"/>
                    <a:pt x="1635557" y="0"/>
                  </a:cubicBezTo>
                  <a:close/>
                </a:path>
              </a:pathLst>
            </a:custGeom>
            <a:solidFill>
              <a:schemeClr val="accent1">
                <a:lumMod val="60000"/>
                <a:lumOff val="40000"/>
                <a:alpha val="60000"/>
              </a:schemeClr>
            </a:solidFill>
            <a:ln w="9331" cap="flat">
              <a:noFill/>
              <a:prstDash val="solid"/>
              <a:miter/>
            </a:ln>
          </p:spPr>
          <p:txBody>
            <a:bodyPr rtlCol="0" anchor="ctr"/>
            <a:lstStyle/>
            <a:p>
              <a:pPr lvl="0"/>
              <a:endParaRPr lang="en-US" dirty="0"/>
            </a:p>
          </p:txBody>
        </p:sp>
        <p:sp>
          <p:nvSpPr>
            <p:cNvPr id="48" name="Freeform: Shape 47">
              <a:extLst>
                <a:ext uri="{FF2B5EF4-FFF2-40B4-BE49-F238E27FC236}">
                  <a16:creationId xmlns:a16="http://schemas.microsoft.com/office/drawing/2014/main" id="{A985F09D-6969-44D0-B04F-4EDE0FEDA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755674" y="3386384"/>
              <a:ext cx="436325" cy="1309674"/>
            </a:xfrm>
            <a:custGeom>
              <a:avLst/>
              <a:gdLst>
                <a:gd name="connsiteX0" fmla="*/ 470325 w 477612"/>
                <a:gd name="connsiteY0" fmla="*/ 0 h 1433600"/>
                <a:gd name="connsiteX1" fmla="*/ 475607 w 477612"/>
                <a:gd name="connsiteY1" fmla="*/ 3701 h 1433600"/>
                <a:gd name="connsiteX2" fmla="*/ 477612 w 477612"/>
                <a:gd name="connsiteY2" fmla="*/ 5160 h 1433600"/>
                <a:gd name="connsiteX3" fmla="*/ 477612 w 477612"/>
                <a:gd name="connsiteY3" fmla="*/ 1428441 h 1433600"/>
                <a:gd name="connsiteX4" fmla="*/ 475607 w 477612"/>
                <a:gd name="connsiteY4" fmla="*/ 1429900 h 1433600"/>
                <a:gd name="connsiteX5" fmla="*/ 470325 w 477612"/>
                <a:gd name="connsiteY5" fmla="*/ 1433600 h 1433600"/>
                <a:gd name="connsiteX6" fmla="*/ 0 w 477612"/>
                <a:gd name="connsiteY6" fmla="*/ 716800 h 1433600"/>
                <a:gd name="connsiteX7" fmla="*/ 470325 w 477612"/>
                <a:gd name="connsiteY7" fmla="*/ 0 h 143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612" h="1433600">
                  <a:moveTo>
                    <a:pt x="470325" y="0"/>
                  </a:moveTo>
                  <a:cubicBezTo>
                    <a:pt x="470325" y="0"/>
                    <a:pt x="472162" y="1254"/>
                    <a:pt x="475607" y="3701"/>
                  </a:cubicBezTo>
                  <a:lnTo>
                    <a:pt x="477612" y="5160"/>
                  </a:lnTo>
                  <a:lnTo>
                    <a:pt x="477612" y="1428441"/>
                  </a:lnTo>
                  <a:lnTo>
                    <a:pt x="475607" y="1429900"/>
                  </a:lnTo>
                  <a:cubicBezTo>
                    <a:pt x="472162" y="1432347"/>
                    <a:pt x="470325" y="1433600"/>
                    <a:pt x="470325" y="1433600"/>
                  </a:cubicBezTo>
                  <a:cubicBezTo>
                    <a:pt x="470325" y="1433600"/>
                    <a:pt x="0" y="1112672"/>
                    <a:pt x="0" y="716800"/>
                  </a:cubicBezTo>
                  <a:cubicBezTo>
                    <a:pt x="0" y="320929"/>
                    <a:pt x="470325" y="0"/>
                    <a:pt x="470325" y="0"/>
                  </a:cubicBezTo>
                  <a:close/>
                </a:path>
              </a:pathLst>
            </a:cu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pPr lvl="0"/>
              <a:endParaRPr lang="en-US" dirty="0"/>
            </a:p>
          </p:txBody>
        </p:sp>
        <p:sp>
          <p:nvSpPr>
            <p:cNvPr id="49" name="Graphic 9">
              <a:extLst>
                <a:ext uri="{FF2B5EF4-FFF2-40B4-BE49-F238E27FC236}">
                  <a16:creationId xmlns:a16="http://schemas.microsoft.com/office/drawing/2014/main" id="{003913A0-A3C0-4ED8-8920-318068FBC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5870" y="791588"/>
              <a:ext cx="3232012" cy="3232012"/>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pPr lvl="0"/>
              <a:endParaRPr lang="en-US"/>
            </a:p>
          </p:txBody>
        </p:sp>
      </p:grpSp>
      <p:sp>
        <p:nvSpPr>
          <p:cNvPr id="67" name="Texture">
            <a:extLst>
              <a:ext uri="{FF2B5EF4-FFF2-40B4-BE49-F238E27FC236}">
                <a16:creationId xmlns:a16="http://schemas.microsoft.com/office/drawing/2014/main" id="{7FE1D329-7CB2-4DF5-B0C0-36DD19EBC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sp useBgFill="1">
        <p:nvSpPr>
          <p:cNvPr id="68" name="Background Fill">
            <a:extLst>
              <a:ext uri="{FF2B5EF4-FFF2-40B4-BE49-F238E27FC236}">
                <a16:creationId xmlns:a16="http://schemas.microsoft.com/office/drawing/2014/main" id="{FAFB3478-4AEC-431E-93B2-1593839C1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9525" cap="flat">
            <a:noFill/>
            <a:prstDash val="solid"/>
            <a:miter/>
          </a:ln>
        </p:spPr>
        <p:txBody>
          <a:bodyPr rtlCol="0" anchor="ctr"/>
          <a:lstStyle/>
          <a:p>
            <a:endParaRPr lang="en-US">
              <a:solidFill>
                <a:schemeClr val="tx1"/>
              </a:solidFill>
            </a:endParaRPr>
          </a:p>
        </p:txBody>
      </p:sp>
      <p:sp>
        <p:nvSpPr>
          <p:cNvPr id="69" name="Color Fill">
            <a:extLst>
              <a:ext uri="{FF2B5EF4-FFF2-40B4-BE49-F238E27FC236}">
                <a16:creationId xmlns:a16="http://schemas.microsoft.com/office/drawing/2014/main" id="{BA44E6CA-03F3-47EA-A9F3-5C0674E28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lumMod val="75000"/>
              <a:lumOff val="25000"/>
              <a:alpha val="40000"/>
            </a:schemeClr>
          </a:solidFill>
          <a:ln w="9525" cap="flat">
            <a:noFill/>
            <a:prstDash val="solid"/>
            <a:miter/>
          </a:ln>
        </p:spPr>
        <p:txBody>
          <a:bodyPr rtlCol="0" anchor="ctr"/>
          <a:lstStyle/>
          <a:p>
            <a:endParaRPr lang="en-US" dirty="0">
              <a:solidFill>
                <a:schemeClr val="bg2">
                  <a:lumMod val="75000"/>
                  <a:lumOff val="25000"/>
                </a:schemeClr>
              </a:solidFill>
            </a:endParaRPr>
          </a:p>
        </p:txBody>
      </p:sp>
      <p:grpSp>
        <p:nvGrpSpPr>
          <p:cNvPr id="70" name="Group 69">
            <a:extLst>
              <a:ext uri="{FF2B5EF4-FFF2-40B4-BE49-F238E27FC236}">
                <a16:creationId xmlns:a16="http://schemas.microsoft.com/office/drawing/2014/main" id="{7EE36A67-006F-476F-9635-DC6B386EEA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744625" y="685620"/>
            <a:ext cx="5444327" cy="6049020"/>
            <a:chOff x="6744625" y="685620"/>
            <a:chExt cx="5444327" cy="6049020"/>
          </a:xfrm>
        </p:grpSpPr>
        <p:sp>
          <p:nvSpPr>
            <p:cNvPr id="58" name="Oval 57">
              <a:extLst>
                <a:ext uri="{FF2B5EF4-FFF2-40B4-BE49-F238E27FC236}">
                  <a16:creationId xmlns:a16="http://schemas.microsoft.com/office/drawing/2014/main" id="{D09EE09B-0433-4F4A-B864-D895D8BAE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7132" y="6155147"/>
              <a:ext cx="227139" cy="22713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Graphic 9">
              <a:extLst>
                <a:ext uri="{FF2B5EF4-FFF2-40B4-BE49-F238E27FC236}">
                  <a16:creationId xmlns:a16="http://schemas.microsoft.com/office/drawing/2014/main" id="{50531F8D-2903-44C8-A854-DDCFFC34F1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744625" y="967196"/>
              <a:ext cx="2116766" cy="2116765"/>
            </a:xfrm>
            <a:custGeom>
              <a:avLst/>
              <a:gdLst>
                <a:gd name="connsiteX0" fmla="*/ 6861546 w 6861545"/>
                <a:gd name="connsiteY0" fmla="*/ 6861546 h 6861545"/>
                <a:gd name="connsiteX1" fmla="*/ 3435812 w 6861545"/>
                <a:gd name="connsiteY1" fmla="*/ 6861546 h 6861545"/>
                <a:gd name="connsiteX2" fmla="*/ 0 w 6861545"/>
                <a:gd name="connsiteY2" fmla="*/ 3425734 h 6861545"/>
                <a:gd name="connsiteX3" fmla="*/ 0 w 6861545"/>
                <a:gd name="connsiteY3" fmla="*/ 0 h 6861545"/>
                <a:gd name="connsiteX4" fmla="*/ 3425734 w 6861545"/>
                <a:gd name="connsiteY4" fmla="*/ 0 h 6861545"/>
                <a:gd name="connsiteX5" fmla="*/ 6861546 w 6861545"/>
                <a:gd name="connsiteY5" fmla="*/ 3435812 h 6861545"/>
                <a:gd name="connsiteX6" fmla="*/ 6861546 w 6861545"/>
                <a:gd name="connsiteY6" fmla="*/ 6861546 h 6861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61545" h="6861545">
                  <a:moveTo>
                    <a:pt x="6861546" y="6861546"/>
                  </a:moveTo>
                  <a:lnTo>
                    <a:pt x="3435812" y="6861546"/>
                  </a:lnTo>
                  <a:cubicBezTo>
                    <a:pt x="1538245" y="6861546"/>
                    <a:pt x="0" y="5323301"/>
                    <a:pt x="0" y="3425734"/>
                  </a:cubicBezTo>
                  <a:lnTo>
                    <a:pt x="0" y="0"/>
                  </a:lnTo>
                  <a:lnTo>
                    <a:pt x="3425734" y="0"/>
                  </a:lnTo>
                  <a:cubicBezTo>
                    <a:pt x="5323301" y="0"/>
                    <a:pt x="6861546" y="1538245"/>
                    <a:pt x="6861546" y="3435812"/>
                  </a:cubicBezTo>
                  <a:lnTo>
                    <a:pt x="6861546" y="6861546"/>
                  </a:ln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endParaRPr lang="en-US" dirty="0"/>
            </a:p>
          </p:txBody>
        </p:sp>
        <p:sp>
          <p:nvSpPr>
            <p:cNvPr id="60" name="Graphic 18">
              <a:extLst>
                <a:ext uri="{FF2B5EF4-FFF2-40B4-BE49-F238E27FC236}">
                  <a16:creationId xmlns:a16="http://schemas.microsoft.com/office/drawing/2014/main" id="{95661429-E56F-4057-B25B-914DB7F87E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00000">
              <a:off x="9618226" y="3599573"/>
              <a:ext cx="2057060" cy="3135067"/>
            </a:xfrm>
            <a:custGeom>
              <a:avLst/>
              <a:gdLst>
                <a:gd name="connsiteX0" fmla="*/ 3413379 w 3413378"/>
                <a:gd name="connsiteY0" fmla="*/ 3266028 h 6532054"/>
                <a:gd name="connsiteX1" fmla="*/ 1706689 w 3413378"/>
                <a:gd name="connsiteY1" fmla="*/ 6532055 h 6532054"/>
                <a:gd name="connsiteX2" fmla="*/ 0 w 3413378"/>
                <a:gd name="connsiteY2" fmla="*/ 3266028 h 6532054"/>
                <a:gd name="connsiteX3" fmla="*/ 1706689 w 3413378"/>
                <a:gd name="connsiteY3" fmla="*/ 0 h 6532054"/>
                <a:gd name="connsiteX4" fmla="*/ 3413379 w 3413378"/>
                <a:gd name="connsiteY4" fmla="*/ 3266028 h 65320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378" h="6532054">
                  <a:moveTo>
                    <a:pt x="3413379" y="3266028"/>
                  </a:moveTo>
                  <a:cubicBezTo>
                    <a:pt x="3413379" y="5069777"/>
                    <a:pt x="1706689" y="6532055"/>
                    <a:pt x="1706689" y="6532055"/>
                  </a:cubicBezTo>
                  <a:cubicBezTo>
                    <a:pt x="1706689" y="6532055"/>
                    <a:pt x="0" y="5069777"/>
                    <a:pt x="0" y="3266028"/>
                  </a:cubicBezTo>
                  <a:cubicBezTo>
                    <a:pt x="0" y="1462278"/>
                    <a:pt x="1706689" y="0"/>
                    <a:pt x="1706689" y="0"/>
                  </a:cubicBezTo>
                  <a:cubicBezTo>
                    <a:pt x="1706689" y="0"/>
                    <a:pt x="3413379" y="1462278"/>
                    <a:pt x="3413379" y="3266028"/>
                  </a:cubicBezTo>
                  <a:close/>
                </a:path>
              </a:pathLst>
            </a:custGeom>
            <a:solidFill>
              <a:schemeClr val="accent1">
                <a:lumMod val="75000"/>
                <a:alpha val="65000"/>
              </a:schemeClr>
            </a:solidFill>
            <a:ln w="9331" cap="flat">
              <a:noFill/>
              <a:prstDash val="solid"/>
              <a:miter/>
            </a:ln>
          </p:spPr>
          <p:txBody>
            <a:bodyPr rtlCol="0" anchor="ctr"/>
            <a:lstStyle/>
            <a:p>
              <a:endParaRPr lang="en-US"/>
            </a:p>
          </p:txBody>
        </p:sp>
        <p:sp>
          <p:nvSpPr>
            <p:cNvPr id="61" name="Oval 60">
              <a:extLst>
                <a:ext uri="{FF2B5EF4-FFF2-40B4-BE49-F238E27FC236}">
                  <a16:creationId xmlns:a16="http://schemas.microsoft.com/office/drawing/2014/main" id="{07D6490B-F4AE-4A13-BB54-35274AB32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6262" y="685620"/>
              <a:ext cx="265579" cy="265579"/>
            </a:xfrm>
            <a:prstGeom prst="ellipse">
              <a:avLst/>
            </a:prstGeom>
            <a:pattFill prst="pct5">
              <a:fgClr>
                <a:schemeClr val="accent4">
                  <a:lumMod val="20000"/>
                  <a:lumOff val="80000"/>
                </a:schemeClr>
              </a:fgClr>
              <a:bgClr>
                <a:schemeClr val="accent4">
                  <a:lumMod val="60000"/>
                  <a:lumOff val="40000"/>
                </a:schemeClr>
              </a:bgClr>
            </a:pattFill>
            <a:ln w="9525" cap="flat">
              <a:noFill/>
              <a:prstDash val="solid"/>
              <a:miter/>
            </a:ln>
          </p:spPr>
          <p:txBody>
            <a:bodyPr rtlCol="0" anchor="ctr"/>
            <a:lstStyle/>
            <a:p>
              <a:endParaRPr lang="en-US">
                <a:solidFill>
                  <a:schemeClr val="tx1"/>
                </a:solidFill>
              </a:endParaRPr>
            </a:p>
          </p:txBody>
        </p:sp>
        <p:sp>
          <p:nvSpPr>
            <p:cNvPr id="62" name="Freeform: Shape 61">
              <a:extLst>
                <a:ext uri="{FF2B5EF4-FFF2-40B4-BE49-F238E27FC236}">
                  <a16:creationId xmlns:a16="http://schemas.microsoft.com/office/drawing/2014/main" id="{D0FA281D-945D-4639-8F12-BC2D20C49E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60221" y="1219177"/>
              <a:ext cx="528731" cy="1057462"/>
            </a:xfrm>
            <a:custGeom>
              <a:avLst/>
              <a:gdLst>
                <a:gd name="connsiteX0" fmla="*/ 528731 w 528731"/>
                <a:gd name="connsiteY0" fmla="*/ 0 h 1057462"/>
                <a:gd name="connsiteX1" fmla="*/ 528731 w 528731"/>
                <a:gd name="connsiteY1" fmla="*/ 1057462 h 1057462"/>
                <a:gd name="connsiteX2" fmla="*/ 0 w 528731"/>
                <a:gd name="connsiteY2" fmla="*/ 528731 h 1057462"/>
                <a:gd name="connsiteX3" fmla="*/ 528731 w 528731"/>
                <a:gd name="connsiteY3" fmla="*/ 0 h 1057462"/>
              </a:gdLst>
              <a:ahLst/>
              <a:cxnLst>
                <a:cxn ang="0">
                  <a:pos x="connsiteX0" y="connsiteY0"/>
                </a:cxn>
                <a:cxn ang="0">
                  <a:pos x="connsiteX1" y="connsiteY1"/>
                </a:cxn>
                <a:cxn ang="0">
                  <a:pos x="connsiteX2" y="connsiteY2"/>
                </a:cxn>
                <a:cxn ang="0">
                  <a:pos x="connsiteX3" y="connsiteY3"/>
                </a:cxn>
              </a:cxnLst>
              <a:rect l="l" t="t" r="r" b="b"/>
              <a:pathLst>
                <a:path w="528731" h="1057462">
                  <a:moveTo>
                    <a:pt x="528731" y="0"/>
                  </a:moveTo>
                  <a:lnTo>
                    <a:pt x="528731" y="1057462"/>
                  </a:lnTo>
                  <a:cubicBezTo>
                    <a:pt x="236721" y="1057462"/>
                    <a:pt x="0" y="820741"/>
                    <a:pt x="0" y="528731"/>
                  </a:cubicBezTo>
                  <a:cubicBezTo>
                    <a:pt x="0" y="236721"/>
                    <a:pt x="236721" y="0"/>
                    <a:pt x="528731" y="0"/>
                  </a:cubicBezTo>
                  <a:close/>
                </a:path>
              </a:pathLst>
            </a:custGeom>
            <a:pattFill prst="pct5">
              <a:fgClr>
                <a:schemeClr val="accent4">
                  <a:lumMod val="60000"/>
                  <a:lumOff val="40000"/>
                </a:schemeClr>
              </a:fgClr>
              <a:bgClr>
                <a:schemeClr val="accent1">
                  <a:lumMod val="75000"/>
                </a:schemeClr>
              </a:bgClr>
            </a:pattFill>
            <a:ln w="9525" cap="flat">
              <a:noFill/>
              <a:prstDash val="solid"/>
              <a:miter/>
            </a:ln>
          </p:spPr>
          <p:txBody>
            <a:bodyPr rtlCol="0" anchor="ctr"/>
            <a:lstStyle/>
            <a:p>
              <a:endParaRPr lang="en-US"/>
            </a:p>
          </p:txBody>
        </p:sp>
      </p:grpSp>
      <p:sp>
        <p:nvSpPr>
          <p:cNvPr id="64" name="Texture">
            <a:extLst>
              <a:ext uri="{FF2B5EF4-FFF2-40B4-BE49-F238E27FC236}">
                <a16:creationId xmlns:a16="http://schemas.microsoft.com/office/drawing/2014/main" id="{2E922E9E-A29B-4164-A634-B718A4336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blipFill dpi="0" rotWithShape="1">
            <a:blip r:embed="rId2">
              <a:alphaModFix amt="6000"/>
            </a:blip>
            <a:srcRect/>
            <a:tile tx="0" ty="0" sx="100000" sy="100000" flip="none" algn="tl"/>
          </a:blipFill>
          <a:ln w="9525" cap="flat">
            <a:noFill/>
            <a:prstDash val="solid"/>
            <a:miter/>
          </a:ln>
        </p:spPr>
        <p:txBody>
          <a:bodyPr rtlCol="0" anchor="ctr"/>
          <a:lstStyle/>
          <a:p>
            <a:endParaRPr lang="en-US" dirty="0"/>
          </a:p>
        </p:txBody>
      </p:sp>
      <p:pic>
        <p:nvPicPr>
          <p:cNvPr id="34" name="Picture 33" descr="Vector African Map With Countries Abstract Red And Yellow, 60% OFF">
            <a:extLst>
              <a:ext uri="{FF2B5EF4-FFF2-40B4-BE49-F238E27FC236}">
                <a16:creationId xmlns:a16="http://schemas.microsoft.com/office/drawing/2014/main" id="{779A7083-3AB9-3CC1-5C32-3B27EED02B77}"/>
              </a:ext>
            </a:extLst>
          </p:cNvPr>
          <p:cNvPicPr>
            <a:picLocks noChangeAspect="1"/>
          </p:cNvPicPr>
          <p:nvPr/>
        </p:nvPicPr>
        <p:blipFill rotWithShape="1">
          <a:blip r:embed="rId3"/>
          <a:srcRect r="3" b="7503"/>
          <a:stretch/>
        </p:blipFill>
        <p:spPr>
          <a:xfrm>
            <a:off x="7048316" y="1135173"/>
            <a:ext cx="4748792" cy="4748792"/>
          </a:xfrm>
          <a:custGeom>
            <a:avLst/>
            <a:gdLst/>
            <a:ahLst/>
            <a:cxnLst/>
            <a:rect l="l" t="t" r="r" b="b"/>
            <a:pathLst>
              <a:path w="3129592" h="3129592">
                <a:moveTo>
                  <a:pt x="1564796" y="0"/>
                </a:moveTo>
                <a:cubicBezTo>
                  <a:pt x="2429009" y="0"/>
                  <a:pt x="3129592" y="700583"/>
                  <a:pt x="3129592" y="1564796"/>
                </a:cubicBezTo>
                <a:cubicBezTo>
                  <a:pt x="3129592" y="2429009"/>
                  <a:pt x="2429009" y="3129592"/>
                  <a:pt x="1564796" y="3129592"/>
                </a:cubicBezTo>
                <a:cubicBezTo>
                  <a:pt x="700583" y="3129592"/>
                  <a:pt x="0" y="2429009"/>
                  <a:pt x="0" y="1564796"/>
                </a:cubicBezTo>
                <a:cubicBezTo>
                  <a:pt x="0" y="700583"/>
                  <a:pt x="700583" y="0"/>
                  <a:pt x="1564796" y="0"/>
                </a:cubicBezTo>
                <a:close/>
              </a:path>
            </a:pathLst>
          </a:custGeom>
        </p:spPr>
      </p:pic>
      <p:graphicFrame>
        <p:nvGraphicFramePr>
          <p:cNvPr id="7" name="Text Placeholder 3">
            <a:extLst>
              <a:ext uri="{FF2B5EF4-FFF2-40B4-BE49-F238E27FC236}">
                <a16:creationId xmlns:a16="http://schemas.microsoft.com/office/drawing/2014/main" id="{740E395D-720E-A1C1-99E1-A47D0AC0B3DE}"/>
              </a:ext>
            </a:extLst>
          </p:cNvPr>
          <p:cNvGraphicFramePr/>
          <p:nvPr>
            <p:extLst>
              <p:ext uri="{D42A27DB-BD31-4B8C-83A1-F6EECF244321}">
                <p14:modId xmlns:p14="http://schemas.microsoft.com/office/powerpoint/2010/main" val="3164784212"/>
              </p:ext>
            </p:extLst>
          </p:nvPr>
        </p:nvGraphicFramePr>
        <p:xfrm>
          <a:off x="478665" y="1667418"/>
          <a:ext cx="5895581" cy="40802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68536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ED257-953E-131A-D0F9-39EAD560CF80}"/>
              </a:ext>
            </a:extLst>
          </p:cNvPr>
          <p:cNvSpPr>
            <a:spLocks noGrp="1"/>
          </p:cNvSpPr>
          <p:nvPr>
            <p:ph type="title"/>
          </p:nvPr>
        </p:nvSpPr>
        <p:spPr>
          <a:xfrm>
            <a:off x="553791" y="668049"/>
            <a:ext cx="4218234" cy="1044416"/>
          </a:xfrm>
        </p:spPr>
        <p:txBody>
          <a:bodyPr/>
          <a:lstStyle/>
          <a:p>
            <a:r>
              <a:rPr lang="en-US" dirty="0"/>
              <a:t>Variables </a:t>
            </a:r>
          </a:p>
        </p:txBody>
      </p:sp>
      <p:pic>
        <p:nvPicPr>
          <p:cNvPr id="5" name="Picture Placeholder 4" descr="Vector African Map With Countries Abstract Red And Yellow, 60% OFF">
            <a:extLst>
              <a:ext uri="{FF2B5EF4-FFF2-40B4-BE49-F238E27FC236}">
                <a16:creationId xmlns:a16="http://schemas.microsoft.com/office/drawing/2014/main" id="{5590464C-00EB-6C5B-D4AF-5DAD74B5E104}"/>
              </a:ext>
            </a:extLst>
          </p:cNvPr>
          <p:cNvPicPr>
            <a:picLocks noGrp="1" noChangeAspect="1"/>
          </p:cNvPicPr>
          <p:nvPr>
            <p:ph type="pic" idx="1"/>
          </p:nvPr>
        </p:nvPicPr>
        <p:blipFill rotWithShape="1">
          <a:blip r:embed="rId2"/>
          <a:srcRect l="216" t="-5812" r="-217" b="8016"/>
          <a:stretch/>
        </p:blipFill>
        <p:spPr>
          <a:xfrm>
            <a:off x="4893413" y="474866"/>
            <a:ext cx="4958441" cy="5236806"/>
          </a:xfrm>
        </p:spPr>
      </p:pic>
      <p:sp>
        <p:nvSpPr>
          <p:cNvPr id="4" name="Text Placeholder 3">
            <a:extLst>
              <a:ext uri="{FF2B5EF4-FFF2-40B4-BE49-F238E27FC236}">
                <a16:creationId xmlns:a16="http://schemas.microsoft.com/office/drawing/2014/main" id="{EC8DBDF6-1FC1-B196-0D2D-16425C9AE21C}"/>
              </a:ext>
            </a:extLst>
          </p:cNvPr>
          <p:cNvSpPr>
            <a:spLocks noGrp="1"/>
          </p:cNvSpPr>
          <p:nvPr>
            <p:ph type="body" sz="half" idx="2"/>
          </p:nvPr>
        </p:nvSpPr>
        <p:spPr>
          <a:xfrm>
            <a:off x="457200" y="2769504"/>
            <a:ext cx="4314825" cy="2391145"/>
          </a:xfrm>
        </p:spPr>
        <p:txBody>
          <a:bodyPr vert="horz" lIns="91440" tIns="45720" rIns="91440" bIns="45720" rtlCol="0" anchor="t">
            <a:normAutofit fontScale="92500" lnSpcReduction="20000"/>
          </a:bodyPr>
          <a:lstStyle/>
          <a:p>
            <a:r>
              <a:rPr lang="en-US" dirty="0"/>
              <a:t>Location</a:t>
            </a:r>
          </a:p>
          <a:p>
            <a:r>
              <a:rPr lang="en-US" dirty="0"/>
              <a:t>Types of Rocks </a:t>
            </a:r>
          </a:p>
          <a:p>
            <a:r>
              <a:rPr lang="en-US" dirty="0"/>
              <a:t>Seasons- Wet Seasons and prolong dry seasons </a:t>
            </a:r>
          </a:p>
          <a:p>
            <a:r>
              <a:rPr lang="en-US" dirty="0"/>
              <a:t>Poor piping system</a:t>
            </a:r>
          </a:p>
          <a:p>
            <a:r>
              <a:rPr lang="en-US" dirty="0"/>
              <a:t>Little to no availability of sanitation facilities </a:t>
            </a:r>
          </a:p>
        </p:txBody>
      </p:sp>
    </p:spTree>
    <p:extLst>
      <p:ext uri="{BB962C8B-B14F-4D97-AF65-F5344CB8AC3E}">
        <p14:creationId xmlns:p14="http://schemas.microsoft.com/office/powerpoint/2010/main" val="3975174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36A86-9707-7B09-49F4-B7229150324C}"/>
              </a:ext>
            </a:extLst>
          </p:cNvPr>
          <p:cNvSpPr>
            <a:spLocks noGrp="1"/>
          </p:cNvSpPr>
          <p:nvPr>
            <p:ph type="title"/>
          </p:nvPr>
        </p:nvSpPr>
        <p:spPr/>
        <p:txBody>
          <a:bodyPr/>
          <a:lstStyle/>
          <a:p>
            <a:r>
              <a:rPr lang="en-US" dirty="0"/>
              <a:t>Solution</a:t>
            </a:r>
          </a:p>
        </p:txBody>
      </p:sp>
      <p:sp>
        <p:nvSpPr>
          <p:cNvPr id="3" name="Content Placeholder 2">
            <a:extLst>
              <a:ext uri="{FF2B5EF4-FFF2-40B4-BE49-F238E27FC236}">
                <a16:creationId xmlns:a16="http://schemas.microsoft.com/office/drawing/2014/main" id="{583A08A6-811A-E649-CBA3-CEE29DB6873C}"/>
              </a:ext>
            </a:extLst>
          </p:cNvPr>
          <p:cNvSpPr>
            <a:spLocks noGrp="1"/>
          </p:cNvSpPr>
          <p:nvPr>
            <p:ph idx="1"/>
          </p:nvPr>
        </p:nvSpPr>
        <p:spPr/>
        <p:txBody>
          <a:bodyPr vert="horz" lIns="91440" tIns="45720" rIns="91440" bIns="45720" rtlCol="0" anchor="t">
            <a:normAutofit/>
          </a:bodyPr>
          <a:lstStyle/>
          <a:p>
            <a:pPr marL="0" indent="0">
              <a:buNone/>
            </a:pPr>
            <a:r>
              <a:rPr lang="en-US" dirty="0"/>
              <a:t>Multiple Desalination systems</a:t>
            </a:r>
          </a:p>
          <a:p>
            <a:pPr marL="0" indent="0">
              <a:buNone/>
            </a:pPr>
            <a:r>
              <a:rPr lang="en-US" dirty="0"/>
              <a:t>Proper Piping Systems</a:t>
            </a:r>
          </a:p>
          <a:p>
            <a:pPr marL="0" indent="0">
              <a:buNone/>
            </a:pPr>
            <a:r>
              <a:rPr lang="en-US" dirty="0"/>
              <a:t>Drilling system in near proximities to infrastructure like schools and library.</a:t>
            </a:r>
          </a:p>
          <a:p>
            <a:pPr marL="0" indent="0">
              <a:buNone/>
            </a:pPr>
            <a:r>
              <a:rPr lang="en-US" dirty="0"/>
              <a:t>Community Sanitation facilities</a:t>
            </a:r>
          </a:p>
          <a:p>
            <a:pPr marL="0" indent="0">
              <a:buNone/>
            </a:pPr>
            <a:r>
              <a:rPr lang="en-US" dirty="0"/>
              <a:t>And water truck trips from replenishable water supply</a:t>
            </a:r>
          </a:p>
          <a:p>
            <a:pPr marL="0" indent="0">
              <a:buNone/>
            </a:pPr>
            <a:r>
              <a:rPr lang="en-US" dirty="0"/>
              <a:t>And large storage tanks for water</a:t>
            </a:r>
          </a:p>
          <a:p>
            <a:pPr marL="0" indent="0">
              <a:buNone/>
            </a:pPr>
            <a:endParaRPr lang="en-US" dirty="0"/>
          </a:p>
        </p:txBody>
      </p:sp>
    </p:spTree>
    <p:extLst>
      <p:ext uri="{BB962C8B-B14F-4D97-AF65-F5344CB8AC3E}">
        <p14:creationId xmlns:p14="http://schemas.microsoft.com/office/powerpoint/2010/main" val="2328259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D39B6-3427-7536-C95F-DD6DDE163FD3}"/>
              </a:ext>
            </a:extLst>
          </p:cNvPr>
          <p:cNvSpPr>
            <a:spLocks noGrp="1"/>
          </p:cNvSpPr>
          <p:nvPr>
            <p:ph type="title"/>
          </p:nvPr>
        </p:nvSpPr>
        <p:spPr/>
        <p:txBody>
          <a:bodyPr/>
          <a:lstStyle/>
          <a:p>
            <a:r>
              <a:rPr lang="en-US" dirty="0"/>
              <a:t>Recommendation </a:t>
            </a:r>
          </a:p>
        </p:txBody>
      </p:sp>
      <p:sp>
        <p:nvSpPr>
          <p:cNvPr id="3" name="Content Placeholder 2">
            <a:extLst>
              <a:ext uri="{FF2B5EF4-FFF2-40B4-BE49-F238E27FC236}">
                <a16:creationId xmlns:a16="http://schemas.microsoft.com/office/drawing/2014/main" id="{E0931696-8A09-F41F-7CCA-5C5D855DCDB4}"/>
              </a:ext>
            </a:extLst>
          </p:cNvPr>
          <p:cNvSpPr>
            <a:spLocks noGrp="1"/>
          </p:cNvSpPr>
          <p:nvPr>
            <p:ph idx="1"/>
          </p:nvPr>
        </p:nvSpPr>
        <p:spPr/>
        <p:txBody>
          <a:bodyPr vert="horz" lIns="91440" tIns="45720" rIns="91440" bIns="45720" rtlCol="0" anchor="t">
            <a:normAutofit/>
          </a:bodyPr>
          <a:lstStyle/>
          <a:p>
            <a:r>
              <a:rPr lang="en-US" dirty="0"/>
              <a:t>The existing policy and the sub-context of the policy as no obvious flaws just little funding, NGOs and GOs ad charities should work together help decrease the numbers and in turn, decrease the waterborne diseases affecting the countries. </a:t>
            </a:r>
          </a:p>
        </p:txBody>
      </p:sp>
    </p:spTree>
    <p:extLst>
      <p:ext uri="{BB962C8B-B14F-4D97-AF65-F5344CB8AC3E}">
        <p14:creationId xmlns:p14="http://schemas.microsoft.com/office/powerpoint/2010/main" val="2825557400"/>
      </p:ext>
    </p:extLst>
  </p:cSld>
  <p:clrMapOvr>
    <a:masterClrMapping/>
  </p:clrMapOvr>
</p:sld>
</file>

<file path=ppt/theme/theme1.xml><?xml version="1.0" encoding="utf-8"?>
<a:theme xmlns:a="http://schemas.openxmlformats.org/drawingml/2006/main" name="TropicVTI">
  <a:themeElements>
    <a:clrScheme name="Tropic">
      <a:dk1>
        <a:srgbClr val="000000"/>
      </a:dk1>
      <a:lt1>
        <a:sysClr val="window" lastClr="FFFFFF"/>
      </a:lt1>
      <a:dk2>
        <a:srgbClr val="09392F"/>
      </a:dk2>
      <a:lt2>
        <a:srgbClr val="ECF0F0"/>
      </a:lt2>
      <a:accent1>
        <a:srgbClr val="1EBE9B"/>
      </a:accent1>
      <a:accent2>
        <a:srgbClr val="FD7C7C"/>
      </a:accent2>
      <a:accent3>
        <a:srgbClr val="7DA8B5"/>
      </a:accent3>
      <a:accent4>
        <a:srgbClr val="168E74"/>
      </a:accent4>
      <a:accent5>
        <a:srgbClr val="FB7365"/>
      </a:accent5>
      <a:accent6>
        <a:srgbClr val="D39B17"/>
      </a:accent6>
      <a:hlink>
        <a:srgbClr val="EF08F7"/>
      </a:hlink>
      <a:folHlink>
        <a:srgbClr val="8477FE"/>
      </a:folHlink>
    </a:clrScheme>
    <a:fontScheme name="Tropic">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ropicVTI" id="{DE8751F2-0439-4D1D-A674-AFC241C9701D}" vid="{C41D9140-98E0-4A26-97C4-97FDCB8D6E04}"/>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TropicVTI</vt:lpstr>
      <vt:lpstr>Human Right: Water and Sanitation </vt:lpstr>
      <vt:lpstr>PowerPoint Presentation</vt:lpstr>
      <vt:lpstr>PowerPoint Presentation</vt:lpstr>
      <vt:lpstr>Variables </vt:lpstr>
      <vt:lpstr>Solution</vt:lpstr>
      <vt:lpstr>Recommendation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292</cp:revision>
  <dcterms:created xsi:type="dcterms:W3CDTF">2024-05-01T14:54:45Z</dcterms:created>
  <dcterms:modified xsi:type="dcterms:W3CDTF">2024-05-01T17:10:50Z</dcterms:modified>
</cp:coreProperties>
</file>