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8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10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7.xml" ContentType="application/vnd.openxmlformats-officedocument.presentationml.notesSlide+xml"/>
  <Override PartName="/ppt/diagrams/data11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2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diagrams/data7.xml" ContentType="application/vnd.openxmlformats-officedocument.drawingml.diagramData+xml"/>
  <Override PartName="/ppt/diagrams/layout60.xml" ContentType="application/vnd.openxmlformats-officedocument.drawingml.diagramLayout+xml"/>
  <Override PartName="/ppt/diagrams/quickStyle60.xml" ContentType="application/vnd.openxmlformats-officedocument.drawingml.diagramStyle+xml"/>
  <Override PartName="/ppt/diagrams/colors60.xml" ContentType="application/vnd.openxmlformats-officedocument.drawingml.diagramColors+xml"/>
  <Override PartName="/ppt/diagrams/data9.xml" ContentType="application/vnd.openxmlformats-officedocument.drawingml.diagramData+xml"/>
  <Override PartName="/ppt/diagrams/layout70.xml" ContentType="application/vnd.openxmlformats-officedocument.drawingml.diagramLayout+xml"/>
  <Override PartName="/ppt/diagrams/quickStyle70.xml" ContentType="application/vnd.openxmlformats-officedocument.drawingml.diagramStyle+xml"/>
  <Override PartName="/ppt/diagrams/colors70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8" r:id="rId1"/>
  </p:sldMasterIdLst>
  <p:notesMasterIdLst>
    <p:notesMasterId r:id="rId13"/>
  </p:notesMasterIdLst>
  <p:sldIdLst>
    <p:sldId id="256" r:id="rId2"/>
    <p:sldId id="257" r:id="rId3"/>
    <p:sldId id="258" r:id="rId4"/>
    <p:sldId id="267" r:id="rId5"/>
    <p:sldId id="259" r:id="rId6"/>
    <p:sldId id="261" r:id="rId7"/>
    <p:sldId id="266" r:id="rId8"/>
    <p:sldId id="262" r:id="rId9"/>
    <p:sldId id="263" r:id="rId10"/>
    <p:sldId id="264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3D7488-980A-4BF3-A6A9-2B47825884DC}" v="1604" dt="2023-11-16T20:01:49.5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653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Howe" userId="90817ae2846f2267" providerId="LiveId" clId="{CE3D7488-980A-4BF3-A6A9-2B47825884DC}"/>
    <pc:docChg chg="undo redo custSel addSld delSld modSld sldOrd">
      <pc:chgData name="James Howe" userId="90817ae2846f2267" providerId="LiveId" clId="{CE3D7488-980A-4BF3-A6A9-2B47825884DC}" dt="2023-11-16T20:02:21.821" v="3130" actId="20577"/>
      <pc:docMkLst>
        <pc:docMk/>
      </pc:docMkLst>
      <pc:sldChg chg="addSp delSp modSp mod modTransition setBg setClrOvrMap delDesignElem chgLayout">
        <pc:chgData name="James Howe" userId="90817ae2846f2267" providerId="LiveId" clId="{CE3D7488-980A-4BF3-A6A9-2B47825884DC}" dt="2023-11-16T13:55:08.557" v="2422" actId="403"/>
        <pc:sldMkLst>
          <pc:docMk/>
          <pc:sldMk cId="1938823447" sldId="256"/>
        </pc:sldMkLst>
        <pc:spChg chg="mod ord">
          <ac:chgData name="James Howe" userId="90817ae2846f2267" providerId="LiveId" clId="{CE3D7488-980A-4BF3-A6A9-2B47825884DC}" dt="2023-11-15T17:06:09.090" v="1270" actId="403"/>
          <ac:spMkLst>
            <pc:docMk/>
            <pc:sldMk cId="1938823447" sldId="256"/>
            <ac:spMk id="2" creationId="{BB24D737-583F-47E7-ABE8-CBB78E0E999A}"/>
          </ac:spMkLst>
        </pc:spChg>
        <pc:spChg chg="mod ord">
          <ac:chgData name="James Howe" userId="90817ae2846f2267" providerId="LiveId" clId="{CE3D7488-980A-4BF3-A6A9-2B47825884DC}" dt="2023-11-16T13:55:08.557" v="2422" actId="403"/>
          <ac:spMkLst>
            <pc:docMk/>
            <pc:sldMk cId="1938823447" sldId="256"/>
            <ac:spMk id="3" creationId="{333BA56F-9C8F-1C75-9AEF-F076600D5F40}"/>
          </ac:spMkLst>
        </pc:spChg>
        <pc:spChg chg="del">
          <ac:chgData name="James Howe" userId="90817ae2846f2267" providerId="LiveId" clId="{CE3D7488-980A-4BF3-A6A9-2B47825884DC}" dt="2023-11-15T17:00:50.883" v="1208" actId="700"/>
          <ac:spMkLst>
            <pc:docMk/>
            <pc:sldMk cId="1938823447" sldId="256"/>
            <ac:spMk id="10" creationId="{388DD50E-1D2D-48C6-A470-79FB7F337F8A}"/>
          </ac:spMkLst>
        </pc:spChg>
        <pc:spChg chg="del">
          <ac:chgData name="James Howe" userId="90817ae2846f2267" providerId="LiveId" clId="{CE3D7488-980A-4BF3-A6A9-2B47825884DC}" dt="2023-11-15T17:00:50.883" v="1208" actId="700"/>
          <ac:spMkLst>
            <pc:docMk/>
            <pc:sldMk cId="1938823447" sldId="256"/>
            <ac:spMk id="12" creationId="{786DE8A2-E45F-4163-B246-A5162E17BE1F}"/>
          </ac:spMkLst>
        </pc:spChg>
        <pc:spChg chg="del">
          <ac:chgData name="James Howe" userId="90817ae2846f2267" providerId="LiveId" clId="{CE3D7488-980A-4BF3-A6A9-2B47825884DC}" dt="2023-11-15T17:00:50.883" v="1208" actId="700"/>
          <ac:spMkLst>
            <pc:docMk/>
            <pc:sldMk cId="1938823447" sldId="256"/>
            <ac:spMk id="14" creationId="{CC88A9C7-37B3-4341-BF1A-E8F3049ECB19}"/>
          </ac:spMkLst>
        </pc:spChg>
        <pc:spChg chg="add del">
          <ac:chgData name="James Howe" userId="90817ae2846f2267" providerId="LiveId" clId="{CE3D7488-980A-4BF3-A6A9-2B47825884DC}" dt="2023-11-15T17:01:03.367" v="1211" actId="26606"/>
          <ac:spMkLst>
            <pc:docMk/>
            <pc:sldMk cId="1938823447" sldId="256"/>
            <ac:spMk id="19" creationId="{20E145FF-1D18-4246-A2BA-9F6B4D53364C}"/>
          </ac:spMkLst>
        </pc:spChg>
        <pc:spChg chg="add del">
          <ac:chgData name="James Howe" userId="90817ae2846f2267" providerId="LiveId" clId="{CE3D7488-980A-4BF3-A6A9-2B47825884DC}" dt="2023-11-15T17:01:03.367" v="1211" actId="26606"/>
          <ac:spMkLst>
            <pc:docMk/>
            <pc:sldMk cId="1938823447" sldId="256"/>
            <ac:spMk id="21" creationId="{FB3EF4D6-026A-4D52-B916-967329EE3FFE}"/>
          </ac:spMkLst>
        </pc:spChg>
        <pc:spChg chg="add del">
          <ac:chgData name="James Howe" userId="90817ae2846f2267" providerId="LiveId" clId="{CE3D7488-980A-4BF3-A6A9-2B47825884DC}" dt="2023-11-15T17:01:03.367" v="1211" actId="26606"/>
          <ac:spMkLst>
            <pc:docMk/>
            <pc:sldMk cId="1938823447" sldId="256"/>
            <ac:spMk id="23" creationId="{4DB4846F-6AA5-4DB3-9581-D95F22BD5662}"/>
          </ac:spMkLst>
        </pc:spChg>
        <pc:spChg chg="add del">
          <ac:chgData name="James Howe" userId="90817ae2846f2267" providerId="LiveId" clId="{CE3D7488-980A-4BF3-A6A9-2B47825884DC}" dt="2023-11-15T17:01:03.367" v="1211" actId="26606"/>
          <ac:spMkLst>
            <pc:docMk/>
            <pc:sldMk cId="1938823447" sldId="256"/>
            <ac:spMk id="25" creationId="{D54EC22E-2292-4292-A80B-E81DF64BFB26}"/>
          </ac:spMkLst>
        </pc:spChg>
        <pc:spChg chg="add del">
          <ac:chgData name="James Howe" userId="90817ae2846f2267" providerId="LiveId" clId="{CE3D7488-980A-4BF3-A6A9-2B47825884DC}" dt="2023-11-15T17:01:03.367" v="1211" actId="26606"/>
          <ac:spMkLst>
            <pc:docMk/>
            <pc:sldMk cId="1938823447" sldId="256"/>
            <ac:spMk id="27" creationId="{CC1C7165-8A3A-44EB-88D0-4EFA36A004E2}"/>
          </ac:spMkLst>
        </pc:spChg>
        <pc:spChg chg="add del">
          <ac:chgData name="James Howe" userId="90817ae2846f2267" providerId="LiveId" clId="{CE3D7488-980A-4BF3-A6A9-2B47825884DC}" dt="2023-11-15T17:01:03.367" v="1211" actId="26606"/>
          <ac:spMkLst>
            <pc:docMk/>
            <pc:sldMk cId="1938823447" sldId="256"/>
            <ac:spMk id="29" creationId="{A1081473-BB93-49A4-B605-4E2053739770}"/>
          </ac:spMkLst>
        </pc:spChg>
        <pc:spChg chg="add del">
          <ac:chgData name="James Howe" userId="90817ae2846f2267" providerId="LiveId" clId="{CE3D7488-980A-4BF3-A6A9-2B47825884DC}" dt="2023-11-15T17:05:55.784" v="1268" actId="26606"/>
          <ac:spMkLst>
            <pc:docMk/>
            <pc:sldMk cId="1938823447" sldId="256"/>
            <ac:spMk id="41" creationId="{20E145FF-1D18-4246-A2BA-9F6B4D53364C}"/>
          </ac:spMkLst>
        </pc:spChg>
        <pc:spChg chg="add del">
          <ac:chgData name="James Howe" userId="90817ae2846f2267" providerId="LiveId" clId="{CE3D7488-980A-4BF3-A6A9-2B47825884DC}" dt="2023-11-15T17:05:55.784" v="1268" actId="26606"/>
          <ac:spMkLst>
            <pc:docMk/>
            <pc:sldMk cId="1938823447" sldId="256"/>
            <ac:spMk id="42" creationId="{B219AE65-9B94-44EA-BEF3-EF4BFA169C81}"/>
          </ac:spMkLst>
        </pc:spChg>
        <pc:spChg chg="add del">
          <ac:chgData name="James Howe" userId="90817ae2846f2267" providerId="LiveId" clId="{CE3D7488-980A-4BF3-A6A9-2B47825884DC}" dt="2023-11-15T17:05:55.784" v="1268" actId="26606"/>
          <ac:spMkLst>
            <pc:docMk/>
            <pc:sldMk cId="1938823447" sldId="256"/>
            <ac:spMk id="43" creationId="{F0C81A57-9CD5-461B-8FFE-4A8CB6CFBE01}"/>
          </ac:spMkLst>
        </pc:spChg>
        <pc:spChg chg="add">
          <ac:chgData name="James Howe" userId="90817ae2846f2267" providerId="LiveId" clId="{CE3D7488-980A-4BF3-A6A9-2B47825884DC}" dt="2023-11-15T17:05:55.784" v="1268" actId="26606"/>
          <ac:spMkLst>
            <pc:docMk/>
            <pc:sldMk cId="1938823447" sldId="256"/>
            <ac:spMk id="62" creationId="{59647F54-801D-44AB-8284-EDDFF7763139}"/>
          </ac:spMkLst>
        </pc:spChg>
        <pc:spChg chg="add">
          <ac:chgData name="James Howe" userId="90817ae2846f2267" providerId="LiveId" clId="{CE3D7488-980A-4BF3-A6A9-2B47825884DC}" dt="2023-11-15T17:05:55.784" v="1268" actId="26606"/>
          <ac:spMkLst>
            <pc:docMk/>
            <pc:sldMk cId="1938823447" sldId="256"/>
            <ac:spMk id="64" creationId="{E4F17063-EDA4-417B-946F-BA357F3B390D}"/>
          </ac:spMkLst>
        </pc:spChg>
        <pc:spChg chg="add">
          <ac:chgData name="James Howe" userId="90817ae2846f2267" providerId="LiveId" clId="{CE3D7488-980A-4BF3-A6A9-2B47825884DC}" dt="2023-11-15T17:05:55.784" v="1268" actId="26606"/>
          <ac:spMkLst>
            <pc:docMk/>
            <pc:sldMk cId="1938823447" sldId="256"/>
            <ac:spMk id="66" creationId="{D36F3EEA-55D4-4677-80E7-92D00B8F343B}"/>
          </ac:spMkLst>
        </pc:spChg>
        <pc:spChg chg="add">
          <ac:chgData name="James Howe" userId="90817ae2846f2267" providerId="LiveId" clId="{CE3D7488-980A-4BF3-A6A9-2B47825884DC}" dt="2023-11-15T17:05:55.784" v="1268" actId="26606"/>
          <ac:spMkLst>
            <pc:docMk/>
            <pc:sldMk cId="1938823447" sldId="256"/>
            <ac:spMk id="68" creationId="{C91E93A7-6C7F-4F77-9CB0-280D958EF4D2}"/>
          </ac:spMkLst>
        </pc:spChg>
        <pc:grpChg chg="add del">
          <ac:chgData name="James Howe" userId="90817ae2846f2267" providerId="LiveId" clId="{CE3D7488-980A-4BF3-A6A9-2B47825884DC}" dt="2023-11-15T17:01:03.367" v="1211" actId="26606"/>
          <ac:grpSpMkLst>
            <pc:docMk/>
            <pc:sldMk cId="1938823447" sldId="256"/>
            <ac:grpSpMk id="8" creationId="{7084313B-C03D-4981-9786-879159A60395}"/>
          </ac:grpSpMkLst>
        </pc:grpChg>
        <pc:grpChg chg="add del">
          <ac:chgData name="James Howe" userId="90817ae2846f2267" providerId="LiveId" clId="{CE3D7488-980A-4BF3-A6A9-2B47825884DC}" dt="2023-11-15T17:05:55.784" v="1268" actId="26606"/>
          <ac:grpSpMkLst>
            <pc:docMk/>
            <pc:sldMk cId="1938823447" sldId="256"/>
            <ac:grpSpMk id="31" creationId="{7084313B-C03D-4981-9786-879159A60395}"/>
          </ac:grpSpMkLst>
        </pc:grpChg>
        <pc:grpChg chg="add del">
          <ac:chgData name="James Howe" userId="90817ae2846f2267" providerId="LiveId" clId="{CE3D7488-980A-4BF3-A6A9-2B47825884DC}" dt="2023-11-15T17:05:55.784" v="1268" actId="26606"/>
          <ac:grpSpMkLst>
            <pc:docMk/>
            <pc:sldMk cId="1938823447" sldId="256"/>
            <ac:grpSpMk id="44" creationId="{3086C462-37F4-494D-8292-CCB95221CC1A}"/>
          </ac:grpSpMkLst>
        </pc:grpChg>
        <pc:grpChg chg="add">
          <ac:chgData name="James Howe" userId="90817ae2846f2267" providerId="LiveId" clId="{CE3D7488-980A-4BF3-A6A9-2B47825884DC}" dt="2023-11-15T17:05:55.784" v="1268" actId="26606"/>
          <ac:grpSpMkLst>
            <pc:docMk/>
            <pc:sldMk cId="1938823447" sldId="256"/>
            <ac:grpSpMk id="51" creationId="{FAEF28A3-012D-4640-B8B8-1EF6EAF7233B}"/>
          </ac:grpSpMkLst>
        </pc:grpChg>
        <pc:picChg chg="add mod ord modCrop">
          <ac:chgData name="James Howe" userId="90817ae2846f2267" providerId="LiveId" clId="{CE3D7488-980A-4BF3-A6A9-2B47825884DC}" dt="2023-11-15T18:26:53.411" v="1478" actId="18131"/>
          <ac:picMkLst>
            <pc:docMk/>
            <pc:sldMk cId="1938823447" sldId="256"/>
            <ac:picMk id="18" creationId="{35522807-F7F5-4911-6A9F-382842262260}"/>
          </ac:picMkLst>
        </pc:picChg>
        <pc:cxnChg chg="add del">
          <ac:chgData name="James Howe" userId="90817ae2846f2267" providerId="LiveId" clId="{CE3D7488-980A-4BF3-A6A9-2B47825884DC}" dt="2023-11-15T17:05:55.784" v="1268" actId="26606"/>
          <ac:cxnSpMkLst>
            <pc:docMk/>
            <pc:sldMk cId="1938823447" sldId="256"/>
            <ac:cxnSpMk id="46" creationId="{AD23B2CD-009B-425A-9616-1E1AD1D5AB46}"/>
          </ac:cxnSpMkLst>
        </pc:cxnChg>
      </pc:sldChg>
      <pc:sldChg chg="addSp modSp mod modTransition modAnim modNotesTx">
        <pc:chgData name="James Howe" userId="90817ae2846f2267" providerId="LiveId" clId="{CE3D7488-980A-4BF3-A6A9-2B47825884DC}" dt="2023-11-16T19:45:50.473" v="2585" actId="20577"/>
        <pc:sldMkLst>
          <pc:docMk/>
          <pc:sldMk cId="3454342327" sldId="257"/>
        </pc:sldMkLst>
        <pc:spChg chg="add mod">
          <ac:chgData name="James Howe" userId="90817ae2846f2267" providerId="LiveId" clId="{CE3D7488-980A-4BF3-A6A9-2B47825884DC}" dt="2023-11-16T19:42:43.186" v="2433" actId="1076"/>
          <ac:spMkLst>
            <pc:docMk/>
            <pc:sldMk cId="3454342327" sldId="257"/>
            <ac:spMk id="3" creationId="{F6E5DCA4-466F-8312-A0CB-617A273C4177}"/>
          </ac:spMkLst>
        </pc:spChg>
        <pc:graphicFrameChg chg="mod">
          <ac:chgData name="James Howe" userId="90817ae2846f2267" providerId="LiveId" clId="{CE3D7488-980A-4BF3-A6A9-2B47825884DC}" dt="2023-11-15T15:53:28.855" v="746" actId="12269"/>
          <ac:graphicFrameMkLst>
            <pc:docMk/>
            <pc:sldMk cId="3454342327" sldId="257"/>
            <ac:graphicFrameMk id="10" creationId="{92E464AD-6626-44F0-91D8-B264E52E8598}"/>
          </ac:graphicFrameMkLst>
        </pc:graphicFrameChg>
        <pc:graphicFrameChg chg="mod">
          <ac:chgData name="James Howe" userId="90817ae2846f2267" providerId="LiveId" clId="{CE3D7488-980A-4BF3-A6A9-2B47825884DC}" dt="2023-11-16T19:42:05.131" v="2426" actId="20577"/>
          <ac:graphicFrameMkLst>
            <pc:docMk/>
            <pc:sldMk cId="3454342327" sldId="257"/>
            <ac:graphicFrameMk id="1028" creationId="{59F9C450-8F36-126C-A5A1-912070135107}"/>
          </ac:graphicFrameMkLst>
        </pc:graphicFrameChg>
        <pc:picChg chg="mod">
          <ac:chgData name="James Howe" userId="90817ae2846f2267" providerId="LiveId" clId="{CE3D7488-980A-4BF3-A6A9-2B47825884DC}" dt="2023-11-14T17:02:21.862" v="336" actId="14100"/>
          <ac:picMkLst>
            <pc:docMk/>
            <pc:sldMk cId="3454342327" sldId="257"/>
            <ac:picMk id="11" creationId="{766664FF-1A6B-6065-6C3C-EFDBBD979725}"/>
          </ac:picMkLst>
        </pc:picChg>
      </pc:sldChg>
      <pc:sldChg chg="addSp modSp mod modTransition modAnim modNotesTx">
        <pc:chgData name="James Howe" userId="90817ae2846f2267" providerId="LiveId" clId="{CE3D7488-980A-4BF3-A6A9-2B47825884DC}" dt="2023-11-16T19:48:23.264" v="2634" actId="20577"/>
        <pc:sldMkLst>
          <pc:docMk/>
          <pc:sldMk cId="1239921427" sldId="258"/>
        </pc:sldMkLst>
        <pc:spChg chg="add mod">
          <ac:chgData name="James Howe" userId="90817ae2846f2267" providerId="LiveId" clId="{CE3D7488-980A-4BF3-A6A9-2B47825884DC}" dt="2023-11-16T19:43:01.287" v="2439" actId="20577"/>
          <ac:spMkLst>
            <pc:docMk/>
            <pc:sldMk cId="1239921427" sldId="258"/>
            <ac:spMk id="5" creationId="{C89BF410-7CAE-48A3-916D-114692A94A55}"/>
          </ac:spMkLst>
        </pc:spChg>
        <pc:graphicFrameChg chg="mod">
          <ac:chgData name="James Howe" userId="90817ae2846f2267" providerId="LiveId" clId="{CE3D7488-980A-4BF3-A6A9-2B47825884DC}" dt="2023-11-15T15:52:54.748" v="744" actId="1582"/>
          <ac:graphicFrameMkLst>
            <pc:docMk/>
            <pc:sldMk cId="1239921427" sldId="258"/>
            <ac:graphicFrameMk id="4" creationId="{3D659355-AE59-3C0D-F3D3-52881CF8CFE6}"/>
          </ac:graphicFrameMkLst>
        </pc:graphicFrameChg>
        <pc:picChg chg="add mod">
          <ac:chgData name="James Howe" userId="90817ae2846f2267" providerId="LiveId" clId="{CE3D7488-980A-4BF3-A6A9-2B47825884DC}" dt="2023-11-16T19:47:06.123" v="2587" actId="571"/>
          <ac:picMkLst>
            <pc:docMk/>
            <pc:sldMk cId="1239921427" sldId="258"/>
            <ac:picMk id="7" creationId="{FC1AAF42-E9E4-1A15-BD77-5F2CE2CCD225}"/>
          </ac:picMkLst>
        </pc:picChg>
        <pc:picChg chg="mod">
          <ac:chgData name="James Howe" userId="90817ae2846f2267" providerId="LiveId" clId="{CE3D7488-980A-4BF3-A6A9-2B47825884DC}" dt="2023-11-16T11:47:10.941" v="2220" actId="1076"/>
          <ac:picMkLst>
            <pc:docMk/>
            <pc:sldMk cId="1239921427" sldId="258"/>
            <ac:picMk id="2050" creationId="{FBDE4BC9-C932-75D0-0CAE-FD3FD24CF849}"/>
          </ac:picMkLst>
        </pc:picChg>
      </pc:sldChg>
      <pc:sldChg chg="addSp delSp modSp mod modTransition setBg modAnim setClrOvrMap modNotesTx">
        <pc:chgData name="James Howe" userId="90817ae2846f2267" providerId="LiveId" clId="{CE3D7488-980A-4BF3-A6A9-2B47825884DC}" dt="2023-11-16T19:53:44.242" v="2803" actId="20577"/>
        <pc:sldMkLst>
          <pc:docMk/>
          <pc:sldMk cId="1162645093" sldId="259"/>
        </pc:sldMkLst>
        <pc:spChg chg="mod">
          <ac:chgData name="James Howe" userId="90817ae2846f2267" providerId="LiveId" clId="{CE3D7488-980A-4BF3-A6A9-2B47825884DC}" dt="2023-11-14T01:26:51.827" v="112" actId="26606"/>
          <ac:spMkLst>
            <pc:docMk/>
            <pc:sldMk cId="1162645093" sldId="259"/>
            <ac:spMk id="2" creationId="{686B7CFA-7C7A-702D-8359-EEF8B7FBA3DD}"/>
          </ac:spMkLst>
        </pc:spChg>
        <pc:spChg chg="add mod">
          <ac:chgData name="James Howe" userId="90817ae2846f2267" providerId="LiveId" clId="{CE3D7488-980A-4BF3-A6A9-2B47825884DC}" dt="2023-11-16T19:53:11.628" v="2708" actId="20577"/>
          <ac:spMkLst>
            <pc:docMk/>
            <pc:sldMk cId="1162645093" sldId="259"/>
            <ac:spMk id="3" creationId="{4AE0F2AD-BCF3-AAE3-5B83-574929068C4C}"/>
          </ac:spMkLst>
        </pc:spChg>
        <pc:spChg chg="add del">
          <ac:chgData name="James Howe" userId="90817ae2846f2267" providerId="LiveId" clId="{CE3D7488-980A-4BF3-A6A9-2B47825884DC}" dt="2023-11-14T01:26:51.827" v="112" actId="26606"/>
          <ac:spMkLst>
            <pc:docMk/>
            <pc:sldMk cId="1162645093" sldId="259"/>
            <ac:spMk id="3081" creationId="{72C6E0B7-C37D-4D54-8F3E-8D9F9097F676}"/>
          </ac:spMkLst>
        </pc:spChg>
        <pc:spChg chg="add del">
          <ac:chgData name="James Howe" userId="90817ae2846f2267" providerId="LiveId" clId="{CE3D7488-980A-4BF3-A6A9-2B47825884DC}" dt="2023-11-14T01:26:51.827" v="112" actId="26606"/>
          <ac:spMkLst>
            <pc:docMk/>
            <pc:sldMk cId="1162645093" sldId="259"/>
            <ac:spMk id="3083" creationId="{B7B653ED-BC47-4D34-B612-473D6AFAD041}"/>
          </ac:spMkLst>
        </pc:spChg>
        <pc:spChg chg="add del">
          <ac:chgData name="James Howe" userId="90817ae2846f2267" providerId="LiveId" clId="{CE3D7488-980A-4BF3-A6A9-2B47825884DC}" dt="2023-11-14T01:26:51.827" v="112" actId="26606"/>
          <ac:spMkLst>
            <pc:docMk/>
            <pc:sldMk cId="1162645093" sldId="259"/>
            <ac:spMk id="3085" creationId="{B93D812D-BB26-4FDD-A218-F6F71E737600}"/>
          </ac:spMkLst>
        </pc:spChg>
        <pc:spChg chg="add del">
          <ac:chgData name="James Howe" userId="90817ae2846f2267" providerId="LiveId" clId="{CE3D7488-980A-4BF3-A6A9-2B47825884DC}" dt="2023-11-14T01:26:51.827" v="112" actId="26606"/>
          <ac:spMkLst>
            <pc:docMk/>
            <pc:sldMk cId="1162645093" sldId="259"/>
            <ac:spMk id="3087" creationId="{EEA99C6C-BC37-4408-9F74-3DDB1060B733}"/>
          </ac:spMkLst>
        </pc:spChg>
        <pc:spChg chg="add del">
          <ac:chgData name="James Howe" userId="90817ae2846f2267" providerId="LiveId" clId="{CE3D7488-980A-4BF3-A6A9-2B47825884DC}" dt="2023-11-14T01:26:51.827" v="112" actId="26606"/>
          <ac:spMkLst>
            <pc:docMk/>
            <pc:sldMk cId="1162645093" sldId="259"/>
            <ac:spMk id="3089" creationId="{924C0032-B592-45AB-AD23-5A4BD369B60B}"/>
          </ac:spMkLst>
        </pc:spChg>
        <pc:spChg chg="add del">
          <ac:chgData name="James Howe" userId="90817ae2846f2267" providerId="LiveId" clId="{CE3D7488-980A-4BF3-A6A9-2B47825884DC}" dt="2023-11-14T01:26:51.827" v="112" actId="26606"/>
          <ac:spMkLst>
            <pc:docMk/>
            <pc:sldMk cId="1162645093" sldId="259"/>
            <ac:spMk id="3091" creationId="{89BF1F84-E7C7-42A7-911D-8E48AF67110E}"/>
          </ac:spMkLst>
        </pc:spChg>
        <pc:spChg chg="add del">
          <ac:chgData name="James Howe" userId="90817ae2846f2267" providerId="LiveId" clId="{CE3D7488-980A-4BF3-A6A9-2B47825884DC}" dt="2023-11-14T01:26:51.827" v="112" actId="26606"/>
          <ac:spMkLst>
            <pc:docMk/>
            <pc:sldMk cId="1162645093" sldId="259"/>
            <ac:spMk id="3093" creationId="{0C3CFCFE-6522-4333-8CB1-16DB80E7E9C2}"/>
          </ac:spMkLst>
        </pc:spChg>
        <pc:graphicFrameChg chg="mod ord modGraphic">
          <ac:chgData name="James Howe" userId="90817ae2846f2267" providerId="LiveId" clId="{CE3D7488-980A-4BF3-A6A9-2B47825884DC}" dt="2023-11-16T11:39:29.154" v="2204" actId="1076"/>
          <ac:graphicFrameMkLst>
            <pc:docMk/>
            <pc:sldMk cId="1162645093" sldId="259"/>
            <ac:graphicFrameMk id="4" creationId="{7A1F81A5-2014-5C11-ED98-E09765D83C63}"/>
          </ac:graphicFrameMkLst>
        </pc:graphicFrameChg>
        <pc:graphicFrameChg chg="add del modGraphic">
          <ac:chgData name="James Howe" userId="90817ae2846f2267" providerId="LiveId" clId="{CE3D7488-980A-4BF3-A6A9-2B47825884DC}" dt="2023-11-14T01:28:18.698" v="116" actId="478"/>
          <ac:graphicFrameMkLst>
            <pc:docMk/>
            <pc:sldMk cId="1162645093" sldId="259"/>
            <ac:graphicFrameMk id="5" creationId="{21976A04-DEED-748D-97F4-1769E8698BE8}"/>
          </ac:graphicFrameMkLst>
        </pc:graphicFrameChg>
        <pc:picChg chg="add del mod">
          <ac:chgData name="James Howe" userId="90817ae2846f2267" providerId="LiveId" clId="{CE3D7488-980A-4BF3-A6A9-2B47825884DC}" dt="2023-11-14T01:30:35.561" v="153" actId="478"/>
          <ac:picMkLst>
            <pc:docMk/>
            <pc:sldMk cId="1162645093" sldId="259"/>
            <ac:picMk id="3074" creationId="{826C2FC8-8DB5-DE4A-B0F7-7BBFCD98939F}"/>
          </ac:picMkLst>
        </pc:picChg>
        <pc:picChg chg="add mod">
          <ac:chgData name="James Howe" userId="90817ae2846f2267" providerId="LiveId" clId="{CE3D7488-980A-4BF3-A6A9-2B47825884DC}" dt="2023-11-16T11:39:34.949" v="2206" actId="1076"/>
          <ac:picMkLst>
            <pc:docMk/>
            <pc:sldMk cId="1162645093" sldId="259"/>
            <ac:picMk id="3076" creationId="{954A534F-E1EE-752A-2FF1-C48C1306BAC7}"/>
          </ac:picMkLst>
        </pc:picChg>
      </pc:sldChg>
      <pc:sldChg chg="del">
        <pc:chgData name="James Howe" userId="90817ae2846f2267" providerId="LiveId" clId="{CE3D7488-980A-4BF3-A6A9-2B47825884DC}" dt="2023-11-14T17:52:28.331" v="339" actId="47"/>
        <pc:sldMkLst>
          <pc:docMk/>
          <pc:sldMk cId="2993708457" sldId="260"/>
        </pc:sldMkLst>
      </pc:sldChg>
      <pc:sldChg chg="addSp delSp modSp mod modTransition setBg modAnim setClrOvrMap modNotesTx">
        <pc:chgData name="James Howe" userId="90817ae2846f2267" providerId="LiveId" clId="{CE3D7488-980A-4BF3-A6A9-2B47825884DC}" dt="2023-11-16T19:55:43.682" v="2921" actId="20577"/>
        <pc:sldMkLst>
          <pc:docMk/>
          <pc:sldMk cId="2265605868" sldId="261"/>
        </pc:sldMkLst>
        <pc:spChg chg="mod ord">
          <ac:chgData name="James Howe" userId="90817ae2846f2267" providerId="LiveId" clId="{CE3D7488-980A-4BF3-A6A9-2B47825884DC}" dt="2023-11-14T20:46:43.923" v="554" actId="26606"/>
          <ac:spMkLst>
            <pc:docMk/>
            <pc:sldMk cId="2265605868" sldId="261"/>
            <ac:spMk id="2" creationId="{CCAF5164-3513-A15E-7162-7A42C798563C}"/>
          </ac:spMkLst>
        </pc:spChg>
        <pc:spChg chg="add mod">
          <ac:chgData name="James Howe" userId="90817ae2846f2267" providerId="LiveId" clId="{CE3D7488-980A-4BF3-A6A9-2B47825884DC}" dt="2023-11-16T19:54:00.545" v="2807" actId="20577"/>
          <ac:spMkLst>
            <pc:docMk/>
            <pc:sldMk cId="2265605868" sldId="261"/>
            <ac:spMk id="3" creationId="{BFFAD8DD-6655-F27C-610B-35DC4B8F18BD}"/>
          </ac:spMkLst>
        </pc:spChg>
        <pc:spChg chg="del">
          <ac:chgData name="James Howe" userId="90817ae2846f2267" providerId="LiveId" clId="{CE3D7488-980A-4BF3-A6A9-2B47825884DC}" dt="2023-11-14T16:28:36.967" v="162" actId="478"/>
          <ac:spMkLst>
            <pc:docMk/>
            <pc:sldMk cId="2265605868" sldId="261"/>
            <ac:spMk id="3" creationId="{F17934BA-1CD6-CB77-1A10-D7E6DF152CC0}"/>
          </ac:spMkLst>
        </pc:spChg>
        <pc:spChg chg="add mod">
          <ac:chgData name="James Howe" userId="90817ae2846f2267" providerId="LiveId" clId="{CE3D7488-980A-4BF3-A6A9-2B47825884DC}" dt="2023-11-16T19:55:16.348" v="2861" actId="20577"/>
          <ac:spMkLst>
            <pc:docMk/>
            <pc:sldMk cId="2265605868" sldId="261"/>
            <ac:spMk id="5" creationId="{E0EBC8CF-1B5E-9FD8-8463-7697A3230A29}"/>
          </ac:spMkLst>
        </pc:spChg>
        <pc:spChg chg="add del">
          <ac:chgData name="James Howe" userId="90817ae2846f2267" providerId="LiveId" clId="{CE3D7488-980A-4BF3-A6A9-2B47825884DC}" dt="2023-11-14T20:46:05.749" v="541" actId="26606"/>
          <ac:spMkLst>
            <pc:docMk/>
            <pc:sldMk cId="2265605868" sldId="261"/>
            <ac:spMk id="1033" creationId="{6E0488BA-180E-40D8-8350-4B179179556B}"/>
          </ac:spMkLst>
        </pc:spChg>
        <pc:spChg chg="add del">
          <ac:chgData name="James Howe" userId="90817ae2846f2267" providerId="LiveId" clId="{CE3D7488-980A-4BF3-A6A9-2B47825884DC}" dt="2023-11-14T20:46:08.393" v="543" actId="26606"/>
          <ac:spMkLst>
            <pc:docMk/>
            <pc:sldMk cId="2265605868" sldId="261"/>
            <ac:spMk id="1035" creationId="{8D489E29-742E-4D34-AB08-CE3217805B81}"/>
          </ac:spMkLst>
        </pc:spChg>
        <pc:spChg chg="add del">
          <ac:chgData name="James Howe" userId="90817ae2846f2267" providerId="LiveId" clId="{CE3D7488-980A-4BF3-A6A9-2B47825884DC}" dt="2023-11-14T20:46:08.393" v="543" actId="26606"/>
          <ac:spMkLst>
            <pc:docMk/>
            <pc:sldMk cId="2265605868" sldId="261"/>
            <ac:spMk id="1036" creationId="{FE002931-6809-4626-B0A5-9A0C9AC823F2}"/>
          </ac:spMkLst>
        </pc:spChg>
        <pc:spChg chg="add del">
          <ac:chgData name="James Howe" userId="90817ae2846f2267" providerId="LiveId" clId="{CE3D7488-980A-4BF3-A6A9-2B47825884DC}" dt="2023-11-14T20:46:10.258" v="545" actId="26606"/>
          <ac:spMkLst>
            <pc:docMk/>
            <pc:sldMk cId="2265605868" sldId="261"/>
            <ac:spMk id="1037" creationId="{6421EF78-B00C-42F8-8908-2CF3E417CB0E}"/>
          </ac:spMkLst>
        </pc:spChg>
        <pc:spChg chg="add del">
          <ac:chgData name="James Howe" userId="90817ae2846f2267" providerId="LiveId" clId="{CE3D7488-980A-4BF3-A6A9-2B47825884DC}" dt="2023-11-14T20:46:10.258" v="545" actId="26606"/>
          <ac:spMkLst>
            <pc:docMk/>
            <pc:sldMk cId="2265605868" sldId="261"/>
            <ac:spMk id="1038" creationId="{35BE4897-C7A1-4E8C-B5A5-8797DAC6DC74}"/>
          </ac:spMkLst>
        </pc:spChg>
        <pc:spChg chg="add del">
          <ac:chgData name="James Howe" userId="90817ae2846f2267" providerId="LiveId" clId="{CE3D7488-980A-4BF3-A6A9-2B47825884DC}" dt="2023-11-14T20:46:10.258" v="545" actId="26606"/>
          <ac:spMkLst>
            <pc:docMk/>
            <pc:sldMk cId="2265605868" sldId="261"/>
            <ac:spMk id="1039" creationId="{F3E0A6DF-2313-4EC2-B95B-212CD4861059}"/>
          </ac:spMkLst>
        </pc:spChg>
        <pc:spChg chg="add del">
          <ac:chgData name="James Howe" userId="90817ae2846f2267" providerId="LiveId" clId="{CE3D7488-980A-4BF3-A6A9-2B47825884DC}" dt="2023-11-14T20:46:10.258" v="545" actId="26606"/>
          <ac:spMkLst>
            <pc:docMk/>
            <pc:sldMk cId="2265605868" sldId="261"/>
            <ac:spMk id="1040" creationId="{C300240B-912F-4AD7-AE1B-923B3F987C1F}"/>
          </ac:spMkLst>
        </pc:spChg>
        <pc:spChg chg="add del">
          <ac:chgData name="James Howe" userId="90817ae2846f2267" providerId="LiveId" clId="{CE3D7488-980A-4BF3-A6A9-2B47825884DC}" dt="2023-11-14T20:46:10.258" v="545" actId="26606"/>
          <ac:spMkLst>
            <pc:docMk/>
            <pc:sldMk cId="2265605868" sldId="261"/>
            <ac:spMk id="1041" creationId="{B083B194-504C-4B70-B8F6-80C51076FDC8}"/>
          </ac:spMkLst>
        </pc:spChg>
        <pc:spChg chg="add del">
          <ac:chgData name="James Howe" userId="90817ae2846f2267" providerId="LiveId" clId="{CE3D7488-980A-4BF3-A6A9-2B47825884DC}" dt="2023-11-14T20:46:10.258" v="545" actId="26606"/>
          <ac:spMkLst>
            <pc:docMk/>
            <pc:sldMk cId="2265605868" sldId="261"/>
            <ac:spMk id="1043" creationId="{E9BF1AE2-40FC-4B8F-B531-AB84540A2C7D}"/>
          </ac:spMkLst>
        </pc:spChg>
        <pc:spChg chg="add del">
          <ac:chgData name="James Howe" userId="90817ae2846f2267" providerId="LiveId" clId="{CE3D7488-980A-4BF3-A6A9-2B47825884DC}" dt="2023-11-14T20:46:10.258" v="545" actId="26606"/>
          <ac:spMkLst>
            <pc:docMk/>
            <pc:sldMk cId="2265605868" sldId="261"/>
            <ac:spMk id="1045" creationId="{1C4EB7C1-42EF-4F28-AF4F-02E879CB6A6A}"/>
          </ac:spMkLst>
        </pc:spChg>
        <pc:spChg chg="add del">
          <ac:chgData name="James Howe" userId="90817ae2846f2267" providerId="LiveId" clId="{CE3D7488-980A-4BF3-A6A9-2B47825884DC}" dt="2023-11-14T20:46:12.687" v="547" actId="26606"/>
          <ac:spMkLst>
            <pc:docMk/>
            <pc:sldMk cId="2265605868" sldId="261"/>
            <ac:spMk id="1047" creationId="{72C6E0B7-C37D-4D54-8F3E-8D9F9097F676}"/>
          </ac:spMkLst>
        </pc:spChg>
        <pc:spChg chg="add del">
          <ac:chgData name="James Howe" userId="90817ae2846f2267" providerId="LiveId" clId="{CE3D7488-980A-4BF3-A6A9-2B47825884DC}" dt="2023-11-14T20:46:12.687" v="547" actId="26606"/>
          <ac:spMkLst>
            <pc:docMk/>
            <pc:sldMk cId="2265605868" sldId="261"/>
            <ac:spMk id="1048" creationId="{B7B653ED-BC47-4D34-B612-473D6AFAD041}"/>
          </ac:spMkLst>
        </pc:spChg>
        <pc:spChg chg="add del">
          <ac:chgData name="James Howe" userId="90817ae2846f2267" providerId="LiveId" clId="{CE3D7488-980A-4BF3-A6A9-2B47825884DC}" dt="2023-11-14T20:46:12.687" v="547" actId="26606"/>
          <ac:spMkLst>
            <pc:docMk/>
            <pc:sldMk cId="2265605868" sldId="261"/>
            <ac:spMk id="1049" creationId="{B93D812D-BB26-4FDD-A218-F6F71E737600}"/>
          </ac:spMkLst>
        </pc:spChg>
        <pc:spChg chg="add del">
          <ac:chgData name="James Howe" userId="90817ae2846f2267" providerId="LiveId" clId="{CE3D7488-980A-4BF3-A6A9-2B47825884DC}" dt="2023-11-14T20:46:12.687" v="547" actId="26606"/>
          <ac:spMkLst>
            <pc:docMk/>
            <pc:sldMk cId="2265605868" sldId="261"/>
            <ac:spMk id="1050" creationId="{EEA99C6C-BC37-4408-9F74-3DDB1060B733}"/>
          </ac:spMkLst>
        </pc:spChg>
        <pc:spChg chg="add del">
          <ac:chgData name="James Howe" userId="90817ae2846f2267" providerId="LiveId" clId="{CE3D7488-980A-4BF3-A6A9-2B47825884DC}" dt="2023-11-14T20:46:12.687" v="547" actId="26606"/>
          <ac:spMkLst>
            <pc:docMk/>
            <pc:sldMk cId="2265605868" sldId="261"/>
            <ac:spMk id="1051" creationId="{924C0032-B592-45AB-AD23-5A4BD369B60B}"/>
          </ac:spMkLst>
        </pc:spChg>
        <pc:spChg chg="add del">
          <ac:chgData name="James Howe" userId="90817ae2846f2267" providerId="LiveId" clId="{CE3D7488-980A-4BF3-A6A9-2B47825884DC}" dt="2023-11-14T20:46:12.687" v="547" actId="26606"/>
          <ac:spMkLst>
            <pc:docMk/>
            <pc:sldMk cId="2265605868" sldId="261"/>
            <ac:spMk id="1052" creationId="{89BF1F84-E7C7-42A7-911D-8E48AF67110E}"/>
          </ac:spMkLst>
        </pc:spChg>
        <pc:spChg chg="add del">
          <ac:chgData name="James Howe" userId="90817ae2846f2267" providerId="LiveId" clId="{CE3D7488-980A-4BF3-A6A9-2B47825884DC}" dt="2023-11-14T20:46:12.687" v="547" actId="26606"/>
          <ac:spMkLst>
            <pc:docMk/>
            <pc:sldMk cId="2265605868" sldId="261"/>
            <ac:spMk id="1053" creationId="{0C3CFCFE-6522-4333-8CB1-16DB80E7E9C2}"/>
          </ac:spMkLst>
        </pc:spChg>
        <pc:graphicFrameChg chg="add mod ord modGraphic">
          <ac:chgData name="James Howe" userId="90817ae2846f2267" providerId="LiveId" clId="{CE3D7488-980A-4BF3-A6A9-2B47825884DC}" dt="2023-11-15T19:06:40.817" v="1632" actId="14100"/>
          <ac:graphicFrameMkLst>
            <pc:docMk/>
            <pc:sldMk cId="2265605868" sldId="261"/>
            <ac:graphicFrameMk id="4" creationId="{21E6AC3D-364F-402F-44C1-ED327553DCAA}"/>
          </ac:graphicFrameMkLst>
        </pc:graphicFrameChg>
        <pc:picChg chg="add mod ord">
          <ac:chgData name="James Howe" userId="90817ae2846f2267" providerId="LiveId" clId="{CE3D7488-980A-4BF3-A6A9-2B47825884DC}" dt="2023-11-15T15:57:14.604" v="955" actId="1582"/>
          <ac:picMkLst>
            <pc:docMk/>
            <pc:sldMk cId="2265605868" sldId="261"/>
            <ac:picMk id="1026" creationId="{70CB2E94-72C6-5C89-A46D-BC9096308FE3}"/>
          </ac:picMkLst>
        </pc:picChg>
        <pc:picChg chg="add del mod ord">
          <ac:chgData name="James Howe" userId="90817ae2846f2267" providerId="LiveId" clId="{CE3D7488-980A-4BF3-A6A9-2B47825884DC}" dt="2023-11-15T15:57:14.604" v="955" actId="1582"/>
          <ac:picMkLst>
            <pc:docMk/>
            <pc:sldMk cId="2265605868" sldId="261"/>
            <ac:picMk id="1028" creationId="{2AE76B76-B72B-4607-590E-39C571B0DA7F}"/>
          </ac:picMkLst>
        </pc:picChg>
      </pc:sldChg>
      <pc:sldChg chg="addSp delSp modSp mod modTransition setBg modAnim setClrOvrMap">
        <pc:chgData name="James Howe" userId="90817ae2846f2267" providerId="LiveId" clId="{CE3D7488-980A-4BF3-A6A9-2B47825884DC}" dt="2023-11-16T12:17:49.086" v="2317"/>
        <pc:sldMkLst>
          <pc:docMk/>
          <pc:sldMk cId="34442738" sldId="262"/>
        </pc:sldMkLst>
        <pc:spChg chg="mod">
          <ac:chgData name="James Howe" userId="90817ae2846f2267" providerId="LiveId" clId="{CE3D7488-980A-4BF3-A6A9-2B47825884DC}" dt="2023-11-15T18:31:23.096" v="1485" actId="26606"/>
          <ac:spMkLst>
            <pc:docMk/>
            <pc:sldMk cId="34442738" sldId="262"/>
            <ac:spMk id="2" creationId="{45651710-372E-2FDD-0864-85EF8F70EF39}"/>
          </ac:spMkLst>
        </pc:spChg>
        <pc:spChg chg="del mod">
          <ac:chgData name="James Howe" userId="90817ae2846f2267" providerId="LiveId" clId="{CE3D7488-980A-4BF3-A6A9-2B47825884DC}" dt="2023-11-15T18:30:23.402" v="1482" actId="478"/>
          <ac:spMkLst>
            <pc:docMk/>
            <pc:sldMk cId="34442738" sldId="262"/>
            <ac:spMk id="3" creationId="{9A1B7EAF-BB51-56DC-6582-A992DFD04E7F}"/>
          </ac:spMkLst>
        </pc:spChg>
        <pc:spChg chg="add del mod">
          <ac:chgData name="James Howe" userId="90817ae2846f2267" providerId="LiveId" clId="{CE3D7488-980A-4BF3-A6A9-2B47825884DC}" dt="2023-11-15T18:36:26.927" v="1501" actId="478"/>
          <ac:spMkLst>
            <pc:docMk/>
            <pc:sldMk cId="34442738" sldId="262"/>
            <ac:spMk id="7" creationId="{BDB44CD2-9091-9FF1-7C70-608DB8960B55}"/>
          </ac:spMkLst>
        </pc:spChg>
        <pc:spChg chg="add del mod">
          <ac:chgData name="James Howe" userId="90817ae2846f2267" providerId="LiveId" clId="{CE3D7488-980A-4BF3-A6A9-2B47825884DC}" dt="2023-11-15T18:36:28.425" v="1502" actId="478"/>
          <ac:spMkLst>
            <pc:docMk/>
            <pc:sldMk cId="34442738" sldId="262"/>
            <ac:spMk id="9" creationId="{BA17A815-7B89-04FE-5888-7F8FAC73D7AD}"/>
          </ac:spMkLst>
        </pc:spChg>
        <pc:spChg chg="add del">
          <ac:chgData name="James Howe" userId="90817ae2846f2267" providerId="LiveId" clId="{CE3D7488-980A-4BF3-A6A9-2B47825884DC}" dt="2023-11-15T18:30:17.952" v="1481" actId="26606"/>
          <ac:spMkLst>
            <pc:docMk/>
            <pc:sldMk cId="34442738" sldId="262"/>
            <ac:spMk id="14" creationId="{B8144315-1C5A-4185-A952-25D98D303D46}"/>
          </ac:spMkLst>
        </pc:spChg>
        <pc:spChg chg="add del">
          <ac:chgData name="James Howe" userId="90817ae2846f2267" providerId="LiveId" clId="{CE3D7488-980A-4BF3-A6A9-2B47825884DC}" dt="2023-11-15T18:30:17.952" v="1481" actId="26606"/>
          <ac:spMkLst>
            <pc:docMk/>
            <pc:sldMk cId="34442738" sldId="262"/>
            <ac:spMk id="16" creationId="{CC3DF159-A62C-40A0-86EB-55F5FCDB0761}"/>
          </ac:spMkLst>
        </pc:spChg>
        <pc:spChg chg="add del">
          <ac:chgData name="James Howe" userId="90817ae2846f2267" providerId="LiveId" clId="{CE3D7488-980A-4BF3-A6A9-2B47825884DC}" dt="2023-11-15T18:30:17.952" v="1481" actId="26606"/>
          <ac:spMkLst>
            <pc:docMk/>
            <pc:sldMk cId="34442738" sldId="262"/>
            <ac:spMk id="18" creationId="{C5DDC647-9031-4B8C-B212-04560303C8EA}"/>
          </ac:spMkLst>
        </pc:spChg>
        <pc:spChg chg="add">
          <ac:chgData name="James Howe" userId="90817ae2846f2267" providerId="LiveId" clId="{CE3D7488-980A-4BF3-A6A9-2B47825884DC}" dt="2023-11-15T18:31:23.096" v="1485" actId="26606"/>
          <ac:spMkLst>
            <pc:docMk/>
            <pc:sldMk cId="34442738" sldId="262"/>
            <ac:spMk id="2055" creationId="{56981798-4550-46DA-9172-4846E2FB66EC}"/>
          </ac:spMkLst>
        </pc:spChg>
        <pc:spChg chg="add">
          <ac:chgData name="James Howe" userId="90817ae2846f2267" providerId="LiveId" clId="{CE3D7488-980A-4BF3-A6A9-2B47825884DC}" dt="2023-11-15T18:31:23.096" v="1485" actId="26606"/>
          <ac:spMkLst>
            <pc:docMk/>
            <pc:sldMk cId="34442738" sldId="262"/>
            <ac:spMk id="2057" creationId="{2D529E20-662F-4915-ACD7-970C026FDB7F}"/>
          </ac:spMkLst>
        </pc:spChg>
        <pc:grpChg chg="add del">
          <ac:chgData name="James Howe" userId="90817ae2846f2267" providerId="LiveId" clId="{CE3D7488-980A-4BF3-A6A9-2B47825884DC}" dt="2023-11-15T18:30:17.952" v="1481" actId="26606"/>
          <ac:grpSpMkLst>
            <pc:docMk/>
            <pc:sldMk cId="34442738" sldId="262"/>
            <ac:grpSpMk id="10" creationId="{4091D54B-59AB-4A5E-8E9E-0421BD66D4FB}"/>
          </ac:grpSpMkLst>
        </pc:grpChg>
        <pc:graphicFrameChg chg="add mod modGraphic">
          <ac:chgData name="James Howe" userId="90817ae2846f2267" providerId="LiveId" clId="{CE3D7488-980A-4BF3-A6A9-2B47825884DC}" dt="2023-11-15T18:40:20.092" v="1626" actId="12269"/>
          <ac:graphicFrameMkLst>
            <pc:docMk/>
            <pc:sldMk cId="34442738" sldId="262"/>
            <ac:graphicFrameMk id="13" creationId="{48D145EB-9944-9D95-E263-D59806954D75}"/>
          </ac:graphicFrameMkLst>
        </pc:graphicFrameChg>
        <pc:picChg chg="add mod ord">
          <ac:chgData name="James Howe" userId="90817ae2846f2267" providerId="LiveId" clId="{CE3D7488-980A-4BF3-A6A9-2B47825884DC}" dt="2023-11-15T18:35:04.860" v="1486" actId="27614"/>
          <ac:picMkLst>
            <pc:docMk/>
            <pc:sldMk cId="34442738" sldId="262"/>
            <ac:picMk id="5" creationId="{7EE64F8D-D3B9-7FC0-0463-901070ECF549}"/>
          </ac:picMkLst>
        </pc:picChg>
        <pc:picChg chg="add mod">
          <ac:chgData name="James Howe" userId="90817ae2846f2267" providerId="LiveId" clId="{CE3D7488-980A-4BF3-A6A9-2B47825884DC}" dt="2023-11-15T18:31:23.096" v="1485" actId="26606"/>
          <ac:picMkLst>
            <pc:docMk/>
            <pc:sldMk cId="34442738" sldId="262"/>
            <ac:picMk id="2050" creationId="{AE4AEEEB-D00B-193A-B048-2317E7A80646}"/>
          </ac:picMkLst>
        </pc:picChg>
      </pc:sldChg>
      <pc:sldChg chg="addSp delSp modSp mod modTransition setBg modAnim modNotesTx">
        <pc:chgData name="James Howe" userId="90817ae2846f2267" providerId="LiveId" clId="{CE3D7488-980A-4BF3-A6A9-2B47825884DC}" dt="2023-11-16T20:02:21.821" v="3130" actId="20577"/>
        <pc:sldMkLst>
          <pc:docMk/>
          <pc:sldMk cId="21984937" sldId="263"/>
        </pc:sldMkLst>
        <pc:spChg chg="mod">
          <ac:chgData name="James Howe" userId="90817ae2846f2267" providerId="LiveId" clId="{CE3D7488-980A-4BF3-A6A9-2B47825884DC}" dt="2023-11-15T20:08:05.967" v="1734" actId="26606"/>
          <ac:spMkLst>
            <pc:docMk/>
            <pc:sldMk cId="21984937" sldId="263"/>
            <ac:spMk id="2" creationId="{2D084A9B-A89F-267C-1022-0A7CAE7D686C}"/>
          </ac:spMkLst>
        </pc:spChg>
        <pc:spChg chg="del">
          <ac:chgData name="James Howe" userId="90817ae2846f2267" providerId="LiveId" clId="{CE3D7488-980A-4BF3-A6A9-2B47825884DC}" dt="2023-11-15T19:11:17.371" v="1633" actId="478"/>
          <ac:spMkLst>
            <pc:docMk/>
            <pc:sldMk cId="21984937" sldId="263"/>
            <ac:spMk id="3" creationId="{ABF5073F-0CA1-E54D-6398-C3C403C50E9C}"/>
          </ac:spMkLst>
        </pc:spChg>
        <pc:spChg chg="add del">
          <ac:chgData name="James Howe" userId="90817ae2846f2267" providerId="LiveId" clId="{CE3D7488-980A-4BF3-A6A9-2B47825884DC}" dt="2023-11-16T20:01:43.036" v="3033" actId="22"/>
          <ac:spMkLst>
            <pc:docMk/>
            <pc:sldMk cId="21984937" sldId="263"/>
            <ac:spMk id="6" creationId="{90FCB106-683E-A029-DB7A-C2C1839061D1}"/>
          </ac:spMkLst>
        </pc:spChg>
        <pc:spChg chg="add mod">
          <ac:chgData name="James Howe" userId="90817ae2846f2267" providerId="LiveId" clId="{CE3D7488-980A-4BF3-A6A9-2B47825884DC}" dt="2023-11-16T20:01:54.269" v="3037" actId="20577"/>
          <ac:spMkLst>
            <pc:docMk/>
            <pc:sldMk cId="21984937" sldId="263"/>
            <ac:spMk id="7" creationId="{E20D1D9D-026C-B02D-E7B1-19A4DC1FA74C}"/>
          </ac:spMkLst>
        </pc:spChg>
        <pc:graphicFrameChg chg="add mod ord modGraphic">
          <ac:chgData name="James Howe" userId="90817ae2846f2267" providerId="LiveId" clId="{CE3D7488-980A-4BF3-A6A9-2B47825884DC}" dt="2023-11-15T20:10:43.089" v="1908" actId="14100"/>
          <ac:graphicFrameMkLst>
            <pc:docMk/>
            <pc:sldMk cId="21984937" sldId="263"/>
            <ac:graphicFrameMk id="4" creationId="{F480C768-9480-7DFA-9D82-489B6D440195}"/>
          </ac:graphicFrameMkLst>
        </pc:graphicFrameChg>
        <pc:picChg chg="add mod">
          <ac:chgData name="James Howe" userId="90817ae2846f2267" providerId="LiveId" clId="{CE3D7488-980A-4BF3-A6A9-2B47825884DC}" dt="2023-11-15T20:11:08.358" v="1913" actId="1582"/>
          <ac:picMkLst>
            <pc:docMk/>
            <pc:sldMk cId="21984937" sldId="263"/>
            <ac:picMk id="5" creationId="{9C675A49-B341-A4EE-B6F2-EDC16275B463}"/>
          </ac:picMkLst>
        </pc:picChg>
      </pc:sldChg>
      <pc:sldChg chg="addSp delSp modSp mod modTransition setBg setClrOvrMap">
        <pc:chgData name="James Howe" userId="90817ae2846f2267" providerId="LiveId" clId="{CE3D7488-980A-4BF3-A6A9-2B47825884DC}" dt="2023-11-16T11:40:58.828" v="2207"/>
        <pc:sldMkLst>
          <pc:docMk/>
          <pc:sldMk cId="2545271435" sldId="264"/>
        </pc:sldMkLst>
        <pc:spChg chg="mod">
          <ac:chgData name="James Howe" userId="90817ae2846f2267" providerId="LiveId" clId="{CE3D7488-980A-4BF3-A6A9-2B47825884DC}" dt="2023-11-16T00:09:30.553" v="2021" actId="26606"/>
          <ac:spMkLst>
            <pc:docMk/>
            <pc:sldMk cId="2545271435" sldId="264"/>
            <ac:spMk id="2" creationId="{97D0BBF3-8C76-A7B0-5D5E-5DB0245994ED}"/>
          </ac:spMkLst>
        </pc:spChg>
        <pc:spChg chg="del">
          <ac:chgData name="James Howe" userId="90817ae2846f2267" providerId="LiveId" clId="{CE3D7488-980A-4BF3-A6A9-2B47825884DC}" dt="2023-11-16T00:08:15.022" v="1918" actId="478"/>
          <ac:spMkLst>
            <pc:docMk/>
            <pc:sldMk cId="2545271435" sldId="264"/>
            <ac:spMk id="3" creationId="{0AD8E672-5E06-9CA4-5E38-B53A61CA6832}"/>
          </ac:spMkLst>
        </pc:spChg>
        <pc:spChg chg="add">
          <ac:chgData name="James Howe" userId="90817ae2846f2267" providerId="LiveId" clId="{CE3D7488-980A-4BF3-A6A9-2B47825884DC}" dt="2023-11-16T00:09:30.553" v="2021" actId="26606"/>
          <ac:spMkLst>
            <pc:docMk/>
            <pc:sldMk cId="2545271435" sldId="264"/>
            <ac:spMk id="13" creationId="{F9ED434F-8767-46CC-B26B-5AF62FF01E66}"/>
          </ac:spMkLst>
        </pc:spChg>
        <pc:grpChg chg="add">
          <ac:chgData name="James Howe" userId="90817ae2846f2267" providerId="LiveId" clId="{CE3D7488-980A-4BF3-A6A9-2B47825884DC}" dt="2023-11-16T00:09:30.553" v="2021" actId="26606"/>
          <ac:grpSpMkLst>
            <pc:docMk/>
            <pc:sldMk cId="2545271435" sldId="264"/>
            <ac:grpSpMk id="9" creationId="{2F448CB3-7B4F-45D7-B7C0-DF553DF61453}"/>
          </ac:grpSpMkLst>
        </pc:grpChg>
        <pc:graphicFrameChg chg="add mod modGraphic">
          <ac:chgData name="James Howe" userId="90817ae2846f2267" providerId="LiveId" clId="{CE3D7488-980A-4BF3-A6A9-2B47825884DC}" dt="2023-11-16T00:20:00.772" v="2048"/>
          <ac:graphicFrameMkLst>
            <pc:docMk/>
            <pc:sldMk cId="2545271435" sldId="264"/>
            <ac:graphicFrameMk id="4" creationId="{FB7349A7-93B4-9E46-5632-55970773A94C}"/>
          </ac:graphicFrameMkLst>
        </pc:graphicFrameChg>
      </pc:sldChg>
      <pc:sldChg chg="modSp del mod">
        <pc:chgData name="James Howe" userId="90817ae2846f2267" providerId="LiveId" clId="{CE3D7488-980A-4BF3-A6A9-2B47825884DC}" dt="2023-11-16T00:15:58.588" v="2039" actId="47"/>
        <pc:sldMkLst>
          <pc:docMk/>
          <pc:sldMk cId="2688740478" sldId="265"/>
        </pc:sldMkLst>
        <pc:spChg chg="mod">
          <ac:chgData name="James Howe" userId="90817ae2846f2267" providerId="LiveId" clId="{CE3D7488-980A-4BF3-A6A9-2B47825884DC}" dt="2023-11-14T18:47:46.448" v="413" actId="20577"/>
          <ac:spMkLst>
            <pc:docMk/>
            <pc:sldMk cId="2688740478" sldId="265"/>
            <ac:spMk id="2" creationId="{CD898F4E-B079-D1EE-A616-34748CA3B5C4}"/>
          </ac:spMkLst>
        </pc:spChg>
      </pc:sldChg>
      <pc:sldChg chg="addSp delSp modSp new mod modTransition modAnim modNotesTx">
        <pc:chgData name="James Howe" userId="90817ae2846f2267" providerId="LiveId" clId="{CE3D7488-980A-4BF3-A6A9-2B47825884DC}" dt="2023-11-16T19:59:50.944" v="3031" actId="20577"/>
        <pc:sldMkLst>
          <pc:docMk/>
          <pc:sldMk cId="1923797058" sldId="266"/>
        </pc:sldMkLst>
        <pc:spChg chg="mod">
          <ac:chgData name="James Howe" userId="90817ae2846f2267" providerId="LiveId" clId="{CE3D7488-980A-4BF3-A6A9-2B47825884DC}" dt="2023-11-14T17:53:09.232" v="342"/>
          <ac:spMkLst>
            <pc:docMk/>
            <pc:sldMk cId="1923797058" sldId="266"/>
            <ac:spMk id="2" creationId="{3EDB3ECB-D0F4-1984-336C-23888B6401A2}"/>
          </ac:spMkLst>
        </pc:spChg>
        <pc:spChg chg="del mod">
          <ac:chgData name="James Howe" userId="90817ae2846f2267" providerId="LiveId" clId="{CE3D7488-980A-4BF3-A6A9-2B47825884DC}" dt="2023-11-15T16:29:58.249" v="979" actId="478"/>
          <ac:spMkLst>
            <pc:docMk/>
            <pc:sldMk cId="1923797058" sldId="266"/>
            <ac:spMk id="3" creationId="{AFB1C090-88AA-5D1A-3F48-96997520F86F}"/>
          </ac:spMkLst>
        </pc:spChg>
        <pc:spChg chg="add mod">
          <ac:chgData name="James Howe" userId="90817ae2846f2267" providerId="LiveId" clId="{CE3D7488-980A-4BF3-A6A9-2B47825884DC}" dt="2023-11-16T19:58:39.487" v="2927" actId="20577"/>
          <ac:spMkLst>
            <pc:docMk/>
            <pc:sldMk cId="1923797058" sldId="266"/>
            <ac:spMk id="4" creationId="{3D4B9A81-0B03-5887-DB5F-BBD8AE4BF6F8}"/>
          </ac:spMkLst>
        </pc:spChg>
        <pc:spChg chg="add del mod">
          <ac:chgData name="James Howe" userId="90817ae2846f2267" providerId="LiveId" clId="{CE3D7488-980A-4BF3-A6A9-2B47825884DC}" dt="2023-11-15T16:33:08.724" v="1062"/>
          <ac:spMkLst>
            <pc:docMk/>
            <pc:sldMk cId="1923797058" sldId="266"/>
            <ac:spMk id="10" creationId="{D0722D66-047D-D15C-C011-A3186DE52902}"/>
          </ac:spMkLst>
        </pc:spChg>
        <pc:spChg chg="add del mod">
          <ac:chgData name="James Howe" userId="90817ae2846f2267" providerId="LiveId" clId="{CE3D7488-980A-4BF3-A6A9-2B47825884DC}" dt="2023-11-15T16:30:01.432" v="980" actId="478"/>
          <ac:spMkLst>
            <pc:docMk/>
            <pc:sldMk cId="1923797058" sldId="266"/>
            <ac:spMk id="12" creationId="{8F14F2DC-9E34-20EC-86C3-31BFB4118D9A}"/>
          </ac:spMkLst>
        </pc:spChg>
        <pc:spChg chg="add del mod">
          <ac:chgData name="James Howe" userId="90817ae2846f2267" providerId="LiveId" clId="{CE3D7488-980A-4BF3-A6A9-2B47825884DC}" dt="2023-11-15T16:33:08.723" v="1060"/>
          <ac:spMkLst>
            <pc:docMk/>
            <pc:sldMk cId="1923797058" sldId="266"/>
            <ac:spMk id="13" creationId="{9D1B4D25-9BCE-252C-1B75-0D6BD2ED8378}"/>
          </ac:spMkLst>
        </pc:spChg>
        <pc:graphicFrameChg chg="add del mod modGraphic">
          <ac:chgData name="James Howe" userId="90817ae2846f2267" providerId="LiveId" clId="{CE3D7488-980A-4BF3-A6A9-2B47825884DC}" dt="2023-11-14T20:39:32.109" v="471" actId="478"/>
          <ac:graphicFrameMkLst>
            <pc:docMk/>
            <pc:sldMk cId="1923797058" sldId="266"/>
            <ac:graphicFrameMk id="4" creationId="{742E61B0-A463-EDA7-C0EA-00290861CBDD}"/>
          </ac:graphicFrameMkLst>
        </pc:graphicFrameChg>
        <pc:graphicFrameChg chg="add del mod">
          <ac:chgData name="James Howe" userId="90817ae2846f2267" providerId="LiveId" clId="{CE3D7488-980A-4BF3-A6A9-2B47825884DC}" dt="2023-11-15T16:28:36.432" v="960" actId="478"/>
          <ac:graphicFrameMkLst>
            <pc:docMk/>
            <pc:sldMk cId="1923797058" sldId="266"/>
            <ac:graphicFrameMk id="6" creationId="{541C46D4-601D-B181-20C1-763EE31FC053}"/>
          </ac:graphicFrameMkLst>
        </pc:graphicFrameChg>
        <pc:graphicFrameChg chg="add del mod modGraphic">
          <ac:chgData name="James Howe" userId="90817ae2846f2267" providerId="LiveId" clId="{CE3D7488-980A-4BF3-A6A9-2B47825884DC}" dt="2023-11-15T16:29:18.397" v="967" actId="478"/>
          <ac:graphicFrameMkLst>
            <pc:docMk/>
            <pc:sldMk cId="1923797058" sldId="266"/>
            <ac:graphicFrameMk id="7" creationId="{B42CA2D1-F206-5322-B140-AB216247FBC8}"/>
          </ac:graphicFrameMkLst>
        </pc:graphicFrameChg>
        <pc:graphicFrameChg chg="add mod modGraphic">
          <ac:chgData name="James Howe" userId="90817ae2846f2267" providerId="LiveId" clId="{CE3D7488-980A-4BF3-A6A9-2B47825884DC}" dt="2023-11-16T12:14:20.320" v="2301" actId="255"/>
          <ac:graphicFrameMkLst>
            <pc:docMk/>
            <pc:sldMk cId="1923797058" sldId="266"/>
            <ac:graphicFrameMk id="14" creationId="{C105D4A4-0408-B992-D173-21035B22D461}"/>
          </ac:graphicFrameMkLst>
        </pc:graphicFrameChg>
        <pc:graphicFrameChg chg="add del mod modGraphic">
          <ac:chgData name="James Howe" userId="90817ae2846f2267" providerId="LiveId" clId="{CE3D7488-980A-4BF3-A6A9-2B47825884DC}" dt="2023-11-16T12:14:07.619" v="2297" actId="404"/>
          <ac:graphicFrameMkLst>
            <pc:docMk/>
            <pc:sldMk cId="1923797058" sldId="266"/>
            <ac:graphicFrameMk id="15" creationId="{00297C64-3F67-5A61-FC76-C227D45AE64C}"/>
          </ac:graphicFrameMkLst>
        </pc:graphicFrameChg>
        <pc:picChg chg="add del mod">
          <ac:chgData name="James Howe" userId="90817ae2846f2267" providerId="LiveId" clId="{CE3D7488-980A-4BF3-A6A9-2B47825884DC}" dt="2023-11-16T19:58:28.527" v="2923"/>
          <ac:picMkLst>
            <pc:docMk/>
            <pc:sldMk cId="1923797058" sldId="266"/>
            <ac:picMk id="3" creationId="{7CBA769B-DAAB-E8A5-550B-F0D7D6F3A707}"/>
          </ac:picMkLst>
        </pc:picChg>
        <pc:picChg chg="add del mod">
          <ac:chgData name="James Howe" userId="90817ae2846f2267" providerId="LiveId" clId="{CE3D7488-980A-4BF3-A6A9-2B47825884DC}" dt="2023-11-15T16:28:29.416" v="958" actId="12084"/>
          <ac:picMkLst>
            <pc:docMk/>
            <pc:sldMk cId="1923797058" sldId="266"/>
            <ac:picMk id="5" creationId="{2AF9C9A0-1A7C-0DB8-E24E-AAAD0CA68AD6}"/>
          </ac:picMkLst>
        </pc:picChg>
        <pc:picChg chg="add mod">
          <ac:chgData name="James Howe" userId="90817ae2846f2267" providerId="LiveId" clId="{CE3D7488-980A-4BF3-A6A9-2B47825884DC}" dt="2023-11-16T12:12:14.203" v="2277" actId="1582"/>
          <ac:picMkLst>
            <pc:docMk/>
            <pc:sldMk cId="1923797058" sldId="266"/>
            <ac:picMk id="9" creationId="{7F6C1CF7-4C7F-0A2C-8730-83D7205A6A0D}"/>
          </ac:picMkLst>
        </pc:picChg>
      </pc:sldChg>
      <pc:sldChg chg="addSp delSp modSp new mod ord modTransition setBg addAnim delAnim setClrOvrMap modNotesTx">
        <pc:chgData name="James Howe" userId="90817ae2846f2267" providerId="LiveId" clId="{CE3D7488-980A-4BF3-A6A9-2B47825884DC}" dt="2023-11-16T19:49:32.861" v="2704" actId="20577"/>
        <pc:sldMkLst>
          <pc:docMk/>
          <pc:sldMk cId="3617753800" sldId="267"/>
        </pc:sldMkLst>
        <pc:spChg chg="mod ord">
          <ac:chgData name="James Howe" userId="90817ae2846f2267" providerId="LiveId" clId="{CE3D7488-980A-4BF3-A6A9-2B47825884DC}" dt="2023-11-15T15:56:39.689" v="950" actId="207"/>
          <ac:spMkLst>
            <pc:docMk/>
            <pc:sldMk cId="3617753800" sldId="267"/>
            <ac:spMk id="2" creationId="{B317A161-FFD6-723D-487E-13B2ADD0197C}"/>
          </ac:spMkLst>
        </pc:spChg>
        <pc:spChg chg="del">
          <ac:chgData name="James Howe" userId="90817ae2846f2267" providerId="LiveId" clId="{CE3D7488-980A-4BF3-A6A9-2B47825884DC}" dt="2023-11-15T14:33:54.159" v="650" actId="478"/>
          <ac:spMkLst>
            <pc:docMk/>
            <pc:sldMk cId="3617753800" sldId="267"/>
            <ac:spMk id="3" creationId="{6C5447F3-F0B1-216E-6C85-95E8F878E252}"/>
          </ac:spMkLst>
        </pc:spChg>
        <pc:spChg chg="add mod">
          <ac:chgData name="James Howe" userId="90817ae2846f2267" providerId="LiveId" clId="{CE3D7488-980A-4BF3-A6A9-2B47825884DC}" dt="2023-11-16T19:49:02.234" v="2640" actId="20577"/>
          <ac:spMkLst>
            <pc:docMk/>
            <pc:sldMk cId="3617753800" sldId="267"/>
            <ac:spMk id="4" creationId="{87D9862B-A2E8-0EE6-579C-5E68A6D097F1}"/>
          </ac:spMkLst>
        </pc:spChg>
        <pc:spChg chg="add del">
          <ac:chgData name="James Howe" userId="90817ae2846f2267" providerId="LiveId" clId="{CE3D7488-980A-4BF3-A6A9-2B47825884DC}" dt="2023-11-15T15:41:55.569" v="732" actId="478"/>
          <ac:spMkLst>
            <pc:docMk/>
            <pc:sldMk cId="3617753800" sldId="267"/>
            <ac:spMk id="8" creationId="{2F7AD973-8EA4-472F-9608-17017D680ACF}"/>
          </ac:spMkLst>
        </pc:spChg>
        <pc:spChg chg="add del">
          <ac:chgData name="James Howe" userId="90817ae2846f2267" providerId="LiveId" clId="{CE3D7488-980A-4BF3-A6A9-2B47825884DC}" dt="2023-11-15T15:38:46.061" v="694" actId="26606"/>
          <ac:spMkLst>
            <pc:docMk/>
            <pc:sldMk cId="3617753800" sldId="267"/>
            <ac:spMk id="14" creationId="{B8144315-1C5A-4185-A952-25D98D303D46}"/>
          </ac:spMkLst>
        </pc:spChg>
        <pc:spChg chg="add del">
          <ac:chgData name="James Howe" userId="90817ae2846f2267" providerId="LiveId" clId="{CE3D7488-980A-4BF3-A6A9-2B47825884DC}" dt="2023-11-15T15:37:39.328" v="685" actId="26606"/>
          <ac:spMkLst>
            <pc:docMk/>
            <pc:sldMk cId="3617753800" sldId="267"/>
            <ac:spMk id="22" creationId="{F4C2B571-8160-4749-AB99-260E8052A97E}"/>
          </ac:spMkLst>
        </pc:spChg>
        <pc:spChg chg="add del">
          <ac:chgData name="James Howe" userId="90817ae2846f2267" providerId="LiveId" clId="{CE3D7488-980A-4BF3-A6A9-2B47825884DC}" dt="2023-11-15T15:37:39.328" v="685" actId="26606"/>
          <ac:spMkLst>
            <pc:docMk/>
            <pc:sldMk cId="3617753800" sldId="267"/>
            <ac:spMk id="23" creationId="{2D529E20-662F-4915-ACD7-970C026FDB7F}"/>
          </ac:spMkLst>
        </pc:spChg>
        <pc:spChg chg="add del">
          <ac:chgData name="James Howe" userId="90817ae2846f2267" providerId="LiveId" clId="{CE3D7488-980A-4BF3-A6A9-2B47825884DC}" dt="2023-11-15T15:37:39.328" v="685" actId="26606"/>
          <ac:spMkLst>
            <pc:docMk/>
            <pc:sldMk cId="3617753800" sldId="267"/>
            <ac:spMk id="27" creationId="{1AD5EB79-7F9A-4BBC-92A5-188382CBA1B6}"/>
          </ac:spMkLst>
        </pc:spChg>
        <pc:spChg chg="add del">
          <ac:chgData name="James Howe" userId="90817ae2846f2267" providerId="LiveId" clId="{CE3D7488-980A-4BF3-A6A9-2B47825884DC}" dt="2023-11-15T15:29:32.061" v="661" actId="26606"/>
          <ac:spMkLst>
            <pc:docMk/>
            <pc:sldMk cId="3617753800" sldId="267"/>
            <ac:spMk id="28" creationId="{670D6F2B-93AF-47D6-9378-5E54BE0AC69F}"/>
          </ac:spMkLst>
        </pc:spChg>
        <pc:spChg chg="add del">
          <ac:chgData name="James Howe" userId="90817ae2846f2267" providerId="LiveId" clId="{CE3D7488-980A-4BF3-A6A9-2B47825884DC}" dt="2023-11-15T15:37:39.328" v="685" actId="26606"/>
          <ac:spMkLst>
            <pc:docMk/>
            <pc:sldMk cId="3617753800" sldId="267"/>
            <ac:spMk id="29" creationId="{B9B8A17F-DC3A-4D9A-AA53-9BFB894CD7BA}"/>
          </ac:spMkLst>
        </pc:spChg>
        <pc:spChg chg="add del">
          <ac:chgData name="James Howe" userId="90817ae2846f2267" providerId="LiveId" clId="{CE3D7488-980A-4BF3-A6A9-2B47825884DC}" dt="2023-11-15T15:29:32.061" v="661" actId="26606"/>
          <ac:spMkLst>
            <pc:docMk/>
            <pc:sldMk cId="3617753800" sldId="267"/>
            <ac:spMk id="30" creationId="{56981798-4550-46DA-9172-4846E2FB66EC}"/>
          </ac:spMkLst>
        </pc:spChg>
        <pc:spChg chg="add del">
          <ac:chgData name="James Howe" userId="90817ae2846f2267" providerId="LiveId" clId="{CE3D7488-980A-4BF3-A6A9-2B47825884DC}" dt="2023-11-15T15:29:32.061" v="661" actId="26606"/>
          <ac:spMkLst>
            <pc:docMk/>
            <pc:sldMk cId="3617753800" sldId="267"/>
            <ac:spMk id="32" creationId="{D82EB7D3-3AD8-4ED1-9E1A-2906E14635E3}"/>
          </ac:spMkLst>
        </pc:spChg>
        <pc:spChg chg="add del">
          <ac:chgData name="James Howe" userId="90817ae2846f2267" providerId="LiveId" clId="{CE3D7488-980A-4BF3-A6A9-2B47825884DC}" dt="2023-11-15T15:29:32.061" v="661" actId="26606"/>
          <ac:spMkLst>
            <pc:docMk/>
            <pc:sldMk cId="3617753800" sldId="267"/>
            <ac:spMk id="34" creationId="{2D529E20-662F-4915-ACD7-970C026FDB7F}"/>
          </ac:spMkLst>
        </pc:spChg>
        <pc:spChg chg="add del">
          <ac:chgData name="James Howe" userId="90817ae2846f2267" providerId="LiveId" clId="{CE3D7488-980A-4BF3-A6A9-2B47825884DC}" dt="2023-11-15T15:37:57.010" v="687" actId="26606"/>
          <ac:spMkLst>
            <pc:docMk/>
            <pc:sldMk cId="3617753800" sldId="267"/>
            <ac:spMk id="36" creationId="{F7689D68-C339-4D5B-9DAA-E13F6BD4D575}"/>
          </ac:spMkLst>
        </pc:spChg>
        <pc:spChg chg="add del">
          <ac:chgData name="James Howe" userId="90817ae2846f2267" providerId="LiveId" clId="{CE3D7488-980A-4BF3-A6A9-2B47825884DC}" dt="2023-11-15T15:37:57.010" v="687" actId="26606"/>
          <ac:spMkLst>
            <pc:docMk/>
            <pc:sldMk cId="3617753800" sldId="267"/>
            <ac:spMk id="37" creationId="{2CE4F249-AC71-406E-8410-03E1C8809E6D}"/>
          </ac:spMkLst>
        </pc:spChg>
        <pc:spChg chg="add del">
          <ac:chgData name="James Howe" userId="90817ae2846f2267" providerId="LiveId" clId="{CE3D7488-980A-4BF3-A6A9-2B47825884DC}" dt="2023-11-15T15:37:59.471" v="689" actId="26606"/>
          <ac:spMkLst>
            <pc:docMk/>
            <pc:sldMk cId="3617753800" sldId="267"/>
            <ac:spMk id="40" creationId="{F4C2B571-8160-4749-AB99-260E8052A97E}"/>
          </ac:spMkLst>
        </pc:spChg>
        <pc:spChg chg="add del">
          <ac:chgData name="James Howe" userId="90817ae2846f2267" providerId="LiveId" clId="{CE3D7488-980A-4BF3-A6A9-2B47825884DC}" dt="2023-11-15T15:38:12.193" v="692" actId="26606"/>
          <ac:spMkLst>
            <pc:docMk/>
            <pc:sldMk cId="3617753800" sldId="267"/>
            <ac:spMk id="41" creationId="{F4C2B571-8160-4749-AB99-260E8052A97E}"/>
          </ac:spMkLst>
        </pc:spChg>
        <pc:spChg chg="add del">
          <ac:chgData name="James Howe" userId="90817ae2846f2267" providerId="LiveId" clId="{CE3D7488-980A-4BF3-A6A9-2B47825884DC}" dt="2023-11-15T15:38:12.193" v="692" actId="26606"/>
          <ac:spMkLst>
            <pc:docMk/>
            <pc:sldMk cId="3617753800" sldId="267"/>
            <ac:spMk id="42" creationId="{2B65E6B8-0D17-4912-97E4-60B47A511133}"/>
          </ac:spMkLst>
        </pc:spChg>
        <pc:spChg chg="add del">
          <ac:chgData name="James Howe" userId="90817ae2846f2267" providerId="LiveId" clId="{CE3D7488-980A-4BF3-A6A9-2B47825884DC}" dt="2023-11-15T15:38:46.061" v="694" actId="26606"/>
          <ac:spMkLst>
            <pc:docMk/>
            <pc:sldMk cId="3617753800" sldId="267"/>
            <ac:spMk id="45" creationId="{F4C2B571-8160-4749-AB99-260E8052A97E}"/>
          </ac:spMkLst>
        </pc:spChg>
        <pc:spChg chg="add del">
          <ac:chgData name="James Howe" userId="90817ae2846f2267" providerId="LiveId" clId="{CE3D7488-980A-4BF3-A6A9-2B47825884DC}" dt="2023-11-15T15:38:46.061" v="694" actId="26606"/>
          <ac:spMkLst>
            <pc:docMk/>
            <pc:sldMk cId="3617753800" sldId="267"/>
            <ac:spMk id="46" creationId="{2668F1A4-6DBB-4F0B-A679-6EE5483638F8}"/>
          </ac:spMkLst>
        </pc:spChg>
        <pc:spChg chg="add del">
          <ac:chgData name="James Howe" userId="90817ae2846f2267" providerId="LiveId" clId="{CE3D7488-980A-4BF3-A6A9-2B47825884DC}" dt="2023-11-15T15:38:46.061" v="694" actId="26606"/>
          <ac:spMkLst>
            <pc:docMk/>
            <pc:sldMk cId="3617753800" sldId="267"/>
            <ac:spMk id="47" creationId="{B8DBF1C0-B8F1-4AAC-8704-256BA0E9D63B}"/>
          </ac:spMkLst>
        </pc:spChg>
        <pc:spChg chg="add del">
          <ac:chgData name="James Howe" userId="90817ae2846f2267" providerId="LiveId" clId="{CE3D7488-980A-4BF3-A6A9-2B47825884DC}" dt="2023-11-15T15:38:46.061" v="694" actId="26606"/>
          <ac:spMkLst>
            <pc:docMk/>
            <pc:sldMk cId="3617753800" sldId="267"/>
            <ac:spMk id="48" creationId="{B70F7E59-C971-4F55-8E3A-1E583B65FCB9}"/>
          </ac:spMkLst>
        </pc:spChg>
        <pc:grpChg chg="add del">
          <ac:chgData name="James Howe" userId="90817ae2846f2267" providerId="LiveId" clId="{CE3D7488-980A-4BF3-A6A9-2B47825884DC}" dt="2023-11-15T15:38:46.061" v="694" actId="26606"/>
          <ac:grpSpMkLst>
            <pc:docMk/>
            <pc:sldMk cId="3617753800" sldId="267"/>
            <ac:grpSpMk id="10" creationId="{4091D54B-59AB-4A5E-8E9E-0421BD66D4FB}"/>
          </ac:grpSpMkLst>
        </pc:grpChg>
        <pc:grpChg chg="add del">
          <ac:chgData name="James Howe" userId="90817ae2846f2267" providerId="LiveId" clId="{CE3D7488-980A-4BF3-A6A9-2B47825884DC}" dt="2023-11-15T15:38:46.061" v="694" actId="26606"/>
          <ac:grpSpMkLst>
            <pc:docMk/>
            <pc:sldMk cId="3617753800" sldId="267"/>
            <ac:grpSpMk id="16" creationId="{25A657F0-42F3-40D3-BC75-7DA1F5C6A225}"/>
          </ac:grpSpMkLst>
        </pc:grpChg>
        <pc:grpChg chg="add del">
          <ac:chgData name="James Howe" userId="90817ae2846f2267" providerId="LiveId" clId="{CE3D7488-980A-4BF3-A6A9-2B47825884DC}" dt="2023-11-15T15:37:39.328" v="685" actId="26606"/>
          <ac:grpSpMkLst>
            <pc:docMk/>
            <pc:sldMk cId="3617753800" sldId="267"/>
            <ac:grpSpMk id="21" creationId="{AB8E3704-0CB2-48C2-A46B-EDB627185764}"/>
          </ac:grpSpMkLst>
        </pc:grpChg>
        <pc:grpChg chg="add del">
          <ac:chgData name="James Howe" userId="90817ae2846f2267" providerId="LiveId" clId="{CE3D7488-980A-4BF3-A6A9-2B47825884DC}" dt="2023-11-15T15:29:32.061" v="661" actId="26606"/>
          <ac:grpSpMkLst>
            <pc:docMk/>
            <pc:sldMk cId="3617753800" sldId="267"/>
            <ac:grpSpMk id="24" creationId="{6503EB0F-2257-4A3E-A73B-E1DE769B459F}"/>
          </ac:grpSpMkLst>
        </pc:grpChg>
        <pc:grpChg chg="add del">
          <ac:chgData name="James Howe" userId="90817ae2846f2267" providerId="LiveId" clId="{CE3D7488-980A-4BF3-A6A9-2B47825884DC}" dt="2023-11-15T15:37:57.010" v="687" actId="26606"/>
          <ac:grpSpMkLst>
            <pc:docMk/>
            <pc:sldMk cId="3617753800" sldId="267"/>
            <ac:grpSpMk id="31" creationId="{EED2E2BB-3846-41EB-9F1E-92C33C4A8F46}"/>
          </ac:grpSpMkLst>
        </pc:grpChg>
        <pc:grpChg chg="add del">
          <ac:chgData name="James Howe" userId="90817ae2846f2267" providerId="LiveId" clId="{CE3D7488-980A-4BF3-A6A9-2B47825884DC}" dt="2023-11-15T15:38:12.193" v="692" actId="26606"/>
          <ac:grpSpMkLst>
            <pc:docMk/>
            <pc:sldMk cId="3617753800" sldId="267"/>
            <ac:grpSpMk id="33" creationId="{AB8E3704-0CB2-48C2-A46B-EDB627185764}"/>
          </ac:grpSpMkLst>
        </pc:grpChg>
        <pc:grpChg chg="add del">
          <ac:chgData name="James Howe" userId="90817ae2846f2267" providerId="LiveId" clId="{CE3D7488-980A-4BF3-A6A9-2B47825884DC}" dt="2023-11-15T15:37:59.471" v="689" actId="26606"/>
          <ac:grpSpMkLst>
            <pc:docMk/>
            <pc:sldMk cId="3617753800" sldId="267"/>
            <ac:grpSpMk id="39" creationId="{AB8E3704-0CB2-48C2-A46B-EDB627185764}"/>
          </ac:grpSpMkLst>
        </pc:grpChg>
        <pc:grpChg chg="add del">
          <ac:chgData name="James Howe" userId="90817ae2846f2267" providerId="LiveId" clId="{CE3D7488-980A-4BF3-A6A9-2B47825884DC}" dt="2023-11-15T15:38:46.061" v="694" actId="26606"/>
          <ac:grpSpMkLst>
            <pc:docMk/>
            <pc:sldMk cId="3617753800" sldId="267"/>
            <ac:grpSpMk id="44" creationId="{AB8E3704-0CB2-48C2-A46B-EDB627185764}"/>
          </ac:grpSpMkLst>
        </pc:grpChg>
        <pc:picChg chg="add del mod">
          <ac:chgData name="James Howe" userId="90817ae2846f2267" providerId="LiveId" clId="{CE3D7488-980A-4BF3-A6A9-2B47825884DC}" dt="2023-11-16T19:48:45.260" v="2636"/>
          <ac:picMkLst>
            <pc:docMk/>
            <pc:sldMk cId="3617753800" sldId="267"/>
            <ac:picMk id="3" creationId="{1264E8ED-C437-3CFA-3A77-76F4703507C8}"/>
          </ac:picMkLst>
        </pc:picChg>
        <pc:picChg chg="add mod ord">
          <ac:chgData name="James Howe" userId="90817ae2846f2267" providerId="LiveId" clId="{CE3D7488-980A-4BF3-A6A9-2B47825884DC}" dt="2023-11-15T15:56:55.082" v="952" actId="1582"/>
          <ac:picMkLst>
            <pc:docMk/>
            <pc:sldMk cId="3617753800" sldId="267"/>
            <ac:picMk id="5" creationId="{15DB6F22-496F-4252-636B-A56043271ED8}"/>
          </ac:picMkLst>
        </pc:picChg>
        <pc:picChg chg="add mod ord">
          <ac:chgData name="James Howe" userId="90817ae2846f2267" providerId="LiveId" clId="{CE3D7488-980A-4BF3-A6A9-2B47825884DC}" dt="2023-11-15T15:41:25.186" v="727" actId="1076"/>
          <ac:picMkLst>
            <pc:docMk/>
            <pc:sldMk cId="3617753800" sldId="267"/>
            <ac:picMk id="7" creationId="{CB227A37-220F-3381-676A-86FBABCA68AC}"/>
          </ac:picMkLst>
        </pc:picChg>
        <pc:picChg chg="add del mod">
          <ac:chgData name="James Howe" userId="90817ae2846f2267" providerId="LiveId" clId="{CE3D7488-980A-4BF3-A6A9-2B47825884DC}" dt="2023-11-15T14:36:45.632" v="653" actId="478"/>
          <ac:picMkLst>
            <pc:docMk/>
            <pc:sldMk cId="3617753800" sldId="267"/>
            <ac:picMk id="1026" creationId="{D7CE053D-E54D-E6FB-70EA-DD2BD3AF2389}"/>
          </ac:picMkLst>
        </pc:picChg>
      </pc:sldChg>
      <pc:sldChg chg="addSp delSp modSp new mod modTransition setBg addAnim modAnim setClrOvrMap">
        <pc:chgData name="James Howe" userId="90817ae2846f2267" providerId="LiveId" clId="{CE3D7488-980A-4BF3-A6A9-2B47825884DC}" dt="2023-11-16T13:09:13.420" v="2421" actId="14100"/>
        <pc:sldMkLst>
          <pc:docMk/>
          <pc:sldMk cId="1404653175" sldId="268"/>
        </pc:sldMkLst>
        <pc:spChg chg="mod">
          <ac:chgData name="James Howe" userId="90817ae2846f2267" providerId="LiveId" clId="{CE3D7488-980A-4BF3-A6A9-2B47825884DC}" dt="2023-11-16T13:09:13.420" v="2421" actId="14100"/>
          <ac:spMkLst>
            <pc:docMk/>
            <pc:sldMk cId="1404653175" sldId="268"/>
            <ac:spMk id="2" creationId="{9A4E37EB-45C9-9568-4C21-D518C2FBD32D}"/>
          </ac:spMkLst>
        </pc:spChg>
        <pc:spChg chg="mod">
          <ac:chgData name="James Howe" userId="90817ae2846f2267" providerId="LiveId" clId="{CE3D7488-980A-4BF3-A6A9-2B47825884DC}" dt="2023-11-16T13:09:08.100" v="2419" actId="403"/>
          <ac:spMkLst>
            <pc:docMk/>
            <pc:sldMk cId="1404653175" sldId="268"/>
            <ac:spMk id="3" creationId="{044E9762-5D5C-50E4-234C-241143C9A621}"/>
          </ac:spMkLst>
        </pc:spChg>
        <pc:spChg chg="add del">
          <ac:chgData name="James Howe" userId="90817ae2846f2267" providerId="LiveId" clId="{CE3D7488-980A-4BF3-A6A9-2B47825884DC}" dt="2023-11-16T10:44:02.028" v="2126" actId="26606"/>
          <ac:spMkLst>
            <pc:docMk/>
            <pc:sldMk cId="1404653175" sldId="268"/>
            <ac:spMk id="9" creationId="{491A5E26-1F21-459D-8C03-ADB057B09066}"/>
          </ac:spMkLst>
        </pc:spChg>
        <pc:spChg chg="add del">
          <ac:chgData name="James Howe" userId="90817ae2846f2267" providerId="LiveId" clId="{CE3D7488-980A-4BF3-A6A9-2B47825884DC}" dt="2023-11-16T10:44:02.028" v="2126" actId="26606"/>
          <ac:spMkLst>
            <pc:docMk/>
            <pc:sldMk cId="1404653175" sldId="268"/>
            <ac:spMk id="14" creationId="{2B65E6B8-0D17-4912-97E4-60B47A511133}"/>
          </ac:spMkLst>
        </pc:spChg>
        <pc:picChg chg="add mod">
          <ac:chgData name="James Howe" userId="90817ae2846f2267" providerId="LiveId" clId="{CE3D7488-980A-4BF3-A6A9-2B47825884DC}" dt="2023-11-16T10:44:02.028" v="2126" actId="26606"/>
          <ac:picMkLst>
            <pc:docMk/>
            <pc:sldMk cId="1404653175" sldId="268"/>
            <ac:picMk id="5" creationId="{E9FD141E-F886-7BA9-99BC-A5DA3DF1DFC3}"/>
          </ac:picMkLst>
        </pc:pic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image" Target="../media/image190.png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image" Target="../media/image210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microsoft.com/office/2007/relationships/hdphoto" Target="../media/hdphoto2.wdp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microsoft.com/office/2007/relationships/hdphoto" Target="../media/hdphoto2.wdp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B10622-BFEE-4968-8FFE-7D8C4A94727A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EB86C3-908B-4C16-A967-34C3FD78ABAA}">
      <dgm:prSet custT="1"/>
      <dgm:spPr/>
      <dgm:t>
        <a:bodyPr/>
        <a:lstStyle/>
        <a:p>
          <a:r>
            <a:rPr lang="en-GB" sz="2200" dirty="0"/>
            <a:t>The Battle of Agincourt</a:t>
          </a:r>
          <a:endParaRPr lang="en-US" sz="2200" dirty="0"/>
        </a:p>
      </dgm:t>
    </dgm:pt>
    <dgm:pt modelId="{CE1C8C1E-8AB0-4986-92AE-A5ACEE1E3632}" type="parTrans" cxnId="{9DFD25CC-804C-4D55-85CD-A77DE6F8EA39}">
      <dgm:prSet/>
      <dgm:spPr/>
      <dgm:t>
        <a:bodyPr/>
        <a:lstStyle/>
        <a:p>
          <a:endParaRPr lang="en-US"/>
        </a:p>
      </dgm:t>
    </dgm:pt>
    <dgm:pt modelId="{DF394DBF-A003-4B13-8658-1C7DBDD0EECB}" type="sibTrans" cxnId="{9DFD25CC-804C-4D55-85CD-A77DE6F8EA39}">
      <dgm:prSet/>
      <dgm:spPr/>
      <dgm:t>
        <a:bodyPr/>
        <a:lstStyle/>
        <a:p>
          <a:endParaRPr lang="en-US"/>
        </a:p>
      </dgm:t>
    </dgm:pt>
    <dgm:pt modelId="{6AFE8D93-0CC0-4B9D-88C5-41E737D216F3}">
      <dgm:prSet/>
      <dgm:spPr/>
      <dgm:t>
        <a:bodyPr/>
        <a:lstStyle/>
        <a:p>
          <a:r>
            <a:rPr lang="en-GB" dirty="0"/>
            <a:t>25</a:t>
          </a:r>
          <a:r>
            <a:rPr lang="en-GB" baseline="30000" dirty="0"/>
            <a:t>th</a:t>
          </a:r>
          <a:r>
            <a:rPr lang="en-GB" dirty="0"/>
            <a:t> October 1415, during the Hundred Year’s War [1]</a:t>
          </a:r>
          <a:endParaRPr lang="en-US" dirty="0"/>
        </a:p>
      </dgm:t>
    </dgm:pt>
    <dgm:pt modelId="{B7CB3EA8-B3A6-4B60-B9DB-2192C22136A4}" type="parTrans" cxnId="{77C3548F-7462-4352-8381-CCC52EE4A855}">
      <dgm:prSet/>
      <dgm:spPr/>
      <dgm:t>
        <a:bodyPr/>
        <a:lstStyle/>
        <a:p>
          <a:endParaRPr lang="en-US"/>
        </a:p>
      </dgm:t>
    </dgm:pt>
    <dgm:pt modelId="{BE9A67E5-0567-4168-9E61-2D80912760D8}" type="sibTrans" cxnId="{77C3548F-7462-4352-8381-CCC52EE4A855}">
      <dgm:prSet/>
      <dgm:spPr/>
      <dgm:t>
        <a:bodyPr/>
        <a:lstStyle/>
        <a:p>
          <a:endParaRPr lang="en-US"/>
        </a:p>
      </dgm:t>
    </dgm:pt>
    <dgm:pt modelId="{936C60B6-1F09-443E-B8A7-891F6DDB7987}">
      <dgm:prSet custT="1"/>
      <dgm:spPr/>
      <dgm:t>
        <a:bodyPr/>
        <a:lstStyle/>
        <a:p>
          <a:r>
            <a:rPr lang="en-GB" sz="2200" dirty="0"/>
            <a:t>The French</a:t>
          </a:r>
          <a:endParaRPr lang="en-US" sz="2200" dirty="0"/>
        </a:p>
      </dgm:t>
    </dgm:pt>
    <dgm:pt modelId="{7D4DCFF1-FB42-4EE4-A104-62C56EBB25A4}" type="parTrans" cxnId="{32E66A6D-81EB-4268-8E56-9E6F3BE2F3E5}">
      <dgm:prSet/>
      <dgm:spPr/>
      <dgm:t>
        <a:bodyPr/>
        <a:lstStyle/>
        <a:p>
          <a:endParaRPr lang="en-US"/>
        </a:p>
      </dgm:t>
    </dgm:pt>
    <dgm:pt modelId="{8EF630D8-A456-45C2-984D-F20EE7E5D32B}" type="sibTrans" cxnId="{32E66A6D-81EB-4268-8E56-9E6F3BE2F3E5}">
      <dgm:prSet/>
      <dgm:spPr/>
      <dgm:t>
        <a:bodyPr/>
        <a:lstStyle/>
        <a:p>
          <a:endParaRPr lang="en-US"/>
        </a:p>
      </dgm:t>
    </dgm:pt>
    <dgm:pt modelId="{25246ACF-D38C-4C7D-89C9-416A0F68C05D}">
      <dgm:prSet custT="1"/>
      <dgm:spPr/>
      <dgm:t>
        <a:bodyPr/>
        <a:lstStyle/>
        <a:p>
          <a:r>
            <a:rPr lang="en-GB" sz="2200" dirty="0"/>
            <a:t>The English</a:t>
          </a:r>
          <a:endParaRPr lang="en-US" sz="2200" dirty="0"/>
        </a:p>
      </dgm:t>
    </dgm:pt>
    <dgm:pt modelId="{EA0018A6-2383-4DBB-9355-BD8A00B95CF6}" type="parTrans" cxnId="{89A8BBBF-07EF-48DE-AB88-A39E40774F0D}">
      <dgm:prSet/>
      <dgm:spPr/>
      <dgm:t>
        <a:bodyPr/>
        <a:lstStyle/>
        <a:p>
          <a:endParaRPr lang="en-US"/>
        </a:p>
      </dgm:t>
    </dgm:pt>
    <dgm:pt modelId="{268416BA-9E84-4210-8CD4-B2961B878BA3}" type="sibTrans" cxnId="{89A8BBBF-07EF-48DE-AB88-A39E40774F0D}">
      <dgm:prSet/>
      <dgm:spPr/>
      <dgm:t>
        <a:bodyPr/>
        <a:lstStyle/>
        <a:p>
          <a:endParaRPr lang="en-US"/>
        </a:p>
      </dgm:t>
    </dgm:pt>
    <dgm:pt modelId="{00CAE665-53DA-4673-B3B7-9C725712AA2C}">
      <dgm:prSet/>
      <dgm:spPr/>
      <dgm:t>
        <a:bodyPr/>
        <a:lstStyle/>
        <a:p>
          <a:r>
            <a:rPr lang="en-GB" dirty="0"/>
            <a:t>Led by King Henry V</a:t>
          </a:r>
          <a:endParaRPr lang="en-US" dirty="0"/>
        </a:p>
      </dgm:t>
    </dgm:pt>
    <dgm:pt modelId="{1C594F1A-241C-437C-AE79-92A6F98A04B0}" type="parTrans" cxnId="{C20B4971-2FA3-4C3E-94C7-545482EAD72C}">
      <dgm:prSet/>
      <dgm:spPr/>
      <dgm:t>
        <a:bodyPr/>
        <a:lstStyle/>
        <a:p>
          <a:endParaRPr lang="en-US"/>
        </a:p>
      </dgm:t>
    </dgm:pt>
    <dgm:pt modelId="{8860A4EC-DCED-49E5-851D-EC20FDB77D65}" type="sibTrans" cxnId="{C20B4971-2FA3-4C3E-94C7-545482EAD72C}">
      <dgm:prSet/>
      <dgm:spPr/>
      <dgm:t>
        <a:bodyPr/>
        <a:lstStyle/>
        <a:p>
          <a:endParaRPr lang="en-US"/>
        </a:p>
      </dgm:t>
    </dgm:pt>
    <dgm:pt modelId="{645FCA79-D9DE-4ACD-B331-B25A33A4AD80}">
      <dgm:prSet/>
      <dgm:spPr/>
      <dgm:t>
        <a:bodyPr/>
        <a:lstStyle/>
        <a:p>
          <a:r>
            <a:rPr lang="en-GB" dirty="0"/>
            <a:t>Led by Constable Charles d’Albret</a:t>
          </a:r>
          <a:endParaRPr lang="en-US" dirty="0"/>
        </a:p>
      </dgm:t>
    </dgm:pt>
    <dgm:pt modelId="{212D2715-A721-42CE-AC12-90BED6EDCAC8}" type="parTrans" cxnId="{60349494-7454-4EA6-A06C-51D8A640AB43}">
      <dgm:prSet/>
      <dgm:spPr/>
      <dgm:t>
        <a:bodyPr/>
        <a:lstStyle/>
        <a:p>
          <a:endParaRPr lang="en-GB"/>
        </a:p>
      </dgm:t>
    </dgm:pt>
    <dgm:pt modelId="{6420AB07-7F38-4273-9A18-4096EEB99AA9}" type="sibTrans" cxnId="{60349494-7454-4EA6-A06C-51D8A640AB43}">
      <dgm:prSet/>
      <dgm:spPr/>
      <dgm:t>
        <a:bodyPr/>
        <a:lstStyle/>
        <a:p>
          <a:endParaRPr lang="en-GB"/>
        </a:p>
      </dgm:t>
    </dgm:pt>
    <dgm:pt modelId="{8F65813D-EC59-4826-B8E6-A1EBA044A707}">
      <dgm:prSet/>
      <dgm:spPr/>
      <dgm:t>
        <a:bodyPr/>
        <a:lstStyle/>
        <a:p>
          <a:r>
            <a:rPr lang="en-GB" dirty="0"/>
            <a:t>Numerically superior</a:t>
          </a:r>
          <a:endParaRPr lang="en-US" dirty="0"/>
        </a:p>
      </dgm:t>
    </dgm:pt>
    <dgm:pt modelId="{8298F782-22ED-40B3-B5F5-F9FF9F81C153}" type="parTrans" cxnId="{F6E628BA-A14E-4307-8CD0-AE60BEC7A6EF}">
      <dgm:prSet/>
      <dgm:spPr/>
      <dgm:t>
        <a:bodyPr/>
        <a:lstStyle/>
        <a:p>
          <a:endParaRPr lang="en-GB"/>
        </a:p>
      </dgm:t>
    </dgm:pt>
    <dgm:pt modelId="{14DDF047-5082-4360-B48C-F4D8F982E2D2}" type="sibTrans" cxnId="{F6E628BA-A14E-4307-8CD0-AE60BEC7A6EF}">
      <dgm:prSet/>
      <dgm:spPr/>
      <dgm:t>
        <a:bodyPr/>
        <a:lstStyle/>
        <a:p>
          <a:endParaRPr lang="en-GB"/>
        </a:p>
      </dgm:t>
    </dgm:pt>
    <dgm:pt modelId="{63B5C7E4-DC09-4E7C-89FA-BD816D66F4AE}">
      <dgm:prSet/>
      <dgm:spPr/>
      <dgm:t>
        <a:bodyPr/>
        <a:lstStyle/>
        <a:p>
          <a:r>
            <a:rPr lang="en-GB" dirty="0"/>
            <a:t>Skilled archers</a:t>
          </a:r>
          <a:endParaRPr lang="en-US" dirty="0"/>
        </a:p>
      </dgm:t>
    </dgm:pt>
    <dgm:pt modelId="{2F4078E4-A2A0-4073-A59C-C7DFBABF11F1}" type="parTrans" cxnId="{3049AAC1-4A7B-4FDA-B99D-64A2DC949F82}">
      <dgm:prSet/>
      <dgm:spPr/>
      <dgm:t>
        <a:bodyPr/>
        <a:lstStyle/>
        <a:p>
          <a:endParaRPr lang="en-GB"/>
        </a:p>
      </dgm:t>
    </dgm:pt>
    <dgm:pt modelId="{4CCBEF9C-B242-481A-AC0B-635AE47E7CBD}" type="sibTrans" cxnId="{3049AAC1-4A7B-4FDA-B99D-64A2DC949F82}">
      <dgm:prSet/>
      <dgm:spPr/>
      <dgm:t>
        <a:bodyPr/>
        <a:lstStyle/>
        <a:p>
          <a:endParaRPr lang="en-GB"/>
        </a:p>
      </dgm:t>
    </dgm:pt>
    <dgm:pt modelId="{15EA5C17-EDFB-464C-8D6B-6D3A37306277}" type="pres">
      <dgm:prSet presAssocID="{A1B10622-BFEE-4968-8FFE-7D8C4A94727A}" presName="Name0" presStyleCnt="0">
        <dgm:presLayoutVars>
          <dgm:dir/>
          <dgm:animLvl val="lvl"/>
          <dgm:resizeHandles val="exact"/>
        </dgm:presLayoutVars>
      </dgm:prSet>
      <dgm:spPr/>
    </dgm:pt>
    <dgm:pt modelId="{7B729599-4BCD-4409-8E05-38157050C8AF}" type="pres">
      <dgm:prSet presAssocID="{B0EB86C3-908B-4C16-A967-34C3FD78ABAA}" presName="linNode" presStyleCnt="0"/>
      <dgm:spPr/>
    </dgm:pt>
    <dgm:pt modelId="{6DFA1598-BCD7-47DC-8FBF-17B99E5A4AF9}" type="pres">
      <dgm:prSet presAssocID="{B0EB86C3-908B-4C16-A967-34C3FD78ABAA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F5A32E96-2D44-4CA8-9F2B-ED9552D57301}" type="pres">
      <dgm:prSet presAssocID="{B0EB86C3-908B-4C16-A967-34C3FD78ABAA}" presName="descendantText" presStyleLbl="alignAccFollowNode1" presStyleIdx="0" presStyleCnt="3">
        <dgm:presLayoutVars>
          <dgm:bulletEnabled val="1"/>
        </dgm:presLayoutVars>
      </dgm:prSet>
      <dgm:spPr/>
    </dgm:pt>
    <dgm:pt modelId="{226A6F99-0AE9-4E27-87F3-573820A85399}" type="pres">
      <dgm:prSet presAssocID="{DF394DBF-A003-4B13-8658-1C7DBDD0EECB}" presName="sp" presStyleCnt="0"/>
      <dgm:spPr/>
    </dgm:pt>
    <dgm:pt modelId="{294D95A7-23D9-4622-BD6E-77521A4D811C}" type="pres">
      <dgm:prSet presAssocID="{936C60B6-1F09-443E-B8A7-891F6DDB7987}" presName="linNode" presStyleCnt="0"/>
      <dgm:spPr/>
    </dgm:pt>
    <dgm:pt modelId="{0E8C1906-119F-4D7B-A6C5-0E271FBE69C2}" type="pres">
      <dgm:prSet presAssocID="{936C60B6-1F09-443E-B8A7-891F6DDB798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128B26BB-835A-4A16-9D60-09B9E51C38F8}" type="pres">
      <dgm:prSet presAssocID="{936C60B6-1F09-443E-B8A7-891F6DDB7987}" presName="descendantText" presStyleLbl="alignAccFollowNode1" presStyleIdx="1" presStyleCnt="3">
        <dgm:presLayoutVars>
          <dgm:bulletEnabled val="1"/>
        </dgm:presLayoutVars>
      </dgm:prSet>
      <dgm:spPr/>
    </dgm:pt>
    <dgm:pt modelId="{CDB3F561-26C0-4615-8CF6-B420C02E90E4}" type="pres">
      <dgm:prSet presAssocID="{8EF630D8-A456-45C2-984D-F20EE7E5D32B}" presName="sp" presStyleCnt="0"/>
      <dgm:spPr/>
    </dgm:pt>
    <dgm:pt modelId="{4E96F93F-8157-4A9B-ACEB-11C874C8D86F}" type="pres">
      <dgm:prSet presAssocID="{25246ACF-D38C-4C7D-89C9-416A0F68C05D}" presName="linNode" presStyleCnt="0"/>
      <dgm:spPr/>
    </dgm:pt>
    <dgm:pt modelId="{8146A211-8E6A-4691-ACE7-5E8616221FFE}" type="pres">
      <dgm:prSet presAssocID="{25246ACF-D38C-4C7D-89C9-416A0F68C05D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D92DA7D6-A636-4C0F-997E-2A8F6066DF90}" type="pres">
      <dgm:prSet presAssocID="{25246ACF-D38C-4C7D-89C9-416A0F68C05D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D6127202-BD2C-484B-B74E-1E74FB37C033}" type="presOf" srcId="{B0EB86C3-908B-4C16-A967-34C3FD78ABAA}" destId="{6DFA1598-BCD7-47DC-8FBF-17B99E5A4AF9}" srcOrd="0" destOrd="0" presId="urn:microsoft.com/office/officeart/2005/8/layout/vList5"/>
    <dgm:cxn modelId="{7C152862-EFFE-49E9-B4D3-EE807E9CDCA2}" type="presOf" srcId="{25246ACF-D38C-4C7D-89C9-416A0F68C05D}" destId="{8146A211-8E6A-4691-ACE7-5E8616221FFE}" srcOrd="0" destOrd="0" presId="urn:microsoft.com/office/officeart/2005/8/layout/vList5"/>
    <dgm:cxn modelId="{32E66A6D-81EB-4268-8E56-9E6F3BE2F3E5}" srcId="{A1B10622-BFEE-4968-8FFE-7D8C4A94727A}" destId="{936C60B6-1F09-443E-B8A7-891F6DDB7987}" srcOrd="1" destOrd="0" parTransId="{7D4DCFF1-FB42-4EE4-A104-62C56EBB25A4}" sibTransId="{8EF630D8-A456-45C2-984D-F20EE7E5D32B}"/>
    <dgm:cxn modelId="{55071F50-B06C-4C7A-B78F-2C022910DDC1}" type="presOf" srcId="{645FCA79-D9DE-4ACD-B331-B25A33A4AD80}" destId="{128B26BB-835A-4A16-9D60-09B9E51C38F8}" srcOrd="0" destOrd="0" presId="urn:microsoft.com/office/officeart/2005/8/layout/vList5"/>
    <dgm:cxn modelId="{C20B4971-2FA3-4C3E-94C7-545482EAD72C}" srcId="{25246ACF-D38C-4C7D-89C9-416A0F68C05D}" destId="{00CAE665-53DA-4673-B3B7-9C725712AA2C}" srcOrd="0" destOrd="0" parTransId="{1C594F1A-241C-437C-AE79-92A6F98A04B0}" sibTransId="{8860A4EC-DCED-49E5-851D-EC20FDB77D65}"/>
    <dgm:cxn modelId="{77C3548F-7462-4352-8381-CCC52EE4A855}" srcId="{B0EB86C3-908B-4C16-A967-34C3FD78ABAA}" destId="{6AFE8D93-0CC0-4B9D-88C5-41E737D216F3}" srcOrd="0" destOrd="0" parTransId="{B7CB3EA8-B3A6-4B60-B9DB-2192C22136A4}" sibTransId="{BE9A67E5-0567-4168-9E61-2D80912760D8}"/>
    <dgm:cxn modelId="{60349494-7454-4EA6-A06C-51D8A640AB43}" srcId="{936C60B6-1F09-443E-B8A7-891F6DDB7987}" destId="{645FCA79-D9DE-4ACD-B331-B25A33A4AD80}" srcOrd="0" destOrd="0" parTransId="{212D2715-A721-42CE-AC12-90BED6EDCAC8}" sibTransId="{6420AB07-7F38-4273-9A18-4096EEB99AA9}"/>
    <dgm:cxn modelId="{7CBF6A96-081B-4AF5-979D-0BDE5A5DD0FB}" type="presOf" srcId="{63B5C7E4-DC09-4E7C-89FA-BD816D66F4AE}" destId="{D92DA7D6-A636-4C0F-997E-2A8F6066DF90}" srcOrd="0" destOrd="1" presId="urn:microsoft.com/office/officeart/2005/8/layout/vList5"/>
    <dgm:cxn modelId="{8AEF1AAB-0D79-4460-8F4E-755FE9C0493A}" type="presOf" srcId="{00CAE665-53DA-4673-B3B7-9C725712AA2C}" destId="{D92DA7D6-A636-4C0F-997E-2A8F6066DF90}" srcOrd="0" destOrd="0" presId="urn:microsoft.com/office/officeart/2005/8/layout/vList5"/>
    <dgm:cxn modelId="{760EE8B6-436F-4845-A949-3726254A9C67}" type="presOf" srcId="{8F65813D-EC59-4826-B8E6-A1EBA044A707}" destId="{128B26BB-835A-4A16-9D60-09B9E51C38F8}" srcOrd="0" destOrd="1" presId="urn:microsoft.com/office/officeart/2005/8/layout/vList5"/>
    <dgm:cxn modelId="{4BD5E6B7-4434-41F0-B10F-FA8A70280580}" type="presOf" srcId="{A1B10622-BFEE-4968-8FFE-7D8C4A94727A}" destId="{15EA5C17-EDFB-464C-8D6B-6D3A37306277}" srcOrd="0" destOrd="0" presId="urn:microsoft.com/office/officeart/2005/8/layout/vList5"/>
    <dgm:cxn modelId="{F6E628BA-A14E-4307-8CD0-AE60BEC7A6EF}" srcId="{936C60B6-1F09-443E-B8A7-891F6DDB7987}" destId="{8F65813D-EC59-4826-B8E6-A1EBA044A707}" srcOrd="1" destOrd="0" parTransId="{8298F782-22ED-40B3-B5F5-F9FF9F81C153}" sibTransId="{14DDF047-5082-4360-B48C-F4D8F982E2D2}"/>
    <dgm:cxn modelId="{89A8BBBF-07EF-48DE-AB88-A39E40774F0D}" srcId="{A1B10622-BFEE-4968-8FFE-7D8C4A94727A}" destId="{25246ACF-D38C-4C7D-89C9-416A0F68C05D}" srcOrd="2" destOrd="0" parTransId="{EA0018A6-2383-4DBB-9355-BD8A00B95CF6}" sibTransId="{268416BA-9E84-4210-8CD4-B2961B878BA3}"/>
    <dgm:cxn modelId="{3049AAC1-4A7B-4FDA-B99D-64A2DC949F82}" srcId="{25246ACF-D38C-4C7D-89C9-416A0F68C05D}" destId="{63B5C7E4-DC09-4E7C-89FA-BD816D66F4AE}" srcOrd="1" destOrd="0" parTransId="{2F4078E4-A2A0-4073-A59C-C7DFBABF11F1}" sibTransId="{4CCBEF9C-B242-481A-AC0B-635AE47E7CBD}"/>
    <dgm:cxn modelId="{9DFD25CC-804C-4D55-85CD-A77DE6F8EA39}" srcId="{A1B10622-BFEE-4968-8FFE-7D8C4A94727A}" destId="{B0EB86C3-908B-4C16-A967-34C3FD78ABAA}" srcOrd="0" destOrd="0" parTransId="{CE1C8C1E-8AB0-4986-92AE-A5ACEE1E3632}" sibTransId="{DF394DBF-A003-4B13-8658-1C7DBDD0EECB}"/>
    <dgm:cxn modelId="{879212D1-C9D4-44E6-B91C-050428BE32D6}" type="presOf" srcId="{6AFE8D93-0CC0-4B9D-88C5-41E737D216F3}" destId="{F5A32E96-2D44-4CA8-9F2B-ED9552D57301}" srcOrd="0" destOrd="0" presId="urn:microsoft.com/office/officeart/2005/8/layout/vList5"/>
    <dgm:cxn modelId="{1A2C18F9-98E2-4831-8AE6-CAD776111FF5}" type="presOf" srcId="{936C60B6-1F09-443E-B8A7-891F6DDB7987}" destId="{0E8C1906-119F-4D7B-A6C5-0E271FBE69C2}" srcOrd="0" destOrd="0" presId="urn:microsoft.com/office/officeart/2005/8/layout/vList5"/>
    <dgm:cxn modelId="{AB099D36-BDA0-404A-9709-1E1AF4A96E62}" type="presParOf" srcId="{15EA5C17-EDFB-464C-8D6B-6D3A37306277}" destId="{7B729599-4BCD-4409-8E05-38157050C8AF}" srcOrd="0" destOrd="0" presId="urn:microsoft.com/office/officeart/2005/8/layout/vList5"/>
    <dgm:cxn modelId="{FDA27257-34CA-427F-813C-A4E21DDFA6EE}" type="presParOf" srcId="{7B729599-4BCD-4409-8E05-38157050C8AF}" destId="{6DFA1598-BCD7-47DC-8FBF-17B99E5A4AF9}" srcOrd="0" destOrd="0" presId="urn:microsoft.com/office/officeart/2005/8/layout/vList5"/>
    <dgm:cxn modelId="{231285A8-5E29-43BD-8BC8-8B9623F598A9}" type="presParOf" srcId="{7B729599-4BCD-4409-8E05-38157050C8AF}" destId="{F5A32E96-2D44-4CA8-9F2B-ED9552D57301}" srcOrd="1" destOrd="0" presId="urn:microsoft.com/office/officeart/2005/8/layout/vList5"/>
    <dgm:cxn modelId="{963C543D-1067-434B-A673-FD2C1580D7A9}" type="presParOf" srcId="{15EA5C17-EDFB-464C-8D6B-6D3A37306277}" destId="{226A6F99-0AE9-4E27-87F3-573820A85399}" srcOrd="1" destOrd="0" presId="urn:microsoft.com/office/officeart/2005/8/layout/vList5"/>
    <dgm:cxn modelId="{5F3CFA84-C95B-4100-8184-FEFD16AD1764}" type="presParOf" srcId="{15EA5C17-EDFB-464C-8D6B-6D3A37306277}" destId="{294D95A7-23D9-4622-BD6E-77521A4D811C}" srcOrd="2" destOrd="0" presId="urn:microsoft.com/office/officeart/2005/8/layout/vList5"/>
    <dgm:cxn modelId="{9B371A5D-5352-449C-9D63-9E91D3075BDC}" type="presParOf" srcId="{294D95A7-23D9-4622-BD6E-77521A4D811C}" destId="{0E8C1906-119F-4D7B-A6C5-0E271FBE69C2}" srcOrd="0" destOrd="0" presId="urn:microsoft.com/office/officeart/2005/8/layout/vList5"/>
    <dgm:cxn modelId="{E1A0CEF9-2208-44EA-894E-B2EA2A6B7F45}" type="presParOf" srcId="{294D95A7-23D9-4622-BD6E-77521A4D811C}" destId="{128B26BB-835A-4A16-9D60-09B9E51C38F8}" srcOrd="1" destOrd="0" presId="urn:microsoft.com/office/officeart/2005/8/layout/vList5"/>
    <dgm:cxn modelId="{FB7988A1-8817-474C-A658-81FE5B2FE53C}" type="presParOf" srcId="{15EA5C17-EDFB-464C-8D6B-6D3A37306277}" destId="{CDB3F561-26C0-4615-8CF6-B420C02E90E4}" srcOrd="3" destOrd="0" presId="urn:microsoft.com/office/officeart/2005/8/layout/vList5"/>
    <dgm:cxn modelId="{DCC96CF2-68C0-45E7-91A5-056CCC431686}" type="presParOf" srcId="{15EA5C17-EDFB-464C-8D6B-6D3A37306277}" destId="{4E96F93F-8157-4A9B-ACEB-11C874C8D86F}" srcOrd="4" destOrd="0" presId="urn:microsoft.com/office/officeart/2005/8/layout/vList5"/>
    <dgm:cxn modelId="{CB903E6C-431B-4471-A763-955FB46AECEA}" type="presParOf" srcId="{4E96F93F-8157-4A9B-ACEB-11C874C8D86F}" destId="{8146A211-8E6A-4691-ACE7-5E8616221FFE}" srcOrd="0" destOrd="0" presId="urn:microsoft.com/office/officeart/2005/8/layout/vList5"/>
    <dgm:cxn modelId="{A1841893-A9C0-4B64-9B1F-356A914052AD}" type="presParOf" srcId="{4E96F93F-8157-4A9B-ACEB-11C874C8D86F}" destId="{D92DA7D6-A636-4C0F-997E-2A8F6066DF9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9370DB-3D48-47EC-B461-3731267BE684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549D3D-90AD-4750-88DC-E8E6927F31D7}">
      <dgm:prSet phldrT="[Text]"/>
      <dgm:spPr/>
      <dgm:t>
        <a:bodyPr/>
        <a:lstStyle/>
        <a:p>
          <a:r>
            <a:rPr lang="en-GB" dirty="0"/>
            <a:t>Implications</a:t>
          </a:r>
        </a:p>
      </dgm:t>
    </dgm:pt>
    <dgm:pt modelId="{1D4EC12A-544C-4D7C-8DCC-99D0D28A71D1}" type="parTrans" cxnId="{800B2117-B0A8-4DF7-87BF-7EA45B33D932}">
      <dgm:prSet/>
      <dgm:spPr/>
      <dgm:t>
        <a:bodyPr/>
        <a:lstStyle/>
        <a:p>
          <a:endParaRPr lang="en-GB"/>
        </a:p>
      </dgm:t>
    </dgm:pt>
    <dgm:pt modelId="{0E0BB86A-66F9-47D9-A2CD-A28CD2051310}" type="sibTrans" cxnId="{800B2117-B0A8-4DF7-87BF-7EA45B33D932}">
      <dgm:prSet/>
      <dgm:spPr/>
      <dgm:t>
        <a:bodyPr/>
        <a:lstStyle/>
        <a:p>
          <a:endParaRPr lang="en-GB"/>
        </a:p>
      </dgm:t>
    </dgm:pt>
    <dgm:pt modelId="{A07F0CC5-5332-4391-AE46-2C51F994060C}">
      <dgm:prSet/>
      <dgm:spPr/>
      <dgm:t>
        <a:bodyPr/>
        <a:lstStyle/>
        <a:p>
          <a:r>
            <a:rPr lang="en-GB" dirty="0"/>
            <a:t>Evolution of military tactics</a:t>
          </a:r>
        </a:p>
      </dgm:t>
    </dgm:pt>
    <dgm:pt modelId="{A9E3C85F-157C-4700-BD38-A42F8D01504F}" type="parTrans" cxnId="{4DB0622B-4ED2-42C3-9E6D-9FD2CED7DCD7}">
      <dgm:prSet/>
      <dgm:spPr/>
      <dgm:t>
        <a:bodyPr/>
        <a:lstStyle/>
        <a:p>
          <a:endParaRPr lang="en-GB"/>
        </a:p>
      </dgm:t>
    </dgm:pt>
    <dgm:pt modelId="{D8DA14BA-6CD0-4F01-9CA9-A0D165783CE9}" type="sibTrans" cxnId="{4DB0622B-4ED2-42C3-9E6D-9FD2CED7DCD7}">
      <dgm:prSet/>
      <dgm:spPr/>
      <dgm:t>
        <a:bodyPr/>
        <a:lstStyle/>
        <a:p>
          <a:endParaRPr lang="en-GB"/>
        </a:p>
      </dgm:t>
    </dgm:pt>
    <dgm:pt modelId="{30928AAE-E9A7-4318-AEFE-E51220258493}">
      <dgm:prSet/>
      <dgm:spPr/>
      <dgm:t>
        <a:bodyPr/>
        <a:lstStyle/>
        <a:p>
          <a:r>
            <a:rPr lang="en-GB" dirty="0"/>
            <a:t>Morale boost and national pride</a:t>
          </a:r>
        </a:p>
      </dgm:t>
    </dgm:pt>
    <dgm:pt modelId="{B8F109F9-E7B4-429D-BA3B-6D024364A91E}" type="parTrans" cxnId="{9883A329-8F39-4C75-B405-B7550DDBC84E}">
      <dgm:prSet/>
      <dgm:spPr/>
      <dgm:t>
        <a:bodyPr/>
        <a:lstStyle/>
        <a:p>
          <a:endParaRPr lang="en-GB"/>
        </a:p>
      </dgm:t>
    </dgm:pt>
    <dgm:pt modelId="{AFA8F832-5923-4F4A-8BE6-29C79A0781F8}" type="sibTrans" cxnId="{9883A329-8F39-4C75-B405-B7550DDBC84E}">
      <dgm:prSet/>
      <dgm:spPr/>
      <dgm:t>
        <a:bodyPr/>
        <a:lstStyle/>
        <a:p>
          <a:endParaRPr lang="en-GB"/>
        </a:p>
      </dgm:t>
    </dgm:pt>
    <dgm:pt modelId="{CFE03C4D-C98E-49F9-B466-5C343D1702B1}">
      <dgm:prSet/>
      <dgm:spPr/>
      <dgm:t>
        <a:bodyPr/>
        <a:lstStyle/>
        <a:p>
          <a:r>
            <a:rPr lang="en-GB" dirty="0"/>
            <a:t>Elevated position in the war</a:t>
          </a:r>
        </a:p>
      </dgm:t>
    </dgm:pt>
    <dgm:pt modelId="{35B2F88D-A569-42D3-8EE7-2D71400F1BFB}" type="parTrans" cxnId="{1FBE6BB6-F3C0-4505-AB48-37E42BD14C14}">
      <dgm:prSet/>
      <dgm:spPr/>
      <dgm:t>
        <a:bodyPr/>
        <a:lstStyle/>
        <a:p>
          <a:endParaRPr lang="en-GB"/>
        </a:p>
      </dgm:t>
    </dgm:pt>
    <dgm:pt modelId="{B632F70A-C3A4-4C1E-92B0-7A1DDF53838A}" type="sibTrans" cxnId="{1FBE6BB6-F3C0-4505-AB48-37E42BD14C14}">
      <dgm:prSet/>
      <dgm:spPr/>
      <dgm:t>
        <a:bodyPr/>
        <a:lstStyle/>
        <a:p>
          <a:endParaRPr lang="en-GB"/>
        </a:p>
      </dgm:t>
    </dgm:pt>
    <dgm:pt modelId="{1D6210F9-E4FE-418F-A0F2-1D5BD2F46B6B}" type="pres">
      <dgm:prSet presAssocID="{A19370DB-3D48-47EC-B461-3731267BE684}" presName="Name0" presStyleCnt="0">
        <dgm:presLayoutVars>
          <dgm:dir/>
          <dgm:animLvl val="lvl"/>
          <dgm:resizeHandles val="exact"/>
        </dgm:presLayoutVars>
      </dgm:prSet>
      <dgm:spPr/>
    </dgm:pt>
    <dgm:pt modelId="{4D8433F8-C48F-4B5E-B99D-200B0E47591B}" type="pres">
      <dgm:prSet presAssocID="{9F549D3D-90AD-4750-88DC-E8E6927F31D7}" presName="linNode" presStyleCnt="0"/>
      <dgm:spPr/>
    </dgm:pt>
    <dgm:pt modelId="{3F1F1F4F-7336-4832-A631-BA1F259976F5}" type="pres">
      <dgm:prSet presAssocID="{9F549D3D-90AD-4750-88DC-E8E6927F31D7}" presName="parentText" presStyleLbl="node1" presStyleIdx="0" presStyleCnt="1" custScaleX="106505">
        <dgm:presLayoutVars>
          <dgm:chMax val="1"/>
          <dgm:bulletEnabled val="1"/>
        </dgm:presLayoutVars>
      </dgm:prSet>
      <dgm:spPr/>
    </dgm:pt>
    <dgm:pt modelId="{C2C63A18-D9B3-4070-BCCC-FB81892EF7C8}" type="pres">
      <dgm:prSet presAssocID="{9F549D3D-90AD-4750-88DC-E8E6927F31D7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10AD8D00-BCC4-4A17-BC87-21FB2A82CE00}" type="presOf" srcId="{30928AAE-E9A7-4318-AEFE-E51220258493}" destId="{C2C63A18-D9B3-4070-BCCC-FB81892EF7C8}" srcOrd="0" destOrd="1" presId="urn:microsoft.com/office/officeart/2005/8/layout/vList5"/>
    <dgm:cxn modelId="{800B2117-B0A8-4DF7-87BF-7EA45B33D932}" srcId="{A19370DB-3D48-47EC-B461-3731267BE684}" destId="{9F549D3D-90AD-4750-88DC-E8E6927F31D7}" srcOrd="0" destOrd="0" parTransId="{1D4EC12A-544C-4D7C-8DCC-99D0D28A71D1}" sibTransId="{0E0BB86A-66F9-47D9-A2CD-A28CD2051310}"/>
    <dgm:cxn modelId="{F65B941C-8BE3-4B28-B226-FC5006AF67DC}" type="presOf" srcId="{9F549D3D-90AD-4750-88DC-E8E6927F31D7}" destId="{3F1F1F4F-7336-4832-A631-BA1F259976F5}" srcOrd="0" destOrd="0" presId="urn:microsoft.com/office/officeart/2005/8/layout/vList5"/>
    <dgm:cxn modelId="{9883A329-8F39-4C75-B405-B7550DDBC84E}" srcId="{9F549D3D-90AD-4750-88DC-E8E6927F31D7}" destId="{30928AAE-E9A7-4318-AEFE-E51220258493}" srcOrd="1" destOrd="0" parTransId="{B8F109F9-E7B4-429D-BA3B-6D024364A91E}" sibTransId="{AFA8F832-5923-4F4A-8BE6-29C79A0781F8}"/>
    <dgm:cxn modelId="{4DB0622B-4ED2-42C3-9E6D-9FD2CED7DCD7}" srcId="{9F549D3D-90AD-4750-88DC-E8E6927F31D7}" destId="{A07F0CC5-5332-4391-AE46-2C51F994060C}" srcOrd="0" destOrd="0" parTransId="{A9E3C85F-157C-4700-BD38-A42F8D01504F}" sibTransId="{D8DA14BA-6CD0-4F01-9CA9-A0D165783CE9}"/>
    <dgm:cxn modelId="{8ABFB799-2FBF-4715-9F04-9C65BF137BB9}" type="presOf" srcId="{A07F0CC5-5332-4391-AE46-2C51F994060C}" destId="{C2C63A18-D9B3-4070-BCCC-FB81892EF7C8}" srcOrd="0" destOrd="0" presId="urn:microsoft.com/office/officeart/2005/8/layout/vList5"/>
    <dgm:cxn modelId="{1FBE6BB6-F3C0-4505-AB48-37E42BD14C14}" srcId="{9F549D3D-90AD-4750-88DC-E8E6927F31D7}" destId="{CFE03C4D-C98E-49F9-B466-5C343D1702B1}" srcOrd="2" destOrd="0" parTransId="{35B2F88D-A569-42D3-8EE7-2D71400F1BFB}" sibTransId="{B632F70A-C3A4-4C1E-92B0-7A1DDF53838A}"/>
    <dgm:cxn modelId="{1B56DEE5-DA6E-4B94-A9B8-C4E5E6444CED}" type="presOf" srcId="{CFE03C4D-C98E-49F9-B466-5C343D1702B1}" destId="{C2C63A18-D9B3-4070-BCCC-FB81892EF7C8}" srcOrd="0" destOrd="2" presId="urn:microsoft.com/office/officeart/2005/8/layout/vList5"/>
    <dgm:cxn modelId="{EDF28FF2-1F2D-4502-9494-4744C1617CCF}" type="presOf" srcId="{A19370DB-3D48-47EC-B461-3731267BE684}" destId="{1D6210F9-E4FE-418F-A0F2-1D5BD2F46B6B}" srcOrd="0" destOrd="0" presId="urn:microsoft.com/office/officeart/2005/8/layout/vList5"/>
    <dgm:cxn modelId="{7F56E906-B8B9-4424-8057-6C61CE05E9A2}" type="presParOf" srcId="{1D6210F9-E4FE-418F-A0F2-1D5BD2F46B6B}" destId="{4D8433F8-C48F-4B5E-B99D-200B0E47591B}" srcOrd="0" destOrd="0" presId="urn:microsoft.com/office/officeart/2005/8/layout/vList5"/>
    <dgm:cxn modelId="{727A337F-8053-4CD2-B890-1A4B533D2560}" type="presParOf" srcId="{4D8433F8-C48F-4B5E-B99D-200B0E47591B}" destId="{3F1F1F4F-7336-4832-A631-BA1F259976F5}" srcOrd="0" destOrd="0" presId="urn:microsoft.com/office/officeart/2005/8/layout/vList5"/>
    <dgm:cxn modelId="{BBF73E8D-419C-4B03-B887-2E3B0C138CC7}" type="presParOf" srcId="{4D8433F8-C48F-4B5E-B99D-200B0E47591B}" destId="{C2C63A18-D9B3-4070-BCCC-FB81892EF7C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C8323F-6074-4921-B50B-235DFAA09041}" type="doc">
      <dgm:prSet loTypeId="urn:microsoft.com/office/officeart/2008/layout/VerticalCurvedList" loCatId="list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5152ACA8-9449-4856-81A2-28C541D95135}">
      <dgm:prSet phldrT="[Text]"/>
      <dgm:spPr/>
      <dgm:t>
        <a:bodyPr/>
        <a:lstStyle/>
        <a:p>
          <a:r>
            <a:rPr lang="en-GB" dirty="0"/>
            <a:t>Long draw length</a:t>
          </a:r>
        </a:p>
      </dgm:t>
    </dgm:pt>
    <dgm:pt modelId="{47E79081-C682-43AB-B137-971F57C520D7}" type="parTrans" cxnId="{0F128684-D837-421A-9F80-769D25DDD511}">
      <dgm:prSet/>
      <dgm:spPr/>
      <dgm:t>
        <a:bodyPr/>
        <a:lstStyle/>
        <a:p>
          <a:endParaRPr lang="en-GB"/>
        </a:p>
      </dgm:t>
    </dgm:pt>
    <dgm:pt modelId="{D32902F0-9F3E-45EE-A015-2F6746EB923B}" type="sibTrans" cxnId="{0F128684-D837-421A-9F80-769D25DDD511}">
      <dgm:prSet/>
      <dgm:spPr>
        <a:ln w="28575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C5C51925-E806-44EF-B7FE-76B01F35E09C}">
      <dgm:prSet phldrT="[Text]"/>
      <dgm:spPr/>
      <dgm:t>
        <a:bodyPr/>
        <a:lstStyle/>
        <a:p>
          <a:r>
            <a:rPr lang="en-GB" dirty="0"/>
            <a:t>Range and accuracy</a:t>
          </a:r>
        </a:p>
      </dgm:t>
    </dgm:pt>
    <dgm:pt modelId="{A3CA078E-EE07-4AC3-8ED1-A53B1EC6AA3D}" type="parTrans" cxnId="{2CE67C70-09EF-4C3D-B090-7FF3FD93538F}">
      <dgm:prSet/>
      <dgm:spPr/>
      <dgm:t>
        <a:bodyPr/>
        <a:lstStyle/>
        <a:p>
          <a:endParaRPr lang="en-GB"/>
        </a:p>
      </dgm:t>
    </dgm:pt>
    <dgm:pt modelId="{549E2D89-F2E7-42B3-B6AE-2239614AE3BA}" type="sibTrans" cxnId="{2CE67C70-09EF-4C3D-B090-7FF3FD93538F}">
      <dgm:prSet/>
      <dgm:spPr/>
      <dgm:t>
        <a:bodyPr/>
        <a:lstStyle/>
        <a:p>
          <a:endParaRPr lang="en-GB"/>
        </a:p>
      </dgm:t>
    </dgm:pt>
    <dgm:pt modelId="{6A2E6DA1-9528-47E7-8E93-32AD8FAC5BEB}">
      <dgm:prSet phldrT="[Text]"/>
      <dgm:spPr/>
      <dgm:t>
        <a:bodyPr/>
        <a:lstStyle/>
        <a:p>
          <a:r>
            <a:rPr lang="en-GB" dirty="0"/>
            <a:t>Skill requirement</a:t>
          </a:r>
        </a:p>
      </dgm:t>
    </dgm:pt>
    <dgm:pt modelId="{42921F13-8796-49DE-BFF1-A1157D596CC0}" type="parTrans" cxnId="{9595D897-7D6B-4C8A-8122-A9095141BFE7}">
      <dgm:prSet/>
      <dgm:spPr/>
      <dgm:t>
        <a:bodyPr/>
        <a:lstStyle/>
        <a:p>
          <a:endParaRPr lang="en-GB"/>
        </a:p>
      </dgm:t>
    </dgm:pt>
    <dgm:pt modelId="{63D27CCB-BF7B-44B0-9E0F-A891D2BBACAE}" type="sibTrans" cxnId="{9595D897-7D6B-4C8A-8122-A9095141BFE7}">
      <dgm:prSet/>
      <dgm:spPr/>
      <dgm:t>
        <a:bodyPr/>
        <a:lstStyle/>
        <a:p>
          <a:endParaRPr lang="en-GB"/>
        </a:p>
      </dgm:t>
    </dgm:pt>
    <dgm:pt modelId="{A558CCD6-DF87-4A5B-8A8F-E6B0F555955C}">
      <dgm:prSet/>
      <dgm:spPr/>
      <dgm:t>
        <a:bodyPr/>
        <a:lstStyle/>
        <a:p>
          <a:r>
            <a:rPr lang="en-GB" dirty="0"/>
            <a:t>Battle versatility</a:t>
          </a:r>
        </a:p>
      </dgm:t>
    </dgm:pt>
    <dgm:pt modelId="{48B11764-1B39-4A59-B458-34FFE0B7DF6C}" type="parTrans" cxnId="{11EF7083-6AEA-41F0-954F-8003E80A671E}">
      <dgm:prSet/>
      <dgm:spPr/>
      <dgm:t>
        <a:bodyPr/>
        <a:lstStyle/>
        <a:p>
          <a:endParaRPr lang="en-GB"/>
        </a:p>
      </dgm:t>
    </dgm:pt>
    <dgm:pt modelId="{9349B983-B7EF-48AB-862E-FE579A3E71A7}" type="sibTrans" cxnId="{11EF7083-6AEA-41F0-954F-8003E80A671E}">
      <dgm:prSet/>
      <dgm:spPr/>
      <dgm:t>
        <a:bodyPr/>
        <a:lstStyle/>
        <a:p>
          <a:endParaRPr lang="en-GB"/>
        </a:p>
      </dgm:t>
    </dgm:pt>
    <dgm:pt modelId="{59335C01-957E-402C-AC96-87FCF45BCB7A}" type="pres">
      <dgm:prSet presAssocID="{9FC8323F-6074-4921-B50B-235DFAA09041}" presName="Name0" presStyleCnt="0">
        <dgm:presLayoutVars>
          <dgm:chMax val="7"/>
          <dgm:chPref val="7"/>
          <dgm:dir/>
        </dgm:presLayoutVars>
      </dgm:prSet>
      <dgm:spPr/>
    </dgm:pt>
    <dgm:pt modelId="{999716D6-FAD4-4621-BE99-BE25926C5BF3}" type="pres">
      <dgm:prSet presAssocID="{9FC8323F-6074-4921-B50B-235DFAA09041}" presName="Name1" presStyleCnt="0"/>
      <dgm:spPr/>
    </dgm:pt>
    <dgm:pt modelId="{A39AA851-26A8-4FB6-8902-F2FBE15B7119}" type="pres">
      <dgm:prSet presAssocID="{9FC8323F-6074-4921-B50B-235DFAA09041}" presName="cycle" presStyleCnt="0"/>
      <dgm:spPr/>
    </dgm:pt>
    <dgm:pt modelId="{88B418F5-E0E5-4873-9CDF-200162C40743}" type="pres">
      <dgm:prSet presAssocID="{9FC8323F-6074-4921-B50B-235DFAA09041}" presName="srcNode" presStyleLbl="node1" presStyleIdx="0" presStyleCnt="4"/>
      <dgm:spPr/>
    </dgm:pt>
    <dgm:pt modelId="{42C11522-2D05-4C6C-B48F-79FDB944645F}" type="pres">
      <dgm:prSet presAssocID="{9FC8323F-6074-4921-B50B-235DFAA09041}" presName="conn" presStyleLbl="parChTrans1D2" presStyleIdx="0" presStyleCnt="1"/>
      <dgm:spPr/>
    </dgm:pt>
    <dgm:pt modelId="{EC0C74F6-7415-4574-B99A-EB993074AC05}" type="pres">
      <dgm:prSet presAssocID="{9FC8323F-6074-4921-B50B-235DFAA09041}" presName="extraNode" presStyleLbl="node1" presStyleIdx="0" presStyleCnt="4"/>
      <dgm:spPr/>
    </dgm:pt>
    <dgm:pt modelId="{D674A8C0-F71C-43D2-A4B0-97914739912D}" type="pres">
      <dgm:prSet presAssocID="{9FC8323F-6074-4921-B50B-235DFAA09041}" presName="dstNode" presStyleLbl="node1" presStyleIdx="0" presStyleCnt="4"/>
      <dgm:spPr/>
    </dgm:pt>
    <dgm:pt modelId="{F00E0DD0-510B-440E-BD0C-339D4DD07CA0}" type="pres">
      <dgm:prSet presAssocID="{5152ACA8-9449-4856-81A2-28C541D95135}" presName="text_1" presStyleLbl="node1" presStyleIdx="0" presStyleCnt="4">
        <dgm:presLayoutVars>
          <dgm:bulletEnabled val="1"/>
        </dgm:presLayoutVars>
      </dgm:prSet>
      <dgm:spPr/>
    </dgm:pt>
    <dgm:pt modelId="{96C10906-02EE-48AA-B706-5F0018AE8557}" type="pres">
      <dgm:prSet presAssocID="{5152ACA8-9449-4856-81A2-28C541D95135}" presName="accent_1" presStyleCnt="0"/>
      <dgm:spPr/>
    </dgm:pt>
    <dgm:pt modelId="{E179F311-2962-4E83-994D-2F137F9ECFB4}" type="pres">
      <dgm:prSet presAssocID="{5152ACA8-9449-4856-81A2-28C541D95135}" presName="accentRepeatNode" presStyleLbl="solidFgAcc1" presStyleIdx="0" presStyleCnt="4"/>
      <dgm:spPr/>
    </dgm:pt>
    <dgm:pt modelId="{2695B1A2-5CB1-4F12-AEF4-4B2D4E78EC3F}" type="pres">
      <dgm:prSet presAssocID="{C5C51925-E806-44EF-B7FE-76B01F35E09C}" presName="text_2" presStyleLbl="node1" presStyleIdx="1" presStyleCnt="4">
        <dgm:presLayoutVars>
          <dgm:bulletEnabled val="1"/>
        </dgm:presLayoutVars>
      </dgm:prSet>
      <dgm:spPr/>
    </dgm:pt>
    <dgm:pt modelId="{7393ED36-C939-4348-B8D9-72E615E37EBB}" type="pres">
      <dgm:prSet presAssocID="{C5C51925-E806-44EF-B7FE-76B01F35E09C}" presName="accent_2" presStyleCnt="0"/>
      <dgm:spPr/>
    </dgm:pt>
    <dgm:pt modelId="{92D434D2-D2AA-4533-A06F-1832277C3D3C}" type="pres">
      <dgm:prSet presAssocID="{C5C51925-E806-44EF-B7FE-76B01F35E09C}" presName="accentRepeatNode" presStyleLbl="solidFgAcc1" presStyleIdx="1" presStyleCnt="4"/>
      <dgm:spPr/>
    </dgm:pt>
    <dgm:pt modelId="{992C502E-B520-4A0F-A1F9-777E2D6ED170}" type="pres">
      <dgm:prSet presAssocID="{A558CCD6-DF87-4A5B-8A8F-E6B0F555955C}" presName="text_3" presStyleLbl="node1" presStyleIdx="2" presStyleCnt="4">
        <dgm:presLayoutVars>
          <dgm:bulletEnabled val="1"/>
        </dgm:presLayoutVars>
      </dgm:prSet>
      <dgm:spPr/>
    </dgm:pt>
    <dgm:pt modelId="{BF798299-3F49-4FC7-88F9-E678AEE69C95}" type="pres">
      <dgm:prSet presAssocID="{A558CCD6-DF87-4A5B-8A8F-E6B0F555955C}" presName="accent_3" presStyleCnt="0"/>
      <dgm:spPr/>
    </dgm:pt>
    <dgm:pt modelId="{FCD08AF8-8BCB-40FE-BD7F-183CB9455EA1}" type="pres">
      <dgm:prSet presAssocID="{A558CCD6-DF87-4A5B-8A8F-E6B0F555955C}" presName="accentRepeatNode" presStyleLbl="solidFgAcc1" presStyleIdx="2" presStyleCnt="4"/>
      <dgm:spPr/>
    </dgm:pt>
    <dgm:pt modelId="{0BE2143E-6C8D-48AB-8922-A88E4D19F14E}" type="pres">
      <dgm:prSet presAssocID="{6A2E6DA1-9528-47E7-8E93-32AD8FAC5BEB}" presName="text_4" presStyleLbl="node1" presStyleIdx="3" presStyleCnt="4">
        <dgm:presLayoutVars>
          <dgm:bulletEnabled val="1"/>
        </dgm:presLayoutVars>
      </dgm:prSet>
      <dgm:spPr/>
    </dgm:pt>
    <dgm:pt modelId="{AC56B0CD-72DB-43BE-B222-E1A48346BB38}" type="pres">
      <dgm:prSet presAssocID="{6A2E6DA1-9528-47E7-8E93-32AD8FAC5BEB}" presName="accent_4" presStyleCnt="0"/>
      <dgm:spPr/>
    </dgm:pt>
    <dgm:pt modelId="{F158081E-1E9D-43DE-9B4D-41A6B4F4FC50}" type="pres">
      <dgm:prSet presAssocID="{6A2E6DA1-9528-47E7-8E93-32AD8FAC5BEB}" presName="accentRepeatNode" presStyleLbl="solidFgAcc1" presStyleIdx="3" presStyleCnt="4"/>
      <dgm:spPr/>
    </dgm:pt>
  </dgm:ptLst>
  <dgm:cxnLst>
    <dgm:cxn modelId="{4484CD28-56C1-4D59-984A-7386422BF2D1}" type="presOf" srcId="{5152ACA8-9449-4856-81A2-28C541D95135}" destId="{F00E0DD0-510B-440E-BD0C-339D4DD07CA0}" srcOrd="0" destOrd="0" presId="urn:microsoft.com/office/officeart/2008/layout/VerticalCurvedList"/>
    <dgm:cxn modelId="{8E7C803E-AD0C-4853-8A2A-EBBE7CFE47B1}" type="presOf" srcId="{A558CCD6-DF87-4A5B-8A8F-E6B0F555955C}" destId="{992C502E-B520-4A0F-A1F9-777E2D6ED170}" srcOrd="0" destOrd="0" presId="urn:microsoft.com/office/officeart/2008/layout/VerticalCurvedList"/>
    <dgm:cxn modelId="{2CE67C70-09EF-4C3D-B090-7FF3FD93538F}" srcId="{9FC8323F-6074-4921-B50B-235DFAA09041}" destId="{C5C51925-E806-44EF-B7FE-76B01F35E09C}" srcOrd="1" destOrd="0" parTransId="{A3CA078E-EE07-4AC3-8ED1-A53B1EC6AA3D}" sibTransId="{549E2D89-F2E7-42B3-B6AE-2239614AE3BA}"/>
    <dgm:cxn modelId="{6DD93759-D609-46BD-91A5-F517BB07E58E}" type="presOf" srcId="{D32902F0-9F3E-45EE-A015-2F6746EB923B}" destId="{42C11522-2D05-4C6C-B48F-79FDB944645F}" srcOrd="0" destOrd="0" presId="urn:microsoft.com/office/officeart/2008/layout/VerticalCurvedList"/>
    <dgm:cxn modelId="{4B7E257E-8DF0-457E-A5FF-BA80D3CB39E8}" type="presOf" srcId="{C5C51925-E806-44EF-B7FE-76B01F35E09C}" destId="{2695B1A2-5CB1-4F12-AEF4-4B2D4E78EC3F}" srcOrd="0" destOrd="0" presId="urn:microsoft.com/office/officeart/2008/layout/VerticalCurvedList"/>
    <dgm:cxn modelId="{07F4E682-ECE0-4CCE-9719-758B8BE38594}" type="presOf" srcId="{9FC8323F-6074-4921-B50B-235DFAA09041}" destId="{59335C01-957E-402C-AC96-87FCF45BCB7A}" srcOrd="0" destOrd="0" presId="urn:microsoft.com/office/officeart/2008/layout/VerticalCurvedList"/>
    <dgm:cxn modelId="{11EF7083-6AEA-41F0-954F-8003E80A671E}" srcId="{9FC8323F-6074-4921-B50B-235DFAA09041}" destId="{A558CCD6-DF87-4A5B-8A8F-E6B0F555955C}" srcOrd="2" destOrd="0" parTransId="{48B11764-1B39-4A59-B458-34FFE0B7DF6C}" sibTransId="{9349B983-B7EF-48AB-862E-FE579A3E71A7}"/>
    <dgm:cxn modelId="{0F128684-D837-421A-9F80-769D25DDD511}" srcId="{9FC8323F-6074-4921-B50B-235DFAA09041}" destId="{5152ACA8-9449-4856-81A2-28C541D95135}" srcOrd="0" destOrd="0" parTransId="{47E79081-C682-43AB-B137-971F57C520D7}" sibTransId="{D32902F0-9F3E-45EE-A015-2F6746EB923B}"/>
    <dgm:cxn modelId="{9595D897-7D6B-4C8A-8122-A9095141BFE7}" srcId="{9FC8323F-6074-4921-B50B-235DFAA09041}" destId="{6A2E6DA1-9528-47E7-8E93-32AD8FAC5BEB}" srcOrd="3" destOrd="0" parTransId="{42921F13-8796-49DE-BFF1-A1157D596CC0}" sibTransId="{63D27CCB-BF7B-44B0-9E0F-A891D2BBACAE}"/>
    <dgm:cxn modelId="{76AB96F8-74C9-485B-A207-042F7604E728}" type="presOf" srcId="{6A2E6DA1-9528-47E7-8E93-32AD8FAC5BEB}" destId="{0BE2143E-6C8D-48AB-8922-A88E4D19F14E}" srcOrd="0" destOrd="0" presId="urn:microsoft.com/office/officeart/2008/layout/VerticalCurvedList"/>
    <dgm:cxn modelId="{D2416EB1-F124-4D5F-8429-5E9DFB72B30F}" type="presParOf" srcId="{59335C01-957E-402C-AC96-87FCF45BCB7A}" destId="{999716D6-FAD4-4621-BE99-BE25926C5BF3}" srcOrd="0" destOrd="0" presId="urn:microsoft.com/office/officeart/2008/layout/VerticalCurvedList"/>
    <dgm:cxn modelId="{5D0A7067-FC50-4AD4-AA87-EC3081588575}" type="presParOf" srcId="{999716D6-FAD4-4621-BE99-BE25926C5BF3}" destId="{A39AA851-26A8-4FB6-8902-F2FBE15B7119}" srcOrd="0" destOrd="0" presId="urn:microsoft.com/office/officeart/2008/layout/VerticalCurvedList"/>
    <dgm:cxn modelId="{5556C297-7997-466C-8978-7F983790C630}" type="presParOf" srcId="{A39AA851-26A8-4FB6-8902-F2FBE15B7119}" destId="{88B418F5-E0E5-4873-9CDF-200162C40743}" srcOrd="0" destOrd="0" presId="urn:microsoft.com/office/officeart/2008/layout/VerticalCurvedList"/>
    <dgm:cxn modelId="{C6C4C2E3-BCDD-4D6F-B538-BD46CB379AF6}" type="presParOf" srcId="{A39AA851-26A8-4FB6-8902-F2FBE15B7119}" destId="{42C11522-2D05-4C6C-B48F-79FDB944645F}" srcOrd="1" destOrd="0" presId="urn:microsoft.com/office/officeart/2008/layout/VerticalCurvedList"/>
    <dgm:cxn modelId="{23906F1A-F790-4496-92FC-2ED10E7E87A0}" type="presParOf" srcId="{A39AA851-26A8-4FB6-8902-F2FBE15B7119}" destId="{EC0C74F6-7415-4574-B99A-EB993074AC05}" srcOrd="2" destOrd="0" presId="urn:microsoft.com/office/officeart/2008/layout/VerticalCurvedList"/>
    <dgm:cxn modelId="{5302401C-1E47-43E4-BCD5-3A324048CF72}" type="presParOf" srcId="{A39AA851-26A8-4FB6-8902-F2FBE15B7119}" destId="{D674A8C0-F71C-43D2-A4B0-97914739912D}" srcOrd="3" destOrd="0" presId="urn:microsoft.com/office/officeart/2008/layout/VerticalCurvedList"/>
    <dgm:cxn modelId="{56C35E31-D658-4260-A8BF-4A4D9BAB8E22}" type="presParOf" srcId="{999716D6-FAD4-4621-BE99-BE25926C5BF3}" destId="{F00E0DD0-510B-440E-BD0C-339D4DD07CA0}" srcOrd="1" destOrd="0" presId="urn:microsoft.com/office/officeart/2008/layout/VerticalCurvedList"/>
    <dgm:cxn modelId="{CF70EBAF-7BAC-4889-8D2F-21DEC45FC0C8}" type="presParOf" srcId="{999716D6-FAD4-4621-BE99-BE25926C5BF3}" destId="{96C10906-02EE-48AA-B706-5F0018AE8557}" srcOrd="2" destOrd="0" presId="urn:microsoft.com/office/officeart/2008/layout/VerticalCurvedList"/>
    <dgm:cxn modelId="{C4D97A2C-ACD8-4AC3-BD82-94C01C909D9A}" type="presParOf" srcId="{96C10906-02EE-48AA-B706-5F0018AE8557}" destId="{E179F311-2962-4E83-994D-2F137F9ECFB4}" srcOrd="0" destOrd="0" presId="urn:microsoft.com/office/officeart/2008/layout/VerticalCurvedList"/>
    <dgm:cxn modelId="{7F7B7DD0-02F0-410C-BAD7-8C07165561C6}" type="presParOf" srcId="{999716D6-FAD4-4621-BE99-BE25926C5BF3}" destId="{2695B1A2-5CB1-4F12-AEF4-4B2D4E78EC3F}" srcOrd="3" destOrd="0" presId="urn:microsoft.com/office/officeart/2008/layout/VerticalCurvedList"/>
    <dgm:cxn modelId="{54DA005D-1166-44C3-A1D9-3C91C53CDA52}" type="presParOf" srcId="{999716D6-FAD4-4621-BE99-BE25926C5BF3}" destId="{7393ED36-C939-4348-B8D9-72E615E37EBB}" srcOrd="4" destOrd="0" presId="urn:microsoft.com/office/officeart/2008/layout/VerticalCurvedList"/>
    <dgm:cxn modelId="{39F78369-C564-4E9A-8135-80BC434D0FC9}" type="presParOf" srcId="{7393ED36-C939-4348-B8D9-72E615E37EBB}" destId="{92D434D2-D2AA-4533-A06F-1832277C3D3C}" srcOrd="0" destOrd="0" presId="urn:microsoft.com/office/officeart/2008/layout/VerticalCurvedList"/>
    <dgm:cxn modelId="{5567D569-0578-4EB8-B9EC-200CD327FD78}" type="presParOf" srcId="{999716D6-FAD4-4621-BE99-BE25926C5BF3}" destId="{992C502E-B520-4A0F-A1F9-777E2D6ED170}" srcOrd="5" destOrd="0" presId="urn:microsoft.com/office/officeart/2008/layout/VerticalCurvedList"/>
    <dgm:cxn modelId="{2D92BC4B-B2EA-4B8F-90CB-61D73BC187B9}" type="presParOf" srcId="{999716D6-FAD4-4621-BE99-BE25926C5BF3}" destId="{BF798299-3F49-4FC7-88F9-E678AEE69C95}" srcOrd="6" destOrd="0" presId="urn:microsoft.com/office/officeart/2008/layout/VerticalCurvedList"/>
    <dgm:cxn modelId="{36AC8E0C-AE6E-49EB-A496-E92B15085FBA}" type="presParOf" srcId="{BF798299-3F49-4FC7-88F9-E678AEE69C95}" destId="{FCD08AF8-8BCB-40FE-BD7F-183CB9455EA1}" srcOrd="0" destOrd="0" presId="urn:microsoft.com/office/officeart/2008/layout/VerticalCurvedList"/>
    <dgm:cxn modelId="{C73F5C06-C812-475C-B863-43EE0234882C}" type="presParOf" srcId="{999716D6-FAD4-4621-BE99-BE25926C5BF3}" destId="{0BE2143E-6C8D-48AB-8922-A88E4D19F14E}" srcOrd="7" destOrd="0" presId="urn:microsoft.com/office/officeart/2008/layout/VerticalCurvedList"/>
    <dgm:cxn modelId="{DCA175D9-8804-4148-AD26-78F5DE9676BD}" type="presParOf" srcId="{999716D6-FAD4-4621-BE99-BE25926C5BF3}" destId="{AC56B0CD-72DB-43BE-B222-E1A48346BB38}" srcOrd="8" destOrd="0" presId="urn:microsoft.com/office/officeart/2008/layout/VerticalCurvedList"/>
    <dgm:cxn modelId="{7AF53A34-D154-4198-98A3-DA5D91D4A73D}" type="presParOf" srcId="{AC56B0CD-72DB-43BE-B222-E1A48346BB38}" destId="{F158081E-1E9D-43DE-9B4D-41A6B4F4FC5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CC3CFB-C9BD-403E-B7F4-9E718A583A06}" type="doc">
      <dgm:prSet loTypeId="urn:microsoft.com/office/officeart/2005/8/layout/vList5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0E5919A2-39A2-477F-AFC2-D29E427034C9}">
      <dgm:prSet phldrT="[Text]"/>
      <dgm:spPr/>
      <dgm:t>
        <a:bodyPr/>
        <a:lstStyle/>
        <a:p>
          <a:r>
            <a:rPr lang="en-GB" dirty="0"/>
            <a:t>Arrowhead</a:t>
          </a:r>
        </a:p>
      </dgm:t>
    </dgm:pt>
    <dgm:pt modelId="{1B455DCA-1E7B-46A4-AFC1-6CC78DDEDA9F}" type="parTrans" cxnId="{2AC07161-9678-42FD-952D-2268D3B9F74D}">
      <dgm:prSet/>
      <dgm:spPr/>
      <dgm:t>
        <a:bodyPr/>
        <a:lstStyle/>
        <a:p>
          <a:endParaRPr lang="en-GB"/>
        </a:p>
      </dgm:t>
    </dgm:pt>
    <dgm:pt modelId="{120459BE-4BA2-417F-9466-C02EDC725CB3}" type="sibTrans" cxnId="{2AC07161-9678-42FD-952D-2268D3B9F74D}">
      <dgm:prSet/>
      <dgm:spPr/>
      <dgm:t>
        <a:bodyPr/>
        <a:lstStyle/>
        <a:p>
          <a:endParaRPr lang="en-GB"/>
        </a:p>
      </dgm:t>
    </dgm:pt>
    <dgm:pt modelId="{7D4F3314-D600-4A37-9131-BDF7D7E8E4A0}">
      <dgm:prSet phldrT="[Text]"/>
      <dgm:spPr/>
      <dgm:t>
        <a:bodyPr/>
        <a:lstStyle/>
        <a:p>
          <a:r>
            <a:rPr lang="en-GB" dirty="0"/>
            <a:t>Specialised pointed shape</a:t>
          </a:r>
        </a:p>
      </dgm:t>
    </dgm:pt>
    <dgm:pt modelId="{E5322266-762B-405A-8222-363AD6020E34}" type="parTrans" cxnId="{AE1151BB-9737-438B-8D5A-40099721F1BE}">
      <dgm:prSet/>
      <dgm:spPr/>
      <dgm:t>
        <a:bodyPr/>
        <a:lstStyle/>
        <a:p>
          <a:endParaRPr lang="en-GB"/>
        </a:p>
      </dgm:t>
    </dgm:pt>
    <dgm:pt modelId="{285D2DA1-551E-477D-80EE-A922E9AE839F}" type="sibTrans" cxnId="{AE1151BB-9737-438B-8D5A-40099721F1BE}">
      <dgm:prSet/>
      <dgm:spPr/>
      <dgm:t>
        <a:bodyPr/>
        <a:lstStyle/>
        <a:p>
          <a:endParaRPr lang="en-GB"/>
        </a:p>
      </dgm:t>
    </dgm:pt>
    <dgm:pt modelId="{660A45E4-B780-4387-920B-99F3C8C96EE0}">
      <dgm:prSet phldrT="[Text]"/>
      <dgm:spPr/>
      <dgm:t>
        <a:bodyPr/>
        <a:lstStyle/>
        <a:p>
          <a:r>
            <a:rPr lang="en-GB" dirty="0"/>
            <a:t>Narrow and long slope</a:t>
          </a:r>
        </a:p>
      </dgm:t>
    </dgm:pt>
    <dgm:pt modelId="{BCD6D939-8DB1-4654-B2FF-E7C8F0C2C90F}" type="parTrans" cxnId="{0C7A58F2-2D08-4986-807F-6E9C2B091A78}">
      <dgm:prSet/>
      <dgm:spPr/>
      <dgm:t>
        <a:bodyPr/>
        <a:lstStyle/>
        <a:p>
          <a:endParaRPr lang="en-GB"/>
        </a:p>
      </dgm:t>
    </dgm:pt>
    <dgm:pt modelId="{1196A57B-C3BA-45A4-98AC-DAC406110BF6}" type="sibTrans" cxnId="{0C7A58F2-2D08-4986-807F-6E9C2B091A78}">
      <dgm:prSet/>
      <dgm:spPr/>
      <dgm:t>
        <a:bodyPr/>
        <a:lstStyle/>
        <a:p>
          <a:endParaRPr lang="en-GB"/>
        </a:p>
      </dgm:t>
    </dgm:pt>
    <dgm:pt modelId="{2A9B8D48-EE16-40CE-9A32-C63B77C85012}">
      <dgm:prSet phldrT="[Text]"/>
      <dgm:spPr/>
      <dgm:t>
        <a:bodyPr/>
        <a:lstStyle/>
        <a:p>
          <a:r>
            <a:rPr lang="en-GB" dirty="0"/>
            <a:t>Armour exploitation</a:t>
          </a:r>
        </a:p>
      </dgm:t>
    </dgm:pt>
    <dgm:pt modelId="{527111A9-4101-4896-BD8B-B94DB7968BE7}" type="parTrans" cxnId="{C27CCBDF-9080-485C-91BE-CB3B3686AEAB}">
      <dgm:prSet/>
      <dgm:spPr/>
      <dgm:t>
        <a:bodyPr/>
        <a:lstStyle/>
        <a:p>
          <a:endParaRPr lang="en-GB"/>
        </a:p>
      </dgm:t>
    </dgm:pt>
    <dgm:pt modelId="{F04F983B-1031-45E0-B416-C8EC7A4289B7}" type="sibTrans" cxnId="{C27CCBDF-9080-485C-91BE-CB3B3686AEAB}">
      <dgm:prSet/>
      <dgm:spPr/>
      <dgm:t>
        <a:bodyPr/>
        <a:lstStyle/>
        <a:p>
          <a:endParaRPr lang="en-GB"/>
        </a:p>
      </dgm:t>
    </dgm:pt>
    <dgm:pt modelId="{FD51A157-6655-475A-A7EA-4F2C911CF8F0}">
      <dgm:prSet phldrT="[Text]"/>
      <dgm:spPr/>
      <dgm:t>
        <a:bodyPr/>
        <a:lstStyle/>
        <a:p>
          <a:r>
            <a:rPr lang="en-GB" dirty="0"/>
            <a:t>Piercing effect</a:t>
          </a:r>
        </a:p>
      </dgm:t>
    </dgm:pt>
    <dgm:pt modelId="{E9685DD6-2FB3-4BCE-8827-E49012F57327}" type="parTrans" cxnId="{582FE816-1130-4340-912A-9DA2E3C8CC13}">
      <dgm:prSet/>
      <dgm:spPr/>
      <dgm:t>
        <a:bodyPr/>
        <a:lstStyle/>
        <a:p>
          <a:endParaRPr lang="en-GB"/>
        </a:p>
      </dgm:t>
    </dgm:pt>
    <dgm:pt modelId="{7BABA8EE-6AD5-42DF-87D1-633AE9DCA1EA}" type="sibTrans" cxnId="{582FE816-1130-4340-912A-9DA2E3C8CC13}">
      <dgm:prSet/>
      <dgm:spPr/>
      <dgm:t>
        <a:bodyPr/>
        <a:lstStyle/>
        <a:p>
          <a:endParaRPr lang="en-GB"/>
        </a:p>
      </dgm:t>
    </dgm:pt>
    <dgm:pt modelId="{C13FE1E0-0DB0-4E1D-9AEC-9DA6AE9292A6}">
      <dgm:prSet phldrT="[Text]"/>
      <dgm:spPr/>
      <dgm:t>
        <a:bodyPr/>
        <a:lstStyle/>
        <a:p>
          <a:r>
            <a:rPr lang="en-GB" dirty="0"/>
            <a:t>Plate armour gaps</a:t>
          </a:r>
        </a:p>
      </dgm:t>
    </dgm:pt>
    <dgm:pt modelId="{5E31CB5B-CEF9-43AA-A36C-F885B3619125}" type="parTrans" cxnId="{7EFABB33-0ADB-44F9-9F86-EC4FE4E5BEED}">
      <dgm:prSet/>
      <dgm:spPr/>
      <dgm:t>
        <a:bodyPr/>
        <a:lstStyle/>
        <a:p>
          <a:endParaRPr lang="en-GB"/>
        </a:p>
      </dgm:t>
    </dgm:pt>
    <dgm:pt modelId="{DC3BD20A-1727-47E1-8FA8-FC0D74AF7CC8}" type="sibTrans" cxnId="{7EFABB33-0ADB-44F9-9F86-EC4FE4E5BEED}">
      <dgm:prSet/>
      <dgm:spPr/>
      <dgm:t>
        <a:bodyPr/>
        <a:lstStyle/>
        <a:p>
          <a:endParaRPr lang="en-GB"/>
        </a:p>
      </dgm:t>
    </dgm:pt>
    <dgm:pt modelId="{845EE86D-130C-4EF6-88EB-B60076C8C9EC}">
      <dgm:prSet phldrT="[Text]"/>
      <dgm:spPr/>
      <dgm:t>
        <a:bodyPr/>
        <a:lstStyle/>
        <a:p>
          <a:r>
            <a:rPr lang="en-GB" dirty="0"/>
            <a:t>Precision</a:t>
          </a:r>
        </a:p>
      </dgm:t>
    </dgm:pt>
    <dgm:pt modelId="{D1B1DD6A-21D0-441B-B02C-C495C1AADB05}" type="parTrans" cxnId="{59791527-7231-4C27-A1FE-A342D053DC05}">
      <dgm:prSet/>
      <dgm:spPr/>
      <dgm:t>
        <a:bodyPr/>
        <a:lstStyle/>
        <a:p>
          <a:endParaRPr lang="en-GB"/>
        </a:p>
      </dgm:t>
    </dgm:pt>
    <dgm:pt modelId="{7AC0994A-F15A-469B-BFB1-9F4516757407}" type="sibTrans" cxnId="{59791527-7231-4C27-A1FE-A342D053DC05}">
      <dgm:prSet/>
      <dgm:spPr/>
      <dgm:t>
        <a:bodyPr/>
        <a:lstStyle/>
        <a:p>
          <a:endParaRPr lang="en-GB"/>
        </a:p>
      </dgm:t>
    </dgm:pt>
    <dgm:pt modelId="{C9C96859-45CD-432B-AF92-B1C134FCA0D7}">
      <dgm:prSet phldrT="[Text]"/>
      <dgm:spPr/>
      <dgm:t>
        <a:bodyPr/>
        <a:lstStyle/>
        <a:p>
          <a:r>
            <a:rPr lang="en-GB" dirty="0"/>
            <a:t>Extensive training</a:t>
          </a:r>
        </a:p>
      </dgm:t>
    </dgm:pt>
    <dgm:pt modelId="{AF46D43F-0D53-4FAF-B5FC-F65EB6D991C3}" type="parTrans" cxnId="{1CF4607D-917C-4048-9214-8AE838A040DC}">
      <dgm:prSet/>
      <dgm:spPr/>
      <dgm:t>
        <a:bodyPr/>
        <a:lstStyle/>
        <a:p>
          <a:endParaRPr lang="en-GB"/>
        </a:p>
      </dgm:t>
    </dgm:pt>
    <dgm:pt modelId="{C194E20F-0172-428C-9953-FC054B84D3DF}" type="sibTrans" cxnId="{1CF4607D-917C-4048-9214-8AE838A040DC}">
      <dgm:prSet/>
      <dgm:spPr/>
      <dgm:t>
        <a:bodyPr/>
        <a:lstStyle/>
        <a:p>
          <a:endParaRPr lang="en-GB"/>
        </a:p>
      </dgm:t>
    </dgm:pt>
    <dgm:pt modelId="{C7827FC5-E7F4-4266-B3BB-4B58DED08AD4}">
      <dgm:prSet phldrT="[Text]"/>
      <dgm:spPr/>
      <dgm:t>
        <a:bodyPr/>
        <a:lstStyle/>
        <a:p>
          <a:r>
            <a:rPr lang="en-GB" dirty="0"/>
            <a:t>Target vulnerable points</a:t>
          </a:r>
        </a:p>
      </dgm:t>
    </dgm:pt>
    <dgm:pt modelId="{A81C7B3B-8544-45A8-B56A-1FDE55CE1B24}" type="parTrans" cxnId="{EECF05BC-272C-4056-B917-576567350051}">
      <dgm:prSet/>
      <dgm:spPr/>
      <dgm:t>
        <a:bodyPr/>
        <a:lstStyle/>
        <a:p>
          <a:endParaRPr lang="en-GB"/>
        </a:p>
      </dgm:t>
    </dgm:pt>
    <dgm:pt modelId="{5E888D5B-EB56-4772-A26C-697D40F04B8A}" type="sibTrans" cxnId="{EECF05BC-272C-4056-B917-576567350051}">
      <dgm:prSet/>
      <dgm:spPr/>
      <dgm:t>
        <a:bodyPr/>
        <a:lstStyle/>
        <a:p>
          <a:endParaRPr lang="en-GB"/>
        </a:p>
      </dgm:t>
    </dgm:pt>
    <dgm:pt modelId="{240C9D30-E88A-42B0-AB38-E2F2F3EF655F}" type="pres">
      <dgm:prSet presAssocID="{C1CC3CFB-C9BD-403E-B7F4-9E718A583A06}" presName="Name0" presStyleCnt="0">
        <dgm:presLayoutVars>
          <dgm:dir/>
          <dgm:animLvl val="lvl"/>
          <dgm:resizeHandles val="exact"/>
        </dgm:presLayoutVars>
      </dgm:prSet>
      <dgm:spPr/>
    </dgm:pt>
    <dgm:pt modelId="{CA6F0A64-BA77-40A3-8C8C-DE7658BC3848}" type="pres">
      <dgm:prSet presAssocID="{0E5919A2-39A2-477F-AFC2-D29E427034C9}" presName="linNode" presStyleCnt="0"/>
      <dgm:spPr/>
    </dgm:pt>
    <dgm:pt modelId="{B2AEA398-A06A-4ED3-B025-591A5070B79E}" type="pres">
      <dgm:prSet presAssocID="{0E5919A2-39A2-477F-AFC2-D29E427034C9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1BFB5A0-7823-42B9-A98A-40CB3CC6C38D}" type="pres">
      <dgm:prSet presAssocID="{0E5919A2-39A2-477F-AFC2-D29E427034C9}" presName="descendantText" presStyleLbl="alignAccFollowNode1" presStyleIdx="0" presStyleCnt="3">
        <dgm:presLayoutVars>
          <dgm:bulletEnabled val="1"/>
        </dgm:presLayoutVars>
      </dgm:prSet>
      <dgm:spPr/>
    </dgm:pt>
    <dgm:pt modelId="{D2266213-2950-4A3E-B91B-6CECAA1CFEA0}" type="pres">
      <dgm:prSet presAssocID="{120459BE-4BA2-417F-9466-C02EDC725CB3}" presName="sp" presStyleCnt="0"/>
      <dgm:spPr/>
    </dgm:pt>
    <dgm:pt modelId="{D3249035-115A-427A-88B3-55D9FF943AA9}" type="pres">
      <dgm:prSet presAssocID="{2A9B8D48-EE16-40CE-9A32-C63B77C85012}" presName="linNode" presStyleCnt="0"/>
      <dgm:spPr/>
    </dgm:pt>
    <dgm:pt modelId="{185195C0-6A44-46CA-8E5B-D9663D1F5618}" type="pres">
      <dgm:prSet presAssocID="{2A9B8D48-EE16-40CE-9A32-C63B77C85012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C35251AE-7F8B-438B-9342-2C7F0FA99B9D}" type="pres">
      <dgm:prSet presAssocID="{2A9B8D48-EE16-40CE-9A32-C63B77C85012}" presName="descendantText" presStyleLbl="alignAccFollowNode1" presStyleIdx="1" presStyleCnt="3">
        <dgm:presLayoutVars>
          <dgm:bulletEnabled val="1"/>
        </dgm:presLayoutVars>
      </dgm:prSet>
      <dgm:spPr/>
    </dgm:pt>
    <dgm:pt modelId="{9A4BE4A9-92B6-4253-B87C-436E87B924CF}" type="pres">
      <dgm:prSet presAssocID="{F04F983B-1031-45E0-B416-C8EC7A4289B7}" presName="sp" presStyleCnt="0"/>
      <dgm:spPr/>
    </dgm:pt>
    <dgm:pt modelId="{84300D79-4A89-4EDA-BD4C-A3A663C5121B}" type="pres">
      <dgm:prSet presAssocID="{845EE86D-130C-4EF6-88EB-B60076C8C9EC}" presName="linNode" presStyleCnt="0"/>
      <dgm:spPr/>
    </dgm:pt>
    <dgm:pt modelId="{6F1D60EE-7957-48FB-8ED4-A0FA4E39A3FA}" type="pres">
      <dgm:prSet presAssocID="{845EE86D-130C-4EF6-88EB-B60076C8C9EC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E1707091-06DA-4C63-9A15-25FB083F4904}" type="pres">
      <dgm:prSet presAssocID="{845EE86D-130C-4EF6-88EB-B60076C8C9EC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582FE816-1130-4340-912A-9DA2E3C8CC13}" srcId="{2A9B8D48-EE16-40CE-9A32-C63B77C85012}" destId="{FD51A157-6655-475A-A7EA-4F2C911CF8F0}" srcOrd="0" destOrd="0" parTransId="{E9685DD6-2FB3-4BCE-8827-E49012F57327}" sibTransId="{7BABA8EE-6AD5-42DF-87D1-633AE9DCA1EA}"/>
    <dgm:cxn modelId="{4760981C-E636-4FDC-AC42-17017F9C9242}" type="presOf" srcId="{FD51A157-6655-475A-A7EA-4F2C911CF8F0}" destId="{C35251AE-7F8B-438B-9342-2C7F0FA99B9D}" srcOrd="0" destOrd="0" presId="urn:microsoft.com/office/officeart/2005/8/layout/vList5"/>
    <dgm:cxn modelId="{59791527-7231-4C27-A1FE-A342D053DC05}" srcId="{C1CC3CFB-C9BD-403E-B7F4-9E718A583A06}" destId="{845EE86D-130C-4EF6-88EB-B60076C8C9EC}" srcOrd="2" destOrd="0" parTransId="{D1B1DD6A-21D0-441B-B02C-C495C1AADB05}" sibTransId="{7AC0994A-F15A-469B-BFB1-9F4516757407}"/>
    <dgm:cxn modelId="{193C8529-23D2-42E6-AA8F-FD2BC98BFD18}" type="presOf" srcId="{2A9B8D48-EE16-40CE-9A32-C63B77C85012}" destId="{185195C0-6A44-46CA-8E5B-D9663D1F5618}" srcOrd="0" destOrd="0" presId="urn:microsoft.com/office/officeart/2005/8/layout/vList5"/>
    <dgm:cxn modelId="{960E402C-01BE-46DC-9D08-6EBFBC82151C}" type="presOf" srcId="{C1CC3CFB-C9BD-403E-B7F4-9E718A583A06}" destId="{240C9D30-E88A-42B0-AB38-E2F2F3EF655F}" srcOrd="0" destOrd="0" presId="urn:microsoft.com/office/officeart/2005/8/layout/vList5"/>
    <dgm:cxn modelId="{7EFABB33-0ADB-44F9-9F86-EC4FE4E5BEED}" srcId="{2A9B8D48-EE16-40CE-9A32-C63B77C85012}" destId="{C13FE1E0-0DB0-4E1D-9AEC-9DA6AE9292A6}" srcOrd="1" destOrd="0" parTransId="{5E31CB5B-CEF9-43AA-A36C-F885B3619125}" sibTransId="{DC3BD20A-1727-47E1-8FA8-FC0D74AF7CC8}"/>
    <dgm:cxn modelId="{F70A6A41-C0AC-4BF9-A380-3337E018BA3D}" type="presOf" srcId="{7D4F3314-D600-4A37-9131-BDF7D7E8E4A0}" destId="{B1BFB5A0-7823-42B9-A98A-40CB3CC6C38D}" srcOrd="0" destOrd="0" presId="urn:microsoft.com/office/officeart/2005/8/layout/vList5"/>
    <dgm:cxn modelId="{2AC07161-9678-42FD-952D-2268D3B9F74D}" srcId="{C1CC3CFB-C9BD-403E-B7F4-9E718A583A06}" destId="{0E5919A2-39A2-477F-AFC2-D29E427034C9}" srcOrd="0" destOrd="0" parTransId="{1B455DCA-1E7B-46A4-AFC1-6CC78DDEDA9F}" sibTransId="{120459BE-4BA2-417F-9466-C02EDC725CB3}"/>
    <dgm:cxn modelId="{765B7249-A218-4EA0-9B68-0D75DA21121F}" type="presOf" srcId="{845EE86D-130C-4EF6-88EB-B60076C8C9EC}" destId="{6F1D60EE-7957-48FB-8ED4-A0FA4E39A3FA}" srcOrd="0" destOrd="0" presId="urn:microsoft.com/office/officeart/2005/8/layout/vList5"/>
    <dgm:cxn modelId="{8C60266B-A87E-465E-801C-8B796FED5980}" type="presOf" srcId="{0E5919A2-39A2-477F-AFC2-D29E427034C9}" destId="{B2AEA398-A06A-4ED3-B025-591A5070B79E}" srcOrd="0" destOrd="0" presId="urn:microsoft.com/office/officeart/2005/8/layout/vList5"/>
    <dgm:cxn modelId="{65DCA156-CF83-40CC-B6AC-00E262ACA81D}" type="presOf" srcId="{C13FE1E0-0DB0-4E1D-9AEC-9DA6AE9292A6}" destId="{C35251AE-7F8B-438B-9342-2C7F0FA99B9D}" srcOrd="0" destOrd="1" presId="urn:microsoft.com/office/officeart/2005/8/layout/vList5"/>
    <dgm:cxn modelId="{1CF4607D-917C-4048-9214-8AE838A040DC}" srcId="{845EE86D-130C-4EF6-88EB-B60076C8C9EC}" destId="{C9C96859-45CD-432B-AF92-B1C134FCA0D7}" srcOrd="0" destOrd="0" parTransId="{AF46D43F-0D53-4FAF-B5FC-F65EB6D991C3}" sibTransId="{C194E20F-0172-428C-9953-FC054B84D3DF}"/>
    <dgm:cxn modelId="{79E2ED91-0A9E-4EA8-B8E3-E85BD6C8BBB0}" type="presOf" srcId="{660A45E4-B780-4387-920B-99F3C8C96EE0}" destId="{B1BFB5A0-7823-42B9-A98A-40CB3CC6C38D}" srcOrd="0" destOrd="1" presId="urn:microsoft.com/office/officeart/2005/8/layout/vList5"/>
    <dgm:cxn modelId="{9910C9B0-269D-47FF-94E6-13AED3D1D5ED}" type="presOf" srcId="{C7827FC5-E7F4-4266-B3BB-4B58DED08AD4}" destId="{E1707091-06DA-4C63-9A15-25FB083F4904}" srcOrd="0" destOrd="1" presId="urn:microsoft.com/office/officeart/2005/8/layout/vList5"/>
    <dgm:cxn modelId="{F82808B8-99AF-45CA-A774-73D35DBA3AF3}" type="presOf" srcId="{C9C96859-45CD-432B-AF92-B1C134FCA0D7}" destId="{E1707091-06DA-4C63-9A15-25FB083F4904}" srcOrd="0" destOrd="0" presId="urn:microsoft.com/office/officeart/2005/8/layout/vList5"/>
    <dgm:cxn modelId="{AE1151BB-9737-438B-8D5A-40099721F1BE}" srcId="{0E5919A2-39A2-477F-AFC2-D29E427034C9}" destId="{7D4F3314-D600-4A37-9131-BDF7D7E8E4A0}" srcOrd="0" destOrd="0" parTransId="{E5322266-762B-405A-8222-363AD6020E34}" sibTransId="{285D2DA1-551E-477D-80EE-A922E9AE839F}"/>
    <dgm:cxn modelId="{EECF05BC-272C-4056-B917-576567350051}" srcId="{845EE86D-130C-4EF6-88EB-B60076C8C9EC}" destId="{C7827FC5-E7F4-4266-B3BB-4B58DED08AD4}" srcOrd="1" destOrd="0" parTransId="{A81C7B3B-8544-45A8-B56A-1FDE55CE1B24}" sibTransId="{5E888D5B-EB56-4772-A26C-697D40F04B8A}"/>
    <dgm:cxn modelId="{C27CCBDF-9080-485C-91BE-CB3B3686AEAB}" srcId="{C1CC3CFB-C9BD-403E-B7F4-9E718A583A06}" destId="{2A9B8D48-EE16-40CE-9A32-C63B77C85012}" srcOrd="1" destOrd="0" parTransId="{527111A9-4101-4896-BD8B-B94DB7968BE7}" sibTransId="{F04F983B-1031-45E0-B416-C8EC7A4289B7}"/>
    <dgm:cxn modelId="{0C7A58F2-2D08-4986-807F-6E9C2B091A78}" srcId="{0E5919A2-39A2-477F-AFC2-D29E427034C9}" destId="{660A45E4-B780-4387-920B-99F3C8C96EE0}" srcOrd="1" destOrd="0" parTransId="{BCD6D939-8DB1-4654-B2FF-E7C8F0C2C90F}" sibTransId="{1196A57B-C3BA-45A4-98AC-DAC406110BF6}"/>
    <dgm:cxn modelId="{75DAAFEB-5AF8-48EA-BEBF-33227078B90C}" type="presParOf" srcId="{240C9D30-E88A-42B0-AB38-E2F2F3EF655F}" destId="{CA6F0A64-BA77-40A3-8C8C-DE7658BC3848}" srcOrd="0" destOrd="0" presId="urn:microsoft.com/office/officeart/2005/8/layout/vList5"/>
    <dgm:cxn modelId="{588F452F-CBC7-4140-8E95-F6BA9F619338}" type="presParOf" srcId="{CA6F0A64-BA77-40A3-8C8C-DE7658BC3848}" destId="{B2AEA398-A06A-4ED3-B025-591A5070B79E}" srcOrd="0" destOrd="0" presId="urn:microsoft.com/office/officeart/2005/8/layout/vList5"/>
    <dgm:cxn modelId="{CC126171-2249-43A7-871A-FBDD2703AC95}" type="presParOf" srcId="{CA6F0A64-BA77-40A3-8C8C-DE7658BC3848}" destId="{B1BFB5A0-7823-42B9-A98A-40CB3CC6C38D}" srcOrd="1" destOrd="0" presId="urn:microsoft.com/office/officeart/2005/8/layout/vList5"/>
    <dgm:cxn modelId="{6D6D76F5-3FAB-4553-93B4-5F2FC9C23587}" type="presParOf" srcId="{240C9D30-E88A-42B0-AB38-E2F2F3EF655F}" destId="{D2266213-2950-4A3E-B91B-6CECAA1CFEA0}" srcOrd="1" destOrd="0" presId="urn:microsoft.com/office/officeart/2005/8/layout/vList5"/>
    <dgm:cxn modelId="{9218207F-88F3-442E-BE9E-0AE0C6F9B354}" type="presParOf" srcId="{240C9D30-E88A-42B0-AB38-E2F2F3EF655F}" destId="{D3249035-115A-427A-88B3-55D9FF943AA9}" srcOrd="2" destOrd="0" presId="urn:microsoft.com/office/officeart/2005/8/layout/vList5"/>
    <dgm:cxn modelId="{C153DA97-AB8E-4111-971C-F8ABBEF8FA98}" type="presParOf" srcId="{D3249035-115A-427A-88B3-55D9FF943AA9}" destId="{185195C0-6A44-46CA-8E5B-D9663D1F5618}" srcOrd="0" destOrd="0" presId="urn:microsoft.com/office/officeart/2005/8/layout/vList5"/>
    <dgm:cxn modelId="{038EDCA9-70B9-4D5C-A972-A13E56082FBF}" type="presParOf" srcId="{D3249035-115A-427A-88B3-55D9FF943AA9}" destId="{C35251AE-7F8B-438B-9342-2C7F0FA99B9D}" srcOrd="1" destOrd="0" presId="urn:microsoft.com/office/officeart/2005/8/layout/vList5"/>
    <dgm:cxn modelId="{14FC8648-B1E4-4592-B830-7383E18AEDA5}" type="presParOf" srcId="{240C9D30-E88A-42B0-AB38-E2F2F3EF655F}" destId="{9A4BE4A9-92B6-4253-B87C-436E87B924CF}" srcOrd="3" destOrd="0" presId="urn:microsoft.com/office/officeart/2005/8/layout/vList5"/>
    <dgm:cxn modelId="{91AEDE4D-D72C-47D4-80FE-39783102D2FC}" type="presParOf" srcId="{240C9D30-E88A-42B0-AB38-E2F2F3EF655F}" destId="{84300D79-4A89-4EDA-BD4C-A3A663C5121B}" srcOrd="4" destOrd="0" presId="urn:microsoft.com/office/officeart/2005/8/layout/vList5"/>
    <dgm:cxn modelId="{F882E0C7-6378-488F-A365-10D39183D073}" type="presParOf" srcId="{84300D79-4A89-4EDA-BD4C-A3A663C5121B}" destId="{6F1D60EE-7957-48FB-8ED4-A0FA4E39A3FA}" srcOrd="0" destOrd="0" presId="urn:microsoft.com/office/officeart/2005/8/layout/vList5"/>
    <dgm:cxn modelId="{94C94DFE-E1CA-46D0-B9AD-AA5B73516D29}" type="presParOf" srcId="{84300D79-4A89-4EDA-BD4C-A3A663C5121B}" destId="{E1707091-06DA-4C63-9A15-25FB083F490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E0F7D4-BEEE-4310-A7A4-08581528A19A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043BBBE-E92B-4A9E-BD23-D4F4CDBCCE27}">
      <dgm:prSet phldrT="[Text]" custT="1"/>
      <dgm:spPr/>
      <dgm:t>
        <a:bodyPr/>
        <a:lstStyle/>
        <a:p>
          <a:r>
            <a:rPr lang="en-GB" sz="4000" dirty="0"/>
            <a:t>Plate Armour</a:t>
          </a:r>
        </a:p>
      </dgm:t>
    </dgm:pt>
    <dgm:pt modelId="{1C95A56E-A356-4C47-8300-90655EC07217}" type="parTrans" cxnId="{76575613-CD9E-4A77-BAFF-7EAA23FB5FCB}">
      <dgm:prSet/>
      <dgm:spPr/>
      <dgm:t>
        <a:bodyPr/>
        <a:lstStyle/>
        <a:p>
          <a:endParaRPr lang="en-GB"/>
        </a:p>
      </dgm:t>
    </dgm:pt>
    <dgm:pt modelId="{78C17029-FA19-4979-BC63-1027E80A7F53}" type="sibTrans" cxnId="{76575613-CD9E-4A77-BAFF-7EAA23FB5FCB}">
      <dgm:prSet/>
      <dgm:spPr/>
      <dgm:t>
        <a:bodyPr/>
        <a:lstStyle/>
        <a:p>
          <a:endParaRPr lang="en-GB"/>
        </a:p>
      </dgm:t>
    </dgm:pt>
    <dgm:pt modelId="{EF268932-5DF6-4494-AF46-0E15C8FF14A5}">
      <dgm:prSet phldrT="[Text]"/>
      <dgm:spPr/>
      <dgm:t>
        <a:bodyPr/>
        <a:lstStyle/>
        <a:p>
          <a:r>
            <a:rPr lang="en-GB" dirty="0"/>
            <a:t>Breastplates</a:t>
          </a:r>
        </a:p>
      </dgm:t>
    </dgm:pt>
    <dgm:pt modelId="{9F8160E5-4C78-40A5-AFEA-89D02FF0F1B1}" type="parTrans" cxnId="{8C20F08A-9B91-482B-A3CC-5FB054107EBB}">
      <dgm:prSet/>
      <dgm:spPr/>
      <dgm:t>
        <a:bodyPr/>
        <a:lstStyle/>
        <a:p>
          <a:endParaRPr lang="en-GB"/>
        </a:p>
      </dgm:t>
    </dgm:pt>
    <dgm:pt modelId="{C833E009-AA02-4471-81B9-8E3241D4E781}" type="sibTrans" cxnId="{8C20F08A-9B91-482B-A3CC-5FB054107EBB}">
      <dgm:prSet/>
      <dgm:spPr/>
      <dgm:t>
        <a:bodyPr/>
        <a:lstStyle/>
        <a:p>
          <a:endParaRPr lang="en-GB"/>
        </a:p>
      </dgm:t>
    </dgm:pt>
    <dgm:pt modelId="{2730EBF2-025E-4C8E-8EB6-95F62DC5DE5D}">
      <dgm:prSet phldrT="[Text]"/>
      <dgm:spPr/>
      <dgm:t>
        <a:bodyPr/>
        <a:lstStyle/>
        <a:p>
          <a:r>
            <a:rPr lang="en-GB" dirty="0"/>
            <a:t>Gauntlets</a:t>
          </a:r>
        </a:p>
      </dgm:t>
    </dgm:pt>
    <dgm:pt modelId="{A80279B8-CE37-42D1-8D86-B421448DB611}" type="parTrans" cxnId="{B1292A02-CE45-4CE0-962B-1FB55FCBA02E}">
      <dgm:prSet/>
      <dgm:spPr/>
      <dgm:t>
        <a:bodyPr/>
        <a:lstStyle/>
        <a:p>
          <a:endParaRPr lang="en-GB"/>
        </a:p>
      </dgm:t>
    </dgm:pt>
    <dgm:pt modelId="{423B1743-19E6-4C16-934F-FE14B44BB393}" type="sibTrans" cxnId="{B1292A02-CE45-4CE0-962B-1FB55FCBA02E}">
      <dgm:prSet/>
      <dgm:spPr/>
      <dgm:t>
        <a:bodyPr/>
        <a:lstStyle/>
        <a:p>
          <a:endParaRPr lang="en-GB"/>
        </a:p>
      </dgm:t>
    </dgm:pt>
    <dgm:pt modelId="{3615758B-59DB-4B0A-A4B7-6FFEAF6EB020}">
      <dgm:prSet phldrT="[Text]"/>
      <dgm:spPr/>
      <dgm:t>
        <a:bodyPr/>
        <a:lstStyle/>
        <a:p>
          <a:r>
            <a:rPr lang="en-GB" dirty="0"/>
            <a:t>Greaves</a:t>
          </a:r>
        </a:p>
      </dgm:t>
    </dgm:pt>
    <dgm:pt modelId="{2E0E3C7E-A811-4D6C-BD80-D8503D6FB278}" type="parTrans" cxnId="{267916F1-E9EF-4D63-94D4-7A5FB747FCE7}">
      <dgm:prSet/>
      <dgm:spPr/>
      <dgm:t>
        <a:bodyPr/>
        <a:lstStyle/>
        <a:p>
          <a:endParaRPr lang="en-GB"/>
        </a:p>
      </dgm:t>
    </dgm:pt>
    <dgm:pt modelId="{5F6A8E9F-7703-459E-AED3-CFAB7ACEF945}" type="sibTrans" cxnId="{267916F1-E9EF-4D63-94D4-7A5FB747FCE7}">
      <dgm:prSet/>
      <dgm:spPr/>
      <dgm:t>
        <a:bodyPr/>
        <a:lstStyle/>
        <a:p>
          <a:endParaRPr lang="en-GB"/>
        </a:p>
      </dgm:t>
    </dgm:pt>
    <dgm:pt modelId="{1E909F06-5793-4DC3-A05F-E48282F3AD10}">
      <dgm:prSet phldrT="[Text]"/>
      <dgm:spPr/>
      <dgm:t>
        <a:bodyPr/>
        <a:lstStyle/>
        <a:p>
          <a:r>
            <a:rPr lang="en-GB" dirty="0"/>
            <a:t>Helmets</a:t>
          </a:r>
        </a:p>
      </dgm:t>
    </dgm:pt>
    <dgm:pt modelId="{2B5E6225-5E5C-46A1-99FA-3C1BCD30FE15}" type="parTrans" cxnId="{FACB188F-DBD9-4D3C-97C2-42ACB876A8EB}">
      <dgm:prSet/>
      <dgm:spPr/>
      <dgm:t>
        <a:bodyPr/>
        <a:lstStyle/>
        <a:p>
          <a:endParaRPr lang="en-GB"/>
        </a:p>
      </dgm:t>
    </dgm:pt>
    <dgm:pt modelId="{4197E844-C5F4-408F-845A-0479BA290854}" type="sibTrans" cxnId="{FACB188F-DBD9-4D3C-97C2-42ACB876A8EB}">
      <dgm:prSet/>
      <dgm:spPr/>
      <dgm:t>
        <a:bodyPr/>
        <a:lstStyle/>
        <a:p>
          <a:endParaRPr lang="en-GB"/>
        </a:p>
      </dgm:t>
    </dgm:pt>
    <dgm:pt modelId="{9A41B389-C0D1-45DF-A5E7-C59AE85282E2}" type="pres">
      <dgm:prSet presAssocID="{85E0F7D4-BEEE-4310-A7A4-08581528A19A}" presName="Name0" presStyleCnt="0">
        <dgm:presLayoutVars>
          <dgm:dir/>
          <dgm:animLvl val="lvl"/>
          <dgm:resizeHandles val="exact"/>
        </dgm:presLayoutVars>
      </dgm:prSet>
      <dgm:spPr/>
    </dgm:pt>
    <dgm:pt modelId="{7A7D6C43-AA6F-4A15-8F43-CA8A53B1D8AA}" type="pres">
      <dgm:prSet presAssocID="{5043BBBE-E92B-4A9E-BD23-D4F4CDBCCE27}" presName="linNode" presStyleCnt="0"/>
      <dgm:spPr/>
    </dgm:pt>
    <dgm:pt modelId="{61A71A04-C775-47D3-AA69-A8641D794738}" type="pres">
      <dgm:prSet presAssocID="{5043BBBE-E92B-4A9E-BD23-D4F4CDBCCE27}" presName="parentText" presStyleLbl="node1" presStyleIdx="0" presStyleCnt="1" custScaleX="144608">
        <dgm:presLayoutVars>
          <dgm:chMax val="1"/>
          <dgm:bulletEnabled val="1"/>
        </dgm:presLayoutVars>
      </dgm:prSet>
      <dgm:spPr/>
    </dgm:pt>
    <dgm:pt modelId="{4ADC4147-86B1-46AA-B58D-875B75088B51}" type="pres">
      <dgm:prSet presAssocID="{5043BBBE-E92B-4A9E-BD23-D4F4CDBCCE27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B1292A02-CE45-4CE0-962B-1FB55FCBA02E}" srcId="{5043BBBE-E92B-4A9E-BD23-D4F4CDBCCE27}" destId="{2730EBF2-025E-4C8E-8EB6-95F62DC5DE5D}" srcOrd="1" destOrd="0" parTransId="{A80279B8-CE37-42D1-8D86-B421448DB611}" sibTransId="{423B1743-19E6-4C16-934F-FE14B44BB393}"/>
    <dgm:cxn modelId="{76575613-CD9E-4A77-BAFF-7EAA23FB5FCB}" srcId="{85E0F7D4-BEEE-4310-A7A4-08581528A19A}" destId="{5043BBBE-E92B-4A9E-BD23-D4F4CDBCCE27}" srcOrd="0" destOrd="0" parTransId="{1C95A56E-A356-4C47-8300-90655EC07217}" sibTransId="{78C17029-FA19-4979-BC63-1027E80A7F53}"/>
    <dgm:cxn modelId="{6BD18A2C-761A-41FA-AB4A-6DC8792D5738}" type="presOf" srcId="{2730EBF2-025E-4C8E-8EB6-95F62DC5DE5D}" destId="{4ADC4147-86B1-46AA-B58D-875B75088B51}" srcOrd="0" destOrd="1" presId="urn:microsoft.com/office/officeart/2005/8/layout/vList5"/>
    <dgm:cxn modelId="{55853730-10B7-4552-8BD9-D190832B168A}" type="presOf" srcId="{3615758B-59DB-4B0A-A4B7-6FFEAF6EB020}" destId="{4ADC4147-86B1-46AA-B58D-875B75088B51}" srcOrd="0" destOrd="2" presId="urn:microsoft.com/office/officeart/2005/8/layout/vList5"/>
    <dgm:cxn modelId="{913FF143-BBE2-459F-A0A8-4FC98BD2EACD}" type="presOf" srcId="{1E909F06-5793-4DC3-A05F-E48282F3AD10}" destId="{4ADC4147-86B1-46AA-B58D-875B75088B51}" srcOrd="0" destOrd="3" presId="urn:microsoft.com/office/officeart/2005/8/layout/vList5"/>
    <dgm:cxn modelId="{CF4BAE4C-6D5B-4866-8A4F-AE2E2AD79A2E}" type="presOf" srcId="{5043BBBE-E92B-4A9E-BD23-D4F4CDBCCE27}" destId="{61A71A04-C775-47D3-AA69-A8641D794738}" srcOrd="0" destOrd="0" presId="urn:microsoft.com/office/officeart/2005/8/layout/vList5"/>
    <dgm:cxn modelId="{8C20F08A-9B91-482B-A3CC-5FB054107EBB}" srcId="{5043BBBE-E92B-4A9E-BD23-D4F4CDBCCE27}" destId="{EF268932-5DF6-4494-AF46-0E15C8FF14A5}" srcOrd="0" destOrd="0" parTransId="{9F8160E5-4C78-40A5-AFEA-89D02FF0F1B1}" sibTransId="{C833E009-AA02-4471-81B9-8E3241D4E781}"/>
    <dgm:cxn modelId="{FACB188F-DBD9-4D3C-97C2-42ACB876A8EB}" srcId="{5043BBBE-E92B-4A9E-BD23-D4F4CDBCCE27}" destId="{1E909F06-5793-4DC3-A05F-E48282F3AD10}" srcOrd="3" destOrd="0" parTransId="{2B5E6225-5E5C-46A1-99FA-3C1BCD30FE15}" sibTransId="{4197E844-C5F4-408F-845A-0479BA290854}"/>
    <dgm:cxn modelId="{BF687E95-B726-40AC-9A96-DCDD16A0A92F}" type="presOf" srcId="{85E0F7D4-BEEE-4310-A7A4-08581528A19A}" destId="{9A41B389-C0D1-45DF-A5E7-C59AE85282E2}" srcOrd="0" destOrd="0" presId="urn:microsoft.com/office/officeart/2005/8/layout/vList5"/>
    <dgm:cxn modelId="{223CC9D2-98CE-4197-8235-EC05B05B7FCE}" type="presOf" srcId="{EF268932-5DF6-4494-AF46-0E15C8FF14A5}" destId="{4ADC4147-86B1-46AA-B58D-875B75088B51}" srcOrd="0" destOrd="0" presId="urn:microsoft.com/office/officeart/2005/8/layout/vList5"/>
    <dgm:cxn modelId="{267916F1-E9EF-4D63-94D4-7A5FB747FCE7}" srcId="{5043BBBE-E92B-4A9E-BD23-D4F4CDBCCE27}" destId="{3615758B-59DB-4B0A-A4B7-6FFEAF6EB020}" srcOrd="2" destOrd="0" parTransId="{2E0E3C7E-A811-4D6C-BD80-D8503D6FB278}" sibTransId="{5F6A8E9F-7703-459E-AED3-CFAB7ACEF945}"/>
    <dgm:cxn modelId="{ED70C909-2DDD-4735-AED1-C55575D09183}" type="presParOf" srcId="{9A41B389-C0D1-45DF-A5E7-C59AE85282E2}" destId="{7A7D6C43-AA6F-4A15-8F43-CA8A53B1D8AA}" srcOrd="0" destOrd="0" presId="urn:microsoft.com/office/officeart/2005/8/layout/vList5"/>
    <dgm:cxn modelId="{84CCC74C-4313-47CB-A92E-AE984FF69C2A}" type="presParOf" srcId="{7A7D6C43-AA6F-4A15-8F43-CA8A53B1D8AA}" destId="{61A71A04-C775-47D3-AA69-A8641D794738}" srcOrd="0" destOrd="0" presId="urn:microsoft.com/office/officeart/2005/8/layout/vList5"/>
    <dgm:cxn modelId="{1FD3E82D-D99D-4C4C-9791-4F755BEA8EC9}" type="presParOf" srcId="{7A7D6C43-AA6F-4A15-8F43-CA8A53B1D8AA}" destId="{4ADC4147-86B1-46AA-B58D-875B75088B5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921E6CD-60FB-4482-891B-161E04E39A7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5B47206-AFA9-4335-B10E-127569CB757F}">
      <dgm:prSet phldrT="[Text]"/>
      <dgm:spPr/>
      <dgm:t>
        <a:bodyPr/>
        <a:lstStyle/>
        <a:p>
          <a:r>
            <a:rPr lang="en-GB" dirty="0"/>
            <a:t>Kinetic Energy</a:t>
          </a:r>
        </a:p>
      </dgm:t>
    </dgm:pt>
    <dgm:pt modelId="{81BCC356-7F08-4D62-AFD3-E09BCE266909}" type="parTrans" cxnId="{FDE38767-4D43-4BB7-9F0B-14F818B104DA}">
      <dgm:prSet/>
      <dgm:spPr/>
      <dgm:t>
        <a:bodyPr/>
        <a:lstStyle/>
        <a:p>
          <a:endParaRPr lang="en-GB"/>
        </a:p>
      </dgm:t>
    </dgm:pt>
    <dgm:pt modelId="{AA76BB04-CAE8-45D1-9043-A9E2B7CE5256}" type="sibTrans" cxnId="{FDE38767-4D43-4BB7-9F0B-14F818B104DA}">
      <dgm:prSet/>
      <dgm:spPr/>
      <dgm:t>
        <a:bodyPr/>
        <a:lstStyle/>
        <a:p>
          <a:endParaRPr lang="en-GB"/>
        </a:p>
      </dgm:t>
    </dgm:pt>
    <mc:AlternateContent xmlns:mc="http://schemas.openxmlformats.org/markup-compatibility/2006" xmlns:a14="http://schemas.microsoft.com/office/drawing/2010/main">
      <mc:Choice Requires="a14">
        <dgm:pt modelId="{4ECBBD6C-25E2-49F3-9C54-1326C8679B70}">
          <dgm:prSet phldrT="[Text]" custT="1"/>
          <dgm:spPr/>
          <dgm:t>
            <a:bodyPr/>
            <a:lstStyle/>
            <a:p>
              <a:pPr/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𝐾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𝑚</m:t>
                    </m:r>
                    <m:sSup>
                      <m:sSup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p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m:oMathPara>
              </a14:m>
              <a:endParaRPr lang="en-GB" sz="2400" dirty="0"/>
            </a:p>
          </dgm:t>
        </dgm:pt>
      </mc:Choice>
      <mc:Fallback xmlns="">
        <dgm:pt modelId="{4ECBBD6C-25E2-49F3-9C54-1326C8679B70}">
          <dgm:prSet phldrT="[Text]" custT="1"/>
          <dgm:spPr/>
          <dgm:t>
            <a:bodyPr/>
            <a:lstStyle/>
            <a:p>
              <a:pPr/>
              <a:r>
                <a:rPr lang="en-GB" sz="2800" b="0" i="0">
                  <a:latin typeface="Cambria Math" panose="02040503050406030204" pitchFamily="18" charset="0"/>
                </a:rPr>
                <a:t>𝐾.𝐸=1/2 𝑚𝑣^2</a:t>
              </a:r>
              <a:endParaRPr lang="en-GB" sz="2400" dirty="0"/>
            </a:p>
          </dgm:t>
        </dgm:pt>
      </mc:Fallback>
    </mc:AlternateContent>
    <dgm:pt modelId="{74ECDFFD-9AFB-4DBE-9312-FFBB013F0343}" type="parTrans" cxnId="{CF7FD13C-9EBE-4A41-9642-364874C21437}">
      <dgm:prSet/>
      <dgm:spPr/>
      <dgm:t>
        <a:bodyPr/>
        <a:lstStyle/>
        <a:p>
          <a:endParaRPr lang="en-GB"/>
        </a:p>
      </dgm:t>
    </dgm:pt>
    <dgm:pt modelId="{E0A50A64-7F06-4F44-A4DF-2A46F2277442}" type="sibTrans" cxnId="{CF7FD13C-9EBE-4A41-9642-364874C21437}">
      <dgm:prSet/>
      <dgm:spPr/>
      <dgm:t>
        <a:bodyPr/>
        <a:lstStyle/>
        <a:p>
          <a:endParaRPr lang="en-GB"/>
        </a:p>
      </dgm:t>
    </dgm:pt>
    <dgm:pt modelId="{B08F85B0-F8BD-4EE1-85EC-58F272D4F0C4}">
      <dgm:prSet phldrT="[Text]"/>
      <dgm:spPr/>
      <dgm:t>
        <a:bodyPr/>
        <a:lstStyle/>
        <a:p>
          <a:r>
            <a:rPr lang="en-GB" dirty="0"/>
            <a:t>Penetration </a:t>
          </a:r>
        </a:p>
      </dgm:t>
    </dgm:pt>
    <dgm:pt modelId="{4BB67B49-97FB-4B47-8ACB-9F0E7043A844}" type="parTrans" cxnId="{1670C83F-91E1-4FCE-8276-4A30EE3A329C}">
      <dgm:prSet/>
      <dgm:spPr/>
      <dgm:t>
        <a:bodyPr/>
        <a:lstStyle/>
        <a:p>
          <a:endParaRPr lang="en-GB"/>
        </a:p>
      </dgm:t>
    </dgm:pt>
    <dgm:pt modelId="{0933FDFB-3631-4E46-9CF2-0D2BBF9CE8BA}" type="sibTrans" cxnId="{1670C83F-91E1-4FCE-8276-4A30EE3A329C}">
      <dgm:prSet/>
      <dgm:spPr/>
      <dgm:t>
        <a:bodyPr/>
        <a:lstStyle/>
        <a:p>
          <a:endParaRPr lang="en-GB"/>
        </a:p>
      </dgm:t>
    </dgm:pt>
    <mc:AlternateContent xmlns:mc="http://schemas.openxmlformats.org/markup-compatibility/2006" xmlns:a14="http://schemas.microsoft.com/office/drawing/2010/main">
      <mc:Choice Requires="a14">
        <dgm:pt modelId="{E0E0D7D7-6F83-4FF1-878D-05F66B0D7BE0}">
          <dgm:prSet phldrT="[Text]" custT="1"/>
          <dgm:spPr/>
          <dgm:t>
            <a:bodyPr/>
            <a:lstStyle/>
            <a:p>
              <a:pPr>
                <a:buClrTx/>
                <a:buSzTx/>
                <a:buFont typeface="Arial" panose="020B0604020202020204" pitchFamily="34" charset="0"/>
                <a:buChar char="•"/>
              </a:pPr>
              <a14:m>
                <m:oMath xmlns:m="http://schemas.openxmlformats.org/officeDocument/2006/math">
                  <m:r>
                    <a:rPr kumimoji="0" lang="en-GB" sz="2800" b="0" i="1" u="none" strike="noStrike" cap="none" spc="0" normalizeH="0" baseline="0" noProof="0" smtClean="0">
                      <a:ln/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rPr>
                    <m:t>𝑙</m:t>
                  </m:r>
                  <m:r>
                    <a:rPr kumimoji="0" lang="en-GB" sz="2800" b="0" i="1" u="none" strike="noStrike" cap="none" spc="0" normalizeH="0" baseline="0" noProof="0" smtClean="0">
                      <a:ln/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rPr>
                    <m:t>=</m:t>
                  </m:r>
                  <m:f>
                    <m:fPr>
                      <m:ctrlPr>
                        <a:rPr kumimoji="0" lang="en-GB" sz="2800" b="0" i="1" u="none" strike="noStrike" cap="none" spc="0" normalizeH="0" baseline="0" noProof="0" smtClean="0">
                          <a:ln/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</m:ctrlPr>
                    </m:fPr>
                    <m:num>
                      <m:r>
                        <a:rPr kumimoji="0" lang="en-GB" sz="2800" b="0" i="1" u="none" strike="noStrike" cap="none" spc="0" normalizeH="0" baseline="0" noProof="0" smtClean="0">
                          <a:ln/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𝑡</m:t>
                      </m:r>
                    </m:num>
                    <m:den>
                      <m:func>
                        <m:funcPr>
                          <m:ctrlPr>
                            <a:rPr kumimoji="0" lang="en-GB" sz="2800" b="0" i="1" u="none" strike="noStrike" cap="none" spc="0" normalizeH="0" baseline="0" noProof="0" smtClean="0">
                              <a:ln/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kumimoji="0" lang="en-GB" sz="2800" b="0" i="0" u="none" strike="noStrike" cap="none" spc="0" normalizeH="0" baseline="0" noProof="0" smtClean="0">
                              <a:ln/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cos</m:t>
                          </m:r>
                        </m:fName>
                        <m:e>
                          <m:r>
                            <a:rPr kumimoji="0" lang="en-GB" sz="2800" b="0" i="1" u="none" strike="noStrike" cap="none" spc="0" normalizeH="0" baseline="0" noProof="0" smtClean="0">
                              <a:ln/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+mn-cs"/>
                            </a:rPr>
                            <m:t>𝜃</m:t>
                          </m:r>
                        </m:e>
                      </m:func>
                    </m:den>
                  </m:f>
                </m:oMath>
              </a14:m>
              <a:endParaRPr lang="en-GB" sz="2500" dirty="0"/>
            </a:p>
          </dgm:t>
        </dgm:pt>
      </mc:Choice>
      <mc:Fallback xmlns="">
        <dgm:pt modelId="{E0E0D7D7-6F83-4FF1-878D-05F66B0D7BE0}">
          <dgm:prSet phldrT="[Text]" custT="1"/>
          <dgm:spPr/>
          <dgm:t>
            <a:bodyPr/>
            <a:lstStyle/>
            <a:p>
              <a:pPr>
                <a:buClrTx/>
                <a:buSzTx/>
                <a:buFont typeface="Arial" panose="020B0604020202020204" pitchFamily="34" charset="0"/>
                <a:buChar char="•"/>
              </a:pPr>
              <a:r>
                <a:rPr kumimoji="0" lang="en-GB" sz="2800" b="0" i="0" u="none" strike="noStrike" cap="none" spc="0" normalizeH="0" baseline="0" noProof="0">
                  <a:ln/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a:t>𝑙=𝑡/cos⁡</a:t>
              </a:r>
              <a:r>
                <a:rPr kumimoji="0" lang="en-GB" sz="2800" b="0" i="0" u="none" strike="noStrike" cap="none" spc="0" normalizeH="0" baseline="0" noProof="0">
                  <a:ln/>
                  <a:effectLst/>
                  <a:uLnTx/>
                  <a:uFillTx/>
                  <a:latin typeface="Cambria Math" panose="02040503050406030204" pitchFamily="18" charset="0"/>
                  <a:ea typeface="Cambria Math" panose="02040503050406030204" pitchFamily="18" charset="0"/>
                  <a:cs typeface="+mn-cs"/>
                </a:rPr>
                <a:t>𝜃 </a:t>
              </a:r>
              <a:endParaRPr lang="en-GB" sz="2500" dirty="0"/>
            </a:p>
          </dgm:t>
        </dgm:pt>
      </mc:Fallback>
    </mc:AlternateContent>
    <dgm:pt modelId="{6B1A00E6-E521-4BE9-927F-09259548D565}" type="parTrans" cxnId="{FA6E108D-4D3A-495A-82E9-8490903800C9}">
      <dgm:prSet/>
      <dgm:spPr/>
      <dgm:t>
        <a:bodyPr/>
        <a:lstStyle/>
        <a:p>
          <a:endParaRPr lang="en-GB"/>
        </a:p>
      </dgm:t>
    </dgm:pt>
    <dgm:pt modelId="{C82948CF-95FF-4296-858D-94E15905E433}" type="sibTrans" cxnId="{FA6E108D-4D3A-495A-82E9-8490903800C9}">
      <dgm:prSet/>
      <dgm:spPr/>
      <dgm:t>
        <a:bodyPr/>
        <a:lstStyle/>
        <a:p>
          <a:endParaRPr lang="en-GB"/>
        </a:p>
      </dgm:t>
    </dgm:pt>
    <dgm:pt modelId="{E22AD8A6-0A17-4B3B-A8DC-360C7E1D24B1}">
      <dgm:prSet phldrT="[Text]" custT="1"/>
      <dgm:spPr/>
      <dgm:t>
        <a:bodyPr/>
        <a:lstStyle/>
        <a:p>
          <a:r>
            <a:rPr lang="en-GB" sz="2000" dirty="0">
              <a:latin typeface="Cambria Math" panose="02040503050406030204" pitchFamily="18" charset="0"/>
              <a:ea typeface="Cambria Math" panose="02040503050406030204" pitchFamily="18" charset="0"/>
            </a:rPr>
            <a:t>m = mass, v = velocity</a:t>
          </a:r>
        </a:p>
      </dgm:t>
    </dgm:pt>
    <dgm:pt modelId="{5503A818-EA87-492D-9D1D-7B266A5AAB79}" type="parTrans" cxnId="{8BE88B95-38DF-4811-854E-A26C37CBCC7F}">
      <dgm:prSet/>
      <dgm:spPr/>
      <dgm:t>
        <a:bodyPr/>
        <a:lstStyle/>
        <a:p>
          <a:endParaRPr lang="en-GB"/>
        </a:p>
      </dgm:t>
    </dgm:pt>
    <dgm:pt modelId="{4B9F3F87-1F07-400F-BE7D-CD4677ADF9C3}" type="sibTrans" cxnId="{8BE88B95-38DF-4811-854E-A26C37CBCC7F}">
      <dgm:prSet/>
      <dgm:spPr/>
      <dgm:t>
        <a:bodyPr/>
        <a:lstStyle/>
        <a:p>
          <a:endParaRPr lang="en-GB"/>
        </a:p>
      </dgm:t>
    </dgm:pt>
    <dgm:pt modelId="{22A58999-FD6B-4E4E-8C5B-F4D4792D989D}">
      <dgm:prSet phldrT="[Text]" custT="1"/>
      <dgm:spPr/>
      <dgm:t>
        <a:bodyPr/>
        <a:lstStyle/>
        <a:p>
          <a:pPr>
            <a:buClrTx/>
            <a:buSzTx/>
            <a:buFont typeface="Arial" panose="020B0604020202020204" pitchFamily="34" charset="0"/>
            <a:buChar char="•"/>
          </a:pPr>
          <a:r>
            <a:rPr lang="en-GB" sz="2000" dirty="0">
              <a:latin typeface="Cambria Math" panose="02040503050406030204" pitchFamily="18" charset="0"/>
              <a:ea typeface="Cambria Math" panose="02040503050406030204" pitchFamily="18" charset="0"/>
            </a:rPr>
            <a:t>l = length to penetrate, t = armour thickness, </a:t>
          </a:r>
          <a:r>
            <a:rPr lang="el-GR" sz="2000" dirty="0">
              <a:latin typeface="Cambria Math" panose="02040503050406030204" pitchFamily="18" charset="0"/>
              <a:ea typeface="Cambria Math" panose="02040503050406030204" pitchFamily="18" charset="0"/>
            </a:rPr>
            <a:t>θ</a:t>
          </a:r>
          <a:r>
            <a:rPr lang="en-GB" sz="2000" dirty="0">
              <a:latin typeface="Cambria Math" panose="02040503050406030204" pitchFamily="18" charset="0"/>
              <a:ea typeface="Cambria Math" panose="02040503050406030204" pitchFamily="18" charset="0"/>
            </a:rPr>
            <a:t> = obliquity angle</a:t>
          </a:r>
        </a:p>
      </dgm:t>
    </dgm:pt>
    <dgm:pt modelId="{B6C50163-6188-446C-884F-3D459773E6A5}" type="parTrans" cxnId="{EFD25E0D-A7B0-4FF4-A10F-E9330C91E468}">
      <dgm:prSet/>
      <dgm:spPr/>
      <dgm:t>
        <a:bodyPr/>
        <a:lstStyle/>
        <a:p>
          <a:endParaRPr lang="en-GB"/>
        </a:p>
      </dgm:t>
    </dgm:pt>
    <dgm:pt modelId="{F1CCF8A6-645A-4B98-8F47-2CE611F20C87}" type="sibTrans" cxnId="{EFD25E0D-A7B0-4FF4-A10F-E9330C91E468}">
      <dgm:prSet/>
      <dgm:spPr/>
      <dgm:t>
        <a:bodyPr/>
        <a:lstStyle/>
        <a:p>
          <a:endParaRPr lang="en-GB"/>
        </a:p>
      </dgm:t>
    </dgm:pt>
    <dgm:pt modelId="{58C1E5B2-EEC2-4CE6-80A0-39A44090F42B}">
      <dgm:prSet phldrT="[Text]" custT="1"/>
      <dgm:spPr/>
      <dgm:t>
        <a:bodyPr/>
        <a:lstStyle/>
        <a:p>
          <a:endParaRPr lang="en-GB" sz="800" dirty="0"/>
        </a:p>
      </dgm:t>
    </dgm:pt>
    <dgm:pt modelId="{4FC06C43-745D-43D5-9C69-85634165B355}" type="parTrans" cxnId="{484E023A-6C98-4FB4-9426-C0C51948E3AB}">
      <dgm:prSet/>
      <dgm:spPr/>
      <dgm:t>
        <a:bodyPr/>
        <a:lstStyle/>
        <a:p>
          <a:endParaRPr lang="en-GB"/>
        </a:p>
      </dgm:t>
    </dgm:pt>
    <dgm:pt modelId="{998DB1F8-4BDE-48BE-9975-AD813238AD0C}" type="sibTrans" cxnId="{484E023A-6C98-4FB4-9426-C0C51948E3AB}">
      <dgm:prSet/>
      <dgm:spPr/>
      <dgm:t>
        <a:bodyPr/>
        <a:lstStyle/>
        <a:p>
          <a:endParaRPr lang="en-GB"/>
        </a:p>
      </dgm:t>
    </dgm:pt>
    <dgm:pt modelId="{3D3D9B42-D158-47AF-AB6A-38DA852E5CC2}">
      <dgm:prSet phldrT="[Text]" custT="1"/>
      <dgm:spPr/>
      <dgm:t>
        <a:bodyPr/>
        <a:lstStyle/>
        <a:p>
          <a:pPr>
            <a:buClrTx/>
            <a:buSzTx/>
            <a:buFont typeface="Arial" panose="020B0604020202020204" pitchFamily="34" charset="0"/>
            <a:buChar char="•"/>
          </a:pPr>
          <a:endParaRPr lang="en-GB" sz="800" dirty="0"/>
        </a:p>
      </dgm:t>
    </dgm:pt>
    <dgm:pt modelId="{D0630096-61AF-435B-82C6-415D348AADAB}" type="parTrans" cxnId="{9C3C9906-0457-43F9-872A-A3003B6FBC1A}">
      <dgm:prSet/>
      <dgm:spPr/>
      <dgm:t>
        <a:bodyPr/>
        <a:lstStyle/>
        <a:p>
          <a:endParaRPr lang="en-GB"/>
        </a:p>
      </dgm:t>
    </dgm:pt>
    <dgm:pt modelId="{1922EDFF-E024-4D46-9105-2BD3CB483862}" type="sibTrans" cxnId="{9C3C9906-0457-43F9-872A-A3003B6FBC1A}">
      <dgm:prSet/>
      <dgm:spPr/>
      <dgm:t>
        <a:bodyPr/>
        <a:lstStyle/>
        <a:p>
          <a:endParaRPr lang="en-GB"/>
        </a:p>
      </dgm:t>
    </dgm:pt>
    <dgm:pt modelId="{87BE0FB3-48F2-4CCB-811D-9D5A1D7667DA}" type="pres">
      <dgm:prSet presAssocID="{C921E6CD-60FB-4482-891B-161E04E39A7A}" presName="linear" presStyleCnt="0">
        <dgm:presLayoutVars>
          <dgm:animLvl val="lvl"/>
          <dgm:resizeHandles val="exact"/>
        </dgm:presLayoutVars>
      </dgm:prSet>
      <dgm:spPr/>
    </dgm:pt>
    <dgm:pt modelId="{8B5113D1-22B4-4EF8-A5BC-CBE2AB977EE2}" type="pres">
      <dgm:prSet presAssocID="{55B47206-AFA9-4335-B10E-127569CB757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62E8275-BE33-4115-98A4-1CC8D515604A}" type="pres">
      <dgm:prSet presAssocID="{55B47206-AFA9-4335-B10E-127569CB757F}" presName="childText" presStyleLbl="revTx" presStyleIdx="0" presStyleCnt="2">
        <dgm:presLayoutVars>
          <dgm:bulletEnabled val="1"/>
        </dgm:presLayoutVars>
      </dgm:prSet>
      <dgm:spPr/>
    </dgm:pt>
    <dgm:pt modelId="{3B720F23-F82D-49B3-877D-4FAECA040EA3}" type="pres">
      <dgm:prSet presAssocID="{B08F85B0-F8BD-4EE1-85EC-58F272D4F0C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759D160D-DBD0-4FBB-87A1-DF7FC4ED571D}" type="pres">
      <dgm:prSet presAssocID="{B08F85B0-F8BD-4EE1-85EC-58F272D4F0C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C3C9906-0457-43F9-872A-A3003B6FBC1A}" srcId="{B08F85B0-F8BD-4EE1-85EC-58F272D4F0C4}" destId="{3D3D9B42-D158-47AF-AB6A-38DA852E5CC2}" srcOrd="0" destOrd="0" parTransId="{D0630096-61AF-435B-82C6-415D348AADAB}" sibTransId="{1922EDFF-E024-4D46-9105-2BD3CB483862}"/>
    <dgm:cxn modelId="{7AF9E706-A6BE-41A7-9F09-7F3F05CADF7B}" type="presOf" srcId="{B08F85B0-F8BD-4EE1-85EC-58F272D4F0C4}" destId="{3B720F23-F82D-49B3-877D-4FAECA040EA3}" srcOrd="0" destOrd="0" presId="urn:microsoft.com/office/officeart/2005/8/layout/vList2"/>
    <dgm:cxn modelId="{EFD25E0D-A7B0-4FF4-A10F-E9330C91E468}" srcId="{E0E0D7D7-6F83-4FF1-878D-05F66B0D7BE0}" destId="{22A58999-FD6B-4E4E-8C5B-F4D4792D989D}" srcOrd="0" destOrd="0" parTransId="{B6C50163-6188-446C-884F-3D459773E6A5}" sibTransId="{F1CCF8A6-645A-4B98-8F47-2CE611F20C87}"/>
    <dgm:cxn modelId="{F2983D2D-4157-4A27-87AD-9AC8521F42B6}" type="presOf" srcId="{C921E6CD-60FB-4482-891B-161E04E39A7A}" destId="{87BE0FB3-48F2-4CCB-811D-9D5A1D7667DA}" srcOrd="0" destOrd="0" presId="urn:microsoft.com/office/officeart/2005/8/layout/vList2"/>
    <dgm:cxn modelId="{981B1D31-FAB9-404B-BC17-A455F251C0DD}" type="presOf" srcId="{E0E0D7D7-6F83-4FF1-878D-05F66B0D7BE0}" destId="{759D160D-DBD0-4FBB-87A1-DF7FC4ED571D}" srcOrd="0" destOrd="1" presId="urn:microsoft.com/office/officeart/2005/8/layout/vList2"/>
    <dgm:cxn modelId="{484E023A-6C98-4FB4-9426-C0C51948E3AB}" srcId="{55B47206-AFA9-4335-B10E-127569CB757F}" destId="{58C1E5B2-EEC2-4CE6-80A0-39A44090F42B}" srcOrd="0" destOrd="0" parTransId="{4FC06C43-745D-43D5-9C69-85634165B355}" sibTransId="{998DB1F8-4BDE-48BE-9975-AD813238AD0C}"/>
    <dgm:cxn modelId="{CF7FD13C-9EBE-4A41-9642-364874C21437}" srcId="{55B47206-AFA9-4335-B10E-127569CB757F}" destId="{4ECBBD6C-25E2-49F3-9C54-1326C8679B70}" srcOrd="1" destOrd="0" parTransId="{74ECDFFD-9AFB-4DBE-9312-FFBB013F0343}" sibTransId="{E0A50A64-7F06-4F44-A4DF-2A46F2277442}"/>
    <dgm:cxn modelId="{1670C83F-91E1-4FCE-8276-4A30EE3A329C}" srcId="{C921E6CD-60FB-4482-891B-161E04E39A7A}" destId="{B08F85B0-F8BD-4EE1-85EC-58F272D4F0C4}" srcOrd="1" destOrd="0" parTransId="{4BB67B49-97FB-4B47-8ACB-9F0E7043A844}" sibTransId="{0933FDFB-3631-4E46-9CF2-0D2BBF9CE8BA}"/>
    <dgm:cxn modelId="{B9B7E25B-344B-47F0-9AD4-DE09E3767020}" type="presOf" srcId="{55B47206-AFA9-4335-B10E-127569CB757F}" destId="{8B5113D1-22B4-4EF8-A5BC-CBE2AB977EE2}" srcOrd="0" destOrd="0" presId="urn:microsoft.com/office/officeart/2005/8/layout/vList2"/>
    <dgm:cxn modelId="{FDE38767-4D43-4BB7-9F0B-14F818B104DA}" srcId="{C921E6CD-60FB-4482-891B-161E04E39A7A}" destId="{55B47206-AFA9-4335-B10E-127569CB757F}" srcOrd="0" destOrd="0" parTransId="{81BCC356-7F08-4D62-AFD3-E09BCE266909}" sibTransId="{AA76BB04-CAE8-45D1-9043-A9E2B7CE5256}"/>
    <dgm:cxn modelId="{FFEBA371-6B82-4BDF-A4D8-16F09838EF70}" type="presOf" srcId="{4ECBBD6C-25E2-49F3-9C54-1326C8679B70}" destId="{662E8275-BE33-4115-98A4-1CC8D515604A}" srcOrd="0" destOrd="1" presId="urn:microsoft.com/office/officeart/2005/8/layout/vList2"/>
    <dgm:cxn modelId="{946F7B52-860A-422E-AD04-E469B982F7DE}" type="presOf" srcId="{22A58999-FD6B-4E4E-8C5B-F4D4792D989D}" destId="{759D160D-DBD0-4FBB-87A1-DF7FC4ED571D}" srcOrd="0" destOrd="2" presId="urn:microsoft.com/office/officeart/2005/8/layout/vList2"/>
    <dgm:cxn modelId="{F9637C78-1592-4382-A5BD-CA428B45BB61}" type="presOf" srcId="{E22AD8A6-0A17-4B3B-A8DC-360C7E1D24B1}" destId="{662E8275-BE33-4115-98A4-1CC8D515604A}" srcOrd="0" destOrd="2" presId="urn:microsoft.com/office/officeart/2005/8/layout/vList2"/>
    <dgm:cxn modelId="{C05E677B-18A4-44A0-8A1E-5768FE96C0FB}" type="presOf" srcId="{3D3D9B42-D158-47AF-AB6A-38DA852E5CC2}" destId="{759D160D-DBD0-4FBB-87A1-DF7FC4ED571D}" srcOrd="0" destOrd="0" presId="urn:microsoft.com/office/officeart/2005/8/layout/vList2"/>
    <dgm:cxn modelId="{FA6E108D-4D3A-495A-82E9-8490903800C9}" srcId="{B08F85B0-F8BD-4EE1-85EC-58F272D4F0C4}" destId="{E0E0D7D7-6F83-4FF1-878D-05F66B0D7BE0}" srcOrd="1" destOrd="0" parTransId="{6B1A00E6-E521-4BE9-927F-09259548D565}" sibTransId="{C82948CF-95FF-4296-858D-94E15905E433}"/>
    <dgm:cxn modelId="{8BE88B95-38DF-4811-854E-A26C37CBCC7F}" srcId="{4ECBBD6C-25E2-49F3-9C54-1326C8679B70}" destId="{E22AD8A6-0A17-4B3B-A8DC-360C7E1D24B1}" srcOrd="0" destOrd="0" parTransId="{5503A818-EA87-492D-9D1D-7B266A5AAB79}" sibTransId="{4B9F3F87-1F07-400F-BE7D-CD4677ADF9C3}"/>
    <dgm:cxn modelId="{6ED0169B-FB4E-41A0-8AB0-3E799E0D7EB7}" type="presOf" srcId="{58C1E5B2-EEC2-4CE6-80A0-39A44090F42B}" destId="{662E8275-BE33-4115-98A4-1CC8D515604A}" srcOrd="0" destOrd="0" presId="urn:microsoft.com/office/officeart/2005/8/layout/vList2"/>
    <dgm:cxn modelId="{43AB85D3-B9EB-4F0F-B250-3022F5D26167}" type="presParOf" srcId="{87BE0FB3-48F2-4CCB-811D-9D5A1D7667DA}" destId="{8B5113D1-22B4-4EF8-A5BC-CBE2AB977EE2}" srcOrd="0" destOrd="0" presId="urn:microsoft.com/office/officeart/2005/8/layout/vList2"/>
    <dgm:cxn modelId="{5D054D75-AD33-4CDF-968C-999A749C45D8}" type="presParOf" srcId="{87BE0FB3-48F2-4CCB-811D-9D5A1D7667DA}" destId="{662E8275-BE33-4115-98A4-1CC8D515604A}" srcOrd="1" destOrd="0" presId="urn:microsoft.com/office/officeart/2005/8/layout/vList2"/>
    <dgm:cxn modelId="{3EF0C958-E9F1-408F-A323-6D877285F950}" type="presParOf" srcId="{87BE0FB3-48F2-4CCB-811D-9D5A1D7667DA}" destId="{3B720F23-F82D-49B3-877D-4FAECA040EA3}" srcOrd="2" destOrd="0" presId="urn:microsoft.com/office/officeart/2005/8/layout/vList2"/>
    <dgm:cxn modelId="{42E3305C-B10A-4D17-94EB-939156270D7B}" type="presParOf" srcId="{87BE0FB3-48F2-4CCB-811D-9D5A1D7667DA}" destId="{759D160D-DBD0-4FBB-87A1-DF7FC4ED571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921E6CD-60FB-4482-891B-161E04E39A7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5B47206-AFA9-4335-B10E-127569CB757F}">
      <dgm:prSet phldrT="[Text]"/>
      <dgm:spPr/>
      <dgm:t>
        <a:bodyPr/>
        <a:lstStyle/>
        <a:p>
          <a:r>
            <a:rPr lang="en-GB" dirty="0"/>
            <a:t>Kinetic Energy</a:t>
          </a:r>
        </a:p>
      </dgm:t>
    </dgm:pt>
    <dgm:pt modelId="{81BCC356-7F08-4D62-AFD3-E09BCE266909}" type="parTrans" cxnId="{FDE38767-4D43-4BB7-9F0B-14F818B104DA}">
      <dgm:prSet/>
      <dgm:spPr/>
      <dgm:t>
        <a:bodyPr/>
        <a:lstStyle/>
        <a:p>
          <a:endParaRPr lang="en-GB"/>
        </a:p>
      </dgm:t>
    </dgm:pt>
    <dgm:pt modelId="{AA76BB04-CAE8-45D1-9043-A9E2B7CE5256}" type="sibTrans" cxnId="{FDE38767-4D43-4BB7-9F0B-14F818B104DA}">
      <dgm:prSet/>
      <dgm:spPr/>
      <dgm:t>
        <a:bodyPr/>
        <a:lstStyle/>
        <a:p>
          <a:endParaRPr lang="en-GB"/>
        </a:p>
      </dgm:t>
    </dgm:pt>
    <dgm:pt modelId="{4ECBBD6C-25E2-49F3-9C54-1326C8679B70}">
      <dgm:prSet phldrT="[Text]" custT="1"/>
      <dgm:spPr/>
      <dgm:t>
        <a:bodyPr/>
        <a:lstStyle/>
        <a:p>
          <a:r>
            <a:rPr lang="en-GB">
              <a:noFill/>
            </a:rPr>
            <a:t> </a:t>
          </a:r>
        </a:p>
      </dgm:t>
    </dgm:pt>
    <dgm:pt modelId="{74ECDFFD-9AFB-4DBE-9312-FFBB013F0343}" type="parTrans" cxnId="{CF7FD13C-9EBE-4A41-9642-364874C21437}">
      <dgm:prSet/>
      <dgm:spPr/>
      <dgm:t>
        <a:bodyPr/>
        <a:lstStyle/>
        <a:p>
          <a:endParaRPr lang="en-GB"/>
        </a:p>
      </dgm:t>
    </dgm:pt>
    <dgm:pt modelId="{E0A50A64-7F06-4F44-A4DF-2A46F2277442}" type="sibTrans" cxnId="{CF7FD13C-9EBE-4A41-9642-364874C21437}">
      <dgm:prSet/>
      <dgm:spPr/>
      <dgm:t>
        <a:bodyPr/>
        <a:lstStyle/>
        <a:p>
          <a:endParaRPr lang="en-GB"/>
        </a:p>
      </dgm:t>
    </dgm:pt>
    <dgm:pt modelId="{B08F85B0-F8BD-4EE1-85EC-58F272D4F0C4}">
      <dgm:prSet phldrT="[Text]"/>
      <dgm:spPr/>
      <dgm:t>
        <a:bodyPr/>
        <a:lstStyle/>
        <a:p>
          <a:r>
            <a:rPr lang="en-GB" dirty="0"/>
            <a:t>Penetration </a:t>
          </a:r>
        </a:p>
      </dgm:t>
    </dgm:pt>
    <dgm:pt modelId="{4BB67B49-97FB-4B47-8ACB-9F0E7043A844}" type="parTrans" cxnId="{1670C83F-91E1-4FCE-8276-4A30EE3A329C}">
      <dgm:prSet/>
      <dgm:spPr/>
      <dgm:t>
        <a:bodyPr/>
        <a:lstStyle/>
        <a:p>
          <a:endParaRPr lang="en-GB"/>
        </a:p>
      </dgm:t>
    </dgm:pt>
    <dgm:pt modelId="{0933FDFB-3631-4E46-9CF2-0D2BBF9CE8BA}" type="sibTrans" cxnId="{1670C83F-91E1-4FCE-8276-4A30EE3A329C}">
      <dgm:prSet/>
      <dgm:spPr/>
      <dgm:t>
        <a:bodyPr/>
        <a:lstStyle/>
        <a:p>
          <a:endParaRPr lang="en-GB"/>
        </a:p>
      </dgm:t>
    </dgm:pt>
    <dgm:pt modelId="{E0E0D7D7-6F83-4FF1-878D-05F66B0D7BE0}">
      <dgm:prSet phldrT="[Text]" custT="1"/>
      <dgm:spPr/>
      <dgm:t>
        <a:bodyPr/>
        <a:lstStyle/>
        <a:p>
          <a:r>
            <a:rPr lang="en-GB">
              <a:noFill/>
            </a:rPr>
            <a:t> </a:t>
          </a:r>
        </a:p>
      </dgm:t>
    </dgm:pt>
    <dgm:pt modelId="{6B1A00E6-E521-4BE9-927F-09259548D565}" type="parTrans" cxnId="{FA6E108D-4D3A-495A-82E9-8490903800C9}">
      <dgm:prSet/>
      <dgm:spPr/>
      <dgm:t>
        <a:bodyPr/>
        <a:lstStyle/>
        <a:p>
          <a:endParaRPr lang="en-GB"/>
        </a:p>
      </dgm:t>
    </dgm:pt>
    <dgm:pt modelId="{C82948CF-95FF-4296-858D-94E15905E433}" type="sibTrans" cxnId="{FA6E108D-4D3A-495A-82E9-8490903800C9}">
      <dgm:prSet/>
      <dgm:spPr/>
      <dgm:t>
        <a:bodyPr/>
        <a:lstStyle/>
        <a:p>
          <a:endParaRPr lang="en-GB"/>
        </a:p>
      </dgm:t>
    </dgm:pt>
    <dgm:pt modelId="{E22AD8A6-0A17-4B3B-A8DC-360C7E1D24B1}">
      <dgm:prSet phldrT="[Text]" custT="1"/>
      <dgm:spPr/>
      <dgm:t>
        <a:bodyPr/>
        <a:lstStyle/>
        <a:p>
          <a:r>
            <a:rPr lang="en-GB">
              <a:noFill/>
            </a:rPr>
            <a:t> </a:t>
          </a:r>
        </a:p>
      </dgm:t>
    </dgm:pt>
    <dgm:pt modelId="{5503A818-EA87-492D-9D1D-7B266A5AAB79}" type="parTrans" cxnId="{8BE88B95-38DF-4811-854E-A26C37CBCC7F}">
      <dgm:prSet/>
      <dgm:spPr/>
      <dgm:t>
        <a:bodyPr/>
        <a:lstStyle/>
        <a:p>
          <a:endParaRPr lang="en-GB"/>
        </a:p>
      </dgm:t>
    </dgm:pt>
    <dgm:pt modelId="{4B9F3F87-1F07-400F-BE7D-CD4677ADF9C3}" type="sibTrans" cxnId="{8BE88B95-38DF-4811-854E-A26C37CBCC7F}">
      <dgm:prSet/>
      <dgm:spPr/>
      <dgm:t>
        <a:bodyPr/>
        <a:lstStyle/>
        <a:p>
          <a:endParaRPr lang="en-GB"/>
        </a:p>
      </dgm:t>
    </dgm:pt>
    <dgm:pt modelId="{22A58999-FD6B-4E4E-8C5B-F4D4792D989D}">
      <dgm:prSet phldrT="[Text]" custT="1"/>
      <dgm:spPr/>
      <dgm:t>
        <a:bodyPr/>
        <a:lstStyle/>
        <a:p>
          <a:r>
            <a:rPr lang="en-GB">
              <a:noFill/>
            </a:rPr>
            <a:t> </a:t>
          </a:r>
        </a:p>
      </dgm:t>
    </dgm:pt>
    <dgm:pt modelId="{B6C50163-6188-446C-884F-3D459773E6A5}" type="parTrans" cxnId="{EFD25E0D-A7B0-4FF4-A10F-E9330C91E468}">
      <dgm:prSet/>
      <dgm:spPr/>
      <dgm:t>
        <a:bodyPr/>
        <a:lstStyle/>
        <a:p>
          <a:endParaRPr lang="en-GB"/>
        </a:p>
      </dgm:t>
    </dgm:pt>
    <dgm:pt modelId="{F1CCF8A6-645A-4B98-8F47-2CE611F20C87}" type="sibTrans" cxnId="{EFD25E0D-A7B0-4FF4-A10F-E9330C91E468}">
      <dgm:prSet/>
      <dgm:spPr/>
      <dgm:t>
        <a:bodyPr/>
        <a:lstStyle/>
        <a:p>
          <a:endParaRPr lang="en-GB"/>
        </a:p>
      </dgm:t>
    </dgm:pt>
    <dgm:pt modelId="{58C1E5B2-EEC2-4CE6-80A0-39A44090F42B}">
      <dgm:prSet phldrT="[Text]" custT="1"/>
      <dgm:spPr>
        <a:blipFill>
          <a:blip xmlns:r="http://schemas.openxmlformats.org/officeDocument/2006/relationships" r:embed="rId1"/>
          <a:stretch>
            <a:fillRect b="-10989"/>
          </a:stretch>
        </a:blipFill>
      </dgm:spPr>
      <dgm:t>
        <a:bodyPr/>
        <a:lstStyle/>
        <a:p>
          <a:r>
            <a:rPr lang="en-GB">
              <a:noFill/>
            </a:rPr>
            <a:t> </a:t>
          </a:r>
        </a:p>
      </dgm:t>
    </dgm:pt>
    <dgm:pt modelId="{4FC06C43-745D-43D5-9C69-85634165B355}" type="parTrans" cxnId="{484E023A-6C98-4FB4-9426-C0C51948E3AB}">
      <dgm:prSet/>
      <dgm:spPr/>
      <dgm:t>
        <a:bodyPr/>
        <a:lstStyle/>
        <a:p>
          <a:endParaRPr lang="en-GB"/>
        </a:p>
      </dgm:t>
    </dgm:pt>
    <dgm:pt modelId="{998DB1F8-4BDE-48BE-9975-AD813238AD0C}" type="sibTrans" cxnId="{484E023A-6C98-4FB4-9426-C0C51948E3AB}">
      <dgm:prSet/>
      <dgm:spPr/>
      <dgm:t>
        <a:bodyPr/>
        <a:lstStyle/>
        <a:p>
          <a:endParaRPr lang="en-GB"/>
        </a:p>
      </dgm:t>
    </dgm:pt>
    <dgm:pt modelId="{3D3D9B42-D158-47AF-AB6A-38DA852E5CC2}">
      <dgm:prSet phldrT="[Text]" custT="1"/>
      <dgm:spPr>
        <a:blipFill>
          <a:blip xmlns:r="http://schemas.openxmlformats.org/officeDocument/2006/relationships" r:embed="rId2"/>
          <a:stretch>
            <a:fillRect b="-7930"/>
          </a:stretch>
        </a:blipFill>
      </dgm:spPr>
      <dgm:t>
        <a:bodyPr/>
        <a:lstStyle/>
        <a:p>
          <a:r>
            <a:rPr lang="en-GB">
              <a:noFill/>
            </a:rPr>
            <a:t> </a:t>
          </a:r>
        </a:p>
      </dgm:t>
    </dgm:pt>
    <dgm:pt modelId="{D0630096-61AF-435B-82C6-415D348AADAB}" type="parTrans" cxnId="{9C3C9906-0457-43F9-872A-A3003B6FBC1A}">
      <dgm:prSet/>
      <dgm:spPr/>
      <dgm:t>
        <a:bodyPr/>
        <a:lstStyle/>
        <a:p>
          <a:endParaRPr lang="en-GB"/>
        </a:p>
      </dgm:t>
    </dgm:pt>
    <dgm:pt modelId="{1922EDFF-E024-4D46-9105-2BD3CB483862}" type="sibTrans" cxnId="{9C3C9906-0457-43F9-872A-A3003B6FBC1A}">
      <dgm:prSet/>
      <dgm:spPr/>
      <dgm:t>
        <a:bodyPr/>
        <a:lstStyle/>
        <a:p>
          <a:endParaRPr lang="en-GB"/>
        </a:p>
      </dgm:t>
    </dgm:pt>
    <dgm:pt modelId="{87BE0FB3-48F2-4CCB-811D-9D5A1D7667DA}" type="pres">
      <dgm:prSet presAssocID="{C921E6CD-60FB-4482-891B-161E04E39A7A}" presName="linear" presStyleCnt="0">
        <dgm:presLayoutVars>
          <dgm:animLvl val="lvl"/>
          <dgm:resizeHandles val="exact"/>
        </dgm:presLayoutVars>
      </dgm:prSet>
      <dgm:spPr/>
    </dgm:pt>
    <dgm:pt modelId="{8B5113D1-22B4-4EF8-A5BC-CBE2AB977EE2}" type="pres">
      <dgm:prSet presAssocID="{55B47206-AFA9-4335-B10E-127569CB757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62E8275-BE33-4115-98A4-1CC8D515604A}" type="pres">
      <dgm:prSet presAssocID="{55B47206-AFA9-4335-B10E-127569CB757F}" presName="childText" presStyleLbl="revTx" presStyleIdx="0" presStyleCnt="2">
        <dgm:presLayoutVars>
          <dgm:bulletEnabled val="1"/>
        </dgm:presLayoutVars>
      </dgm:prSet>
      <dgm:spPr/>
    </dgm:pt>
    <dgm:pt modelId="{3B720F23-F82D-49B3-877D-4FAECA040EA3}" type="pres">
      <dgm:prSet presAssocID="{B08F85B0-F8BD-4EE1-85EC-58F272D4F0C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759D160D-DBD0-4FBB-87A1-DF7FC4ED571D}" type="pres">
      <dgm:prSet presAssocID="{B08F85B0-F8BD-4EE1-85EC-58F272D4F0C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C3C9906-0457-43F9-872A-A3003B6FBC1A}" srcId="{B08F85B0-F8BD-4EE1-85EC-58F272D4F0C4}" destId="{3D3D9B42-D158-47AF-AB6A-38DA852E5CC2}" srcOrd="0" destOrd="0" parTransId="{D0630096-61AF-435B-82C6-415D348AADAB}" sibTransId="{1922EDFF-E024-4D46-9105-2BD3CB483862}"/>
    <dgm:cxn modelId="{7AF9E706-A6BE-41A7-9F09-7F3F05CADF7B}" type="presOf" srcId="{B08F85B0-F8BD-4EE1-85EC-58F272D4F0C4}" destId="{3B720F23-F82D-49B3-877D-4FAECA040EA3}" srcOrd="0" destOrd="0" presId="urn:microsoft.com/office/officeart/2005/8/layout/vList2"/>
    <dgm:cxn modelId="{EFD25E0D-A7B0-4FF4-A10F-E9330C91E468}" srcId="{E0E0D7D7-6F83-4FF1-878D-05F66B0D7BE0}" destId="{22A58999-FD6B-4E4E-8C5B-F4D4792D989D}" srcOrd="0" destOrd="0" parTransId="{B6C50163-6188-446C-884F-3D459773E6A5}" sibTransId="{F1CCF8A6-645A-4B98-8F47-2CE611F20C87}"/>
    <dgm:cxn modelId="{F2983D2D-4157-4A27-87AD-9AC8521F42B6}" type="presOf" srcId="{C921E6CD-60FB-4482-891B-161E04E39A7A}" destId="{87BE0FB3-48F2-4CCB-811D-9D5A1D7667DA}" srcOrd="0" destOrd="0" presId="urn:microsoft.com/office/officeart/2005/8/layout/vList2"/>
    <dgm:cxn modelId="{981B1D31-FAB9-404B-BC17-A455F251C0DD}" type="presOf" srcId="{E0E0D7D7-6F83-4FF1-878D-05F66B0D7BE0}" destId="{759D160D-DBD0-4FBB-87A1-DF7FC4ED571D}" srcOrd="0" destOrd="1" presId="urn:microsoft.com/office/officeart/2005/8/layout/vList2"/>
    <dgm:cxn modelId="{484E023A-6C98-4FB4-9426-C0C51948E3AB}" srcId="{55B47206-AFA9-4335-B10E-127569CB757F}" destId="{58C1E5B2-EEC2-4CE6-80A0-39A44090F42B}" srcOrd="0" destOrd="0" parTransId="{4FC06C43-745D-43D5-9C69-85634165B355}" sibTransId="{998DB1F8-4BDE-48BE-9975-AD813238AD0C}"/>
    <dgm:cxn modelId="{CF7FD13C-9EBE-4A41-9642-364874C21437}" srcId="{55B47206-AFA9-4335-B10E-127569CB757F}" destId="{4ECBBD6C-25E2-49F3-9C54-1326C8679B70}" srcOrd="1" destOrd="0" parTransId="{74ECDFFD-9AFB-4DBE-9312-FFBB013F0343}" sibTransId="{E0A50A64-7F06-4F44-A4DF-2A46F2277442}"/>
    <dgm:cxn modelId="{1670C83F-91E1-4FCE-8276-4A30EE3A329C}" srcId="{C921E6CD-60FB-4482-891B-161E04E39A7A}" destId="{B08F85B0-F8BD-4EE1-85EC-58F272D4F0C4}" srcOrd="1" destOrd="0" parTransId="{4BB67B49-97FB-4B47-8ACB-9F0E7043A844}" sibTransId="{0933FDFB-3631-4E46-9CF2-0D2BBF9CE8BA}"/>
    <dgm:cxn modelId="{B9B7E25B-344B-47F0-9AD4-DE09E3767020}" type="presOf" srcId="{55B47206-AFA9-4335-B10E-127569CB757F}" destId="{8B5113D1-22B4-4EF8-A5BC-CBE2AB977EE2}" srcOrd="0" destOrd="0" presId="urn:microsoft.com/office/officeart/2005/8/layout/vList2"/>
    <dgm:cxn modelId="{FDE38767-4D43-4BB7-9F0B-14F818B104DA}" srcId="{C921E6CD-60FB-4482-891B-161E04E39A7A}" destId="{55B47206-AFA9-4335-B10E-127569CB757F}" srcOrd="0" destOrd="0" parTransId="{81BCC356-7F08-4D62-AFD3-E09BCE266909}" sibTransId="{AA76BB04-CAE8-45D1-9043-A9E2B7CE5256}"/>
    <dgm:cxn modelId="{FFEBA371-6B82-4BDF-A4D8-16F09838EF70}" type="presOf" srcId="{4ECBBD6C-25E2-49F3-9C54-1326C8679B70}" destId="{662E8275-BE33-4115-98A4-1CC8D515604A}" srcOrd="0" destOrd="1" presId="urn:microsoft.com/office/officeart/2005/8/layout/vList2"/>
    <dgm:cxn modelId="{946F7B52-860A-422E-AD04-E469B982F7DE}" type="presOf" srcId="{22A58999-FD6B-4E4E-8C5B-F4D4792D989D}" destId="{759D160D-DBD0-4FBB-87A1-DF7FC4ED571D}" srcOrd="0" destOrd="2" presId="urn:microsoft.com/office/officeart/2005/8/layout/vList2"/>
    <dgm:cxn modelId="{F9637C78-1592-4382-A5BD-CA428B45BB61}" type="presOf" srcId="{E22AD8A6-0A17-4B3B-A8DC-360C7E1D24B1}" destId="{662E8275-BE33-4115-98A4-1CC8D515604A}" srcOrd="0" destOrd="2" presId="urn:microsoft.com/office/officeart/2005/8/layout/vList2"/>
    <dgm:cxn modelId="{C05E677B-18A4-44A0-8A1E-5768FE96C0FB}" type="presOf" srcId="{3D3D9B42-D158-47AF-AB6A-38DA852E5CC2}" destId="{759D160D-DBD0-4FBB-87A1-DF7FC4ED571D}" srcOrd="0" destOrd="0" presId="urn:microsoft.com/office/officeart/2005/8/layout/vList2"/>
    <dgm:cxn modelId="{FA6E108D-4D3A-495A-82E9-8490903800C9}" srcId="{B08F85B0-F8BD-4EE1-85EC-58F272D4F0C4}" destId="{E0E0D7D7-6F83-4FF1-878D-05F66B0D7BE0}" srcOrd="1" destOrd="0" parTransId="{6B1A00E6-E521-4BE9-927F-09259548D565}" sibTransId="{C82948CF-95FF-4296-858D-94E15905E433}"/>
    <dgm:cxn modelId="{8BE88B95-38DF-4811-854E-A26C37CBCC7F}" srcId="{4ECBBD6C-25E2-49F3-9C54-1326C8679B70}" destId="{E22AD8A6-0A17-4B3B-A8DC-360C7E1D24B1}" srcOrd="0" destOrd="0" parTransId="{5503A818-EA87-492D-9D1D-7B266A5AAB79}" sibTransId="{4B9F3F87-1F07-400F-BE7D-CD4677ADF9C3}"/>
    <dgm:cxn modelId="{6ED0169B-FB4E-41A0-8AB0-3E799E0D7EB7}" type="presOf" srcId="{58C1E5B2-EEC2-4CE6-80A0-39A44090F42B}" destId="{662E8275-BE33-4115-98A4-1CC8D515604A}" srcOrd="0" destOrd="0" presId="urn:microsoft.com/office/officeart/2005/8/layout/vList2"/>
    <dgm:cxn modelId="{43AB85D3-B9EB-4F0F-B250-3022F5D26167}" type="presParOf" srcId="{87BE0FB3-48F2-4CCB-811D-9D5A1D7667DA}" destId="{8B5113D1-22B4-4EF8-A5BC-CBE2AB977EE2}" srcOrd="0" destOrd="0" presId="urn:microsoft.com/office/officeart/2005/8/layout/vList2"/>
    <dgm:cxn modelId="{5D054D75-AD33-4CDF-968C-999A749C45D8}" type="presParOf" srcId="{87BE0FB3-48F2-4CCB-811D-9D5A1D7667DA}" destId="{662E8275-BE33-4115-98A4-1CC8D515604A}" srcOrd="1" destOrd="0" presId="urn:microsoft.com/office/officeart/2005/8/layout/vList2"/>
    <dgm:cxn modelId="{3EF0C958-E9F1-408F-A323-6D877285F950}" type="presParOf" srcId="{87BE0FB3-48F2-4CCB-811D-9D5A1D7667DA}" destId="{3B720F23-F82D-49B3-877D-4FAECA040EA3}" srcOrd="2" destOrd="0" presId="urn:microsoft.com/office/officeart/2005/8/layout/vList2"/>
    <dgm:cxn modelId="{42E3305C-B10A-4D17-94EB-939156270D7B}" type="presParOf" srcId="{87BE0FB3-48F2-4CCB-811D-9D5A1D7667DA}" destId="{759D160D-DBD0-4FBB-87A1-DF7FC4ED571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512D9FB-360C-4617-A67F-96D9ED53F7C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7EECB0-A3DF-4EF1-9C27-1BA3C0E299D9}">
      <dgm:prSet phldrT="[Text]"/>
      <dgm:spPr/>
      <dgm:t>
        <a:bodyPr/>
        <a:lstStyle/>
        <a:p>
          <a:r>
            <a:rPr lang="en-GB" dirty="0"/>
            <a:t>Deformation</a:t>
          </a:r>
        </a:p>
      </dgm:t>
    </dgm:pt>
    <dgm:pt modelId="{7CC3C4E5-9664-4906-A4B9-A00B3973B97D}" type="parTrans" cxnId="{4029172E-B5A6-478E-9B30-E74DD0D2F11A}">
      <dgm:prSet/>
      <dgm:spPr/>
      <dgm:t>
        <a:bodyPr/>
        <a:lstStyle/>
        <a:p>
          <a:endParaRPr lang="en-GB"/>
        </a:p>
      </dgm:t>
    </dgm:pt>
    <dgm:pt modelId="{4CBFBA36-E5C1-47FA-AF39-BDD3B6C0E99E}" type="sibTrans" cxnId="{4029172E-B5A6-478E-9B30-E74DD0D2F11A}">
      <dgm:prSet/>
      <dgm:spPr/>
      <dgm:t>
        <a:bodyPr/>
        <a:lstStyle/>
        <a:p>
          <a:endParaRPr lang="en-GB"/>
        </a:p>
      </dgm:t>
    </dgm:pt>
    <mc:AlternateContent xmlns:mc="http://schemas.openxmlformats.org/markup-compatibility/2006" xmlns:a14="http://schemas.microsoft.com/office/drawing/2010/main">
      <mc:Choice Requires="a14">
        <dgm:pt modelId="{C796DCF2-61F2-4248-BE62-2D8EF1D442D5}">
          <dgm:prSet phldrT="[Text]" custT="1"/>
          <dgm:spPr/>
          <dgm:t>
            <a:bodyPr/>
            <a:lstStyle/>
            <a:p>
              <a:pPr>
                <a:spcBef>
                  <a:spcPts val="1200"/>
                </a:spcBef>
              </a:pPr>
              <a:r>
                <a:rPr lang="en-GB" sz="2000" b="0" dirty="0"/>
                <a:t>S</a:t>
              </a:r>
              <a14:m>
                <m:oMath xmlns:m="http://schemas.openxmlformats.org/officeDocument/2006/math">
                  <m:r>
                    <a:rPr lang="en-GB" sz="2000" b="0" i="1" smtClean="0">
                      <a:latin typeface="Cambria Math" panose="02040503050406030204" pitchFamily="18" charset="0"/>
                    </a:rPr>
                    <m:t>𝑡𝑟𝑒𝑠𝑠</m:t>
                  </m:r>
                  <m:r>
                    <a:rPr lang="en-GB" sz="2000" b="0" i="1" smtClean="0">
                      <a:latin typeface="Cambria Math" panose="02040503050406030204" pitchFamily="18" charset="0"/>
                    </a:rPr>
                    <m:t>= </m:t>
                  </m:r>
                  <m:f>
                    <m:fPr>
                      <m:ctrlPr>
                        <a:rPr lang="en-GB" sz="2000" b="0" i="1" smtClean="0">
                          <a:latin typeface="Cambria Math" panose="02040503050406030204" pitchFamily="18" charset="0"/>
                        </a:rPr>
                      </m:ctrlPr>
                    </m:fPr>
                    <m:num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𝑓𝑜𝑟𝑐𝑒</m:t>
                      </m:r>
                    </m:num>
                    <m:den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𝑎𝑟𝑒𝑎</m:t>
                      </m:r>
                    </m:den>
                  </m:f>
                </m:oMath>
              </a14:m>
              <a:endParaRPr lang="en-GB" sz="2000" dirty="0"/>
            </a:p>
          </dgm:t>
        </dgm:pt>
      </mc:Choice>
      <mc:Fallback xmlns="">
        <dgm:pt modelId="{C796DCF2-61F2-4248-BE62-2D8EF1D442D5}">
          <dgm:prSet phldrT="[Text]" custT="1"/>
          <dgm:spPr/>
          <dgm:t>
            <a:bodyPr/>
            <a:lstStyle/>
            <a:p>
              <a:pPr>
                <a:spcBef>
                  <a:spcPts val="1200"/>
                </a:spcBef>
              </a:pPr>
              <a:r>
                <a:rPr lang="en-GB" sz="2000" b="0" dirty="0"/>
                <a:t>S</a:t>
              </a:r>
              <a:r>
                <a:rPr lang="en-GB" sz="2000" b="0" i="0">
                  <a:latin typeface="Cambria Math" panose="02040503050406030204" pitchFamily="18" charset="0"/>
                </a:rPr>
                <a:t>𝑡𝑟𝑒𝑠𝑠=  𝑓𝑜𝑟𝑐𝑒/𝑎𝑟𝑒𝑎</a:t>
              </a:r>
              <a:endParaRPr lang="en-GB" sz="2000" dirty="0"/>
            </a:p>
          </dgm:t>
        </dgm:pt>
      </mc:Fallback>
    </mc:AlternateContent>
    <dgm:pt modelId="{F19BA065-560A-46D4-8FC9-3DECC277E835}" type="parTrans" cxnId="{236312EF-6BB1-42D8-AE6A-435B0009827F}">
      <dgm:prSet/>
      <dgm:spPr/>
      <dgm:t>
        <a:bodyPr/>
        <a:lstStyle/>
        <a:p>
          <a:endParaRPr lang="en-GB"/>
        </a:p>
      </dgm:t>
    </dgm:pt>
    <dgm:pt modelId="{00AA2C8E-1733-4E03-AD71-D02C3C56C930}" type="sibTrans" cxnId="{236312EF-6BB1-42D8-AE6A-435B0009827F}">
      <dgm:prSet/>
      <dgm:spPr/>
      <dgm:t>
        <a:bodyPr/>
        <a:lstStyle/>
        <a:p>
          <a:endParaRPr lang="en-GB"/>
        </a:p>
      </dgm:t>
    </dgm:pt>
    <mc:AlternateContent xmlns:mc="http://schemas.openxmlformats.org/markup-compatibility/2006" xmlns:a14="http://schemas.microsoft.com/office/drawing/2010/main">
      <mc:Choice Requires="a14">
        <dgm:pt modelId="{9CFB50ED-68B0-460C-AE2B-2E3B274492E8}">
          <dgm:prSet phldrT="[Text]" custT="1"/>
          <dgm:spPr/>
          <dgm:t>
            <a:bodyPr/>
            <a:lstStyle/>
            <a:p>
              <a:pPr>
                <a:spcBef>
                  <a:spcPct val="0"/>
                </a:spcBef>
              </a:pPr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𝑊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𝑆𝑡𝑟𝑒𝑠𝑠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𝑎𝑟𝑒𝑎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𝑑𝑖𝑠𝑡𝑎𝑛𝑐𝑒</m:t>
                    </m:r>
                  </m:oMath>
                </m:oMathPara>
              </a14:m>
              <a:endParaRPr lang="en-GB" sz="2000" dirty="0"/>
            </a:p>
          </dgm:t>
        </dgm:pt>
      </mc:Choice>
      <mc:Fallback xmlns="">
        <dgm:pt modelId="{9CFB50ED-68B0-460C-AE2B-2E3B274492E8}">
          <dgm:prSet phldrT="[Text]" custT="1"/>
          <dgm:spPr/>
          <dgm:t>
            <a:bodyPr/>
            <a:lstStyle/>
            <a:p>
              <a:pPr>
                <a:spcBef>
                  <a:spcPct val="0"/>
                </a:spcBef>
              </a:pPr>
              <a:r>
                <a:rPr lang="en-GB" sz="2000" b="0" i="0">
                  <a:latin typeface="Cambria Math" panose="02040503050406030204" pitchFamily="18" charset="0"/>
                </a:rPr>
                <a:t>𝑊=𝑆𝑡𝑟𝑒𝑠𝑠</a:t>
              </a:r>
              <a:r>
                <a:rPr lang="en-GB" sz="2000" b="0" i="0">
                  <a:latin typeface="Cambria Math" panose="02040503050406030204" pitchFamily="18" charset="0"/>
                  <a:ea typeface="Cambria Math" panose="02040503050406030204" pitchFamily="18" charset="0"/>
                </a:rPr>
                <a:t>×𝑎𝑟𝑒𝑎×𝑑𝑖𝑠𝑡𝑎𝑛𝑐𝑒</a:t>
              </a:r>
              <a:endParaRPr lang="en-GB" sz="2000" dirty="0"/>
            </a:p>
          </dgm:t>
        </dgm:pt>
      </mc:Fallback>
    </mc:AlternateContent>
    <dgm:pt modelId="{57B7E991-89E5-4855-9ABB-4F0F1BC1724B}" type="parTrans" cxnId="{45CF1432-753B-4A0C-B836-B213881E5ED9}">
      <dgm:prSet/>
      <dgm:spPr/>
      <dgm:t>
        <a:bodyPr/>
        <a:lstStyle/>
        <a:p>
          <a:endParaRPr lang="en-GB"/>
        </a:p>
      </dgm:t>
    </dgm:pt>
    <dgm:pt modelId="{EEA27A6E-B44E-4C33-8ED6-3EAA9ECCD130}" type="sibTrans" cxnId="{45CF1432-753B-4A0C-B836-B213881E5ED9}">
      <dgm:prSet/>
      <dgm:spPr/>
      <dgm:t>
        <a:bodyPr/>
        <a:lstStyle/>
        <a:p>
          <a:endParaRPr lang="en-GB"/>
        </a:p>
      </dgm:t>
    </dgm:pt>
    <dgm:pt modelId="{E62F7EF2-E91E-479A-8185-29171B4B7369}">
      <dgm:prSet phldrT="[Text]" custT="1"/>
      <dgm:spPr/>
      <dgm:t>
        <a:bodyPr/>
        <a:lstStyle/>
        <a:p>
          <a:pPr>
            <a:spcBef>
              <a:spcPts val="1200"/>
            </a:spcBef>
          </a:pPr>
          <a:endParaRPr lang="en-GB" sz="800" dirty="0"/>
        </a:p>
      </dgm:t>
    </dgm:pt>
    <dgm:pt modelId="{BC44770C-B856-42E0-AA5E-84351446B00E}" type="parTrans" cxnId="{50CC32E7-08BB-4004-9D20-CEE536DF1B13}">
      <dgm:prSet/>
      <dgm:spPr/>
      <dgm:t>
        <a:bodyPr/>
        <a:lstStyle/>
        <a:p>
          <a:endParaRPr lang="en-GB"/>
        </a:p>
      </dgm:t>
    </dgm:pt>
    <dgm:pt modelId="{B83E349A-FB9A-45B2-9A45-62D253014684}" type="sibTrans" cxnId="{50CC32E7-08BB-4004-9D20-CEE536DF1B13}">
      <dgm:prSet/>
      <dgm:spPr/>
      <dgm:t>
        <a:bodyPr/>
        <a:lstStyle/>
        <a:p>
          <a:endParaRPr lang="en-GB"/>
        </a:p>
      </dgm:t>
    </dgm:pt>
    <dgm:pt modelId="{F3317F74-3EF6-4E70-ABC7-63E881F88CAD}" type="pres">
      <dgm:prSet presAssocID="{D512D9FB-360C-4617-A67F-96D9ED53F7C5}" presName="linear" presStyleCnt="0">
        <dgm:presLayoutVars>
          <dgm:animLvl val="lvl"/>
          <dgm:resizeHandles val="exact"/>
        </dgm:presLayoutVars>
      </dgm:prSet>
      <dgm:spPr/>
    </dgm:pt>
    <dgm:pt modelId="{E728D0D6-1BAA-4F2C-9941-2167606800DD}" type="pres">
      <dgm:prSet presAssocID="{3F7EECB0-A3DF-4EF1-9C27-1BA3C0E299D9}" presName="parentText" presStyleLbl="node1" presStyleIdx="0" presStyleCnt="1" custScaleY="73809" custLinFactNeighborX="15815" custLinFactNeighborY="4867">
        <dgm:presLayoutVars>
          <dgm:chMax val="0"/>
          <dgm:bulletEnabled val="1"/>
        </dgm:presLayoutVars>
      </dgm:prSet>
      <dgm:spPr/>
    </dgm:pt>
    <dgm:pt modelId="{8DF5E475-30ED-4412-AE83-F8E41D777E51}" type="pres">
      <dgm:prSet presAssocID="{3F7EECB0-A3DF-4EF1-9C27-1BA3C0E299D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52ADB12-6331-4E49-B153-12E416E4AD77}" type="presOf" srcId="{D512D9FB-360C-4617-A67F-96D9ED53F7C5}" destId="{F3317F74-3EF6-4E70-ABC7-63E881F88CAD}" srcOrd="0" destOrd="0" presId="urn:microsoft.com/office/officeart/2005/8/layout/vList2"/>
    <dgm:cxn modelId="{669E5D2C-D6F6-4083-B3F5-CB4C5FAC4420}" type="presOf" srcId="{3F7EECB0-A3DF-4EF1-9C27-1BA3C0E299D9}" destId="{E728D0D6-1BAA-4F2C-9941-2167606800DD}" srcOrd="0" destOrd="0" presId="urn:microsoft.com/office/officeart/2005/8/layout/vList2"/>
    <dgm:cxn modelId="{4029172E-B5A6-478E-9B30-E74DD0D2F11A}" srcId="{D512D9FB-360C-4617-A67F-96D9ED53F7C5}" destId="{3F7EECB0-A3DF-4EF1-9C27-1BA3C0E299D9}" srcOrd="0" destOrd="0" parTransId="{7CC3C4E5-9664-4906-A4B9-A00B3973B97D}" sibTransId="{4CBFBA36-E5C1-47FA-AF39-BDD3B6C0E99E}"/>
    <dgm:cxn modelId="{45CF1432-753B-4A0C-B836-B213881E5ED9}" srcId="{3F7EECB0-A3DF-4EF1-9C27-1BA3C0E299D9}" destId="{9CFB50ED-68B0-460C-AE2B-2E3B274492E8}" srcOrd="2" destOrd="0" parTransId="{57B7E991-89E5-4855-9ABB-4F0F1BC1724B}" sibTransId="{EEA27A6E-B44E-4C33-8ED6-3EAA9ECCD130}"/>
    <dgm:cxn modelId="{5AE0007C-1CF3-4252-9494-7BD84A6CB545}" type="presOf" srcId="{9CFB50ED-68B0-460C-AE2B-2E3B274492E8}" destId="{8DF5E475-30ED-4412-AE83-F8E41D777E51}" srcOrd="0" destOrd="2" presId="urn:microsoft.com/office/officeart/2005/8/layout/vList2"/>
    <dgm:cxn modelId="{374EACBC-17AE-4036-878F-8A12F9F53D05}" type="presOf" srcId="{C796DCF2-61F2-4248-BE62-2D8EF1D442D5}" destId="{8DF5E475-30ED-4412-AE83-F8E41D777E51}" srcOrd="0" destOrd="1" presId="urn:microsoft.com/office/officeart/2005/8/layout/vList2"/>
    <dgm:cxn modelId="{50CC32E7-08BB-4004-9D20-CEE536DF1B13}" srcId="{3F7EECB0-A3DF-4EF1-9C27-1BA3C0E299D9}" destId="{E62F7EF2-E91E-479A-8185-29171B4B7369}" srcOrd="0" destOrd="0" parTransId="{BC44770C-B856-42E0-AA5E-84351446B00E}" sibTransId="{B83E349A-FB9A-45B2-9A45-62D253014684}"/>
    <dgm:cxn modelId="{236312EF-6BB1-42D8-AE6A-435B0009827F}" srcId="{3F7EECB0-A3DF-4EF1-9C27-1BA3C0E299D9}" destId="{C796DCF2-61F2-4248-BE62-2D8EF1D442D5}" srcOrd="1" destOrd="0" parTransId="{F19BA065-560A-46D4-8FC9-3DECC277E835}" sibTransId="{00AA2C8E-1733-4E03-AD71-D02C3C56C930}"/>
    <dgm:cxn modelId="{B07761F1-0E1C-48F7-A81E-E06D36976E7D}" type="presOf" srcId="{E62F7EF2-E91E-479A-8185-29171B4B7369}" destId="{8DF5E475-30ED-4412-AE83-F8E41D777E51}" srcOrd="0" destOrd="0" presId="urn:microsoft.com/office/officeart/2005/8/layout/vList2"/>
    <dgm:cxn modelId="{104C8BA2-CF82-4342-9657-1043D7106982}" type="presParOf" srcId="{F3317F74-3EF6-4E70-ABC7-63E881F88CAD}" destId="{E728D0D6-1BAA-4F2C-9941-2167606800DD}" srcOrd="0" destOrd="0" presId="urn:microsoft.com/office/officeart/2005/8/layout/vList2"/>
    <dgm:cxn modelId="{48D537A1-22CA-4E36-973D-9970E00292E1}" type="presParOf" srcId="{F3317F74-3EF6-4E70-ABC7-63E881F88CAD}" destId="{8DF5E475-30ED-4412-AE83-F8E41D777E5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512D9FB-360C-4617-A67F-96D9ED53F7C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7EECB0-A3DF-4EF1-9C27-1BA3C0E299D9}">
      <dgm:prSet phldrT="[Text]"/>
      <dgm:spPr/>
      <dgm:t>
        <a:bodyPr/>
        <a:lstStyle/>
        <a:p>
          <a:r>
            <a:rPr lang="en-GB" dirty="0"/>
            <a:t>Deformation</a:t>
          </a:r>
        </a:p>
      </dgm:t>
    </dgm:pt>
    <dgm:pt modelId="{7CC3C4E5-9664-4906-A4B9-A00B3973B97D}" type="parTrans" cxnId="{4029172E-B5A6-478E-9B30-E74DD0D2F11A}">
      <dgm:prSet/>
      <dgm:spPr/>
      <dgm:t>
        <a:bodyPr/>
        <a:lstStyle/>
        <a:p>
          <a:endParaRPr lang="en-GB"/>
        </a:p>
      </dgm:t>
    </dgm:pt>
    <dgm:pt modelId="{4CBFBA36-E5C1-47FA-AF39-BDD3B6C0E99E}" type="sibTrans" cxnId="{4029172E-B5A6-478E-9B30-E74DD0D2F11A}">
      <dgm:prSet/>
      <dgm:spPr/>
      <dgm:t>
        <a:bodyPr/>
        <a:lstStyle/>
        <a:p>
          <a:endParaRPr lang="en-GB"/>
        </a:p>
      </dgm:t>
    </dgm:pt>
    <dgm:pt modelId="{C796DCF2-61F2-4248-BE62-2D8EF1D442D5}">
      <dgm:prSet phldrT="[Text]" custT="1"/>
      <dgm:spPr/>
      <dgm:t>
        <a:bodyPr/>
        <a:lstStyle/>
        <a:p>
          <a:r>
            <a:rPr lang="en-GB">
              <a:noFill/>
            </a:rPr>
            <a:t> </a:t>
          </a:r>
        </a:p>
      </dgm:t>
    </dgm:pt>
    <dgm:pt modelId="{F19BA065-560A-46D4-8FC9-3DECC277E835}" type="parTrans" cxnId="{236312EF-6BB1-42D8-AE6A-435B0009827F}">
      <dgm:prSet/>
      <dgm:spPr/>
      <dgm:t>
        <a:bodyPr/>
        <a:lstStyle/>
        <a:p>
          <a:endParaRPr lang="en-GB"/>
        </a:p>
      </dgm:t>
    </dgm:pt>
    <dgm:pt modelId="{00AA2C8E-1733-4E03-AD71-D02C3C56C930}" type="sibTrans" cxnId="{236312EF-6BB1-42D8-AE6A-435B0009827F}">
      <dgm:prSet/>
      <dgm:spPr/>
      <dgm:t>
        <a:bodyPr/>
        <a:lstStyle/>
        <a:p>
          <a:endParaRPr lang="en-GB"/>
        </a:p>
      </dgm:t>
    </dgm:pt>
    <dgm:pt modelId="{9CFB50ED-68B0-460C-AE2B-2E3B274492E8}">
      <dgm:prSet phldrT="[Text]" custT="1"/>
      <dgm:spPr/>
      <dgm:t>
        <a:bodyPr/>
        <a:lstStyle/>
        <a:p>
          <a:r>
            <a:rPr lang="en-GB">
              <a:noFill/>
            </a:rPr>
            <a:t> </a:t>
          </a:r>
        </a:p>
      </dgm:t>
    </dgm:pt>
    <dgm:pt modelId="{57B7E991-89E5-4855-9ABB-4F0F1BC1724B}" type="parTrans" cxnId="{45CF1432-753B-4A0C-B836-B213881E5ED9}">
      <dgm:prSet/>
      <dgm:spPr/>
      <dgm:t>
        <a:bodyPr/>
        <a:lstStyle/>
        <a:p>
          <a:endParaRPr lang="en-GB"/>
        </a:p>
      </dgm:t>
    </dgm:pt>
    <dgm:pt modelId="{EEA27A6E-B44E-4C33-8ED6-3EAA9ECCD130}" type="sibTrans" cxnId="{45CF1432-753B-4A0C-B836-B213881E5ED9}">
      <dgm:prSet/>
      <dgm:spPr/>
      <dgm:t>
        <a:bodyPr/>
        <a:lstStyle/>
        <a:p>
          <a:endParaRPr lang="en-GB"/>
        </a:p>
      </dgm:t>
    </dgm:pt>
    <dgm:pt modelId="{E62F7EF2-E91E-479A-8185-29171B4B7369}">
      <dgm:prSet phldrT="[Text]" custT="1"/>
      <dgm:spPr>
        <a:blipFill>
          <a:blip xmlns:r="http://schemas.openxmlformats.org/officeDocument/2006/relationships" r:embed="rId1"/>
          <a:stretch>
            <a:fillRect b="-14379"/>
          </a:stretch>
        </a:blipFill>
      </dgm:spPr>
      <dgm:t>
        <a:bodyPr/>
        <a:lstStyle/>
        <a:p>
          <a:r>
            <a:rPr lang="en-GB">
              <a:noFill/>
            </a:rPr>
            <a:t> </a:t>
          </a:r>
        </a:p>
      </dgm:t>
    </dgm:pt>
    <dgm:pt modelId="{BC44770C-B856-42E0-AA5E-84351446B00E}" type="parTrans" cxnId="{50CC32E7-08BB-4004-9D20-CEE536DF1B13}">
      <dgm:prSet/>
      <dgm:spPr/>
      <dgm:t>
        <a:bodyPr/>
        <a:lstStyle/>
        <a:p>
          <a:endParaRPr lang="en-GB"/>
        </a:p>
      </dgm:t>
    </dgm:pt>
    <dgm:pt modelId="{B83E349A-FB9A-45B2-9A45-62D253014684}" type="sibTrans" cxnId="{50CC32E7-08BB-4004-9D20-CEE536DF1B13}">
      <dgm:prSet/>
      <dgm:spPr/>
      <dgm:t>
        <a:bodyPr/>
        <a:lstStyle/>
        <a:p>
          <a:endParaRPr lang="en-GB"/>
        </a:p>
      </dgm:t>
    </dgm:pt>
    <dgm:pt modelId="{F3317F74-3EF6-4E70-ABC7-63E881F88CAD}" type="pres">
      <dgm:prSet presAssocID="{D512D9FB-360C-4617-A67F-96D9ED53F7C5}" presName="linear" presStyleCnt="0">
        <dgm:presLayoutVars>
          <dgm:animLvl val="lvl"/>
          <dgm:resizeHandles val="exact"/>
        </dgm:presLayoutVars>
      </dgm:prSet>
      <dgm:spPr/>
    </dgm:pt>
    <dgm:pt modelId="{E728D0D6-1BAA-4F2C-9941-2167606800DD}" type="pres">
      <dgm:prSet presAssocID="{3F7EECB0-A3DF-4EF1-9C27-1BA3C0E299D9}" presName="parentText" presStyleLbl="node1" presStyleIdx="0" presStyleCnt="1" custScaleY="73809" custLinFactNeighborX="15815" custLinFactNeighborY="4867">
        <dgm:presLayoutVars>
          <dgm:chMax val="0"/>
          <dgm:bulletEnabled val="1"/>
        </dgm:presLayoutVars>
      </dgm:prSet>
      <dgm:spPr/>
    </dgm:pt>
    <dgm:pt modelId="{8DF5E475-30ED-4412-AE83-F8E41D777E51}" type="pres">
      <dgm:prSet presAssocID="{3F7EECB0-A3DF-4EF1-9C27-1BA3C0E299D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52ADB12-6331-4E49-B153-12E416E4AD77}" type="presOf" srcId="{D512D9FB-360C-4617-A67F-96D9ED53F7C5}" destId="{F3317F74-3EF6-4E70-ABC7-63E881F88CAD}" srcOrd="0" destOrd="0" presId="urn:microsoft.com/office/officeart/2005/8/layout/vList2"/>
    <dgm:cxn modelId="{669E5D2C-D6F6-4083-B3F5-CB4C5FAC4420}" type="presOf" srcId="{3F7EECB0-A3DF-4EF1-9C27-1BA3C0E299D9}" destId="{E728D0D6-1BAA-4F2C-9941-2167606800DD}" srcOrd="0" destOrd="0" presId="urn:microsoft.com/office/officeart/2005/8/layout/vList2"/>
    <dgm:cxn modelId="{4029172E-B5A6-478E-9B30-E74DD0D2F11A}" srcId="{D512D9FB-360C-4617-A67F-96D9ED53F7C5}" destId="{3F7EECB0-A3DF-4EF1-9C27-1BA3C0E299D9}" srcOrd="0" destOrd="0" parTransId="{7CC3C4E5-9664-4906-A4B9-A00B3973B97D}" sibTransId="{4CBFBA36-E5C1-47FA-AF39-BDD3B6C0E99E}"/>
    <dgm:cxn modelId="{45CF1432-753B-4A0C-B836-B213881E5ED9}" srcId="{3F7EECB0-A3DF-4EF1-9C27-1BA3C0E299D9}" destId="{9CFB50ED-68B0-460C-AE2B-2E3B274492E8}" srcOrd="2" destOrd="0" parTransId="{57B7E991-89E5-4855-9ABB-4F0F1BC1724B}" sibTransId="{EEA27A6E-B44E-4C33-8ED6-3EAA9ECCD130}"/>
    <dgm:cxn modelId="{5AE0007C-1CF3-4252-9494-7BD84A6CB545}" type="presOf" srcId="{9CFB50ED-68B0-460C-AE2B-2E3B274492E8}" destId="{8DF5E475-30ED-4412-AE83-F8E41D777E51}" srcOrd="0" destOrd="2" presId="urn:microsoft.com/office/officeart/2005/8/layout/vList2"/>
    <dgm:cxn modelId="{374EACBC-17AE-4036-878F-8A12F9F53D05}" type="presOf" srcId="{C796DCF2-61F2-4248-BE62-2D8EF1D442D5}" destId="{8DF5E475-30ED-4412-AE83-F8E41D777E51}" srcOrd="0" destOrd="1" presId="urn:microsoft.com/office/officeart/2005/8/layout/vList2"/>
    <dgm:cxn modelId="{50CC32E7-08BB-4004-9D20-CEE536DF1B13}" srcId="{3F7EECB0-A3DF-4EF1-9C27-1BA3C0E299D9}" destId="{E62F7EF2-E91E-479A-8185-29171B4B7369}" srcOrd="0" destOrd="0" parTransId="{BC44770C-B856-42E0-AA5E-84351446B00E}" sibTransId="{B83E349A-FB9A-45B2-9A45-62D253014684}"/>
    <dgm:cxn modelId="{236312EF-6BB1-42D8-AE6A-435B0009827F}" srcId="{3F7EECB0-A3DF-4EF1-9C27-1BA3C0E299D9}" destId="{C796DCF2-61F2-4248-BE62-2D8EF1D442D5}" srcOrd="1" destOrd="0" parTransId="{F19BA065-560A-46D4-8FC9-3DECC277E835}" sibTransId="{00AA2C8E-1733-4E03-AD71-D02C3C56C930}"/>
    <dgm:cxn modelId="{B07761F1-0E1C-48F7-A81E-E06D36976E7D}" type="presOf" srcId="{E62F7EF2-E91E-479A-8185-29171B4B7369}" destId="{8DF5E475-30ED-4412-AE83-F8E41D777E51}" srcOrd="0" destOrd="0" presId="urn:microsoft.com/office/officeart/2005/8/layout/vList2"/>
    <dgm:cxn modelId="{104C8BA2-CF82-4342-9657-1043D7106982}" type="presParOf" srcId="{F3317F74-3EF6-4E70-ABC7-63E881F88CAD}" destId="{E728D0D6-1BAA-4F2C-9941-2167606800DD}" srcOrd="0" destOrd="0" presId="urn:microsoft.com/office/officeart/2005/8/layout/vList2"/>
    <dgm:cxn modelId="{48D537A1-22CA-4E36-973D-9970E00292E1}" type="presParOf" srcId="{F3317F74-3EF6-4E70-ABC7-63E881F88CAD}" destId="{8DF5E475-30ED-4412-AE83-F8E41D777E5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B4E84F8-01D0-4024-822E-314B1C15A4DF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7D0FB83-C61B-4A0C-8DC3-AD105C5FC2E1}">
      <dgm:prSet phldrT="[Text]"/>
      <dgm:spPr/>
      <dgm:t>
        <a:bodyPr/>
        <a:lstStyle/>
        <a:p>
          <a:r>
            <a:rPr lang="en-GB" dirty="0"/>
            <a:t>Wooden Stakes</a:t>
          </a:r>
        </a:p>
      </dgm:t>
    </dgm:pt>
    <dgm:pt modelId="{C8810050-1A58-4E27-9CD7-06F1AC965209}" type="parTrans" cxnId="{C7530E96-9834-48F0-A154-D7DB5C22D04A}">
      <dgm:prSet/>
      <dgm:spPr/>
      <dgm:t>
        <a:bodyPr/>
        <a:lstStyle/>
        <a:p>
          <a:endParaRPr lang="en-GB"/>
        </a:p>
      </dgm:t>
    </dgm:pt>
    <dgm:pt modelId="{AFBA48CF-6FA5-4203-AA3A-74031E075E3B}" type="sibTrans" cxnId="{C7530E96-9834-48F0-A154-D7DB5C22D04A}">
      <dgm:prSet/>
      <dgm:spPr/>
      <dgm:t>
        <a:bodyPr/>
        <a:lstStyle/>
        <a:p>
          <a:endParaRPr lang="en-GB"/>
        </a:p>
      </dgm:t>
    </dgm:pt>
    <dgm:pt modelId="{3CF03E65-E6FB-4447-8E1D-F5D1D5198956}">
      <dgm:prSet phldrT="[Text]"/>
      <dgm:spPr/>
      <dgm:t>
        <a:bodyPr/>
        <a:lstStyle/>
        <a:p>
          <a:r>
            <a:rPr lang="en-GB" dirty="0"/>
            <a:t>Stop or slow enemies within lethal range.</a:t>
          </a:r>
        </a:p>
      </dgm:t>
    </dgm:pt>
    <dgm:pt modelId="{AA287424-0FC8-4AC3-87BB-24285E55CBB0}" type="parTrans" cxnId="{9C83E9A1-53F1-4BC1-8F86-420765A1E75A}">
      <dgm:prSet/>
      <dgm:spPr/>
      <dgm:t>
        <a:bodyPr/>
        <a:lstStyle/>
        <a:p>
          <a:endParaRPr lang="en-GB"/>
        </a:p>
      </dgm:t>
    </dgm:pt>
    <dgm:pt modelId="{B535EAAA-1BF7-4682-A763-78D17AC9B49E}" type="sibTrans" cxnId="{9C83E9A1-53F1-4BC1-8F86-420765A1E75A}">
      <dgm:prSet/>
      <dgm:spPr/>
      <dgm:t>
        <a:bodyPr/>
        <a:lstStyle/>
        <a:p>
          <a:endParaRPr lang="en-GB"/>
        </a:p>
      </dgm:t>
    </dgm:pt>
    <dgm:pt modelId="{4BBCC4F3-B35C-4523-A876-9584783F5E6E}">
      <dgm:prSet phldrT="[Text]"/>
      <dgm:spPr/>
      <dgm:t>
        <a:bodyPr/>
        <a:lstStyle/>
        <a:p>
          <a:r>
            <a:rPr lang="en-GB" dirty="0"/>
            <a:t>Terrain</a:t>
          </a:r>
        </a:p>
      </dgm:t>
    </dgm:pt>
    <dgm:pt modelId="{114689CE-D275-43E5-B5B8-C7263A573AD3}" type="parTrans" cxnId="{EB37F1E0-A20C-47E1-8E37-DEEBB11B868E}">
      <dgm:prSet/>
      <dgm:spPr/>
      <dgm:t>
        <a:bodyPr/>
        <a:lstStyle/>
        <a:p>
          <a:endParaRPr lang="en-GB"/>
        </a:p>
      </dgm:t>
    </dgm:pt>
    <dgm:pt modelId="{BB51ED82-8206-4301-A928-CFEE074F06C0}" type="sibTrans" cxnId="{EB37F1E0-A20C-47E1-8E37-DEEBB11B868E}">
      <dgm:prSet/>
      <dgm:spPr/>
      <dgm:t>
        <a:bodyPr/>
        <a:lstStyle/>
        <a:p>
          <a:endParaRPr lang="en-GB"/>
        </a:p>
      </dgm:t>
    </dgm:pt>
    <dgm:pt modelId="{6722ACF6-151D-420E-8760-20E94805B43C}">
      <dgm:prSet phldrT="[Text]"/>
      <dgm:spPr/>
      <dgm:t>
        <a:bodyPr/>
        <a:lstStyle/>
        <a:p>
          <a:r>
            <a:rPr lang="en-GB" dirty="0"/>
            <a:t>Densely packed forces</a:t>
          </a:r>
        </a:p>
      </dgm:t>
    </dgm:pt>
    <dgm:pt modelId="{7D5E9DE5-6E2B-4534-9358-0243CE924832}" type="parTrans" cxnId="{92C7B43C-0F91-4865-8970-B1A760A8657D}">
      <dgm:prSet/>
      <dgm:spPr/>
      <dgm:t>
        <a:bodyPr/>
        <a:lstStyle/>
        <a:p>
          <a:endParaRPr lang="en-GB"/>
        </a:p>
      </dgm:t>
    </dgm:pt>
    <dgm:pt modelId="{036A063B-87AA-4F5F-87F9-F6714A7CEC12}" type="sibTrans" cxnId="{92C7B43C-0F91-4865-8970-B1A760A8657D}">
      <dgm:prSet/>
      <dgm:spPr/>
      <dgm:t>
        <a:bodyPr/>
        <a:lstStyle/>
        <a:p>
          <a:endParaRPr lang="en-GB"/>
        </a:p>
      </dgm:t>
    </dgm:pt>
    <dgm:pt modelId="{2B52E0C8-79E4-4EA8-9AC8-098434E8A14C}">
      <dgm:prSet phldrT="[Text]"/>
      <dgm:spPr/>
      <dgm:t>
        <a:bodyPr/>
        <a:lstStyle/>
        <a:p>
          <a:r>
            <a:rPr lang="en-GB" dirty="0"/>
            <a:t>Deep, soft mud</a:t>
          </a:r>
        </a:p>
      </dgm:t>
    </dgm:pt>
    <dgm:pt modelId="{A51C277D-F551-4C9F-886B-90CDA3EC7109}" type="parTrans" cxnId="{1EB04A7B-682C-4625-9E23-DDDD23B06502}">
      <dgm:prSet/>
      <dgm:spPr/>
      <dgm:t>
        <a:bodyPr/>
        <a:lstStyle/>
        <a:p>
          <a:endParaRPr lang="en-GB"/>
        </a:p>
      </dgm:t>
    </dgm:pt>
    <dgm:pt modelId="{D4A6767E-9CF4-43B1-83B7-31AB4BA83825}" type="sibTrans" cxnId="{1EB04A7B-682C-4625-9E23-DDDD23B06502}">
      <dgm:prSet/>
      <dgm:spPr/>
      <dgm:t>
        <a:bodyPr/>
        <a:lstStyle/>
        <a:p>
          <a:endParaRPr lang="en-GB"/>
        </a:p>
      </dgm:t>
    </dgm:pt>
    <dgm:pt modelId="{CC871CEE-6D3F-436D-9E5C-E264F99133F1}" type="pres">
      <dgm:prSet presAssocID="{FB4E84F8-01D0-4024-822E-314B1C15A4DF}" presName="linear" presStyleCnt="0">
        <dgm:presLayoutVars>
          <dgm:animLvl val="lvl"/>
          <dgm:resizeHandles val="exact"/>
        </dgm:presLayoutVars>
      </dgm:prSet>
      <dgm:spPr/>
    </dgm:pt>
    <dgm:pt modelId="{9BEE789E-792C-4C20-906A-A87B8910C776}" type="pres">
      <dgm:prSet presAssocID="{D7D0FB83-C61B-4A0C-8DC3-AD105C5FC2E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4990BF3-AAA2-4666-A9FF-B1B5349D4DAF}" type="pres">
      <dgm:prSet presAssocID="{D7D0FB83-C61B-4A0C-8DC3-AD105C5FC2E1}" presName="childText" presStyleLbl="revTx" presStyleIdx="0" presStyleCnt="2">
        <dgm:presLayoutVars>
          <dgm:bulletEnabled val="1"/>
        </dgm:presLayoutVars>
      </dgm:prSet>
      <dgm:spPr/>
    </dgm:pt>
    <dgm:pt modelId="{28F3E739-68E1-4B94-8AD1-4C6A5062CCD8}" type="pres">
      <dgm:prSet presAssocID="{4BBCC4F3-B35C-4523-A876-9584783F5E6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BC79127-8B52-42D0-9E96-2E045A5A57D4}" type="pres">
      <dgm:prSet presAssocID="{4BBCC4F3-B35C-4523-A876-9584783F5E6E}" presName="childText" presStyleLbl="revTx" presStyleIdx="1" presStyleCnt="2" custScaleY="79611">
        <dgm:presLayoutVars>
          <dgm:bulletEnabled val="1"/>
        </dgm:presLayoutVars>
      </dgm:prSet>
      <dgm:spPr/>
    </dgm:pt>
  </dgm:ptLst>
  <dgm:cxnLst>
    <dgm:cxn modelId="{92C7B43C-0F91-4865-8970-B1A760A8657D}" srcId="{4BBCC4F3-B35C-4523-A876-9584783F5E6E}" destId="{6722ACF6-151D-420E-8760-20E94805B43C}" srcOrd="0" destOrd="0" parTransId="{7D5E9DE5-6E2B-4534-9358-0243CE924832}" sibTransId="{036A063B-87AA-4F5F-87F9-F6714A7CEC12}"/>
    <dgm:cxn modelId="{FCD36064-7854-4F21-9C51-FD326A9DCF26}" type="presOf" srcId="{3CF03E65-E6FB-4447-8E1D-F5D1D5198956}" destId="{14990BF3-AAA2-4666-A9FF-B1B5349D4DAF}" srcOrd="0" destOrd="0" presId="urn:microsoft.com/office/officeart/2005/8/layout/vList2"/>
    <dgm:cxn modelId="{EDEAC74C-EED7-4466-8C67-39C116675272}" type="presOf" srcId="{4BBCC4F3-B35C-4523-A876-9584783F5E6E}" destId="{28F3E739-68E1-4B94-8AD1-4C6A5062CCD8}" srcOrd="0" destOrd="0" presId="urn:microsoft.com/office/officeart/2005/8/layout/vList2"/>
    <dgm:cxn modelId="{1EB04A7B-682C-4625-9E23-DDDD23B06502}" srcId="{4BBCC4F3-B35C-4523-A876-9584783F5E6E}" destId="{2B52E0C8-79E4-4EA8-9AC8-098434E8A14C}" srcOrd="1" destOrd="0" parTransId="{A51C277D-F551-4C9F-886B-90CDA3EC7109}" sibTransId="{D4A6767E-9CF4-43B1-83B7-31AB4BA83825}"/>
    <dgm:cxn modelId="{906B877E-4211-4350-8DEA-31FD6D012B5E}" type="presOf" srcId="{FB4E84F8-01D0-4024-822E-314B1C15A4DF}" destId="{CC871CEE-6D3F-436D-9E5C-E264F99133F1}" srcOrd="0" destOrd="0" presId="urn:microsoft.com/office/officeart/2005/8/layout/vList2"/>
    <dgm:cxn modelId="{FC9C9189-53FF-4AE7-9FD9-EBB1CBC22120}" type="presOf" srcId="{D7D0FB83-C61B-4A0C-8DC3-AD105C5FC2E1}" destId="{9BEE789E-792C-4C20-906A-A87B8910C776}" srcOrd="0" destOrd="0" presId="urn:microsoft.com/office/officeart/2005/8/layout/vList2"/>
    <dgm:cxn modelId="{C7530E96-9834-48F0-A154-D7DB5C22D04A}" srcId="{FB4E84F8-01D0-4024-822E-314B1C15A4DF}" destId="{D7D0FB83-C61B-4A0C-8DC3-AD105C5FC2E1}" srcOrd="0" destOrd="0" parTransId="{C8810050-1A58-4E27-9CD7-06F1AC965209}" sibTransId="{AFBA48CF-6FA5-4203-AA3A-74031E075E3B}"/>
    <dgm:cxn modelId="{9C83E9A1-53F1-4BC1-8F86-420765A1E75A}" srcId="{D7D0FB83-C61B-4A0C-8DC3-AD105C5FC2E1}" destId="{3CF03E65-E6FB-4447-8E1D-F5D1D5198956}" srcOrd="0" destOrd="0" parTransId="{AA287424-0FC8-4AC3-87BB-24285E55CBB0}" sibTransId="{B535EAAA-1BF7-4682-A763-78D17AC9B49E}"/>
    <dgm:cxn modelId="{006789D1-0542-41D0-899B-D6E10E66EB8B}" type="presOf" srcId="{2B52E0C8-79E4-4EA8-9AC8-098434E8A14C}" destId="{6BC79127-8B52-42D0-9E96-2E045A5A57D4}" srcOrd="0" destOrd="1" presId="urn:microsoft.com/office/officeart/2005/8/layout/vList2"/>
    <dgm:cxn modelId="{5DD5C1D6-86FC-462F-9A11-AEA94226FAF5}" type="presOf" srcId="{6722ACF6-151D-420E-8760-20E94805B43C}" destId="{6BC79127-8B52-42D0-9E96-2E045A5A57D4}" srcOrd="0" destOrd="0" presId="urn:microsoft.com/office/officeart/2005/8/layout/vList2"/>
    <dgm:cxn modelId="{EB37F1E0-A20C-47E1-8E37-DEEBB11B868E}" srcId="{FB4E84F8-01D0-4024-822E-314B1C15A4DF}" destId="{4BBCC4F3-B35C-4523-A876-9584783F5E6E}" srcOrd="1" destOrd="0" parTransId="{114689CE-D275-43E5-B5B8-C7263A573AD3}" sibTransId="{BB51ED82-8206-4301-A928-CFEE074F06C0}"/>
    <dgm:cxn modelId="{AE007602-2FBF-426B-955C-75BCBD0529C5}" type="presParOf" srcId="{CC871CEE-6D3F-436D-9E5C-E264F99133F1}" destId="{9BEE789E-792C-4C20-906A-A87B8910C776}" srcOrd="0" destOrd="0" presId="urn:microsoft.com/office/officeart/2005/8/layout/vList2"/>
    <dgm:cxn modelId="{AD570515-72FA-47AA-B2A3-AF01E74D5EDE}" type="presParOf" srcId="{CC871CEE-6D3F-436D-9E5C-E264F99133F1}" destId="{14990BF3-AAA2-4666-A9FF-B1B5349D4DAF}" srcOrd="1" destOrd="0" presId="urn:microsoft.com/office/officeart/2005/8/layout/vList2"/>
    <dgm:cxn modelId="{49AAA272-8BD6-4BE6-B45A-7F7CDF5F023E}" type="presParOf" srcId="{CC871CEE-6D3F-436D-9E5C-E264F99133F1}" destId="{28F3E739-68E1-4B94-8AD1-4C6A5062CCD8}" srcOrd="2" destOrd="0" presId="urn:microsoft.com/office/officeart/2005/8/layout/vList2"/>
    <dgm:cxn modelId="{F1AD2BEF-3CBE-41FD-ACA4-6C989FA2CCBE}" type="presParOf" srcId="{CC871CEE-6D3F-436D-9E5C-E264F99133F1}" destId="{6BC79127-8B52-42D0-9E96-2E045A5A57D4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226CA03-FB61-4E74-A6AE-8222238F5657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5E3C192-F69D-422C-BA05-70C9D7A4E8F9}">
      <dgm:prSet phldrT="[Text]"/>
      <dgm:spPr/>
      <dgm:t>
        <a:bodyPr/>
        <a:lstStyle/>
        <a:p>
          <a:r>
            <a:rPr lang="en-GB" dirty="0"/>
            <a:t>Arrival of Troops</a:t>
          </a:r>
        </a:p>
      </dgm:t>
    </dgm:pt>
    <dgm:pt modelId="{62AE2C50-CE65-46F2-99A9-500177F330E3}" type="parTrans" cxnId="{97BFFADE-5503-4D29-8296-2B1240917A3C}">
      <dgm:prSet/>
      <dgm:spPr/>
      <dgm:t>
        <a:bodyPr/>
        <a:lstStyle/>
        <a:p>
          <a:endParaRPr lang="en-GB"/>
        </a:p>
      </dgm:t>
    </dgm:pt>
    <dgm:pt modelId="{4AAAD4DB-CF5B-4D9C-8C8B-62A632C0E622}" type="sibTrans" cxnId="{97BFFADE-5503-4D29-8296-2B1240917A3C}">
      <dgm:prSet/>
      <dgm:spPr/>
      <dgm:t>
        <a:bodyPr/>
        <a:lstStyle/>
        <a:p>
          <a:endParaRPr lang="en-GB"/>
        </a:p>
      </dgm:t>
    </dgm:pt>
    <dgm:pt modelId="{AA4A16ED-0864-4A00-97A0-494E49B4B9A5}">
      <dgm:prSet phldrT="[Text]"/>
      <dgm:spPr/>
      <dgm:t>
        <a:bodyPr/>
        <a:lstStyle/>
        <a:p>
          <a:r>
            <a:rPr lang="en-GB" dirty="0"/>
            <a:t>Over 8000 men missing</a:t>
          </a:r>
        </a:p>
      </dgm:t>
    </dgm:pt>
    <dgm:pt modelId="{5B337008-A508-43D1-A3E0-422DDDE7CD2F}" type="parTrans" cxnId="{72BE7D3B-F767-47A5-BD82-FFC3840264C3}">
      <dgm:prSet/>
      <dgm:spPr/>
      <dgm:t>
        <a:bodyPr/>
        <a:lstStyle/>
        <a:p>
          <a:endParaRPr lang="en-GB"/>
        </a:p>
      </dgm:t>
    </dgm:pt>
    <dgm:pt modelId="{1250D2B4-B948-42CF-BF91-F17CBC1B486F}" type="sibTrans" cxnId="{72BE7D3B-F767-47A5-BD82-FFC3840264C3}">
      <dgm:prSet/>
      <dgm:spPr/>
      <dgm:t>
        <a:bodyPr/>
        <a:lstStyle/>
        <a:p>
          <a:endParaRPr lang="en-GB"/>
        </a:p>
      </dgm:t>
    </dgm:pt>
    <dgm:pt modelId="{8383CC24-6806-463E-9BF3-749549F3764F}">
      <dgm:prSet phldrT="[Text]"/>
      <dgm:spPr/>
      <dgm:t>
        <a:bodyPr/>
        <a:lstStyle/>
        <a:p>
          <a:r>
            <a:rPr lang="en-GB" dirty="0"/>
            <a:t>Terrain</a:t>
          </a:r>
        </a:p>
      </dgm:t>
    </dgm:pt>
    <dgm:pt modelId="{918EEE13-E7CD-4575-A39B-7534EB87AE94}" type="parTrans" cxnId="{B6B9102A-C896-4A13-9B00-F93ADEF47471}">
      <dgm:prSet/>
      <dgm:spPr/>
      <dgm:t>
        <a:bodyPr/>
        <a:lstStyle/>
        <a:p>
          <a:endParaRPr lang="en-GB"/>
        </a:p>
      </dgm:t>
    </dgm:pt>
    <dgm:pt modelId="{7571008E-BA07-4077-9E11-ACE4F757A93E}" type="sibTrans" cxnId="{B6B9102A-C896-4A13-9B00-F93ADEF47471}">
      <dgm:prSet/>
      <dgm:spPr/>
      <dgm:t>
        <a:bodyPr/>
        <a:lstStyle/>
        <a:p>
          <a:endParaRPr lang="en-GB"/>
        </a:p>
      </dgm:t>
    </dgm:pt>
    <dgm:pt modelId="{AE5BF5E0-A9FC-43B8-A4B3-522604DE381B}">
      <dgm:prSet phldrT="[Text]"/>
      <dgm:spPr/>
      <dgm:t>
        <a:bodyPr/>
        <a:lstStyle/>
        <a:p>
          <a:r>
            <a:rPr lang="en-GB" dirty="0"/>
            <a:t>Tight terrain restricted flanks</a:t>
          </a:r>
        </a:p>
      </dgm:t>
    </dgm:pt>
    <dgm:pt modelId="{6E51FDF2-9976-40A0-BECB-2BBA44AABBCC}" type="parTrans" cxnId="{689FC80E-D14B-4F99-9AF6-97FF4585C493}">
      <dgm:prSet/>
      <dgm:spPr/>
      <dgm:t>
        <a:bodyPr/>
        <a:lstStyle/>
        <a:p>
          <a:endParaRPr lang="en-GB"/>
        </a:p>
      </dgm:t>
    </dgm:pt>
    <dgm:pt modelId="{CF20F028-E100-4F46-8D59-281F47C660EE}" type="sibTrans" cxnId="{689FC80E-D14B-4F99-9AF6-97FF4585C493}">
      <dgm:prSet/>
      <dgm:spPr/>
      <dgm:t>
        <a:bodyPr/>
        <a:lstStyle/>
        <a:p>
          <a:endParaRPr lang="en-GB"/>
        </a:p>
      </dgm:t>
    </dgm:pt>
    <dgm:pt modelId="{6C10C2C2-6CB2-4C27-A4CA-841F5DD6723F}">
      <dgm:prSet phldrT="[Text]"/>
      <dgm:spPr/>
      <dgm:t>
        <a:bodyPr/>
        <a:lstStyle/>
        <a:p>
          <a:r>
            <a:rPr lang="en-GB" dirty="0"/>
            <a:t>Missed opportunity to attack</a:t>
          </a:r>
        </a:p>
      </dgm:t>
    </dgm:pt>
    <dgm:pt modelId="{23B61211-2C98-47E3-B9C5-F1A6176C1C1C}" type="parTrans" cxnId="{EE69F148-21BC-40A9-A867-EEBB5C010998}">
      <dgm:prSet/>
      <dgm:spPr/>
      <dgm:t>
        <a:bodyPr/>
        <a:lstStyle/>
        <a:p>
          <a:endParaRPr lang="en-GB"/>
        </a:p>
      </dgm:t>
    </dgm:pt>
    <dgm:pt modelId="{0C856CCB-FDB5-4DE4-8239-D28EAD7CED2C}" type="sibTrans" cxnId="{EE69F148-21BC-40A9-A867-EEBB5C010998}">
      <dgm:prSet/>
      <dgm:spPr/>
      <dgm:t>
        <a:bodyPr/>
        <a:lstStyle/>
        <a:p>
          <a:endParaRPr lang="en-GB"/>
        </a:p>
      </dgm:t>
    </dgm:pt>
    <dgm:pt modelId="{E68D2D58-5AB2-40B5-A925-0C64CEDBEDFA}">
      <dgm:prSet/>
      <dgm:spPr/>
      <dgm:t>
        <a:bodyPr/>
        <a:lstStyle/>
        <a:p>
          <a:r>
            <a:rPr lang="en-GB" dirty="0"/>
            <a:t>Cavalry Charge</a:t>
          </a:r>
        </a:p>
      </dgm:t>
    </dgm:pt>
    <dgm:pt modelId="{5417C74F-39D5-44D5-911B-3C6319C19D73}" type="parTrans" cxnId="{A7E1D1CF-7304-4205-954F-606B2A07E0AB}">
      <dgm:prSet/>
      <dgm:spPr/>
      <dgm:t>
        <a:bodyPr/>
        <a:lstStyle/>
        <a:p>
          <a:endParaRPr lang="en-GB"/>
        </a:p>
      </dgm:t>
    </dgm:pt>
    <dgm:pt modelId="{1830FBE3-7CC0-404A-82D0-0E118473226A}" type="sibTrans" cxnId="{A7E1D1CF-7304-4205-954F-606B2A07E0AB}">
      <dgm:prSet/>
      <dgm:spPr/>
      <dgm:t>
        <a:bodyPr/>
        <a:lstStyle/>
        <a:p>
          <a:endParaRPr lang="en-GB"/>
        </a:p>
      </dgm:t>
    </dgm:pt>
    <dgm:pt modelId="{9305CEE2-8CE9-41C8-B3FC-2C718860179D}">
      <dgm:prSet/>
      <dgm:spPr/>
      <dgm:t>
        <a:bodyPr/>
        <a:lstStyle/>
        <a:p>
          <a:r>
            <a:rPr lang="en-GB" dirty="0"/>
            <a:t>Almost no effect on archers</a:t>
          </a:r>
        </a:p>
      </dgm:t>
    </dgm:pt>
    <dgm:pt modelId="{16977A5E-8D6E-4C02-92A7-ECBCCF11EBD1}" type="parTrans" cxnId="{C24EC08E-2749-42FF-94E9-7C43E49D890D}">
      <dgm:prSet/>
      <dgm:spPr/>
      <dgm:t>
        <a:bodyPr/>
        <a:lstStyle/>
        <a:p>
          <a:endParaRPr lang="en-GB"/>
        </a:p>
      </dgm:t>
    </dgm:pt>
    <dgm:pt modelId="{15DC2924-3F4C-4703-97CB-77D0C4BD443E}" type="sibTrans" cxnId="{C24EC08E-2749-42FF-94E9-7C43E49D890D}">
      <dgm:prSet/>
      <dgm:spPr/>
      <dgm:t>
        <a:bodyPr/>
        <a:lstStyle/>
        <a:p>
          <a:endParaRPr lang="en-GB"/>
        </a:p>
      </dgm:t>
    </dgm:pt>
    <dgm:pt modelId="{20839C17-80B4-4DDF-B5C5-6C4BB7615FB2}">
      <dgm:prSet phldrT="[Text]"/>
      <dgm:spPr/>
      <dgm:t>
        <a:bodyPr/>
        <a:lstStyle/>
        <a:p>
          <a:r>
            <a:rPr lang="en-GB" dirty="0"/>
            <a:t>Tired soldiers</a:t>
          </a:r>
        </a:p>
      </dgm:t>
    </dgm:pt>
    <dgm:pt modelId="{20B39C97-26DE-4C9D-995A-CD6E18E6BE2F}" type="parTrans" cxnId="{14AC44D2-3AE6-4EC9-8460-311FA4BE3B69}">
      <dgm:prSet/>
      <dgm:spPr/>
      <dgm:t>
        <a:bodyPr/>
        <a:lstStyle/>
        <a:p>
          <a:endParaRPr lang="en-GB"/>
        </a:p>
      </dgm:t>
    </dgm:pt>
    <dgm:pt modelId="{7B28ED8E-E595-4C7A-9C4C-D3C847D707A4}" type="sibTrans" cxnId="{14AC44D2-3AE6-4EC9-8460-311FA4BE3B69}">
      <dgm:prSet/>
      <dgm:spPr/>
      <dgm:t>
        <a:bodyPr/>
        <a:lstStyle/>
        <a:p>
          <a:endParaRPr lang="en-GB"/>
        </a:p>
      </dgm:t>
    </dgm:pt>
    <dgm:pt modelId="{A5E89295-86B4-45E2-87BE-CCE11B46C158}">
      <dgm:prSet/>
      <dgm:spPr/>
      <dgm:t>
        <a:bodyPr/>
        <a:lstStyle/>
        <a:p>
          <a:r>
            <a:rPr lang="en-GB" dirty="0"/>
            <a:t>Were fired on whilst retreating</a:t>
          </a:r>
        </a:p>
      </dgm:t>
    </dgm:pt>
    <dgm:pt modelId="{00035FD4-8043-4443-B1FC-E1DA47FE5B17}" type="parTrans" cxnId="{5E7E7904-3B60-4B07-82D0-1AC910EEEA2E}">
      <dgm:prSet/>
      <dgm:spPr/>
      <dgm:t>
        <a:bodyPr/>
        <a:lstStyle/>
        <a:p>
          <a:endParaRPr lang="en-GB"/>
        </a:p>
      </dgm:t>
    </dgm:pt>
    <dgm:pt modelId="{72145420-8157-4FAE-9CDC-D1A69C61B528}" type="sibTrans" cxnId="{5E7E7904-3B60-4B07-82D0-1AC910EEEA2E}">
      <dgm:prSet/>
      <dgm:spPr/>
      <dgm:t>
        <a:bodyPr/>
        <a:lstStyle/>
        <a:p>
          <a:endParaRPr lang="en-GB"/>
        </a:p>
      </dgm:t>
    </dgm:pt>
    <dgm:pt modelId="{60290A44-3B8E-4739-B431-9AC7AC67F085}" type="pres">
      <dgm:prSet presAssocID="{9226CA03-FB61-4E74-A6AE-8222238F5657}" presName="linear" presStyleCnt="0">
        <dgm:presLayoutVars>
          <dgm:animLvl val="lvl"/>
          <dgm:resizeHandles val="exact"/>
        </dgm:presLayoutVars>
      </dgm:prSet>
      <dgm:spPr/>
    </dgm:pt>
    <dgm:pt modelId="{CC32A8F0-C939-49C2-AE15-3E58F55C0A53}" type="pres">
      <dgm:prSet presAssocID="{65E3C192-F69D-422C-BA05-70C9D7A4E8F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D6594D5-22CC-4E59-B846-F39E6867AC92}" type="pres">
      <dgm:prSet presAssocID="{65E3C192-F69D-422C-BA05-70C9D7A4E8F9}" presName="childText" presStyleLbl="revTx" presStyleIdx="0" presStyleCnt="3">
        <dgm:presLayoutVars>
          <dgm:bulletEnabled val="1"/>
        </dgm:presLayoutVars>
      </dgm:prSet>
      <dgm:spPr/>
    </dgm:pt>
    <dgm:pt modelId="{EAE99A11-2AA5-40D3-B976-35FDE315FEF3}" type="pres">
      <dgm:prSet presAssocID="{8383CC24-6806-463E-9BF3-749549F3764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E496833-4B77-441A-BA27-57D5BEDB4973}" type="pres">
      <dgm:prSet presAssocID="{8383CC24-6806-463E-9BF3-749549F3764F}" presName="childText" presStyleLbl="revTx" presStyleIdx="1" presStyleCnt="3">
        <dgm:presLayoutVars>
          <dgm:bulletEnabled val="1"/>
        </dgm:presLayoutVars>
      </dgm:prSet>
      <dgm:spPr/>
    </dgm:pt>
    <dgm:pt modelId="{BE519EBC-A198-470B-A276-3F835457F945}" type="pres">
      <dgm:prSet presAssocID="{E68D2D58-5AB2-40B5-A925-0C64CEDBEDF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1CFF8F6-04D1-440E-BD33-2E0314EDEA0D}" type="pres">
      <dgm:prSet presAssocID="{E68D2D58-5AB2-40B5-A925-0C64CEDBEDFA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5E7E7904-3B60-4B07-82D0-1AC910EEEA2E}" srcId="{E68D2D58-5AB2-40B5-A925-0C64CEDBEDFA}" destId="{A5E89295-86B4-45E2-87BE-CCE11B46C158}" srcOrd="1" destOrd="0" parTransId="{00035FD4-8043-4443-B1FC-E1DA47FE5B17}" sibTransId="{72145420-8157-4FAE-9CDC-D1A69C61B528}"/>
    <dgm:cxn modelId="{BFE6980E-80B2-468C-8D76-CFE5AB748835}" type="presOf" srcId="{E68D2D58-5AB2-40B5-A925-0C64CEDBEDFA}" destId="{BE519EBC-A198-470B-A276-3F835457F945}" srcOrd="0" destOrd="0" presId="urn:microsoft.com/office/officeart/2005/8/layout/vList2"/>
    <dgm:cxn modelId="{689FC80E-D14B-4F99-9AF6-97FF4585C493}" srcId="{8383CC24-6806-463E-9BF3-749549F3764F}" destId="{AE5BF5E0-A9FC-43B8-A4B3-522604DE381B}" srcOrd="0" destOrd="0" parTransId="{6E51FDF2-9976-40A0-BECB-2BBA44AABBCC}" sibTransId="{CF20F028-E100-4F46-8D59-281F47C660EE}"/>
    <dgm:cxn modelId="{C9011814-0A32-4F26-B2C8-722AE9AD10D5}" type="presOf" srcId="{9226CA03-FB61-4E74-A6AE-8222238F5657}" destId="{60290A44-3B8E-4739-B431-9AC7AC67F085}" srcOrd="0" destOrd="0" presId="urn:microsoft.com/office/officeart/2005/8/layout/vList2"/>
    <dgm:cxn modelId="{B6B9102A-C896-4A13-9B00-F93ADEF47471}" srcId="{9226CA03-FB61-4E74-A6AE-8222238F5657}" destId="{8383CC24-6806-463E-9BF3-749549F3764F}" srcOrd="1" destOrd="0" parTransId="{918EEE13-E7CD-4575-A39B-7534EB87AE94}" sibTransId="{7571008E-BA07-4077-9E11-ACE4F757A93E}"/>
    <dgm:cxn modelId="{72BE7D3B-F767-47A5-BD82-FFC3840264C3}" srcId="{65E3C192-F69D-422C-BA05-70C9D7A4E8F9}" destId="{AA4A16ED-0864-4A00-97A0-494E49B4B9A5}" srcOrd="0" destOrd="0" parTransId="{5B337008-A508-43D1-A3E0-422DDDE7CD2F}" sibTransId="{1250D2B4-B948-42CF-BF91-F17CBC1B486F}"/>
    <dgm:cxn modelId="{E8C81A5C-2800-4457-BB2B-531FEE17387E}" type="presOf" srcId="{8383CC24-6806-463E-9BF3-749549F3764F}" destId="{EAE99A11-2AA5-40D3-B976-35FDE315FEF3}" srcOrd="0" destOrd="0" presId="urn:microsoft.com/office/officeart/2005/8/layout/vList2"/>
    <dgm:cxn modelId="{66BC445C-C1A1-4246-BF69-C8C15C6283ED}" type="presOf" srcId="{A5E89295-86B4-45E2-87BE-CCE11B46C158}" destId="{D1CFF8F6-04D1-440E-BD33-2E0314EDEA0D}" srcOrd="0" destOrd="1" presId="urn:microsoft.com/office/officeart/2005/8/layout/vList2"/>
    <dgm:cxn modelId="{D2C96A5F-366A-46D1-84A8-0F4B67E40D9C}" type="presOf" srcId="{9305CEE2-8CE9-41C8-B3FC-2C718860179D}" destId="{D1CFF8F6-04D1-440E-BD33-2E0314EDEA0D}" srcOrd="0" destOrd="0" presId="urn:microsoft.com/office/officeart/2005/8/layout/vList2"/>
    <dgm:cxn modelId="{700DEC61-4D37-45C8-837E-666C74435D44}" type="presOf" srcId="{20839C17-80B4-4DDF-B5C5-6C4BB7615FB2}" destId="{DE496833-4B77-441A-BA27-57D5BEDB4973}" srcOrd="0" destOrd="1" presId="urn:microsoft.com/office/officeart/2005/8/layout/vList2"/>
    <dgm:cxn modelId="{EE69F148-21BC-40A9-A867-EEBB5C010998}" srcId="{65E3C192-F69D-422C-BA05-70C9D7A4E8F9}" destId="{6C10C2C2-6CB2-4C27-A4CA-841F5DD6723F}" srcOrd="1" destOrd="0" parTransId="{23B61211-2C98-47E3-B9C5-F1A6176C1C1C}" sibTransId="{0C856CCB-FDB5-4DE4-8239-D28EAD7CED2C}"/>
    <dgm:cxn modelId="{C24EC08E-2749-42FF-94E9-7C43E49D890D}" srcId="{E68D2D58-5AB2-40B5-A925-0C64CEDBEDFA}" destId="{9305CEE2-8CE9-41C8-B3FC-2C718860179D}" srcOrd="0" destOrd="0" parTransId="{16977A5E-8D6E-4C02-92A7-ECBCCF11EBD1}" sibTransId="{15DC2924-3F4C-4703-97CB-77D0C4BD443E}"/>
    <dgm:cxn modelId="{E1CF43A1-68DE-40F3-8FC4-E722572C15B2}" type="presOf" srcId="{6C10C2C2-6CB2-4C27-A4CA-841F5DD6723F}" destId="{FD6594D5-22CC-4E59-B846-F39E6867AC92}" srcOrd="0" destOrd="1" presId="urn:microsoft.com/office/officeart/2005/8/layout/vList2"/>
    <dgm:cxn modelId="{18A94ECB-D764-4941-A85C-74B9EAEE4D23}" type="presOf" srcId="{AE5BF5E0-A9FC-43B8-A4B3-522604DE381B}" destId="{DE496833-4B77-441A-BA27-57D5BEDB4973}" srcOrd="0" destOrd="0" presId="urn:microsoft.com/office/officeart/2005/8/layout/vList2"/>
    <dgm:cxn modelId="{A7E1D1CF-7304-4205-954F-606B2A07E0AB}" srcId="{9226CA03-FB61-4E74-A6AE-8222238F5657}" destId="{E68D2D58-5AB2-40B5-A925-0C64CEDBEDFA}" srcOrd="2" destOrd="0" parTransId="{5417C74F-39D5-44D5-911B-3C6319C19D73}" sibTransId="{1830FBE3-7CC0-404A-82D0-0E118473226A}"/>
    <dgm:cxn modelId="{14AC44D2-3AE6-4EC9-8460-311FA4BE3B69}" srcId="{8383CC24-6806-463E-9BF3-749549F3764F}" destId="{20839C17-80B4-4DDF-B5C5-6C4BB7615FB2}" srcOrd="1" destOrd="0" parTransId="{20B39C97-26DE-4C9D-995A-CD6E18E6BE2F}" sibTransId="{7B28ED8E-E595-4C7A-9C4C-D3C847D707A4}"/>
    <dgm:cxn modelId="{CA741ED4-329B-4372-AA08-CD838620C204}" type="presOf" srcId="{65E3C192-F69D-422C-BA05-70C9D7A4E8F9}" destId="{CC32A8F0-C939-49C2-AE15-3E58F55C0A53}" srcOrd="0" destOrd="0" presId="urn:microsoft.com/office/officeart/2005/8/layout/vList2"/>
    <dgm:cxn modelId="{97BFFADE-5503-4D29-8296-2B1240917A3C}" srcId="{9226CA03-FB61-4E74-A6AE-8222238F5657}" destId="{65E3C192-F69D-422C-BA05-70C9D7A4E8F9}" srcOrd="0" destOrd="0" parTransId="{62AE2C50-CE65-46F2-99A9-500177F330E3}" sibTransId="{4AAAD4DB-CF5B-4D9C-8C8B-62A632C0E622}"/>
    <dgm:cxn modelId="{8CD45AF1-36E9-4DB1-9CDB-4C98F20DD869}" type="presOf" srcId="{AA4A16ED-0864-4A00-97A0-494E49B4B9A5}" destId="{FD6594D5-22CC-4E59-B846-F39E6867AC92}" srcOrd="0" destOrd="0" presId="urn:microsoft.com/office/officeart/2005/8/layout/vList2"/>
    <dgm:cxn modelId="{3EC66698-F25F-42BF-A3C1-1554B91CE8EF}" type="presParOf" srcId="{60290A44-3B8E-4739-B431-9AC7AC67F085}" destId="{CC32A8F0-C939-49C2-AE15-3E58F55C0A53}" srcOrd="0" destOrd="0" presId="urn:microsoft.com/office/officeart/2005/8/layout/vList2"/>
    <dgm:cxn modelId="{76403F60-97CE-4686-94EC-770177EAF6EE}" type="presParOf" srcId="{60290A44-3B8E-4739-B431-9AC7AC67F085}" destId="{FD6594D5-22CC-4E59-B846-F39E6867AC92}" srcOrd="1" destOrd="0" presId="urn:microsoft.com/office/officeart/2005/8/layout/vList2"/>
    <dgm:cxn modelId="{494B2AF7-A104-4524-8375-B024FD98FBFA}" type="presParOf" srcId="{60290A44-3B8E-4739-B431-9AC7AC67F085}" destId="{EAE99A11-2AA5-40D3-B976-35FDE315FEF3}" srcOrd="2" destOrd="0" presId="urn:microsoft.com/office/officeart/2005/8/layout/vList2"/>
    <dgm:cxn modelId="{82E5EF55-8102-4EE1-A053-274F5BE77FFF}" type="presParOf" srcId="{60290A44-3B8E-4739-B431-9AC7AC67F085}" destId="{DE496833-4B77-441A-BA27-57D5BEDB4973}" srcOrd="3" destOrd="0" presId="urn:microsoft.com/office/officeart/2005/8/layout/vList2"/>
    <dgm:cxn modelId="{4CC742A1-52C3-4DA0-A993-C06E1E3AA925}" type="presParOf" srcId="{60290A44-3B8E-4739-B431-9AC7AC67F085}" destId="{BE519EBC-A198-470B-A276-3F835457F945}" srcOrd="4" destOrd="0" presId="urn:microsoft.com/office/officeart/2005/8/layout/vList2"/>
    <dgm:cxn modelId="{79185562-6372-4312-93D0-34E6B8B2C414}" type="presParOf" srcId="{60290A44-3B8E-4739-B431-9AC7AC67F085}" destId="{D1CFF8F6-04D1-440E-BD33-2E0314EDEA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785D6AB-F1F5-4C3F-A33E-4EB23F9E91C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EDAF89D8-A841-4635-A0A1-1E500EC967BE}">
      <dgm:prSet phldrT="[Text]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/>
            <a:t>English Longbowmen</a:t>
          </a:r>
        </a:p>
      </dgm:t>
    </dgm:pt>
    <dgm:pt modelId="{824DDA76-5231-4B79-95D8-F1EED3BB3D52}" type="parTrans" cxnId="{D91C4461-1815-4BAF-9906-99965A93A8BC}">
      <dgm:prSet/>
      <dgm:spPr/>
      <dgm:t>
        <a:bodyPr/>
        <a:lstStyle/>
        <a:p>
          <a:endParaRPr lang="en-GB"/>
        </a:p>
      </dgm:t>
    </dgm:pt>
    <dgm:pt modelId="{7AF693E7-D22D-4444-9537-B508C6A830E9}" type="sibTrans" cxnId="{D91C4461-1815-4BAF-9906-99965A93A8BC}">
      <dgm:prSet/>
      <dgm:spPr/>
      <dgm:t>
        <a:bodyPr/>
        <a:lstStyle/>
        <a:p>
          <a:endParaRPr lang="en-GB"/>
        </a:p>
      </dgm:t>
    </dgm:pt>
    <dgm:pt modelId="{3E11CA56-8A92-4E8B-B01F-BBEB35E105CF}">
      <dgm:prSet phldrT="[Text]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/>
            <a:t>The Needle Bodkin Arrow</a:t>
          </a:r>
        </a:p>
      </dgm:t>
    </dgm:pt>
    <dgm:pt modelId="{7C1A2A54-570F-4286-B253-27F241C7BA25}" type="parTrans" cxnId="{0EE7E8F6-EC8D-49BE-A08B-FDDE763635CC}">
      <dgm:prSet/>
      <dgm:spPr/>
      <dgm:t>
        <a:bodyPr/>
        <a:lstStyle/>
        <a:p>
          <a:endParaRPr lang="en-GB"/>
        </a:p>
      </dgm:t>
    </dgm:pt>
    <dgm:pt modelId="{962E94CF-3246-4F83-AB01-1C93C6474017}" type="sibTrans" cxnId="{0EE7E8F6-EC8D-49BE-A08B-FDDE763635CC}">
      <dgm:prSet/>
      <dgm:spPr/>
      <dgm:t>
        <a:bodyPr/>
        <a:lstStyle/>
        <a:p>
          <a:endParaRPr lang="en-GB"/>
        </a:p>
      </dgm:t>
    </dgm:pt>
    <dgm:pt modelId="{E985A421-0CA6-42FF-9071-B3A79B20AB5D}">
      <dgm:prSet phldrT="[Text]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/>
            <a:t>Tactical Decisions</a:t>
          </a:r>
        </a:p>
      </dgm:t>
    </dgm:pt>
    <dgm:pt modelId="{714262DC-2684-4743-AD28-781964562215}" type="parTrans" cxnId="{AB993B63-738E-472E-8609-81851753B6D1}">
      <dgm:prSet/>
      <dgm:spPr/>
      <dgm:t>
        <a:bodyPr/>
        <a:lstStyle/>
        <a:p>
          <a:endParaRPr lang="en-GB"/>
        </a:p>
      </dgm:t>
    </dgm:pt>
    <dgm:pt modelId="{25861572-D8DD-407F-B9A8-0476CE49AA8E}" type="sibTrans" cxnId="{AB993B63-738E-472E-8609-81851753B6D1}">
      <dgm:prSet/>
      <dgm:spPr/>
      <dgm:t>
        <a:bodyPr/>
        <a:lstStyle/>
        <a:p>
          <a:endParaRPr lang="en-GB"/>
        </a:p>
      </dgm:t>
    </dgm:pt>
    <dgm:pt modelId="{FA5D3FE3-AFCC-48FE-8008-330FD1B2F015}">
      <dgm:prSet/>
      <dgm:spPr/>
      <dgm:t>
        <a:bodyPr/>
        <a:lstStyle/>
        <a:p>
          <a:endParaRPr lang="en-GB" dirty="0"/>
        </a:p>
      </dgm:t>
    </dgm:pt>
    <dgm:pt modelId="{4AD1EE4F-769A-469D-8070-7867B582F19F}" type="parTrans" cxnId="{9A99E405-A60E-4379-AC11-E76C7531D331}">
      <dgm:prSet/>
      <dgm:spPr/>
      <dgm:t>
        <a:bodyPr/>
        <a:lstStyle/>
        <a:p>
          <a:endParaRPr lang="en-GB"/>
        </a:p>
      </dgm:t>
    </dgm:pt>
    <dgm:pt modelId="{E696DE77-CB52-40DC-B6C4-08179757042E}" type="sibTrans" cxnId="{9A99E405-A60E-4379-AC11-E76C7531D331}">
      <dgm:prSet/>
      <dgm:spPr/>
      <dgm:t>
        <a:bodyPr/>
        <a:lstStyle/>
        <a:p>
          <a:endParaRPr lang="en-GB"/>
        </a:p>
      </dgm:t>
    </dgm:pt>
    <dgm:pt modelId="{B1A23082-5B16-4462-95FB-18CCB106ACE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/>
            <a:t>Environmental Factors</a:t>
          </a:r>
        </a:p>
      </dgm:t>
    </dgm:pt>
    <dgm:pt modelId="{B355C86D-41F3-4A04-927F-4EFCE3166CF3}" type="parTrans" cxnId="{15F194DA-6844-4EAF-A147-908A6AE9D57A}">
      <dgm:prSet/>
      <dgm:spPr/>
      <dgm:t>
        <a:bodyPr/>
        <a:lstStyle/>
        <a:p>
          <a:endParaRPr lang="en-GB"/>
        </a:p>
      </dgm:t>
    </dgm:pt>
    <dgm:pt modelId="{D9C8E75C-FBB6-4B9B-A55A-EBB3DF2BED2A}" type="sibTrans" cxnId="{15F194DA-6844-4EAF-A147-908A6AE9D57A}">
      <dgm:prSet/>
      <dgm:spPr/>
      <dgm:t>
        <a:bodyPr/>
        <a:lstStyle/>
        <a:p>
          <a:endParaRPr lang="en-GB"/>
        </a:p>
      </dgm:t>
    </dgm:pt>
    <dgm:pt modelId="{3EBF323D-4599-44F3-8D86-45B103C4ECDE}" type="pres">
      <dgm:prSet presAssocID="{3785D6AB-F1F5-4C3F-A33E-4EB23F9E91CE}" presName="root" presStyleCnt="0">
        <dgm:presLayoutVars>
          <dgm:dir/>
          <dgm:resizeHandles val="exact"/>
        </dgm:presLayoutVars>
      </dgm:prSet>
      <dgm:spPr/>
    </dgm:pt>
    <dgm:pt modelId="{62546D77-36BF-4BF1-AB64-1EBCFB4403E3}" type="pres">
      <dgm:prSet presAssocID="{EDAF89D8-A841-4635-A0A1-1E500EC967BE}" presName="compNode" presStyleCnt="0"/>
      <dgm:spPr/>
    </dgm:pt>
    <dgm:pt modelId="{7A4540AD-E92C-46F5-B307-6D3D5FAD3646}" type="pres">
      <dgm:prSet presAssocID="{EDAF89D8-A841-4635-A0A1-1E500EC967BE}" presName="iconBgRect" presStyleLbl="bgShp" presStyleIdx="0" presStyleCnt="4"/>
      <dgm:spPr/>
    </dgm:pt>
    <dgm:pt modelId="{F82C4282-E947-49FF-8674-D8516E06CB14}" type="pres">
      <dgm:prSet presAssocID="{EDAF89D8-A841-4635-A0A1-1E500EC967BE}" presName="iconRect" presStyleLbl="node1" presStyleIdx="0" presStyleCnt="4" custFlipHor="1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 And Arrow with solid fill"/>
        </a:ext>
      </dgm:extLst>
    </dgm:pt>
    <dgm:pt modelId="{AAE2B226-A75A-4850-8254-2A34F1F91304}" type="pres">
      <dgm:prSet presAssocID="{EDAF89D8-A841-4635-A0A1-1E500EC967BE}" presName="spaceRect" presStyleCnt="0"/>
      <dgm:spPr/>
    </dgm:pt>
    <dgm:pt modelId="{6849746A-D36C-41EA-8319-770521983762}" type="pres">
      <dgm:prSet presAssocID="{EDAF89D8-A841-4635-A0A1-1E500EC967BE}" presName="textRect" presStyleLbl="revTx" presStyleIdx="0" presStyleCnt="4">
        <dgm:presLayoutVars>
          <dgm:chMax val="1"/>
          <dgm:chPref val="1"/>
        </dgm:presLayoutVars>
      </dgm:prSet>
      <dgm:spPr/>
    </dgm:pt>
    <dgm:pt modelId="{914509BC-807E-4FD1-8BF7-D7288DF21620}" type="pres">
      <dgm:prSet presAssocID="{7AF693E7-D22D-4444-9537-B508C6A830E9}" presName="sibTrans" presStyleCnt="0"/>
      <dgm:spPr/>
    </dgm:pt>
    <dgm:pt modelId="{ACDD61F1-06C7-4F2A-82A6-8020166B6E45}" type="pres">
      <dgm:prSet presAssocID="{3E11CA56-8A92-4E8B-B01F-BBEB35E105CF}" presName="compNode" presStyleCnt="0"/>
      <dgm:spPr/>
    </dgm:pt>
    <dgm:pt modelId="{7AE61330-EFD0-450C-B05B-4144B74E40CD}" type="pres">
      <dgm:prSet presAssocID="{3E11CA56-8A92-4E8B-B01F-BBEB35E105CF}" presName="iconBgRect" presStyleLbl="bgShp" presStyleIdx="1" presStyleCnt="4"/>
      <dgm:spPr/>
    </dgm:pt>
    <dgm:pt modelId="{91AF0F84-D061-462C-864A-5ED4E1BE65EC}" type="pres">
      <dgm:prSet presAssocID="{3E11CA56-8A92-4E8B-B01F-BBEB35E105C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000" b="97900" l="4000" r="95900">
                        <a14:foregroundMark x1="11400" y1="12800" x2="4100" y2="4100"/>
                        <a14:foregroundMark x1="81900" y1="90600" x2="89900" y2="84000"/>
                        <a14:foregroundMark x1="83900" y1="87300" x2="95900" y2="88000"/>
                        <a14:foregroundMark x1="88600" y1="90600" x2="88600" y2="97900"/>
                        <a14:backgroundMark x1="22700" y1="38000" x2="76600" y2="98600"/>
                        <a14:backgroundMark x1="12000" y1="20700" x2="80600" y2="9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30CBD8F1-C850-4FD0-9C1F-736E75D3057A}" type="pres">
      <dgm:prSet presAssocID="{3E11CA56-8A92-4E8B-B01F-BBEB35E105CF}" presName="spaceRect" presStyleCnt="0"/>
      <dgm:spPr/>
    </dgm:pt>
    <dgm:pt modelId="{B4A8FFFB-67D7-4C7E-B140-ABB22AFE6ACC}" type="pres">
      <dgm:prSet presAssocID="{3E11CA56-8A92-4E8B-B01F-BBEB35E105CF}" presName="textRect" presStyleLbl="revTx" presStyleIdx="1" presStyleCnt="4">
        <dgm:presLayoutVars>
          <dgm:chMax val="1"/>
          <dgm:chPref val="1"/>
        </dgm:presLayoutVars>
      </dgm:prSet>
      <dgm:spPr/>
    </dgm:pt>
    <dgm:pt modelId="{B52B91F9-D80D-4507-950A-9FDB7EB9D678}" type="pres">
      <dgm:prSet presAssocID="{962E94CF-3246-4F83-AB01-1C93C6474017}" presName="sibTrans" presStyleCnt="0"/>
      <dgm:spPr/>
    </dgm:pt>
    <dgm:pt modelId="{28C0B2C3-E3B5-49C3-9DB8-D041986394CF}" type="pres">
      <dgm:prSet presAssocID="{E985A421-0CA6-42FF-9071-B3A79B20AB5D}" presName="compNode" presStyleCnt="0"/>
      <dgm:spPr/>
    </dgm:pt>
    <dgm:pt modelId="{CC4435AB-8506-47EE-BADC-E408C58C1AD4}" type="pres">
      <dgm:prSet presAssocID="{E985A421-0CA6-42FF-9071-B3A79B20AB5D}" presName="iconBgRect" presStyleLbl="bgShp" presStyleIdx="2" presStyleCnt="4"/>
      <dgm:spPr/>
    </dgm:pt>
    <dgm:pt modelId="{24287A80-E0A8-42D9-ADDD-1B7528851D47}" type="pres">
      <dgm:prSet presAssocID="{E985A421-0CA6-42FF-9071-B3A79B20AB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 with solid fill"/>
        </a:ext>
      </dgm:extLst>
    </dgm:pt>
    <dgm:pt modelId="{6DF09C4A-6E5A-49AC-AE70-6959048A36A1}" type="pres">
      <dgm:prSet presAssocID="{E985A421-0CA6-42FF-9071-B3A79B20AB5D}" presName="spaceRect" presStyleCnt="0"/>
      <dgm:spPr/>
    </dgm:pt>
    <dgm:pt modelId="{19243E93-8BAF-4D27-9ABC-D61B588A0CA9}" type="pres">
      <dgm:prSet presAssocID="{E985A421-0CA6-42FF-9071-B3A79B20AB5D}" presName="textRect" presStyleLbl="revTx" presStyleIdx="2" presStyleCnt="4">
        <dgm:presLayoutVars>
          <dgm:chMax val="1"/>
          <dgm:chPref val="1"/>
        </dgm:presLayoutVars>
      </dgm:prSet>
      <dgm:spPr/>
    </dgm:pt>
    <dgm:pt modelId="{7E9BB4A6-C5B5-4A75-84E4-4C3FF28F6E34}" type="pres">
      <dgm:prSet presAssocID="{25861572-D8DD-407F-B9A8-0476CE49AA8E}" presName="sibTrans" presStyleCnt="0"/>
      <dgm:spPr/>
    </dgm:pt>
    <dgm:pt modelId="{721197D1-3EF6-41B7-B6B7-10A72FC05E00}" type="pres">
      <dgm:prSet presAssocID="{B1A23082-5B16-4462-95FB-18CCB106ACEB}" presName="compNode" presStyleCnt="0"/>
      <dgm:spPr/>
    </dgm:pt>
    <dgm:pt modelId="{D36E7607-CF81-43CC-BF9F-507638BEA3C7}" type="pres">
      <dgm:prSet presAssocID="{B1A23082-5B16-4462-95FB-18CCB106ACEB}" presName="iconBgRect" presStyleLbl="bgShp" presStyleIdx="3" presStyleCnt="4"/>
      <dgm:spPr/>
    </dgm:pt>
    <dgm:pt modelId="{B2E48091-3355-437E-B559-79B1B2EA9BFE}" type="pres">
      <dgm:prSet presAssocID="{B1A23082-5B16-4462-95FB-18CCB106ACE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e footprints with solid fill"/>
        </a:ext>
      </dgm:extLst>
    </dgm:pt>
    <dgm:pt modelId="{BFFC01B7-F0DF-4753-A513-355A2159C384}" type="pres">
      <dgm:prSet presAssocID="{B1A23082-5B16-4462-95FB-18CCB106ACEB}" presName="spaceRect" presStyleCnt="0"/>
      <dgm:spPr/>
    </dgm:pt>
    <dgm:pt modelId="{0EA78DEC-A374-4CE8-ADC0-BD219293D213}" type="pres">
      <dgm:prSet presAssocID="{B1A23082-5B16-4462-95FB-18CCB106ACEB}" presName="textRect" presStyleLbl="revTx" presStyleIdx="3" presStyleCnt="4" custScaleX="111532">
        <dgm:presLayoutVars>
          <dgm:chMax val="1"/>
          <dgm:chPref val="1"/>
        </dgm:presLayoutVars>
      </dgm:prSet>
      <dgm:spPr/>
    </dgm:pt>
  </dgm:ptLst>
  <dgm:cxnLst>
    <dgm:cxn modelId="{9A99E405-A60E-4379-AC11-E76C7531D331}" srcId="{EDAF89D8-A841-4635-A0A1-1E500EC967BE}" destId="{FA5D3FE3-AFCC-48FE-8008-330FD1B2F015}" srcOrd="0" destOrd="0" parTransId="{4AD1EE4F-769A-469D-8070-7867B582F19F}" sibTransId="{E696DE77-CB52-40DC-B6C4-08179757042E}"/>
    <dgm:cxn modelId="{1E54F327-1EEC-4BE3-9112-BE1E0CACC415}" type="presOf" srcId="{EDAF89D8-A841-4635-A0A1-1E500EC967BE}" destId="{6849746A-D36C-41EA-8319-770521983762}" srcOrd="0" destOrd="0" presId="urn:microsoft.com/office/officeart/2018/5/layout/IconCircleLabelList"/>
    <dgm:cxn modelId="{D91C4461-1815-4BAF-9906-99965A93A8BC}" srcId="{3785D6AB-F1F5-4C3F-A33E-4EB23F9E91CE}" destId="{EDAF89D8-A841-4635-A0A1-1E500EC967BE}" srcOrd="0" destOrd="0" parTransId="{824DDA76-5231-4B79-95D8-F1EED3BB3D52}" sibTransId="{7AF693E7-D22D-4444-9537-B508C6A830E9}"/>
    <dgm:cxn modelId="{AB993B63-738E-472E-8609-81851753B6D1}" srcId="{3785D6AB-F1F5-4C3F-A33E-4EB23F9E91CE}" destId="{E985A421-0CA6-42FF-9071-B3A79B20AB5D}" srcOrd="2" destOrd="0" parTransId="{714262DC-2684-4743-AD28-781964562215}" sibTransId="{25861572-D8DD-407F-B9A8-0476CE49AA8E}"/>
    <dgm:cxn modelId="{A66E216B-73C9-48F8-8BEF-2E51963FAA50}" type="presOf" srcId="{3E11CA56-8A92-4E8B-B01F-BBEB35E105CF}" destId="{B4A8FFFB-67D7-4C7E-B140-ABB22AFE6ACC}" srcOrd="0" destOrd="0" presId="urn:microsoft.com/office/officeart/2018/5/layout/IconCircleLabelList"/>
    <dgm:cxn modelId="{9EA0EB71-751A-43B4-8E1D-5E0A14E398FF}" type="presOf" srcId="{E985A421-0CA6-42FF-9071-B3A79B20AB5D}" destId="{19243E93-8BAF-4D27-9ABC-D61B588A0CA9}" srcOrd="0" destOrd="0" presId="urn:microsoft.com/office/officeart/2018/5/layout/IconCircleLabelList"/>
    <dgm:cxn modelId="{1A826D99-A204-4EBC-A3B0-C37EAE93DE7A}" type="presOf" srcId="{3785D6AB-F1F5-4C3F-A33E-4EB23F9E91CE}" destId="{3EBF323D-4599-44F3-8D86-45B103C4ECDE}" srcOrd="0" destOrd="0" presId="urn:microsoft.com/office/officeart/2018/5/layout/IconCircleLabelList"/>
    <dgm:cxn modelId="{25FA46B6-0516-4FC5-AAA4-18B56F2040C6}" type="presOf" srcId="{B1A23082-5B16-4462-95FB-18CCB106ACEB}" destId="{0EA78DEC-A374-4CE8-ADC0-BD219293D213}" srcOrd="0" destOrd="0" presId="urn:microsoft.com/office/officeart/2018/5/layout/IconCircleLabelList"/>
    <dgm:cxn modelId="{15F194DA-6844-4EAF-A147-908A6AE9D57A}" srcId="{3785D6AB-F1F5-4C3F-A33E-4EB23F9E91CE}" destId="{B1A23082-5B16-4462-95FB-18CCB106ACEB}" srcOrd="3" destOrd="0" parTransId="{B355C86D-41F3-4A04-927F-4EFCE3166CF3}" sibTransId="{D9C8E75C-FBB6-4B9B-A55A-EBB3DF2BED2A}"/>
    <dgm:cxn modelId="{0EE7E8F6-EC8D-49BE-A08B-FDDE763635CC}" srcId="{3785D6AB-F1F5-4C3F-A33E-4EB23F9E91CE}" destId="{3E11CA56-8A92-4E8B-B01F-BBEB35E105CF}" srcOrd="1" destOrd="0" parTransId="{7C1A2A54-570F-4286-B253-27F241C7BA25}" sibTransId="{962E94CF-3246-4F83-AB01-1C93C6474017}"/>
    <dgm:cxn modelId="{07271CD2-CDD0-4CC0-ADFC-47B70443B266}" type="presParOf" srcId="{3EBF323D-4599-44F3-8D86-45B103C4ECDE}" destId="{62546D77-36BF-4BF1-AB64-1EBCFB4403E3}" srcOrd="0" destOrd="0" presId="urn:microsoft.com/office/officeart/2018/5/layout/IconCircleLabelList"/>
    <dgm:cxn modelId="{632F2D39-0236-46D5-B6AF-5FD5F8361039}" type="presParOf" srcId="{62546D77-36BF-4BF1-AB64-1EBCFB4403E3}" destId="{7A4540AD-E92C-46F5-B307-6D3D5FAD3646}" srcOrd="0" destOrd="0" presId="urn:microsoft.com/office/officeart/2018/5/layout/IconCircleLabelList"/>
    <dgm:cxn modelId="{73731CC0-3301-45F2-A39C-2FE5B4B302B3}" type="presParOf" srcId="{62546D77-36BF-4BF1-AB64-1EBCFB4403E3}" destId="{F82C4282-E947-49FF-8674-D8516E06CB14}" srcOrd="1" destOrd="0" presId="urn:microsoft.com/office/officeart/2018/5/layout/IconCircleLabelList"/>
    <dgm:cxn modelId="{9EA5C064-C939-4595-8FF0-9A3C760F9EEE}" type="presParOf" srcId="{62546D77-36BF-4BF1-AB64-1EBCFB4403E3}" destId="{AAE2B226-A75A-4850-8254-2A34F1F91304}" srcOrd="2" destOrd="0" presId="urn:microsoft.com/office/officeart/2018/5/layout/IconCircleLabelList"/>
    <dgm:cxn modelId="{A17D6D86-8011-4091-9055-3ADAE6F3487F}" type="presParOf" srcId="{62546D77-36BF-4BF1-AB64-1EBCFB4403E3}" destId="{6849746A-D36C-41EA-8319-770521983762}" srcOrd="3" destOrd="0" presId="urn:microsoft.com/office/officeart/2018/5/layout/IconCircleLabelList"/>
    <dgm:cxn modelId="{5FB5E065-6D0B-445F-8E36-41EB326880F3}" type="presParOf" srcId="{3EBF323D-4599-44F3-8D86-45B103C4ECDE}" destId="{914509BC-807E-4FD1-8BF7-D7288DF21620}" srcOrd="1" destOrd="0" presId="urn:microsoft.com/office/officeart/2018/5/layout/IconCircleLabelList"/>
    <dgm:cxn modelId="{AFD75329-3E05-490F-9AA0-C7866C2C193E}" type="presParOf" srcId="{3EBF323D-4599-44F3-8D86-45B103C4ECDE}" destId="{ACDD61F1-06C7-4F2A-82A6-8020166B6E45}" srcOrd="2" destOrd="0" presId="urn:microsoft.com/office/officeart/2018/5/layout/IconCircleLabelList"/>
    <dgm:cxn modelId="{54781DEE-24B8-4F2E-9CD8-C2D87577D049}" type="presParOf" srcId="{ACDD61F1-06C7-4F2A-82A6-8020166B6E45}" destId="{7AE61330-EFD0-450C-B05B-4144B74E40CD}" srcOrd="0" destOrd="0" presId="urn:microsoft.com/office/officeart/2018/5/layout/IconCircleLabelList"/>
    <dgm:cxn modelId="{F33AA8A0-CB75-4C12-A85A-53367237BA37}" type="presParOf" srcId="{ACDD61F1-06C7-4F2A-82A6-8020166B6E45}" destId="{91AF0F84-D061-462C-864A-5ED4E1BE65EC}" srcOrd="1" destOrd="0" presId="urn:microsoft.com/office/officeart/2018/5/layout/IconCircleLabelList"/>
    <dgm:cxn modelId="{B0C3AC5A-4C73-440F-9088-230C264127D3}" type="presParOf" srcId="{ACDD61F1-06C7-4F2A-82A6-8020166B6E45}" destId="{30CBD8F1-C850-4FD0-9C1F-736E75D3057A}" srcOrd="2" destOrd="0" presId="urn:microsoft.com/office/officeart/2018/5/layout/IconCircleLabelList"/>
    <dgm:cxn modelId="{7E4C2F0C-A3DA-4853-9276-91032282C6E9}" type="presParOf" srcId="{ACDD61F1-06C7-4F2A-82A6-8020166B6E45}" destId="{B4A8FFFB-67D7-4C7E-B140-ABB22AFE6ACC}" srcOrd="3" destOrd="0" presId="urn:microsoft.com/office/officeart/2018/5/layout/IconCircleLabelList"/>
    <dgm:cxn modelId="{911A2A41-0270-449E-AEF8-B47278EE4B59}" type="presParOf" srcId="{3EBF323D-4599-44F3-8D86-45B103C4ECDE}" destId="{B52B91F9-D80D-4507-950A-9FDB7EB9D678}" srcOrd="3" destOrd="0" presId="urn:microsoft.com/office/officeart/2018/5/layout/IconCircleLabelList"/>
    <dgm:cxn modelId="{F48BD38C-5C86-4DC0-9375-A80090E068C7}" type="presParOf" srcId="{3EBF323D-4599-44F3-8D86-45B103C4ECDE}" destId="{28C0B2C3-E3B5-49C3-9DB8-D041986394CF}" srcOrd="4" destOrd="0" presId="urn:microsoft.com/office/officeart/2018/5/layout/IconCircleLabelList"/>
    <dgm:cxn modelId="{84A2F170-297B-4A77-99CE-986536CA04DD}" type="presParOf" srcId="{28C0B2C3-E3B5-49C3-9DB8-D041986394CF}" destId="{CC4435AB-8506-47EE-BADC-E408C58C1AD4}" srcOrd="0" destOrd="0" presId="urn:microsoft.com/office/officeart/2018/5/layout/IconCircleLabelList"/>
    <dgm:cxn modelId="{62F82058-7B52-4894-9C18-9E4D9D6E748B}" type="presParOf" srcId="{28C0B2C3-E3B5-49C3-9DB8-D041986394CF}" destId="{24287A80-E0A8-42D9-ADDD-1B7528851D47}" srcOrd="1" destOrd="0" presId="urn:microsoft.com/office/officeart/2018/5/layout/IconCircleLabelList"/>
    <dgm:cxn modelId="{27D56063-B1FC-4C28-9B05-10C2DE3F86DE}" type="presParOf" srcId="{28C0B2C3-E3B5-49C3-9DB8-D041986394CF}" destId="{6DF09C4A-6E5A-49AC-AE70-6959048A36A1}" srcOrd="2" destOrd="0" presId="urn:microsoft.com/office/officeart/2018/5/layout/IconCircleLabelList"/>
    <dgm:cxn modelId="{9B78CF0F-00D4-4F4D-8B1F-057FB75496FF}" type="presParOf" srcId="{28C0B2C3-E3B5-49C3-9DB8-D041986394CF}" destId="{19243E93-8BAF-4D27-9ABC-D61B588A0CA9}" srcOrd="3" destOrd="0" presId="urn:microsoft.com/office/officeart/2018/5/layout/IconCircleLabelList"/>
    <dgm:cxn modelId="{4D7AD7D3-CFD6-4AA7-A1DB-F6E9AF04FA3C}" type="presParOf" srcId="{3EBF323D-4599-44F3-8D86-45B103C4ECDE}" destId="{7E9BB4A6-C5B5-4A75-84E4-4C3FF28F6E34}" srcOrd="5" destOrd="0" presId="urn:microsoft.com/office/officeart/2018/5/layout/IconCircleLabelList"/>
    <dgm:cxn modelId="{2551E6BC-6F2F-4444-8625-70C0906CCEB5}" type="presParOf" srcId="{3EBF323D-4599-44F3-8D86-45B103C4ECDE}" destId="{721197D1-3EF6-41B7-B6B7-10A72FC05E00}" srcOrd="6" destOrd="0" presId="urn:microsoft.com/office/officeart/2018/5/layout/IconCircleLabelList"/>
    <dgm:cxn modelId="{95BE3192-5C24-4135-9D6C-70145F4F5E4E}" type="presParOf" srcId="{721197D1-3EF6-41B7-B6B7-10A72FC05E00}" destId="{D36E7607-CF81-43CC-BF9F-507638BEA3C7}" srcOrd="0" destOrd="0" presId="urn:microsoft.com/office/officeart/2018/5/layout/IconCircleLabelList"/>
    <dgm:cxn modelId="{CFE04C8C-576A-4E7D-BE6C-DD365347BD2C}" type="presParOf" srcId="{721197D1-3EF6-41B7-B6B7-10A72FC05E00}" destId="{B2E48091-3355-437E-B559-79B1B2EA9BFE}" srcOrd="1" destOrd="0" presId="urn:microsoft.com/office/officeart/2018/5/layout/IconCircleLabelList"/>
    <dgm:cxn modelId="{8A6F406E-6469-4A5C-9E36-CC79BD49F955}" type="presParOf" srcId="{721197D1-3EF6-41B7-B6B7-10A72FC05E00}" destId="{BFFC01B7-F0DF-4753-A513-355A2159C384}" srcOrd="2" destOrd="0" presId="urn:microsoft.com/office/officeart/2018/5/layout/IconCircleLabelList"/>
    <dgm:cxn modelId="{6661EF46-C5F4-42FE-905B-D28305CF5315}" type="presParOf" srcId="{721197D1-3EF6-41B7-B6B7-10A72FC05E00}" destId="{0EA78DEC-A374-4CE8-ADC0-BD219293D21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32E96-2D44-4CA8-9F2B-ED9552D57301}">
      <dsp:nvSpPr>
        <dsp:cNvPr id="0" name=""/>
        <dsp:cNvSpPr/>
      </dsp:nvSpPr>
      <dsp:spPr>
        <a:xfrm rot="5400000">
          <a:off x="3097217" y="-1077667"/>
          <a:ext cx="969987" cy="33714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25</a:t>
          </a:r>
          <a:r>
            <a:rPr lang="en-GB" sz="1800" kern="1200" baseline="30000" dirty="0"/>
            <a:t>th</a:t>
          </a:r>
          <a:r>
            <a:rPr lang="en-GB" sz="1800" kern="1200" dirty="0"/>
            <a:t> October 1415, during the Hundred Year’s War [1]</a:t>
          </a:r>
          <a:endParaRPr lang="en-US" sz="1800" kern="1200" dirty="0"/>
        </a:p>
      </dsp:txBody>
      <dsp:txXfrm rot="-5400000">
        <a:off x="1896465" y="170436"/>
        <a:ext cx="3324142" cy="875285"/>
      </dsp:txXfrm>
    </dsp:sp>
    <dsp:sp modelId="{6DFA1598-BCD7-47DC-8FBF-17B99E5A4AF9}">
      <dsp:nvSpPr>
        <dsp:cNvPr id="0" name=""/>
        <dsp:cNvSpPr/>
      </dsp:nvSpPr>
      <dsp:spPr>
        <a:xfrm>
          <a:off x="0" y="1837"/>
          <a:ext cx="1896464" cy="121248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Battle of Agincourt</a:t>
          </a:r>
          <a:endParaRPr lang="en-US" sz="2200" kern="1200" dirty="0"/>
        </a:p>
      </dsp:txBody>
      <dsp:txXfrm>
        <a:off x="59189" y="61026"/>
        <a:ext cx="1778086" cy="1094105"/>
      </dsp:txXfrm>
    </dsp:sp>
    <dsp:sp modelId="{128B26BB-835A-4A16-9D60-09B9E51C38F8}">
      <dsp:nvSpPr>
        <dsp:cNvPr id="0" name=""/>
        <dsp:cNvSpPr/>
      </dsp:nvSpPr>
      <dsp:spPr>
        <a:xfrm rot="5400000">
          <a:off x="3097217" y="195440"/>
          <a:ext cx="969987" cy="33714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Led by Constable Charles d’Albret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Numerically superior</a:t>
          </a:r>
          <a:endParaRPr lang="en-US" sz="1800" kern="1200" dirty="0"/>
        </a:p>
      </dsp:txBody>
      <dsp:txXfrm rot="-5400000">
        <a:off x="1896465" y="1443544"/>
        <a:ext cx="3324142" cy="875285"/>
      </dsp:txXfrm>
    </dsp:sp>
    <dsp:sp modelId="{0E8C1906-119F-4D7B-A6C5-0E271FBE69C2}">
      <dsp:nvSpPr>
        <dsp:cNvPr id="0" name=""/>
        <dsp:cNvSpPr/>
      </dsp:nvSpPr>
      <dsp:spPr>
        <a:xfrm>
          <a:off x="0" y="1274945"/>
          <a:ext cx="1896464" cy="121248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French</a:t>
          </a:r>
          <a:endParaRPr lang="en-US" sz="2200" kern="1200" dirty="0"/>
        </a:p>
      </dsp:txBody>
      <dsp:txXfrm>
        <a:off x="59189" y="1334134"/>
        <a:ext cx="1778086" cy="1094105"/>
      </dsp:txXfrm>
    </dsp:sp>
    <dsp:sp modelId="{D92DA7D6-A636-4C0F-997E-2A8F6066DF90}">
      <dsp:nvSpPr>
        <dsp:cNvPr id="0" name=""/>
        <dsp:cNvSpPr/>
      </dsp:nvSpPr>
      <dsp:spPr>
        <a:xfrm rot="5400000">
          <a:off x="3097217" y="1468548"/>
          <a:ext cx="969987" cy="33714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Led by King Henry V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Skilled archers</a:t>
          </a:r>
          <a:endParaRPr lang="en-US" sz="1800" kern="1200" dirty="0"/>
        </a:p>
      </dsp:txBody>
      <dsp:txXfrm rot="-5400000">
        <a:off x="1896465" y="2716652"/>
        <a:ext cx="3324142" cy="875285"/>
      </dsp:txXfrm>
    </dsp:sp>
    <dsp:sp modelId="{8146A211-8E6A-4691-ACE7-5E8616221FFE}">
      <dsp:nvSpPr>
        <dsp:cNvPr id="0" name=""/>
        <dsp:cNvSpPr/>
      </dsp:nvSpPr>
      <dsp:spPr>
        <a:xfrm>
          <a:off x="0" y="2548053"/>
          <a:ext cx="1896464" cy="121248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English</a:t>
          </a:r>
          <a:endParaRPr lang="en-US" sz="2200" kern="1200" dirty="0"/>
        </a:p>
      </dsp:txBody>
      <dsp:txXfrm>
        <a:off x="59189" y="2607242"/>
        <a:ext cx="1778086" cy="10941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C63A18-D9B3-4070-BCCC-FB81892EF7C8}">
      <dsp:nvSpPr>
        <dsp:cNvPr id="0" name=""/>
        <dsp:cNvSpPr/>
      </dsp:nvSpPr>
      <dsp:spPr>
        <a:xfrm rot="5400000">
          <a:off x="3465654" y="-1207101"/>
          <a:ext cx="927608" cy="357371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Evolution of military tactics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Morale boost and national pride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Elevated position in the war</a:t>
          </a:r>
        </a:p>
      </dsp:txBody>
      <dsp:txXfrm rot="-5400000">
        <a:off x="2142602" y="161233"/>
        <a:ext cx="3528430" cy="837044"/>
      </dsp:txXfrm>
    </dsp:sp>
    <dsp:sp modelId="{3F1F1F4F-7336-4832-A631-BA1F259976F5}">
      <dsp:nvSpPr>
        <dsp:cNvPr id="0" name=""/>
        <dsp:cNvSpPr/>
      </dsp:nvSpPr>
      <dsp:spPr>
        <a:xfrm>
          <a:off x="1624" y="0"/>
          <a:ext cx="2140977" cy="115951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Implications</a:t>
          </a:r>
        </a:p>
      </dsp:txBody>
      <dsp:txXfrm>
        <a:off x="58227" y="56603"/>
        <a:ext cx="2027771" cy="10463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C11522-2D05-4C6C-B48F-79FDB944645F}">
      <dsp:nvSpPr>
        <dsp:cNvPr id="0" name=""/>
        <dsp:cNvSpPr/>
      </dsp:nvSpPr>
      <dsp:spPr>
        <a:xfrm>
          <a:off x="-4975102" y="-762294"/>
          <a:ext cx="5925139" cy="5925139"/>
        </a:xfrm>
        <a:prstGeom prst="blockArc">
          <a:avLst>
            <a:gd name="adj1" fmla="val 18900000"/>
            <a:gd name="adj2" fmla="val 2700000"/>
            <a:gd name="adj3" fmla="val 365"/>
          </a:avLst>
        </a:prstGeom>
        <a:noFill/>
        <a:ln w="28575" cap="rnd" cmpd="sng" algn="ctr">
          <a:solidFill>
            <a:schemeClr val="tx2"/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0E0DD0-510B-440E-BD0C-339D4DD07CA0}">
      <dsp:nvSpPr>
        <dsp:cNvPr id="0" name=""/>
        <dsp:cNvSpPr/>
      </dsp:nvSpPr>
      <dsp:spPr>
        <a:xfrm>
          <a:off x="497487" y="338314"/>
          <a:ext cx="6833410" cy="67698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7353" tIns="88900" rIns="88900" bIns="889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Long draw length</a:t>
          </a:r>
        </a:p>
      </dsp:txBody>
      <dsp:txXfrm>
        <a:off x="497487" y="338314"/>
        <a:ext cx="6833410" cy="676980"/>
      </dsp:txXfrm>
    </dsp:sp>
    <dsp:sp modelId="{E179F311-2962-4E83-994D-2F137F9ECFB4}">
      <dsp:nvSpPr>
        <dsp:cNvPr id="0" name=""/>
        <dsp:cNvSpPr/>
      </dsp:nvSpPr>
      <dsp:spPr>
        <a:xfrm>
          <a:off x="74374" y="253691"/>
          <a:ext cx="846225" cy="84622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695B1A2-5CB1-4F12-AEF4-4B2D4E78EC3F}">
      <dsp:nvSpPr>
        <dsp:cNvPr id="0" name=""/>
        <dsp:cNvSpPr/>
      </dsp:nvSpPr>
      <dsp:spPr>
        <a:xfrm>
          <a:off x="885616" y="1353961"/>
          <a:ext cx="6445281" cy="67698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7353" tIns="88900" rIns="88900" bIns="889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Range and accuracy</a:t>
          </a:r>
        </a:p>
      </dsp:txBody>
      <dsp:txXfrm>
        <a:off x="885616" y="1353961"/>
        <a:ext cx="6445281" cy="676980"/>
      </dsp:txXfrm>
    </dsp:sp>
    <dsp:sp modelId="{92D434D2-D2AA-4533-A06F-1832277C3D3C}">
      <dsp:nvSpPr>
        <dsp:cNvPr id="0" name=""/>
        <dsp:cNvSpPr/>
      </dsp:nvSpPr>
      <dsp:spPr>
        <a:xfrm>
          <a:off x="462503" y="1269338"/>
          <a:ext cx="846225" cy="84622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92C502E-B520-4A0F-A1F9-777E2D6ED170}">
      <dsp:nvSpPr>
        <dsp:cNvPr id="0" name=""/>
        <dsp:cNvSpPr/>
      </dsp:nvSpPr>
      <dsp:spPr>
        <a:xfrm>
          <a:off x="885616" y="2369608"/>
          <a:ext cx="6445281" cy="67698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7353" tIns="88900" rIns="88900" bIns="889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Battle versatility</a:t>
          </a:r>
        </a:p>
      </dsp:txBody>
      <dsp:txXfrm>
        <a:off x="885616" y="2369608"/>
        <a:ext cx="6445281" cy="676980"/>
      </dsp:txXfrm>
    </dsp:sp>
    <dsp:sp modelId="{FCD08AF8-8BCB-40FE-BD7F-183CB9455EA1}">
      <dsp:nvSpPr>
        <dsp:cNvPr id="0" name=""/>
        <dsp:cNvSpPr/>
      </dsp:nvSpPr>
      <dsp:spPr>
        <a:xfrm>
          <a:off x="462503" y="2284985"/>
          <a:ext cx="846225" cy="84622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BE2143E-6C8D-48AB-8922-A88E4D19F14E}">
      <dsp:nvSpPr>
        <dsp:cNvPr id="0" name=""/>
        <dsp:cNvSpPr/>
      </dsp:nvSpPr>
      <dsp:spPr>
        <a:xfrm>
          <a:off x="497487" y="3385255"/>
          <a:ext cx="6833410" cy="67698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7353" tIns="88900" rIns="88900" bIns="889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Skill requirement</a:t>
          </a:r>
        </a:p>
      </dsp:txBody>
      <dsp:txXfrm>
        <a:off x="497487" y="3385255"/>
        <a:ext cx="6833410" cy="676980"/>
      </dsp:txXfrm>
    </dsp:sp>
    <dsp:sp modelId="{F158081E-1E9D-43DE-9B4D-41A6B4F4FC50}">
      <dsp:nvSpPr>
        <dsp:cNvPr id="0" name=""/>
        <dsp:cNvSpPr/>
      </dsp:nvSpPr>
      <dsp:spPr>
        <a:xfrm>
          <a:off x="74374" y="3300632"/>
          <a:ext cx="846225" cy="84622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BFB5A0-7823-42B9-A98A-40CB3CC6C38D}">
      <dsp:nvSpPr>
        <dsp:cNvPr id="0" name=""/>
        <dsp:cNvSpPr/>
      </dsp:nvSpPr>
      <dsp:spPr>
        <a:xfrm rot="5400000">
          <a:off x="3995208" y="-1504745"/>
          <a:ext cx="958511" cy="4211260"/>
        </a:xfrm>
        <a:prstGeom prst="round2Same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Specialised pointed shape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Narrow and long slope</a:t>
          </a:r>
        </a:p>
      </dsp:txBody>
      <dsp:txXfrm rot="-5400000">
        <a:off x="2368834" y="168420"/>
        <a:ext cx="4164469" cy="864929"/>
      </dsp:txXfrm>
    </dsp:sp>
    <dsp:sp modelId="{B2AEA398-A06A-4ED3-B025-591A5070B79E}">
      <dsp:nvSpPr>
        <dsp:cNvPr id="0" name=""/>
        <dsp:cNvSpPr/>
      </dsp:nvSpPr>
      <dsp:spPr>
        <a:xfrm>
          <a:off x="0" y="1815"/>
          <a:ext cx="2368833" cy="11981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Arrowhead</a:t>
          </a:r>
        </a:p>
      </dsp:txBody>
      <dsp:txXfrm>
        <a:off x="58488" y="60303"/>
        <a:ext cx="2251857" cy="1081163"/>
      </dsp:txXfrm>
    </dsp:sp>
    <dsp:sp modelId="{C35251AE-7F8B-438B-9342-2C7F0FA99B9D}">
      <dsp:nvSpPr>
        <dsp:cNvPr id="0" name=""/>
        <dsp:cNvSpPr/>
      </dsp:nvSpPr>
      <dsp:spPr>
        <a:xfrm rot="5400000">
          <a:off x="3995208" y="-246699"/>
          <a:ext cx="958511" cy="4211260"/>
        </a:xfrm>
        <a:prstGeom prst="round2Same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Piercing effect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Plate armour gaps</a:t>
          </a:r>
        </a:p>
      </dsp:txBody>
      <dsp:txXfrm rot="-5400000">
        <a:off x="2368834" y="1426466"/>
        <a:ext cx="4164469" cy="864929"/>
      </dsp:txXfrm>
    </dsp:sp>
    <dsp:sp modelId="{185195C0-6A44-46CA-8E5B-D9663D1F5618}">
      <dsp:nvSpPr>
        <dsp:cNvPr id="0" name=""/>
        <dsp:cNvSpPr/>
      </dsp:nvSpPr>
      <dsp:spPr>
        <a:xfrm>
          <a:off x="0" y="1259861"/>
          <a:ext cx="2368833" cy="11981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Armour exploitation</a:t>
          </a:r>
        </a:p>
      </dsp:txBody>
      <dsp:txXfrm>
        <a:off x="58488" y="1318349"/>
        <a:ext cx="2251857" cy="1081163"/>
      </dsp:txXfrm>
    </dsp:sp>
    <dsp:sp modelId="{E1707091-06DA-4C63-9A15-25FB083F4904}">
      <dsp:nvSpPr>
        <dsp:cNvPr id="0" name=""/>
        <dsp:cNvSpPr/>
      </dsp:nvSpPr>
      <dsp:spPr>
        <a:xfrm rot="5400000">
          <a:off x="3995208" y="1011346"/>
          <a:ext cx="958511" cy="4211260"/>
        </a:xfrm>
        <a:prstGeom prst="round2Same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Extensive training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Target vulnerable points</a:t>
          </a:r>
        </a:p>
      </dsp:txBody>
      <dsp:txXfrm rot="-5400000">
        <a:off x="2368834" y="2684512"/>
        <a:ext cx="4164469" cy="864929"/>
      </dsp:txXfrm>
    </dsp:sp>
    <dsp:sp modelId="{6F1D60EE-7957-48FB-8ED4-A0FA4E39A3FA}">
      <dsp:nvSpPr>
        <dsp:cNvPr id="0" name=""/>
        <dsp:cNvSpPr/>
      </dsp:nvSpPr>
      <dsp:spPr>
        <a:xfrm>
          <a:off x="0" y="2517907"/>
          <a:ext cx="2368833" cy="11981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Precision</a:t>
          </a:r>
        </a:p>
      </dsp:txBody>
      <dsp:txXfrm>
        <a:off x="58488" y="2576395"/>
        <a:ext cx="2251857" cy="10811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C4147-86B1-46AA-B58D-875B75088B51}">
      <dsp:nvSpPr>
        <dsp:cNvPr id="0" name=""/>
        <dsp:cNvSpPr/>
      </dsp:nvSpPr>
      <dsp:spPr>
        <a:xfrm rot="5400000">
          <a:off x="2805025" y="-927"/>
          <a:ext cx="2453730" cy="30690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Breastplates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Gauntlets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Greaves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Helmets</a:t>
          </a:r>
        </a:p>
      </dsp:txBody>
      <dsp:txXfrm rot="-5400000">
        <a:off x="2497382" y="426498"/>
        <a:ext cx="2949237" cy="2214168"/>
      </dsp:txXfrm>
    </dsp:sp>
    <dsp:sp modelId="{61A71A04-C775-47D3-AA69-A8641D794738}">
      <dsp:nvSpPr>
        <dsp:cNvPr id="0" name=""/>
        <dsp:cNvSpPr/>
      </dsp:nvSpPr>
      <dsp:spPr>
        <a:xfrm>
          <a:off x="980" y="0"/>
          <a:ext cx="2496401" cy="30671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Plate Armour</a:t>
          </a:r>
        </a:p>
      </dsp:txBody>
      <dsp:txXfrm>
        <a:off x="122844" y="121864"/>
        <a:ext cx="2252673" cy="28234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5113D1-22B4-4EF8-A5BC-CBE2AB977EE2}">
      <dsp:nvSpPr>
        <dsp:cNvPr id="0" name=""/>
        <dsp:cNvSpPr/>
      </dsp:nvSpPr>
      <dsp:spPr>
        <a:xfrm>
          <a:off x="0" y="16366"/>
          <a:ext cx="5000018" cy="695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Kinetic Energy</a:t>
          </a:r>
        </a:p>
      </dsp:txBody>
      <dsp:txXfrm>
        <a:off x="33955" y="50321"/>
        <a:ext cx="4932108" cy="627655"/>
      </dsp:txXfrm>
    </dsp:sp>
    <dsp:sp modelId="{662E8275-BE33-4115-98A4-1CC8D515604A}">
      <dsp:nvSpPr>
        <dsp:cNvPr id="0" name=""/>
        <dsp:cNvSpPr/>
      </dsp:nvSpPr>
      <dsp:spPr>
        <a:xfrm>
          <a:off x="0" y="711932"/>
          <a:ext cx="5000018" cy="1110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1" tIns="10160" rIns="56896" bIns="10160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14:m xmlns:a14="http://schemas.microsoft.com/office/drawing/2010/main">
            <m:oMath xmlns:m="http://schemas.openxmlformats.org/officeDocument/2006/math">
              <m:r>
                <a:rPr lang="en-GB" sz="2800" b="0" i="1" kern="1200" smtClean="0">
                  <a:latin typeface="Cambria Math" panose="02040503050406030204" pitchFamily="18" charset="0"/>
                </a:rPr>
                <m:t>𝐾</m:t>
              </m:r>
              <m:r>
                <a:rPr lang="en-GB" sz="2800" b="0" i="1" kern="1200" smtClean="0">
                  <a:latin typeface="Cambria Math" panose="02040503050406030204" pitchFamily="18" charset="0"/>
                </a:rPr>
                <m:t>.</m:t>
              </m:r>
              <m:r>
                <a:rPr lang="en-GB" sz="2800" b="0" i="1" kern="1200" smtClean="0">
                  <a:latin typeface="Cambria Math" panose="02040503050406030204" pitchFamily="18" charset="0"/>
                </a:rPr>
                <m:t>𝐸</m:t>
              </m:r>
              <m:r>
                <a:rPr lang="en-GB" sz="2800" b="0" i="1" kern="1200" smtClean="0">
                  <a:latin typeface="Cambria Math" panose="02040503050406030204" pitchFamily="18" charset="0"/>
                </a:rPr>
                <m:t>=</m:t>
              </m:r>
              <m:f>
                <m:fPr>
                  <m:ctrlPr>
                    <a:rPr lang="en-GB" sz="2800" b="0" i="1" kern="1200" smtClean="0">
                      <a:latin typeface="Cambria Math" panose="02040503050406030204" pitchFamily="18" charset="0"/>
                    </a:rPr>
                  </m:ctrlPr>
                </m:fPr>
                <m:num>
                  <m:r>
                    <a:rPr lang="en-GB" sz="2800" b="0" i="1" kern="1200" smtClean="0">
                      <a:latin typeface="Cambria Math" panose="02040503050406030204" pitchFamily="18" charset="0"/>
                    </a:rPr>
                    <m:t>1</m:t>
                  </m:r>
                </m:num>
                <m:den>
                  <m:r>
                    <a:rPr lang="en-GB" sz="2800" b="0" i="1" kern="1200" smtClean="0">
                      <a:latin typeface="Cambria Math" panose="02040503050406030204" pitchFamily="18" charset="0"/>
                    </a:rPr>
                    <m:t>2</m:t>
                  </m:r>
                </m:den>
              </m:f>
              <m:r>
                <a:rPr lang="en-GB" sz="2800" b="0" i="1" kern="1200" smtClean="0">
                  <a:latin typeface="Cambria Math" panose="02040503050406030204" pitchFamily="18" charset="0"/>
                </a:rPr>
                <m:t>𝑚</m:t>
              </m:r>
              <m:sSup>
                <m:sSupPr>
                  <m:ctrlPr>
                    <a:rPr lang="en-GB" sz="2800" b="0" i="1" kern="1200" smtClean="0">
                      <a:latin typeface="Cambria Math" panose="02040503050406030204" pitchFamily="18" charset="0"/>
                    </a:rPr>
                  </m:ctrlPr>
                </m:sSupPr>
                <m:e>
                  <m:r>
                    <a:rPr lang="en-GB" sz="2800" b="0" i="1" kern="1200" smtClean="0">
                      <a:latin typeface="Cambria Math" panose="02040503050406030204" pitchFamily="18" charset="0"/>
                    </a:rPr>
                    <m:t>𝑣</m:t>
                  </m:r>
                </m:e>
                <m:sup>
                  <m:r>
                    <a:rPr lang="en-GB" sz="2800" b="0" i="1" kern="1200" smtClean="0">
                      <a:latin typeface="Cambria Math" panose="02040503050406030204" pitchFamily="18" charset="0"/>
                    </a:rPr>
                    <m:t>2</m:t>
                  </m:r>
                </m:sup>
              </m:sSup>
            </m:oMath>
          </a14:m>
          <a:endParaRPr lang="en-GB" sz="2400" kern="1200" dirty="0"/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Cambria Math" panose="02040503050406030204" pitchFamily="18" charset="0"/>
              <a:ea typeface="Cambria Math" panose="02040503050406030204" pitchFamily="18" charset="0"/>
            </a:rPr>
            <a:t>m = mass, v = velocity</a:t>
          </a:r>
        </a:p>
      </dsp:txBody>
      <dsp:txXfrm>
        <a:off x="0" y="711932"/>
        <a:ext cx="5000018" cy="1110554"/>
      </dsp:txXfrm>
    </dsp:sp>
    <dsp:sp modelId="{3B720F23-F82D-49B3-877D-4FAECA040EA3}">
      <dsp:nvSpPr>
        <dsp:cNvPr id="0" name=""/>
        <dsp:cNvSpPr/>
      </dsp:nvSpPr>
      <dsp:spPr>
        <a:xfrm>
          <a:off x="0" y="1822487"/>
          <a:ext cx="5000018" cy="695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Penetration </a:t>
          </a:r>
        </a:p>
      </dsp:txBody>
      <dsp:txXfrm>
        <a:off x="33955" y="1856442"/>
        <a:ext cx="4932108" cy="627655"/>
      </dsp:txXfrm>
    </dsp:sp>
    <dsp:sp modelId="{759D160D-DBD0-4FBB-87A1-DF7FC4ED571D}">
      <dsp:nvSpPr>
        <dsp:cNvPr id="0" name=""/>
        <dsp:cNvSpPr/>
      </dsp:nvSpPr>
      <dsp:spPr>
        <a:xfrm>
          <a:off x="0" y="2518052"/>
          <a:ext cx="5000018" cy="1380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1" tIns="10160" rIns="56896" bIns="10160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20000"/>
            </a:spcAft>
            <a:buClrTx/>
            <a:buSzTx/>
            <a:buFont typeface="Arial" panose="020B0604020202020204" pitchFamily="34" charset="0"/>
            <a:buChar char="•"/>
          </a:pPr>
          <a:endParaRPr lang="en-GB" sz="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lrTx/>
            <a:buSzTx/>
            <a:buFont typeface="Arial" panose="020B0604020202020204" pitchFamily="34" charset="0"/>
            <a:buChar char="•"/>
          </a:pPr>
          <a14:m xmlns:a14="http://schemas.microsoft.com/office/drawing/2010/main">
            <m:oMath xmlns:m="http://schemas.openxmlformats.org/officeDocument/2006/math">
              <m:r>
                <a:rPr kumimoji="0" lang="en-GB" sz="2800" b="0" i="1" u="none" strike="noStrike" kern="1200" cap="none" spc="0" normalizeH="0" baseline="0" noProof="0" smtClean="0">
                  <a:ln/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m:t>𝑙</m:t>
              </m:r>
              <m:r>
                <a:rPr kumimoji="0" lang="en-GB" sz="2800" b="0" i="1" u="none" strike="noStrike" kern="1200" cap="none" spc="0" normalizeH="0" baseline="0" noProof="0" smtClean="0">
                  <a:ln/>
                  <a:effectLst/>
                  <a:uLnTx/>
                  <a:uFillTx/>
                  <a:latin typeface="Cambria Math" panose="02040503050406030204" pitchFamily="18" charset="0"/>
                  <a:ea typeface="+mn-ea"/>
                  <a:cs typeface="+mn-cs"/>
                </a:rPr>
                <m:t>=</m:t>
              </m:r>
              <m:f>
                <m:fPr>
                  <m:ctrlPr>
                    <a:rPr kumimoji="0" lang="en-GB" sz="2800" b="0" i="1" u="none" strike="noStrike" kern="1200" cap="none" spc="0" normalizeH="0" baseline="0" noProof="0" smtClean="0">
                      <a:ln/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rPr>
                  </m:ctrlPr>
                </m:fPr>
                <m:num>
                  <m:r>
                    <a:rPr kumimoji="0" lang="en-GB" sz="2800" b="0" i="1" u="none" strike="noStrike" kern="1200" cap="none" spc="0" normalizeH="0" baseline="0" noProof="0" smtClean="0">
                      <a:ln/>
                      <a:effectLst/>
                      <a:uLnTx/>
                      <a:uFillTx/>
                      <a:latin typeface="Cambria Math" panose="02040503050406030204" pitchFamily="18" charset="0"/>
                      <a:ea typeface="+mn-ea"/>
                      <a:cs typeface="+mn-cs"/>
                    </a:rPr>
                    <m:t>𝑡</m:t>
                  </m:r>
                </m:num>
                <m:den>
                  <m:func>
                    <m:funcPr>
                      <m:ctrlPr>
                        <a:rPr kumimoji="0" lang="en-GB" sz="2800" b="0" i="1" u="none" strike="noStrike" kern="1200" cap="none" spc="0" normalizeH="0" baseline="0" noProof="0" smtClean="0">
                          <a:ln/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</m:ctrlPr>
                    </m:funcPr>
                    <m:fName>
                      <m:r>
                        <m:rPr>
                          <m:sty m:val="p"/>
                        </m:rPr>
                        <a:rPr kumimoji="0" lang="en-GB" sz="2800" b="0" i="0" u="none" strike="noStrike" kern="1200" cap="none" spc="0" normalizeH="0" baseline="0" noProof="0" smtClean="0">
                          <a:ln/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cos</m:t>
                      </m:r>
                    </m:fName>
                    <m:e>
                      <m:r>
                        <a:rPr kumimoji="0" lang="en-GB" sz="2800" b="0" i="1" u="none" strike="noStrike" kern="1200" cap="none" spc="0" normalizeH="0" baseline="0" noProof="0" smtClean="0">
                          <a:ln/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m:t>𝜃</m:t>
                      </m:r>
                    </m:e>
                  </m:func>
                </m:den>
              </m:f>
            </m:oMath>
          </a14:m>
          <a:endParaRPr lang="en-GB" sz="2500" kern="1200" dirty="0"/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lrTx/>
            <a:buSzTx/>
            <a:buFont typeface="Arial" panose="020B0604020202020204" pitchFamily="34" charset="0"/>
            <a:buChar char="•"/>
          </a:pPr>
          <a:r>
            <a:rPr lang="en-GB" sz="2000" kern="1200" dirty="0">
              <a:latin typeface="Cambria Math" panose="02040503050406030204" pitchFamily="18" charset="0"/>
              <a:ea typeface="Cambria Math" panose="02040503050406030204" pitchFamily="18" charset="0"/>
            </a:rPr>
            <a:t>l = length to penetrate, t = armour thickness, </a:t>
          </a:r>
          <a:r>
            <a:rPr lang="el-GR" sz="2000" kern="1200" dirty="0">
              <a:latin typeface="Cambria Math" panose="02040503050406030204" pitchFamily="18" charset="0"/>
              <a:ea typeface="Cambria Math" panose="02040503050406030204" pitchFamily="18" charset="0"/>
            </a:rPr>
            <a:t>θ</a:t>
          </a:r>
          <a:r>
            <a:rPr lang="en-GB" sz="2000" kern="1200" dirty="0">
              <a:latin typeface="Cambria Math" panose="02040503050406030204" pitchFamily="18" charset="0"/>
              <a:ea typeface="Cambria Math" panose="02040503050406030204" pitchFamily="18" charset="0"/>
            </a:rPr>
            <a:t> = obliquity angle</a:t>
          </a:r>
        </a:p>
      </dsp:txBody>
      <dsp:txXfrm>
        <a:off x="0" y="2518052"/>
        <a:ext cx="5000018" cy="13806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8D0D6-1BAA-4F2C-9941-2167606800DD}">
      <dsp:nvSpPr>
        <dsp:cNvPr id="0" name=""/>
        <dsp:cNvSpPr/>
      </dsp:nvSpPr>
      <dsp:spPr>
        <a:xfrm>
          <a:off x="0" y="49305"/>
          <a:ext cx="5460461" cy="7081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Deformation</a:t>
          </a:r>
        </a:p>
      </dsp:txBody>
      <dsp:txXfrm>
        <a:off x="34568" y="83873"/>
        <a:ext cx="5391325" cy="638987"/>
      </dsp:txXfrm>
    </dsp:sp>
    <dsp:sp modelId="{8DF5E475-30ED-4412-AE83-F8E41D777E51}">
      <dsp:nvSpPr>
        <dsp:cNvPr id="0" name=""/>
        <dsp:cNvSpPr/>
      </dsp:nvSpPr>
      <dsp:spPr>
        <a:xfrm>
          <a:off x="0" y="712093"/>
          <a:ext cx="5460461" cy="931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370" tIns="10160" rIns="56896" bIns="10160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8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 dirty="0"/>
            <a:t>S</a:t>
          </a:r>
          <a14:m xmlns:a14="http://schemas.microsoft.com/office/drawing/2010/main">
            <m:oMath xmlns:m="http://schemas.openxmlformats.org/officeDocument/2006/math">
              <m:r>
                <a:rPr lang="en-GB" sz="2000" b="0" i="1" kern="1200" smtClean="0">
                  <a:latin typeface="Cambria Math" panose="02040503050406030204" pitchFamily="18" charset="0"/>
                </a:rPr>
                <m:t>𝑡𝑟𝑒𝑠𝑠</m:t>
              </m:r>
              <m:r>
                <a:rPr lang="en-GB" sz="2000" b="0" i="1" kern="1200" smtClean="0">
                  <a:latin typeface="Cambria Math" panose="02040503050406030204" pitchFamily="18" charset="0"/>
                </a:rPr>
                <m:t>= </m:t>
              </m:r>
              <m:f>
                <m:fPr>
                  <m:ctrlPr>
                    <a:rPr lang="en-GB" sz="2000" b="0" i="1" kern="1200" smtClean="0">
                      <a:latin typeface="Cambria Math" panose="02040503050406030204" pitchFamily="18" charset="0"/>
                    </a:rPr>
                  </m:ctrlPr>
                </m:fPr>
                <m:num>
                  <m:r>
                    <a:rPr lang="en-GB" sz="2000" b="0" i="1" kern="1200" smtClean="0">
                      <a:latin typeface="Cambria Math" panose="02040503050406030204" pitchFamily="18" charset="0"/>
                    </a:rPr>
                    <m:t>𝑓𝑜𝑟𝑐𝑒</m:t>
                  </m:r>
                </m:num>
                <m:den>
                  <m:r>
                    <a:rPr lang="en-GB" sz="2000" b="0" i="1" kern="1200" smtClean="0">
                      <a:latin typeface="Cambria Math" panose="02040503050406030204" pitchFamily="18" charset="0"/>
                    </a:rPr>
                    <m:t>𝑎𝑟𝑒𝑎</m:t>
                  </m:r>
                </m:den>
              </m:f>
            </m:oMath>
          </a14:m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14:m xmlns:a14="http://schemas.microsoft.com/office/drawing/2010/main">
            <m:oMath xmlns:m="http://schemas.openxmlformats.org/officeDocument/2006/math">
              <m:r>
                <a:rPr lang="en-GB" sz="2000" b="0" i="1" kern="1200" smtClean="0">
                  <a:latin typeface="Cambria Math" panose="02040503050406030204" pitchFamily="18" charset="0"/>
                </a:rPr>
                <m:t>𝑊</m:t>
              </m:r>
              <m:r>
                <a:rPr lang="en-GB" sz="2000" b="0" i="1" kern="1200" smtClean="0">
                  <a:latin typeface="Cambria Math" panose="02040503050406030204" pitchFamily="18" charset="0"/>
                </a:rPr>
                <m:t>=</m:t>
              </m:r>
              <m:r>
                <a:rPr lang="en-GB" sz="2000" b="0" i="1" kern="1200" smtClean="0">
                  <a:latin typeface="Cambria Math" panose="02040503050406030204" pitchFamily="18" charset="0"/>
                </a:rPr>
                <m:t>𝑆𝑡𝑟𝑒𝑠𝑠</m:t>
              </m:r>
              <m:r>
                <a:rPr lang="en-GB" sz="2000" b="0" i="1" kern="1200" smtClean="0">
                  <a:latin typeface="Cambria Math" panose="02040503050406030204" pitchFamily="18" charset="0"/>
                  <a:ea typeface="Cambria Math" panose="02040503050406030204" pitchFamily="18" charset="0"/>
                </a:rPr>
                <m:t>×</m:t>
              </m:r>
              <m:r>
                <a:rPr lang="en-GB" sz="2000" b="0" i="1" kern="1200" smtClean="0">
                  <a:latin typeface="Cambria Math" panose="02040503050406030204" pitchFamily="18" charset="0"/>
                  <a:ea typeface="Cambria Math" panose="02040503050406030204" pitchFamily="18" charset="0"/>
                </a:rPr>
                <m:t>𝑎𝑟𝑒𝑎</m:t>
              </m:r>
              <m:r>
                <a:rPr lang="en-GB" sz="2000" b="0" i="1" kern="1200" smtClean="0">
                  <a:latin typeface="Cambria Math" panose="02040503050406030204" pitchFamily="18" charset="0"/>
                  <a:ea typeface="Cambria Math" panose="02040503050406030204" pitchFamily="18" charset="0"/>
                </a:rPr>
                <m:t>×</m:t>
              </m:r>
              <m:r>
                <a:rPr lang="en-GB" sz="2000" b="0" i="1" kern="1200" smtClean="0">
                  <a:latin typeface="Cambria Math" panose="02040503050406030204" pitchFamily="18" charset="0"/>
                  <a:ea typeface="Cambria Math" panose="02040503050406030204" pitchFamily="18" charset="0"/>
                </a:rPr>
                <m:t>𝑑𝑖𝑠𝑡𝑎𝑛𝑐𝑒</m:t>
              </m:r>
            </m:oMath>
          </a14:m>
          <a:endParaRPr lang="en-GB" sz="2000" kern="1200" dirty="0"/>
        </a:p>
      </dsp:txBody>
      <dsp:txXfrm>
        <a:off x="0" y="712093"/>
        <a:ext cx="5460461" cy="9315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EE789E-792C-4C20-906A-A87B8910C776}">
      <dsp:nvSpPr>
        <dsp:cNvPr id="0" name=""/>
        <dsp:cNvSpPr/>
      </dsp:nvSpPr>
      <dsp:spPr>
        <a:xfrm>
          <a:off x="0" y="100461"/>
          <a:ext cx="4359622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Wooden Stakes</a:t>
          </a:r>
        </a:p>
      </dsp:txBody>
      <dsp:txXfrm>
        <a:off x="38638" y="139099"/>
        <a:ext cx="4282346" cy="714229"/>
      </dsp:txXfrm>
    </dsp:sp>
    <dsp:sp modelId="{14990BF3-AAA2-4666-A9FF-B1B5349D4DAF}">
      <dsp:nvSpPr>
        <dsp:cNvPr id="0" name=""/>
        <dsp:cNvSpPr/>
      </dsp:nvSpPr>
      <dsp:spPr>
        <a:xfrm>
          <a:off x="0" y="891966"/>
          <a:ext cx="4359622" cy="81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418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Stop or slow enemies within lethal range.</a:t>
          </a:r>
        </a:p>
      </dsp:txBody>
      <dsp:txXfrm>
        <a:off x="0" y="891966"/>
        <a:ext cx="4359622" cy="819720"/>
      </dsp:txXfrm>
    </dsp:sp>
    <dsp:sp modelId="{28F3E739-68E1-4B94-8AD1-4C6A5062CCD8}">
      <dsp:nvSpPr>
        <dsp:cNvPr id="0" name=""/>
        <dsp:cNvSpPr/>
      </dsp:nvSpPr>
      <dsp:spPr>
        <a:xfrm>
          <a:off x="0" y="1711686"/>
          <a:ext cx="4359622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Terrain</a:t>
          </a:r>
        </a:p>
      </dsp:txBody>
      <dsp:txXfrm>
        <a:off x="38638" y="1750324"/>
        <a:ext cx="4282346" cy="714229"/>
      </dsp:txXfrm>
    </dsp:sp>
    <dsp:sp modelId="{6BC79127-8B52-42D0-9E96-2E045A5A57D4}">
      <dsp:nvSpPr>
        <dsp:cNvPr id="0" name=""/>
        <dsp:cNvSpPr/>
      </dsp:nvSpPr>
      <dsp:spPr>
        <a:xfrm>
          <a:off x="0" y="2503191"/>
          <a:ext cx="4359622" cy="720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418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Densely packed forces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Deep, soft mud</a:t>
          </a:r>
        </a:p>
      </dsp:txBody>
      <dsp:txXfrm>
        <a:off x="0" y="2503191"/>
        <a:ext cx="4359622" cy="72056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2A8F0-C939-49C2-AE15-3E58F55C0A53}">
      <dsp:nvSpPr>
        <dsp:cNvPr id="0" name=""/>
        <dsp:cNvSpPr/>
      </dsp:nvSpPr>
      <dsp:spPr>
        <a:xfrm>
          <a:off x="0" y="72585"/>
          <a:ext cx="5324504" cy="57563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Arrival of Troops</a:t>
          </a:r>
        </a:p>
      </dsp:txBody>
      <dsp:txXfrm>
        <a:off x="28100" y="100685"/>
        <a:ext cx="5268304" cy="519439"/>
      </dsp:txXfrm>
    </dsp:sp>
    <dsp:sp modelId="{FD6594D5-22CC-4E59-B846-F39E6867AC92}">
      <dsp:nvSpPr>
        <dsp:cNvPr id="0" name=""/>
        <dsp:cNvSpPr/>
      </dsp:nvSpPr>
      <dsp:spPr>
        <a:xfrm>
          <a:off x="0" y="648225"/>
          <a:ext cx="5324504" cy="658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05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Over 8000 men missing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Missed opportunity to attack</a:t>
          </a:r>
        </a:p>
      </dsp:txBody>
      <dsp:txXfrm>
        <a:off x="0" y="648225"/>
        <a:ext cx="5324504" cy="658260"/>
      </dsp:txXfrm>
    </dsp:sp>
    <dsp:sp modelId="{EAE99A11-2AA5-40D3-B976-35FDE315FEF3}">
      <dsp:nvSpPr>
        <dsp:cNvPr id="0" name=""/>
        <dsp:cNvSpPr/>
      </dsp:nvSpPr>
      <dsp:spPr>
        <a:xfrm>
          <a:off x="0" y="1306485"/>
          <a:ext cx="5324504" cy="57563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Terrain</a:t>
          </a:r>
        </a:p>
      </dsp:txBody>
      <dsp:txXfrm>
        <a:off x="28100" y="1334585"/>
        <a:ext cx="5268304" cy="519439"/>
      </dsp:txXfrm>
    </dsp:sp>
    <dsp:sp modelId="{DE496833-4B77-441A-BA27-57D5BEDB4973}">
      <dsp:nvSpPr>
        <dsp:cNvPr id="0" name=""/>
        <dsp:cNvSpPr/>
      </dsp:nvSpPr>
      <dsp:spPr>
        <a:xfrm>
          <a:off x="0" y="1882125"/>
          <a:ext cx="5324504" cy="658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05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Tight terrain restricted flanks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Tired soldiers</a:t>
          </a:r>
        </a:p>
      </dsp:txBody>
      <dsp:txXfrm>
        <a:off x="0" y="1882125"/>
        <a:ext cx="5324504" cy="658260"/>
      </dsp:txXfrm>
    </dsp:sp>
    <dsp:sp modelId="{BE519EBC-A198-470B-A276-3F835457F945}">
      <dsp:nvSpPr>
        <dsp:cNvPr id="0" name=""/>
        <dsp:cNvSpPr/>
      </dsp:nvSpPr>
      <dsp:spPr>
        <a:xfrm>
          <a:off x="0" y="2540385"/>
          <a:ext cx="5324504" cy="57563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Cavalry Charge</a:t>
          </a:r>
        </a:p>
      </dsp:txBody>
      <dsp:txXfrm>
        <a:off x="28100" y="2568485"/>
        <a:ext cx="5268304" cy="519439"/>
      </dsp:txXfrm>
    </dsp:sp>
    <dsp:sp modelId="{D1CFF8F6-04D1-440E-BD33-2E0314EDEA0D}">
      <dsp:nvSpPr>
        <dsp:cNvPr id="0" name=""/>
        <dsp:cNvSpPr/>
      </dsp:nvSpPr>
      <dsp:spPr>
        <a:xfrm>
          <a:off x="0" y="3116025"/>
          <a:ext cx="5324504" cy="658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05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Almost no effect on archers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Were fired on whilst retreating</a:t>
          </a:r>
        </a:p>
      </dsp:txBody>
      <dsp:txXfrm>
        <a:off x="0" y="3116025"/>
        <a:ext cx="5324504" cy="65826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4540AD-E92C-46F5-B307-6D3D5FAD3646}">
      <dsp:nvSpPr>
        <dsp:cNvPr id="0" name=""/>
        <dsp:cNvSpPr/>
      </dsp:nvSpPr>
      <dsp:spPr>
        <a:xfrm>
          <a:off x="467710" y="533524"/>
          <a:ext cx="1247171" cy="124717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2C4282-E947-49FF-8674-D8516E06CB14}">
      <dsp:nvSpPr>
        <dsp:cNvPr id="0" name=""/>
        <dsp:cNvSpPr/>
      </dsp:nvSpPr>
      <dsp:spPr>
        <a:xfrm flipH="1">
          <a:off x="733500" y="799314"/>
          <a:ext cx="715590" cy="715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9746A-D36C-41EA-8319-770521983762}">
      <dsp:nvSpPr>
        <dsp:cNvPr id="0" name=""/>
        <dsp:cNvSpPr/>
      </dsp:nvSpPr>
      <dsp:spPr>
        <a:xfrm>
          <a:off x="69024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English Longbowmen</a:t>
          </a:r>
        </a:p>
      </dsp:txBody>
      <dsp:txXfrm>
        <a:off x="69024" y="2169158"/>
        <a:ext cx="2044543" cy="720000"/>
      </dsp:txXfrm>
    </dsp:sp>
    <dsp:sp modelId="{7AE61330-EFD0-450C-B05B-4144B74E40CD}">
      <dsp:nvSpPr>
        <dsp:cNvPr id="0" name=""/>
        <dsp:cNvSpPr/>
      </dsp:nvSpPr>
      <dsp:spPr>
        <a:xfrm>
          <a:off x="2870048" y="533524"/>
          <a:ext cx="1247171" cy="124717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F0F84-D061-462C-864A-5ED4E1BE65EC}">
      <dsp:nvSpPr>
        <dsp:cNvPr id="0" name=""/>
        <dsp:cNvSpPr/>
      </dsp:nvSpPr>
      <dsp:spPr>
        <a:xfrm>
          <a:off x="3135838" y="799314"/>
          <a:ext cx="715590" cy="715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000" b="97900" l="4000" r="95900">
                        <a14:foregroundMark x1="11400" y1="12800" x2="4100" y2="4100"/>
                        <a14:foregroundMark x1="81900" y1="90600" x2="89900" y2="84000"/>
                        <a14:foregroundMark x1="83900" y1="87300" x2="95900" y2="88000"/>
                        <a14:foregroundMark x1="88600" y1="90600" x2="88600" y2="97900"/>
                        <a14:backgroundMark x1="22700" y1="38000" x2="76600" y2="98600"/>
                        <a14:backgroundMark x1="12000" y1="20700" x2="80600" y2="9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A8FFFB-67D7-4C7E-B140-ABB22AFE6ACC}">
      <dsp:nvSpPr>
        <dsp:cNvPr id="0" name=""/>
        <dsp:cNvSpPr/>
      </dsp:nvSpPr>
      <dsp:spPr>
        <a:xfrm>
          <a:off x="2471362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The Needle Bodkin Arrow</a:t>
          </a:r>
        </a:p>
      </dsp:txBody>
      <dsp:txXfrm>
        <a:off x="2471362" y="2169158"/>
        <a:ext cx="2044543" cy="720000"/>
      </dsp:txXfrm>
    </dsp:sp>
    <dsp:sp modelId="{CC4435AB-8506-47EE-BADC-E408C58C1AD4}">
      <dsp:nvSpPr>
        <dsp:cNvPr id="0" name=""/>
        <dsp:cNvSpPr/>
      </dsp:nvSpPr>
      <dsp:spPr>
        <a:xfrm>
          <a:off x="5272386" y="533524"/>
          <a:ext cx="1247171" cy="124717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287A80-E0A8-42D9-ADDD-1B7528851D47}">
      <dsp:nvSpPr>
        <dsp:cNvPr id="0" name=""/>
        <dsp:cNvSpPr/>
      </dsp:nvSpPr>
      <dsp:spPr>
        <a:xfrm>
          <a:off x="5538177" y="799314"/>
          <a:ext cx="715590" cy="715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43E93-8BAF-4D27-9ABC-D61B588A0CA9}">
      <dsp:nvSpPr>
        <dsp:cNvPr id="0" name=""/>
        <dsp:cNvSpPr/>
      </dsp:nvSpPr>
      <dsp:spPr>
        <a:xfrm>
          <a:off x="4873700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Tactical Decisions</a:t>
          </a:r>
        </a:p>
      </dsp:txBody>
      <dsp:txXfrm>
        <a:off x="4873700" y="2169158"/>
        <a:ext cx="2044543" cy="720000"/>
      </dsp:txXfrm>
    </dsp:sp>
    <dsp:sp modelId="{D36E7607-CF81-43CC-BF9F-507638BEA3C7}">
      <dsp:nvSpPr>
        <dsp:cNvPr id="0" name=""/>
        <dsp:cNvSpPr/>
      </dsp:nvSpPr>
      <dsp:spPr>
        <a:xfrm>
          <a:off x="7792613" y="533524"/>
          <a:ext cx="1247171" cy="124717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48091-3355-437E-B559-79B1B2EA9BFE}">
      <dsp:nvSpPr>
        <dsp:cNvPr id="0" name=""/>
        <dsp:cNvSpPr/>
      </dsp:nvSpPr>
      <dsp:spPr>
        <a:xfrm>
          <a:off x="8058403" y="799314"/>
          <a:ext cx="715590" cy="7155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78DEC-A374-4CE8-ADC0-BD219293D213}">
      <dsp:nvSpPr>
        <dsp:cNvPr id="0" name=""/>
        <dsp:cNvSpPr/>
      </dsp:nvSpPr>
      <dsp:spPr>
        <a:xfrm>
          <a:off x="7276038" y="2169158"/>
          <a:ext cx="22803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Environmental Factors</a:t>
          </a:r>
        </a:p>
      </dsp:txBody>
      <dsp:txXfrm>
        <a:off x="7276038" y="2169158"/>
        <a:ext cx="228031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9D640E-F538-497D-9727-08502E70E8C1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999A6C-8462-4FE0-8FDC-DF8D1DFD9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487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[1] Hundred Years War Vol 4: Cursed Kings, Jonathan Sumption, 2015</a:t>
            </a:r>
          </a:p>
          <a:p>
            <a:r>
              <a:rPr lang="en-GB" dirty="0"/>
              <a:t>[2] Defiance in the Hundred Years’ War, Ray Setterfield, 2022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999A6C-8462-4FE0-8FDC-DF8D1DFD97B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031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[3] Buck Trail Rattan Longbow, centreshot.co.uk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999A6C-8462-4FE0-8FDC-DF8D1DFD97B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9153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[4] Playing for high stakes, The Historian, Mark </a:t>
            </a:r>
            <a:r>
              <a:rPr lang="en-GB" dirty="0" err="1"/>
              <a:t>Hinsley</a:t>
            </a:r>
            <a:r>
              <a:rPr lang="en-GB" dirty="0"/>
              <a:t>, 2015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999A6C-8462-4FE0-8FDC-DF8D1DFD97B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602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[5] Finished arrows, the creation of a medieval English longbowman, Daniel Christensen, 2011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999A6C-8462-4FE0-8FDC-DF8D1DFD97B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9418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[6] Why the French lost the Battle of Agincourt: Heavy armour made troops too exhausted to fight, Daily Mail, 2011</a:t>
            </a:r>
          </a:p>
          <a:p>
            <a:r>
              <a:rPr lang="en-GB" dirty="0"/>
              <a:t>[7] Armor for Heavy Cavalry, The Metropolitan Museum of Art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999A6C-8462-4FE0-8FDC-DF8D1DFD97B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7049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[8] Terms and </a:t>
            </a:r>
            <a:r>
              <a:rPr lang="en-GB" dirty="0" err="1"/>
              <a:t>Defenitions</a:t>
            </a:r>
            <a:r>
              <a:rPr lang="en-GB" dirty="0"/>
              <a:t>, p1-35, Prevention of Valve Fugitive Emissions in the Oil and Gas Industry, Karan </a:t>
            </a:r>
            <a:r>
              <a:rPr lang="en-GB" dirty="0" err="1"/>
              <a:t>Sotoodeh</a:t>
            </a:r>
            <a:r>
              <a:rPr lang="en-GB" dirty="0"/>
              <a:t>, 2021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999A6C-8462-4FE0-8FDC-DF8D1DFD97B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6385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[9] Illustration, Agincourt Battle Lines, World History </a:t>
            </a:r>
            <a:r>
              <a:rPr lang="en-GB" dirty="0" err="1"/>
              <a:t>Encylopedia</a:t>
            </a:r>
            <a:r>
              <a:rPr lang="en-GB" dirty="0"/>
              <a:t>, Andrei </a:t>
            </a:r>
            <a:r>
              <a:rPr lang="en-GB" dirty="0" err="1"/>
              <a:t>Nacu</a:t>
            </a:r>
            <a:r>
              <a:rPr lang="en-GB" dirty="0"/>
              <a:t>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999A6C-8462-4FE0-8FDC-DF8D1DFD97B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179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694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502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026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11/16/2023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201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976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250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597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11/16/2023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991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810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08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967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119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126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6858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95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5C6B4A9-1611-4792-9094-5F34BCA07E0B}" type="datetimeFigureOut">
              <a:rPr lang="en-US" smtClean="0"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374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436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146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13" Type="http://schemas.openxmlformats.org/officeDocument/2006/relationships/image" Target="../media/image8.svg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3.xml"/><Relationship Id="rId12" Type="http://schemas.openxmlformats.org/officeDocument/2006/relationships/image" Target="../media/image7.png"/><Relationship Id="rId17" Type="http://schemas.openxmlformats.org/officeDocument/2006/relationships/image" Target="../media/image12.sv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11" Type="http://schemas.openxmlformats.org/officeDocument/2006/relationships/image" Target="../media/image6.svg"/><Relationship Id="rId5" Type="http://schemas.openxmlformats.org/officeDocument/2006/relationships/diagramData" Target="../diagrams/data3.xml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microsoft.com/office/2007/relationships/diagramDrawing" Target="../diagrams/drawing3.xml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6.jpe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17.jpeg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13" Type="http://schemas.openxmlformats.org/officeDocument/2006/relationships/diagramData" Target="../diagrams/data8.xml"/><Relationship Id="rId18" Type="http://schemas.openxmlformats.org/officeDocument/2006/relationships/diagramData" Target="../diagrams/data9.xml"/><Relationship Id="rId3" Type="http://schemas.openxmlformats.org/officeDocument/2006/relationships/image" Target="../media/image18.png"/><Relationship Id="rId21" Type="http://schemas.openxmlformats.org/officeDocument/2006/relationships/diagramColors" Target="../diagrams/colors70.xml"/><Relationship Id="rId7" Type="http://schemas.openxmlformats.org/officeDocument/2006/relationships/diagramColors" Target="../diagrams/colors6.xml"/><Relationship Id="rId12" Type="http://schemas.openxmlformats.org/officeDocument/2006/relationships/diagramColors" Target="../diagrams/colors60.xml"/><Relationship Id="rId17" Type="http://schemas.microsoft.com/office/2007/relationships/diagramDrawing" Target="../diagrams/drawing7.xml"/><Relationship Id="rId2" Type="http://schemas.openxmlformats.org/officeDocument/2006/relationships/notesSlide" Target="../notesSlides/notesSlide6.xml"/><Relationship Id="rId16" Type="http://schemas.openxmlformats.org/officeDocument/2006/relationships/diagramColors" Target="../diagrams/colors7.xml"/><Relationship Id="rId20" Type="http://schemas.openxmlformats.org/officeDocument/2006/relationships/diagramQuickStyle" Target="../diagrams/quickStyle7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11" Type="http://schemas.openxmlformats.org/officeDocument/2006/relationships/diagramQuickStyle" Target="../diagrams/quickStyle60.xml"/><Relationship Id="rId5" Type="http://schemas.openxmlformats.org/officeDocument/2006/relationships/diagramLayout" Target="../diagrams/layout6.xml"/><Relationship Id="rId15" Type="http://schemas.openxmlformats.org/officeDocument/2006/relationships/diagramQuickStyle" Target="../diagrams/quickStyle7.xml"/><Relationship Id="rId10" Type="http://schemas.openxmlformats.org/officeDocument/2006/relationships/diagramLayout" Target="../diagrams/layout60.xml"/><Relationship Id="rId19" Type="http://schemas.openxmlformats.org/officeDocument/2006/relationships/diagramLayout" Target="../diagrams/layout70.xml"/><Relationship Id="rId4" Type="http://schemas.openxmlformats.org/officeDocument/2006/relationships/diagramData" Target="../diagrams/data6.xml"/><Relationship Id="rId9" Type="http://schemas.openxmlformats.org/officeDocument/2006/relationships/diagramData" Target="../diagrams/data7.xml"/><Relationship Id="rId14" Type="http://schemas.openxmlformats.org/officeDocument/2006/relationships/diagramLayout" Target="../diagrams/layout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20.jpeg"/><Relationship Id="rId7" Type="http://schemas.openxmlformats.org/officeDocument/2006/relationships/diagramColors" Target="../diagrams/colors8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10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21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5522807-F7F5-4911-6A9F-3828422622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6584"/>
          <a:stretch/>
        </p:blipFill>
        <p:spPr>
          <a:xfrm>
            <a:off x="477085" y="466162"/>
            <a:ext cx="11237832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6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24D737-583F-47E7-ABE8-CBB78E0E99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4110824"/>
            <a:ext cx="5015258" cy="1908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The Battle of Agincourt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3BA56F-9C8F-1C75-9AEF-F076600D5F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5894" y="4110824"/>
            <a:ext cx="4772509" cy="190897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sz="2400" cap="all" dirty="0">
                <a:solidFill>
                  <a:schemeClr val="tx1"/>
                </a:solidFill>
              </a:rPr>
              <a:t>The role of the longbow and the needle bodkin arrow</a:t>
            </a:r>
          </a:p>
          <a:p>
            <a:endParaRPr lang="en-US" cap="all" dirty="0">
              <a:solidFill>
                <a:schemeClr val="tx1"/>
              </a:solidFill>
            </a:endParaRPr>
          </a:p>
          <a:p>
            <a:r>
              <a:rPr lang="en-US" sz="1900" dirty="0">
                <a:solidFill>
                  <a:schemeClr val="tx1"/>
                </a:solidFill>
              </a:rPr>
              <a:t>James Howe</a:t>
            </a:r>
          </a:p>
          <a:p>
            <a:r>
              <a:rPr lang="en-US" sz="1900" dirty="0">
                <a:solidFill>
                  <a:schemeClr val="tx1"/>
                </a:solidFill>
              </a:rPr>
              <a:t>1910319</a:t>
            </a:r>
          </a:p>
        </p:txBody>
      </p:sp>
    </p:spTree>
    <p:extLst>
      <p:ext uri="{BB962C8B-B14F-4D97-AF65-F5344CB8AC3E}">
        <p14:creationId xmlns:p14="http://schemas.microsoft.com/office/powerpoint/2010/main" val="1938823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A88E3-9BDA-280C-C0A6-14CAFC0FB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the Stage</a:t>
            </a:r>
          </a:p>
        </p:txBody>
      </p:sp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59F9C450-8F36-126C-A5A1-912070135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5706008"/>
              </p:ext>
            </p:extLst>
          </p:nvPr>
        </p:nvGraphicFramePr>
        <p:xfrm>
          <a:off x="527053" y="2603500"/>
          <a:ext cx="5267958" cy="37623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92E464AD-6626-44F0-91D8-B264E52E85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1545330"/>
              </p:ext>
            </p:extLst>
          </p:nvPr>
        </p:nvGraphicFramePr>
        <p:xfrm>
          <a:off x="5947004" y="2566671"/>
          <a:ext cx="5717940" cy="1159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1" name="Picture 4" descr="Defiance in the Hundred Years' War - On This Day">
            <a:extLst>
              <a:ext uri="{FF2B5EF4-FFF2-40B4-BE49-F238E27FC236}">
                <a16:creationId xmlns:a16="http://schemas.microsoft.com/office/drawing/2014/main" id="{766664FF-1A6B-6065-6C3C-EFDBBD9797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004" y="3840481"/>
            <a:ext cx="5717940" cy="2468244"/>
          </a:xfrm>
          <a:prstGeom prst="rect">
            <a:avLst/>
          </a:prstGeom>
          <a:noFill/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E5DCA4-466F-8312-A0CB-617A273C4177}"/>
              </a:ext>
            </a:extLst>
          </p:cNvPr>
          <p:cNvSpPr txBox="1"/>
          <p:nvPr/>
        </p:nvSpPr>
        <p:spPr>
          <a:xfrm>
            <a:off x="11616520" y="3789123"/>
            <a:ext cx="4008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34543423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28" grpId="0">
        <p:bldAsOne/>
      </p:bldGraphic>
      <p:bldGraphic spid="10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uck Trail Rattan Longbow 58&quot; - Centreshot Archery">
            <a:extLst>
              <a:ext uri="{FF2B5EF4-FFF2-40B4-BE49-F238E27FC236}">
                <a16:creationId xmlns:a16="http://schemas.microsoft.com/office/drawing/2014/main" id="{FBDE4BC9-C932-75D0-0CAE-FD3FD24CF8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3" b="98400" l="25067" r="82667">
                        <a14:foregroundMark x1="27200" y1="68667" x2="27200" y2="68667"/>
                        <a14:foregroundMark x1="25200" y1="95067" x2="25200" y2="95067"/>
                        <a14:foregroundMark x1="25600" y1="98533" x2="25600" y2="98533"/>
                        <a14:foregroundMark x1="25067" y1="96667" x2="25867" y2="97600"/>
                        <a14:foregroundMark x1="25600" y1="95733" x2="26667" y2="98267"/>
                        <a14:foregroundMark x1="37467" y1="45867" x2="28800" y2="53333"/>
                        <a14:foregroundMark x1="28800" y1="53333" x2="36400" y2="45200"/>
                        <a14:foregroundMark x1="30267" y1="52533" x2="33600" y2="50667"/>
                        <a14:foregroundMark x1="28533" y1="53467" x2="32933" y2="52667"/>
                        <a14:foregroundMark x1="62267" y1="11733" x2="72133" y2="4933"/>
                        <a14:foregroundMark x1="72133" y1="4933" x2="82667" y2="1600"/>
                        <a14:foregroundMark x1="82667" y1="1600" x2="81867" y2="933"/>
                        <a14:foregroundMark x1="80800" y1="2933" x2="64800" y2="30667"/>
                        <a14:foregroundMark x1="64800" y1="30667" x2="69467" y2="21333"/>
                        <a14:foregroundMark x1="69467" y1="21333" x2="70533" y2="20267"/>
                        <a14:foregroundMark x1="75733" y1="10400" x2="47467" y2="59467"/>
                        <a14:foregroundMark x1="47467" y1="59467" x2="47467" y2="59467"/>
                        <a14:foregroundMark x1="64133" y1="31200" x2="46933" y2="61867"/>
                        <a14:foregroundMark x1="75467" y1="10667" x2="80533" y2="2933"/>
                        <a14:foregroundMark x1="77067" y1="6400" x2="78533" y2="8400"/>
                        <a14:foregroundMark x1="46933" y1="61200" x2="26667" y2="96800"/>
                        <a14:foregroundMark x1="25600" y1="96533" x2="50800" y2="53067"/>
                        <a14:foregroundMark x1="50667" y1="53467" x2="69200" y2="23200"/>
                        <a14:foregroundMark x1="28400" y1="53733" x2="31333" y2="54800"/>
                        <a14:foregroundMark x1="27200" y1="54000" x2="31333" y2="5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111" r="14445"/>
          <a:stretch/>
        </p:blipFill>
        <p:spPr bwMode="auto">
          <a:xfrm rot="14964427" flipH="1">
            <a:off x="8222025" y="1604306"/>
            <a:ext cx="3432175" cy="532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48CA60-6B9C-C9C3-8556-FEF9B5B27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English Longbow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D659355-AE59-3C0D-F3D3-52881CF8CF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9658458"/>
              </p:ext>
            </p:extLst>
          </p:nvPr>
        </p:nvGraphicFramePr>
        <p:xfrm>
          <a:off x="431800" y="2190750"/>
          <a:ext cx="7391400" cy="440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Graphic 5" descr="Ruler outline">
            <a:extLst>
              <a:ext uri="{FF2B5EF4-FFF2-40B4-BE49-F238E27FC236}">
                <a16:creationId xmlns:a16="http://schemas.microsoft.com/office/drawing/2014/main" id="{5529AF04-645A-8D61-F32D-B7F479587AF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52450" y="2508250"/>
            <a:ext cx="704850" cy="704850"/>
          </a:xfrm>
          <a:prstGeom prst="rect">
            <a:avLst/>
          </a:prstGeom>
        </p:spPr>
      </p:pic>
      <p:pic>
        <p:nvPicPr>
          <p:cNvPr id="8" name="Graphic 7" descr="Target outline">
            <a:extLst>
              <a:ext uri="{FF2B5EF4-FFF2-40B4-BE49-F238E27FC236}">
                <a16:creationId xmlns:a16="http://schemas.microsoft.com/office/drawing/2014/main" id="{A01682C6-C536-89C4-2659-A2667ECD57F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36625" y="3492500"/>
            <a:ext cx="774700" cy="774700"/>
          </a:xfrm>
          <a:prstGeom prst="rect">
            <a:avLst/>
          </a:prstGeom>
        </p:spPr>
      </p:pic>
      <p:pic>
        <p:nvPicPr>
          <p:cNvPr id="10" name="Graphic 9" descr="Pocket knife outline">
            <a:extLst>
              <a:ext uri="{FF2B5EF4-FFF2-40B4-BE49-F238E27FC236}">
                <a16:creationId xmlns:a16="http://schemas.microsoft.com/office/drawing/2014/main" id="{1F609F68-4A6D-9237-E79D-9D19246FAFB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990324" y="4565650"/>
            <a:ext cx="648252" cy="648252"/>
          </a:xfrm>
          <a:prstGeom prst="rect">
            <a:avLst/>
          </a:prstGeom>
        </p:spPr>
      </p:pic>
      <p:pic>
        <p:nvPicPr>
          <p:cNvPr id="12" name="Graphic 11" descr="Graduation cap outline">
            <a:extLst>
              <a:ext uri="{FF2B5EF4-FFF2-40B4-BE49-F238E27FC236}">
                <a16:creationId xmlns:a16="http://schemas.microsoft.com/office/drawing/2014/main" id="{1069C3FF-4266-6380-D806-578561F81E6D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51011" y="5529590"/>
            <a:ext cx="757462" cy="7574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9BF410-7CAE-48A3-916D-114692A94A55}"/>
              </a:ext>
            </a:extLst>
          </p:cNvPr>
          <p:cNvSpPr txBox="1"/>
          <p:nvPr/>
        </p:nvSpPr>
        <p:spPr>
          <a:xfrm>
            <a:off x="8364255" y="6287052"/>
            <a:ext cx="554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12399214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C11522-2D05-4C6C-B48F-79FDB9446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79F311-2962-4E83-994D-2F137F9ECF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0E0DD0-510B-440E-BD0C-339D4DD07C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D434D2-D2AA-4533-A06F-1832277C3D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95B1A2-5CB1-4F12-AEF4-4B2D4E78EC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D08AF8-8BCB-40FE-BD7F-183CB9455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2C502E-B520-4A0F-A1F9-777E2D6ED1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58081E-1E9D-43DE-9B4D-41A6B4F4FC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E2143E-6C8D-48AB-8922-A88E4D19F1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CB227A37-220F-3381-676A-86FBABCA68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0627" y="467194"/>
            <a:ext cx="4405842" cy="59886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7A161-FFD6-723D-487E-13B2ADD01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2851" y="4622255"/>
            <a:ext cx="2741557" cy="1768551"/>
          </a:xfrm>
          <a:prstGeom prst="roundRect">
            <a:avLst/>
          </a:prstGeom>
          <a:gradFill>
            <a:gsLst>
              <a:gs pos="0">
                <a:schemeClr val="tx2"/>
              </a:gs>
              <a:gs pos="50000">
                <a:schemeClr val="accent6">
                  <a:lumMod val="40000"/>
                </a:schemeClr>
              </a:gs>
              <a:gs pos="100000">
                <a:schemeClr val="tx2"/>
              </a:gs>
            </a:gsLst>
            <a:lin ang="5400000" scaled="1"/>
          </a:gradFill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5400" b="0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Striking Energy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15DB6F22-496F-4252-636B-A56043271E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9485" y="822434"/>
            <a:ext cx="7434026" cy="5278159"/>
          </a:xfrm>
          <a:prstGeom prst="rect">
            <a:avLst/>
          </a:prstGeom>
          <a:ln w="28575">
            <a:solidFill>
              <a:schemeClr val="tx2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D9862B-A2E8-0EE6-579C-5E68A6D097F1}"/>
              </a:ext>
            </a:extLst>
          </p:cNvPr>
          <p:cNvSpPr txBox="1"/>
          <p:nvPr/>
        </p:nvSpPr>
        <p:spPr>
          <a:xfrm>
            <a:off x="7593044" y="5796289"/>
            <a:ext cx="554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3617753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Which types of arrowheads are best for penetrating different types of  armor? (e.g: needle bodkins vs. mail, broadheads vs. textiles, etc.) - Quora">
            <a:extLst>
              <a:ext uri="{FF2B5EF4-FFF2-40B4-BE49-F238E27FC236}">
                <a16:creationId xmlns:a16="http://schemas.microsoft.com/office/drawing/2014/main" id="{954A534F-E1EE-752A-2FF1-C48C1306BA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" r="21055" b="13311"/>
          <a:stretch/>
        </p:blipFill>
        <p:spPr bwMode="auto">
          <a:xfrm flipH="1">
            <a:off x="7044440" y="2576418"/>
            <a:ext cx="4866666" cy="3588459"/>
          </a:xfrm>
          <a:prstGeom prst="rect">
            <a:avLst/>
          </a:prstGeom>
          <a:noFill/>
          <a:ln w="28575"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6B7CFA-7C7A-702D-8359-EEF8B7FBA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Needle Bodkin Arrow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A1F81A5-2014-5C11-ED98-E09765D83C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1741164"/>
              </p:ext>
            </p:extLst>
          </p:nvPr>
        </p:nvGraphicFramePr>
        <p:xfrm>
          <a:off x="280894" y="2506221"/>
          <a:ext cx="6580094" cy="3717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AE0F2AD-BCF3-AAE3-5B83-574929068C4C}"/>
              </a:ext>
            </a:extLst>
          </p:cNvPr>
          <p:cNvSpPr txBox="1"/>
          <p:nvPr/>
        </p:nvSpPr>
        <p:spPr>
          <a:xfrm>
            <a:off x="11482769" y="6164877"/>
            <a:ext cx="554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[</a:t>
            </a:r>
            <a:r>
              <a:rPr lang="en-GB" dirty="0"/>
              <a:t>5</a:t>
            </a:r>
            <a:r>
              <a:rPr lang="en-GB" sz="180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1626450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F5164-3513-A15E-7162-7A42C7985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/>
              <a:t>Chevalier</a:t>
            </a:r>
            <a:endParaRPr lang="en-GB" dirty="0"/>
          </a:p>
        </p:txBody>
      </p:sp>
      <p:pic>
        <p:nvPicPr>
          <p:cNvPr id="1026" name="Picture 2" descr="Old meets new: A volunteer in French Medieval armour walks on a running machine. Historians now believe the French lost the Battle Of Agincourt because their heavy armour left them too exhausted to fight">
            <a:extLst>
              <a:ext uri="{FF2B5EF4-FFF2-40B4-BE49-F238E27FC236}">
                <a16:creationId xmlns:a16="http://schemas.microsoft.com/office/drawing/2014/main" id="{70CB2E94-72C6-5C89-A46D-BC9096308F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35" b="1"/>
          <a:stretch/>
        </p:blipFill>
        <p:spPr bwMode="auto">
          <a:xfrm>
            <a:off x="528619" y="2775951"/>
            <a:ext cx="2090649" cy="3067163"/>
          </a:xfrm>
          <a:prstGeom prst="roundRect">
            <a:avLst>
              <a:gd name="adj" fmla="val 1858"/>
            </a:avLst>
          </a:prstGeom>
          <a:noFill/>
          <a:ln w="28575">
            <a:solidFill>
              <a:schemeClr val="tx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rmor for Heavy Cavalry | French | The Metropolitan Museum of Art">
            <a:extLst>
              <a:ext uri="{FF2B5EF4-FFF2-40B4-BE49-F238E27FC236}">
                <a16:creationId xmlns:a16="http://schemas.microsoft.com/office/drawing/2014/main" id="{2AE76B76-B72B-4607-590E-39C571B0DA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93" t="2" r="12366" b="-1"/>
          <a:stretch/>
        </p:blipFill>
        <p:spPr bwMode="auto">
          <a:xfrm>
            <a:off x="2936338" y="2775951"/>
            <a:ext cx="2842591" cy="3067163"/>
          </a:xfrm>
          <a:prstGeom prst="roundRect">
            <a:avLst>
              <a:gd name="adj" fmla="val 1858"/>
            </a:avLst>
          </a:prstGeom>
          <a:noFill/>
          <a:ln w="28575">
            <a:solidFill>
              <a:schemeClr val="tx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1E6AC3D-364F-402F-44C1-ED327553DC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9966192"/>
              </p:ext>
            </p:extLst>
          </p:nvPr>
        </p:nvGraphicFramePr>
        <p:xfrm>
          <a:off x="6095999" y="2775950"/>
          <a:ext cx="5567381" cy="3067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FFAD8DD-6655-F27C-610B-35DC4B8F18BD}"/>
              </a:ext>
            </a:extLst>
          </p:cNvPr>
          <p:cNvSpPr txBox="1"/>
          <p:nvPr/>
        </p:nvSpPr>
        <p:spPr>
          <a:xfrm>
            <a:off x="2256882" y="5884332"/>
            <a:ext cx="554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[</a:t>
            </a:r>
            <a:r>
              <a:rPr lang="en-GB" dirty="0"/>
              <a:t>6</a:t>
            </a:r>
            <a:r>
              <a:rPr lang="en-GB" sz="1800" dirty="0"/>
              <a:t>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EBC8CF-1B5E-9FD8-8463-7697A3230A29}"/>
              </a:ext>
            </a:extLst>
          </p:cNvPr>
          <p:cNvSpPr txBox="1"/>
          <p:nvPr/>
        </p:nvSpPr>
        <p:spPr>
          <a:xfrm>
            <a:off x="5428775" y="5886281"/>
            <a:ext cx="554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[7]</a:t>
            </a:r>
          </a:p>
        </p:txBody>
      </p:sp>
    </p:spTree>
    <p:extLst>
      <p:ext uri="{BB962C8B-B14F-4D97-AF65-F5344CB8AC3E}">
        <p14:creationId xmlns:p14="http://schemas.microsoft.com/office/powerpoint/2010/main" val="22656058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B3ECB-D0F4-1984-336C-23888B640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Defeat Mechanisms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6C1CF7-4C7F-0A2C-8730-83D7205A6A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178" y="4575679"/>
            <a:ext cx="3888104" cy="2128683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4" name="Diagram 13">
                <a:extLst>
                  <a:ext uri="{FF2B5EF4-FFF2-40B4-BE49-F238E27FC236}">
                    <a16:creationId xmlns:a16="http://schemas.microsoft.com/office/drawing/2014/main" id="{C105D4A4-0408-B992-D173-21035B22D461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88001160"/>
                  </p:ext>
                </p:extLst>
              </p:nvPr>
            </p:nvGraphicFramePr>
            <p:xfrm>
              <a:off x="710118" y="2495419"/>
              <a:ext cx="5000018" cy="3915109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" r:lo="rId5" r:qs="rId6" r:cs="rId7"/>
              </a:graphicData>
            </a:graphic>
          </p:graphicFrame>
        </mc:Choice>
        <mc:Fallback xmlns="">
          <p:graphicFrame>
            <p:nvGraphicFramePr>
              <p:cNvPr id="14" name="Diagram 13">
                <a:extLst>
                  <a:ext uri="{FF2B5EF4-FFF2-40B4-BE49-F238E27FC236}">
                    <a16:creationId xmlns:a16="http://schemas.microsoft.com/office/drawing/2014/main" id="{C105D4A4-0408-B992-D173-21035B22D461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88001160"/>
                  </p:ext>
                </p:extLst>
              </p:nvPr>
            </p:nvGraphicFramePr>
            <p:xfrm>
              <a:off x="710118" y="2495419"/>
              <a:ext cx="5000018" cy="3915109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9" r:lo="rId10" r:qs="rId11" r:cs="rId12"/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5" name="Diagram 14">
                <a:extLst>
                  <a:ext uri="{FF2B5EF4-FFF2-40B4-BE49-F238E27FC236}">
                    <a16:creationId xmlns:a16="http://schemas.microsoft.com/office/drawing/2014/main" id="{00297C64-3F67-5A61-FC76-C227D45AE64C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529660369"/>
                  </p:ext>
                </p:extLst>
              </p:nvPr>
            </p:nvGraphicFramePr>
            <p:xfrm>
              <a:off x="6096000" y="2463948"/>
              <a:ext cx="5460461" cy="1647563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3" r:lo="rId14" r:qs="rId15" r:cs="rId16"/>
              </a:graphicData>
            </a:graphic>
          </p:graphicFrame>
        </mc:Choice>
        <mc:Fallback xmlns="">
          <p:graphicFrame>
            <p:nvGraphicFramePr>
              <p:cNvPr id="15" name="Diagram 14">
                <a:extLst>
                  <a:ext uri="{FF2B5EF4-FFF2-40B4-BE49-F238E27FC236}">
                    <a16:creationId xmlns:a16="http://schemas.microsoft.com/office/drawing/2014/main" id="{00297C64-3F67-5A61-FC76-C227D45AE64C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529660369"/>
                  </p:ext>
                </p:extLst>
              </p:nvPr>
            </p:nvGraphicFramePr>
            <p:xfrm>
              <a:off x="6096000" y="2463948"/>
              <a:ext cx="5460461" cy="1647563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18" r:lo="rId19" r:qs="rId20" r:cs="rId21"/>
              </a:graphicData>
            </a:graphic>
          </p:graphicFrame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3D4B9A81-0B03-5887-DB5F-BBD8AE4BF6F8}"/>
              </a:ext>
            </a:extLst>
          </p:cNvPr>
          <p:cNvSpPr txBox="1"/>
          <p:nvPr/>
        </p:nvSpPr>
        <p:spPr>
          <a:xfrm>
            <a:off x="10493144" y="3742179"/>
            <a:ext cx="554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[8]</a:t>
            </a:r>
          </a:p>
        </p:txBody>
      </p:sp>
    </p:spTree>
    <p:extLst>
      <p:ext uri="{BB962C8B-B14F-4D97-AF65-F5344CB8AC3E}">
        <p14:creationId xmlns:p14="http://schemas.microsoft.com/office/powerpoint/2010/main" val="19237970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51710-372E-2FDD-0864-85EF8F70E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973668"/>
            <a:ext cx="4177867" cy="13916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Environmental Factors</a:t>
            </a:r>
          </a:p>
        </p:txBody>
      </p:sp>
      <p:pic>
        <p:nvPicPr>
          <p:cNvPr id="5" name="Picture 4" descr="A painting of a person riding a horse&#10;&#10;Description automatically generated">
            <a:extLst>
              <a:ext uri="{FF2B5EF4-FFF2-40B4-BE49-F238E27FC236}">
                <a16:creationId xmlns:a16="http://schemas.microsoft.com/office/drawing/2014/main" id="{7EE64F8D-D3B9-7FC0-0463-901070ECF5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82" r="19425" b="1"/>
          <a:stretch/>
        </p:blipFill>
        <p:spPr>
          <a:xfrm>
            <a:off x="5183116" y="461682"/>
            <a:ext cx="6585549" cy="2967319"/>
          </a:xfrm>
          <a:custGeom>
            <a:avLst/>
            <a:gdLst/>
            <a:ahLst/>
            <a:cxnLst/>
            <a:rect l="l" t="t" r="r" b="b"/>
            <a:pathLst>
              <a:path w="6585549" h="2967319">
                <a:moveTo>
                  <a:pt x="225406" y="0"/>
                </a:moveTo>
                <a:lnTo>
                  <a:pt x="6585549" y="0"/>
                </a:lnTo>
                <a:lnTo>
                  <a:pt x="6585549" y="2967319"/>
                </a:lnTo>
                <a:lnTo>
                  <a:pt x="941" y="2967319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pic>
        <p:nvPicPr>
          <p:cNvPr id="2050" name="Picture 2" descr="Battle Of Agincourt: When The English Slaughtered The French">
            <a:extLst>
              <a:ext uri="{FF2B5EF4-FFF2-40B4-BE49-F238E27FC236}">
                <a16:creationId xmlns:a16="http://schemas.microsoft.com/office/drawing/2014/main" id="{AE4AEEEB-D00B-193A-B048-2317E7A806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10" r="3" b="9792"/>
          <a:stretch/>
        </p:blipFill>
        <p:spPr bwMode="auto">
          <a:xfrm>
            <a:off x="5184056" y="3429000"/>
            <a:ext cx="6584608" cy="3011751"/>
          </a:xfrm>
          <a:custGeom>
            <a:avLst/>
            <a:gdLst/>
            <a:ahLst/>
            <a:cxnLst/>
            <a:rect l="l" t="t" r="r" b="b"/>
            <a:pathLst>
              <a:path w="6584608" h="3011751">
                <a:moveTo>
                  <a:pt x="0" y="0"/>
                </a:moveTo>
                <a:lnTo>
                  <a:pt x="6584608" y="0"/>
                </a:lnTo>
                <a:lnTo>
                  <a:pt x="6584608" y="3011751"/>
                </a:lnTo>
                <a:lnTo>
                  <a:pt x="225659" y="3011751"/>
                </a:lnTo>
                <a:lnTo>
                  <a:pt x="213588" y="2933486"/>
                </a:lnTo>
                <a:lnTo>
                  <a:pt x="202297" y="2857210"/>
                </a:lnTo>
                <a:lnTo>
                  <a:pt x="190379" y="2766405"/>
                </a:lnTo>
                <a:lnTo>
                  <a:pt x="176108" y="2658649"/>
                </a:lnTo>
                <a:lnTo>
                  <a:pt x="161054" y="2539392"/>
                </a:lnTo>
                <a:lnTo>
                  <a:pt x="145215" y="2405001"/>
                </a:lnTo>
                <a:lnTo>
                  <a:pt x="128435" y="2258502"/>
                </a:lnTo>
                <a:lnTo>
                  <a:pt x="111655" y="2099290"/>
                </a:lnTo>
                <a:lnTo>
                  <a:pt x="94562" y="1929788"/>
                </a:lnTo>
                <a:lnTo>
                  <a:pt x="78723" y="1746967"/>
                </a:lnTo>
                <a:lnTo>
                  <a:pt x="63512" y="1555671"/>
                </a:lnTo>
                <a:lnTo>
                  <a:pt x="49711" y="1353478"/>
                </a:lnTo>
                <a:lnTo>
                  <a:pt x="36539" y="1142810"/>
                </a:lnTo>
                <a:lnTo>
                  <a:pt x="24150" y="923062"/>
                </a:lnTo>
                <a:lnTo>
                  <a:pt x="19759" y="810464"/>
                </a:lnTo>
                <a:lnTo>
                  <a:pt x="14897" y="695444"/>
                </a:lnTo>
                <a:lnTo>
                  <a:pt x="10350" y="578608"/>
                </a:lnTo>
                <a:lnTo>
                  <a:pt x="7370" y="461167"/>
                </a:lnTo>
                <a:lnTo>
                  <a:pt x="4704" y="341304"/>
                </a:lnTo>
                <a:lnTo>
                  <a:pt x="1881" y="220231"/>
                </a:lnTo>
                <a:lnTo>
                  <a:pt x="0" y="967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623800" y="1903329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48D145EB-9944-9D95-E263-D59806954D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5595155"/>
              </p:ext>
            </p:extLst>
          </p:nvPr>
        </p:nvGraphicFramePr>
        <p:xfrm>
          <a:off x="561109" y="2684206"/>
          <a:ext cx="4359622" cy="3324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442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9BEE789E-792C-4C20-906A-A87B8910C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14990BF3-AAA2-4666-A9FF-B1B5349D4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28F3E739-68E1-4B94-8AD1-4C6A5062C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6BC79127-8B52-42D0-9E96-2E045A5A5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 uiExpand="1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84A9B-A89F-267C-1022-0A7CAE7D6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/>
              <a:t>French Tactical Decisions</a:t>
            </a:r>
          </a:p>
        </p:txBody>
      </p:sp>
      <p:pic>
        <p:nvPicPr>
          <p:cNvPr id="5" name="Picture 4" descr="A map of a city&#10;&#10;Description automatically generated">
            <a:extLst>
              <a:ext uri="{FF2B5EF4-FFF2-40B4-BE49-F238E27FC236}">
                <a16:creationId xmlns:a16="http://schemas.microsoft.com/office/drawing/2014/main" id="{9C675A49-B341-A4EE-B6F2-EDC16275B4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6" r="4" b="4"/>
          <a:stretch/>
        </p:blipFill>
        <p:spPr>
          <a:xfrm>
            <a:off x="6688847" y="2615380"/>
            <a:ext cx="4839812" cy="3416435"/>
          </a:xfrm>
          <a:prstGeom prst="roundRect">
            <a:avLst>
              <a:gd name="adj" fmla="val 1858"/>
            </a:avLst>
          </a:prstGeom>
          <a:ln w="19050">
            <a:solidFill>
              <a:schemeClr val="tx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480C768-9480-7DFA-9D82-489B6D4401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4611833"/>
              </p:ext>
            </p:extLst>
          </p:nvPr>
        </p:nvGraphicFramePr>
        <p:xfrm>
          <a:off x="663341" y="2467897"/>
          <a:ext cx="5324504" cy="3846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20D1D9D-026C-B02D-E7B1-19A4DC1FA74C}"/>
              </a:ext>
            </a:extLst>
          </p:cNvPr>
          <p:cNvSpPr txBox="1"/>
          <p:nvPr/>
        </p:nvSpPr>
        <p:spPr>
          <a:xfrm>
            <a:off x="11091780" y="6031815"/>
            <a:ext cx="554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[</a:t>
            </a:r>
            <a:r>
              <a:rPr lang="en-GB" dirty="0"/>
              <a:t>9</a:t>
            </a:r>
            <a:r>
              <a:rPr lang="en-GB" sz="180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1984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32A8F0-C939-49C2-AE15-3E58F55C0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E99A11-2AA5-40D3-B976-35FDE315FE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519EBC-A198-470B-A276-3F835457F9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6594D5-22CC-4E59-B846-F39E6867A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graphicEl>
                                              <a:dgm id="{FD6594D5-22CC-4E59-B846-F39E6867AC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96833-4B77-441A-BA27-57D5BEDB49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DE496833-4B77-441A-BA27-57D5BEDB49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CFF8F6-04D1-440E-BD33-2E0314EDE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D1CFF8F6-04D1-440E-BD33-2E0314EDEA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AtOnc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D0BBF3-8C76-A7B0-5D5E-5DB024599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Major Factors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B7349A7-93B4-9E46-5632-55970773A9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0417443"/>
              </p:ext>
            </p:extLst>
          </p:nvPr>
        </p:nvGraphicFramePr>
        <p:xfrm>
          <a:off x="1283309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45271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E9FD141E-F886-7BA9-99BC-A5DA3DF1DF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28990" r="612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4E37EB-45C9-9568-4C21-D518C2FBD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873" y="442258"/>
            <a:ext cx="6796072" cy="1071969"/>
          </a:xfrm>
        </p:spPr>
        <p:txBody>
          <a:bodyPr>
            <a:noAutofit/>
          </a:bodyPr>
          <a:lstStyle/>
          <a:p>
            <a:r>
              <a:rPr lang="en-GB" sz="6600" dirty="0">
                <a:solidFill>
                  <a:schemeClr val="tx1"/>
                </a:solidFill>
              </a:rPr>
              <a:t>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4E9762-5D5C-50E4-234C-241143C9A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3873" y="5189621"/>
            <a:ext cx="8825658" cy="861420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accent6"/>
                </a:solidFill>
              </a:rPr>
              <a:t>James Howe</a:t>
            </a:r>
          </a:p>
          <a:p>
            <a:r>
              <a:rPr lang="en-GB" sz="3200" dirty="0">
                <a:solidFill>
                  <a:schemeClr val="accent6"/>
                </a:solidFill>
              </a:rPr>
              <a:t>1910319@uwtsd.ac.uk</a:t>
            </a:r>
          </a:p>
        </p:txBody>
      </p:sp>
    </p:spTree>
    <p:extLst>
      <p:ext uri="{BB962C8B-B14F-4D97-AF65-F5344CB8AC3E}">
        <p14:creationId xmlns:p14="http://schemas.microsoft.com/office/powerpoint/2010/main" val="14046531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00EF44E-24E0-404A-8A8D-76B919106342}">
  <we:reference id="wa104379997" version="3.0.0.0" store="en-US" storeType="OMEX"/>
  <we:alternateReferences>
    <we:reference id="wa104379997" version="3.0.0.0" store="wa104379997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1230</TotalTime>
  <Words>430</Words>
  <Application>Microsoft Office PowerPoint</Application>
  <PresentationFormat>Widescreen</PresentationFormat>
  <Paragraphs>98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Cambria Math</vt:lpstr>
      <vt:lpstr>Century Gothic</vt:lpstr>
      <vt:lpstr>Wingdings 3</vt:lpstr>
      <vt:lpstr>Ion Boardroom</vt:lpstr>
      <vt:lpstr>The Battle of Agincourt</vt:lpstr>
      <vt:lpstr>Setting the Stage</vt:lpstr>
      <vt:lpstr>The English Longbow</vt:lpstr>
      <vt:lpstr>Striking Energy</vt:lpstr>
      <vt:lpstr>The Needle Bodkin Arrow</vt:lpstr>
      <vt:lpstr>Chevalier</vt:lpstr>
      <vt:lpstr>Defeat Mechanisms</vt:lpstr>
      <vt:lpstr>Environmental Factors</vt:lpstr>
      <vt:lpstr>French Tactical Decisions</vt:lpstr>
      <vt:lpstr>Major Factors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Battle of Agincourt</dc:title>
  <dc:creator>James Howe</dc:creator>
  <cp:lastModifiedBy>James Howe</cp:lastModifiedBy>
  <cp:revision>1</cp:revision>
  <dcterms:created xsi:type="dcterms:W3CDTF">2023-11-13T23:45:50Z</dcterms:created>
  <dcterms:modified xsi:type="dcterms:W3CDTF">2023-11-16T20:02:25Z</dcterms:modified>
</cp:coreProperties>
</file>