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DDB45EC-103C-A837-05E0-CCC1D18FCF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DFF24B64-029C-F471-3EC0-B376CA82D5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8BD8A271-CA87-89FF-878E-30E052D35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86F3-B1B8-9145-BFED-6656732B493E}" type="datetimeFigureOut">
              <a:rPr lang="ro-RO" smtClean="0"/>
              <a:t>07.07.2026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FD3F254F-BDB9-6CBC-C0B6-1CC861498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08AC391E-B673-BD52-8FD3-059036F8C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CF73-5B36-5D4A-8E11-951B71BA2F9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25206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342BCEA-6162-4CC4-B4AE-D48D42C61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B95B2EF-E81C-20BF-F193-5106C1A3D8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CD839AE5-EF7E-C3D9-29C1-BE87AEDAE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86F3-B1B8-9145-BFED-6656732B493E}" type="datetimeFigureOut">
              <a:rPr lang="ro-RO" smtClean="0"/>
              <a:t>07.07.2026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1043F039-B3A9-E92B-8F58-1509FAC6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55C9964E-0260-C595-FF13-00BDF566F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CF73-5B36-5D4A-8E11-951B71BA2F9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9194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EB7C795-46F5-6AC8-C4C2-3E6E8D52B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CC37D269-8475-45AA-38A8-0F86DA1F92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32C17771-D926-A7C8-EFD3-56CDD71DB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86F3-B1B8-9145-BFED-6656732B493E}" type="datetimeFigureOut">
              <a:rPr lang="ro-RO" smtClean="0"/>
              <a:t>07.07.2026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02E9F5EB-F8DA-BBF6-6326-847C023A7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6E35D82A-652D-C7D1-C0D1-8474F945D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CF73-5B36-5D4A-8E11-951B71BA2F9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59347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659883A-CDF8-9E3F-6A42-F5FB1DE2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AA91FA6-AE36-9A20-C2F7-F11001DB09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CE4DFC41-A4A8-2221-3A2F-F3C53FA120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1CD1C985-489C-284B-7AA9-60C7F1AAA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86F3-B1B8-9145-BFED-6656732B493E}" type="datetimeFigureOut">
              <a:rPr lang="ro-RO" smtClean="0"/>
              <a:t>07.07.2026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37660A41-0379-BACD-8D73-E8BE45AD2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9F01EAAF-D978-A589-ED2F-6A5ACDA3B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CF73-5B36-5D4A-8E11-951B71BA2F9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28741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45ED06F-369D-FA92-210E-1084EBE60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91B5ACEB-77DB-7004-0632-7801EB962D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0C42F9D4-31BB-B4DD-0486-5566D0E708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E5E5547D-668D-795E-8145-7578F338E2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BD695307-5679-9016-A3B6-5727B247D8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3A4DAA1C-05E3-97FF-DFA4-8738BF935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86F3-B1B8-9145-BFED-6656732B493E}" type="datetimeFigureOut">
              <a:rPr lang="ro-RO" smtClean="0"/>
              <a:t>07.07.2026</a:t>
            </a:fld>
            <a:endParaRPr lang="ro-RO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532F4C0A-3B65-2683-0C63-07F008CCE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C43D4CE9-8FD5-CAB1-6DA8-8FA271F7E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CF73-5B36-5D4A-8E11-951B71BA2F9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35240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6F13DF8-B84F-DC07-5F28-6A5AA0BBF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8964A094-2992-7404-3C56-8D80D9C81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86F3-B1B8-9145-BFED-6656732B493E}" type="datetimeFigureOut">
              <a:rPr lang="ro-RO" smtClean="0"/>
              <a:t>07.07.2026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8EE264AA-4FED-4467-8B7B-E12083BEA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02B9FA7F-BDBA-4787-6171-2B8D50035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CF73-5B36-5D4A-8E11-951B71BA2F9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99534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F6FBAB60-3DE7-C505-BEFC-6C185D817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86F3-B1B8-9145-BFED-6656732B493E}" type="datetimeFigureOut">
              <a:rPr lang="ro-RO" smtClean="0"/>
              <a:t>07.07.2026</a:t>
            </a:fld>
            <a:endParaRPr lang="ro-RO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36A83FBB-0B3C-0C3B-2335-510C7AB45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E7BAAB53-DD33-F510-3720-119F1DC1A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CF73-5B36-5D4A-8E11-951B71BA2F9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01884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F8F21FC-F966-C674-0B90-47ABEC3E1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D04240D-E48E-0F8D-9374-BBB4EB47F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1BE60735-2CED-7248-54ED-AB73E5903E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CB958123-FE68-F0E9-E16D-E9BB2C968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86F3-B1B8-9145-BFED-6656732B493E}" type="datetimeFigureOut">
              <a:rPr lang="ro-RO" smtClean="0"/>
              <a:t>07.07.2026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D8AF4BC0-D120-D0A4-D9F8-17B4EC2DC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B4C49630-34F2-C8B2-085C-B7396C20A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CF73-5B36-5D4A-8E11-951B71BA2F9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12100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875DB51-6D60-7124-1702-0AA2C02CF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1A96C25F-55BF-ED1F-E188-296F5AC3F7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119B665B-5103-6989-D493-C11736FDD7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87C7CD12-4648-75F6-E022-6A40EE580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86F3-B1B8-9145-BFED-6656732B493E}" type="datetimeFigureOut">
              <a:rPr lang="ro-RO" smtClean="0"/>
              <a:t>07.07.2026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B29F5A48-CD99-8420-006A-25A46E85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6015737B-EE0B-FFC2-8C55-98CCD7200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CF73-5B36-5D4A-8E11-951B71BA2F9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86254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81652A3-F28C-CA12-6373-257AF36C1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78114397-8934-2315-2C4F-DB0107EA15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AA0124EB-6B47-1C07-B54C-6A07BD34A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86F3-B1B8-9145-BFED-6656732B493E}" type="datetimeFigureOut">
              <a:rPr lang="ro-RO" smtClean="0"/>
              <a:t>07.07.2026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10513E6A-B8EA-B5E4-A62C-6EF6C9866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56E5CB09-8EF6-DC39-5019-34A633F5F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CF73-5B36-5D4A-8E11-951B71BA2F9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83362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C8D46381-9309-FBEA-DE52-D8AE5D6700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A71AA7E5-81B3-CD08-E280-3A87D25E04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7E7617D2-9FE6-623F-C30E-701DCB3C6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686F3-B1B8-9145-BFED-6656732B493E}" type="datetimeFigureOut">
              <a:rPr lang="ro-RO" smtClean="0"/>
              <a:t>07.07.2026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5C3190A5-C175-683A-6958-433E4BDD4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419E3F1C-F92B-8289-C548-99AFDF180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CF73-5B36-5D4A-8E11-951B71BA2F9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23570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A5BB6090-D826-88B1-98DA-B5D3B8000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85BC1697-BE02-00E5-4980-8790754C12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82149E6F-A3C4-AFDA-E216-C6D3765971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B686F3-B1B8-9145-BFED-6656732B493E}" type="datetimeFigureOut">
              <a:rPr lang="ro-RO" smtClean="0"/>
              <a:t>07.07.2026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0E3762D6-99EB-2166-BE1D-D5199616DF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037CC8B0-A2C2-F8B9-37E4-ABCFFE1010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40CF73-5B36-5D4A-8E11-951B71BA2F9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30290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CE00F13-73F5-21B9-E3E1-675AD8DC37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34086"/>
            <a:ext cx="9144000" cy="2387600"/>
          </a:xfrm>
        </p:spPr>
        <p:txBody>
          <a:bodyPr>
            <a:noAutofit/>
          </a:bodyPr>
          <a:lstStyle/>
          <a:p>
            <a:pPr lvl="0"/>
            <a:r>
              <a:rPr lang="ro-RO" sz="2300" b="1" dirty="0" err="1"/>
              <a:t>EnviroAim</a:t>
            </a:r>
            <a:br>
              <a:rPr lang="ro-RO" sz="2300" b="1" dirty="0"/>
            </a:br>
            <a:r>
              <a:rPr lang="ro-RO" sz="2300" b="1" dirty="0"/>
              <a:t>AI-Powered </a:t>
            </a:r>
            <a:r>
              <a:rPr lang="ro-RO" sz="2300" b="1" dirty="0" err="1"/>
              <a:t>E-Waste</a:t>
            </a:r>
            <a:r>
              <a:rPr lang="ro-RO" sz="2300" b="1" dirty="0"/>
              <a:t> </a:t>
            </a:r>
            <a:r>
              <a:rPr lang="ro-RO" sz="2300" b="1" dirty="0" err="1"/>
              <a:t>Recycling</a:t>
            </a:r>
            <a:r>
              <a:rPr lang="ro-RO" sz="2300" b="1" dirty="0"/>
              <a:t> Solutions CERTHE Business Skills for the </a:t>
            </a:r>
            <a:r>
              <a:rPr lang="ro-RO" sz="2300" b="1" dirty="0" err="1"/>
              <a:t>Workplace</a:t>
            </a:r>
            <a:br>
              <a:rPr lang="ro-RO" sz="2300" b="1" dirty="0"/>
            </a:br>
            <a:r>
              <a:rPr lang="ro-RO" sz="2300" b="1" dirty="0"/>
              <a:t>Module: LCLM4006 Enterprise &amp; </a:t>
            </a:r>
            <a:r>
              <a:rPr lang="ro-RO" sz="2300" b="1" dirty="0" err="1"/>
              <a:t>Entrepreneurship</a:t>
            </a:r>
            <a:br>
              <a:rPr lang="ro-RO" sz="2300" b="1" dirty="0"/>
            </a:br>
            <a:r>
              <a:rPr lang="ro-RO" sz="2300" b="1" dirty="0" err="1"/>
              <a:t>Assignment</a:t>
            </a:r>
            <a:r>
              <a:rPr lang="ro-RO" sz="2300" b="1" dirty="0"/>
              <a:t>: Individual Business Plan </a:t>
            </a:r>
            <a:r>
              <a:rPr lang="ro-RO" sz="2300" b="1" dirty="0" err="1"/>
              <a:t>Presentation</a:t>
            </a:r>
            <a:br>
              <a:rPr lang="ro-RO" sz="2300" b="1" dirty="0"/>
            </a:br>
            <a:r>
              <a:rPr lang="ro-RO" sz="2300" b="1" dirty="0" err="1"/>
              <a:t>Lecturer</a:t>
            </a:r>
            <a:r>
              <a:rPr lang="ro-RO" sz="2300" b="1" dirty="0"/>
              <a:t>: Rebecca </a:t>
            </a:r>
            <a:r>
              <a:rPr lang="ro-RO" sz="2300" b="1" dirty="0" err="1"/>
              <a:t>Stewa</a:t>
            </a:r>
            <a:br>
              <a:rPr lang="ro-RO" sz="2300" b="1" dirty="0"/>
            </a:br>
            <a:endParaRPr lang="ro-RO" sz="2300" b="1" dirty="0"/>
          </a:p>
        </p:txBody>
      </p:sp>
    </p:spTree>
    <p:extLst>
      <p:ext uri="{BB962C8B-B14F-4D97-AF65-F5344CB8AC3E}">
        <p14:creationId xmlns:p14="http://schemas.microsoft.com/office/powerpoint/2010/main" val="3153861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C3E1FEE-7A0D-6F6B-0295-85BABB480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b="1" i="1" dirty="0"/>
              <a:t>Business Idea </a:t>
            </a:r>
            <a:r>
              <a:rPr lang="ro-RO" b="1" i="1" dirty="0" err="1"/>
              <a:t>Overview</a:t>
            </a:r>
            <a:br>
              <a:rPr lang="ro-RO" b="1" i="1" dirty="0"/>
            </a:br>
            <a:endParaRPr lang="ro-RO" b="1" i="1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CD0AF09D-A2D0-E9D6-1817-B930365A7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ro-RO" b="1" i="1" dirty="0"/>
              <a:t>The Problem</a:t>
            </a:r>
          </a:p>
          <a:p>
            <a:pPr lvl="0"/>
            <a:r>
              <a:rPr lang="ro-RO" b="1" i="1" dirty="0"/>
              <a:t>Rapid </a:t>
            </a:r>
            <a:r>
              <a:rPr lang="ro-RO" b="1" i="1" dirty="0" err="1"/>
              <a:t>growth</a:t>
            </a:r>
            <a:r>
              <a:rPr lang="ro-RO" b="1" i="1" dirty="0"/>
              <a:t> of electronic </a:t>
            </a:r>
            <a:r>
              <a:rPr lang="ro-RO" b="1" i="1" dirty="0" err="1"/>
              <a:t>waste</a:t>
            </a:r>
            <a:r>
              <a:rPr lang="ro-RO" b="1" i="1" dirty="0"/>
              <a:t> in the UK</a:t>
            </a:r>
          </a:p>
          <a:p>
            <a:pPr lvl="0"/>
            <a:r>
              <a:rPr lang="ro-RO" b="1" i="1" dirty="0" err="1"/>
              <a:t>Traditional</a:t>
            </a:r>
            <a:r>
              <a:rPr lang="ro-RO" b="1" i="1" dirty="0"/>
              <a:t> </a:t>
            </a:r>
            <a:r>
              <a:rPr lang="ro-RO" b="1" i="1" dirty="0" err="1"/>
              <a:t>recycling</a:t>
            </a:r>
            <a:r>
              <a:rPr lang="ro-RO" b="1" i="1" dirty="0"/>
              <a:t> </a:t>
            </a:r>
            <a:r>
              <a:rPr lang="ro-RO" b="1" i="1" dirty="0" err="1"/>
              <a:t>methods</a:t>
            </a:r>
            <a:r>
              <a:rPr lang="ro-RO" b="1" i="1" dirty="0"/>
              <a:t> are slow and </a:t>
            </a:r>
            <a:r>
              <a:rPr lang="ro-RO" b="1" i="1" dirty="0" err="1"/>
              <a:t>labour-intensive</a:t>
            </a:r>
            <a:endParaRPr lang="ro-RO" b="1" i="1" dirty="0"/>
          </a:p>
          <a:p>
            <a:r>
              <a:rPr lang="ro-RO" b="1" i="1" dirty="0"/>
              <a:t>Our Solution</a:t>
            </a:r>
          </a:p>
          <a:p>
            <a:pPr lvl="0"/>
            <a:r>
              <a:rPr lang="ro-RO" b="1" i="1" dirty="0" err="1"/>
              <a:t>Enromac</a:t>
            </a:r>
            <a:r>
              <a:rPr lang="ro-RO" b="1" i="1" dirty="0"/>
              <a:t>: AI-powered electronic </a:t>
            </a:r>
            <a:r>
              <a:rPr lang="ro-RO" b="1" i="1" dirty="0" err="1"/>
              <a:t>waste</a:t>
            </a:r>
            <a:r>
              <a:rPr lang="ro-RO" b="1" i="1" dirty="0"/>
              <a:t> </a:t>
            </a:r>
            <a:r>
              <a:rPr lang="ro-RO" b="1" i="1" dirty="0" err="1"/>
              <a:t>recycling</a:t>
            </a:r>
            <a:r>
              <a:rPr lang="ro-RO" b="1" i="1" dirty="0"/>
              <a:t> technology</a:t>
            </a:r>
          </a:p>
          <a:p>
            <a:pPr lvl="0"/>
            <a:r>
              <a:rPr lang="ro-RO" b="1" i="1" dirty="0" err="1"/>
              <a:t>Faster</a:t>
            </a:r>
            <a:r>
              <a:rPr lang="ro-RO" b="1" i="1" dirty="0"/>
              <a:t> </a:t>
            </a:r>
            <a:r>
              <a:rPr lang="ro-RO" b="1" i="1" dirty="0" err="1"/>
              <a:t>sorting</a:t>
            </a:r>
            <a:r>
              <a:rPr lang="ro-RO" b="1" i="1" dirty="0"/>
              <a:t> and </a:t>
            </a:r>
            <a:r>
              <a:rPr lang="ro-RO" b="1" i="1" dirty="0" err="1"/>
              <a:t>recycling</a:t>
            </a:r>
            <a:r>
              <a:rPr lang="ro-RO" b="1" i="1" dirty="0"/>
              <a:t> </a:t>
            </a:r>
            <a:r>
              <a:rPr lang="ro-RO" b="1" i="1" dirty="0" err="1"/>
              <a:t>process</a:t>
            </a:r>
            <a:endParaRPr lang="ro-RO" b="1" i="1" dirty="0"/>
          </a:p>
          <a:p>
            <a:pPr lvl="0"/>
            <a:r>
              <a:rPr lang="ro-RO" b="1" i="1" dirty="0"/>
              <a:t>Supports businesses in </a:t>
            </a:r>
            <a:r>
              <a:rPr lang="ro-RO" b="1" i="1" dirty="0" err="1"/>
              <a:t>achieving</a:t>
            </a:r>
            <a:r>
              <a:rPr lang="ro-RO" b="1" i="1" dirty="0"/>
              <a:t> </a:t>
            </a:r>
            <a:r>
              <a:rPr lang="ro-RO" b="1" i="1" dirty="0" err="1"/>
              <a:t>sustainability</a:t>
            </a:r>
            <a:r>
              <a:rPr lang="ro-RO" b="1" i="1" dirty="0"/>
              <a:t> </a:t>
            </a:r>
            <a:r>
              <a:rPr lang="ro-RO" b="1" i="1" dirty="0" err="1"/>
              <a:t>goals</a:t>
            </a:r>
            <a:endParaRPr lang="ro-RO" b="1" i="1" dirty="0"/>
          </a:p>
          <a:p>
            <a:r>
              <a:rPr lang="ro-RO" b="1" i="1" dirty="0"/>
              <a:t>Unique Selling </a:t>
            </a:r>
            <a:r>
              <a:rPr lang="ro-RO" b="1" i="1" dirty="0" err="1"/>
              <a:t>Proposition</a:t>
            </a:r>
            <a:r>
              <a:rPr lang="ro-RO" b="1" i="1" dirty="0"/>
              <a:t> (USP)</a:t>
            </a:r>
          </a:p>
          <a:p>
            <a:r>
              <a:rPr lang="ro-RO" b="1" i="1" dirty="0"/>
              <a:t>“</a:t>
            </a:r>
            <a:r>
              <a:rPr lang="ro-RO" b="1" i="1" dirty="0" err="1"/>
              <a:t>Transforming</a:t>
            </a:r>
            <a:r>
              <a:rPr lang="ro-RO" b="1" i="1" dirty="0"/>
              <a:t> electronic </a:t>
            </a:r>
            <a:r>
              <a:rPr lang="ro-RO" b="1" i="1" dirty="0" err="1"/>
              <a:t>waste</a:t>
            </a:r>
            <a:r>
              <a:rPr lang="ro-RO" b="1" i="1" dirty="0"/>
              <a:t> </a:t>
            </a:r>
            <a:r>
              <a:rPr lang="ro-RO" b="1" i="1" dirty="0" err="1"/>
              <a:t>into</a:t>
            </a:r>
            <a:r>
              <a:rPr lang="ro-RO" b="1" i="1" dirty="0"/>
              <a:t> </a:t>
            </a:r>
            <a:r>
              <a:rPr lang="ro-RO" b="1" i="1" dirty="0" err="1"/>
              <a:t>sustainable</a:t>
            </a:r>
            <a:r>
              <a:rPr lang="ro-RO" b="1" i="1" dirty="0"/>
              <a:t> value </a:t>
            </a:r>
            <a:r>
              <a:rPr lang="ro-RO" b="1" i="1" dirty="0" err="1"/>
              <a:t>through</a:t>
            </a:r>
            <a:r>
              <a:rPr lang="ro-RO" b="1" i="1" dirty="0"/>
              <a:t> artificial intelligence.”</a:t>
            </a:r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748625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8106DC3-19FB-5D10-42E0-6CA00385A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b="1" i="1" dirty="0"/>
              <a:t>Business </a:t>
            </a:r>
            <a:r>
              <a:rPr lang="ro-RO" b="1" i="1" dirty="0" err="1"/>
              <a:t>Structure</a:t>
            </a:r>
            <a:r>
              <a:rPr lang="ro-RO" b="1" i="1" dirty="0"/>
              <a:t> &amp; Legal Format</a:t>
            </a:r>
            <a:br>
              <a:rPr lang="ro-RO" b="1" i="1" dirty="0"/>
            </a:br>
            <a:endParaRPr lang="ro-RO" b="1" i="1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3188749-F2A3-D44F-505C-1A3D423AFC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ro-RO" b="1" i="1" dirty="0"/>
              <a:t>Management </a:t>
            </a:r>
            <a:r>
              <a:rPr lang="ro-RO" b="1" i="1" dirty="0" err="1"/>
              <a:t>Structure</a:t>
            </a:r>
            <a:endParaRPr lang="ro-RO" b="1" i="1" dirty="0"/>
          </a:p>
          <a:p>
            <a:pPr lvl="0"/>
            <a:r>
              <a:rPr lang="ro-RO" b="1" i="1" dirty="0" err="1"/>
              <a:t>Entrepreneurial</a:t>
            </a:r>
            <a:r>
              <a:rPr lang="ro-RO" b="1" i="1" dirty="0"/>
              <a:t> </a:t>
            </a:r>
            <a:r>
              <a:rPr lang="ro-RO" b="1" i="1" dirty="0" err="1"/>
              <a:t>structure</a:t>
            </a:r>
            <a:r>
              <a:rPr lang="ro-RO" b="1" i="1" dirty="0"/>
              <a:t> </a:t>
            </a:r>
            <a:r>
              <a:rPr lang="ro-RO" b="1" i="1" dirty="0" err="1"/>
              <a:t>suitable</a:t>
            </a:r>
            <a:r>
              <a:rPr lang="ro-RO" b="1" i="1" dirty="0"/>
              <a:t> for </a:t>
            </a:r>
            <a:r>
              <a:rPr lang="ro-RO" b="1" i="1" dirty="0" err="1"/>
              <a:t>startup</a:t>
            </a:r>
            <a:r>
              <a:rPr lang="ro-RO" b="1" i="1" dirty="0"/>
              <a:t> </a:t>
            </a:r>
            <a:r>
              <a:rPr lang="ro-RO" b="1" i="1" dirty="0" err="1"/>
              <a:t>growth</a:t>
            </a:r>
            <a:endParaRPr lang="ro-RO" b="1" i="1" dirty="0"/>
          </a:p>
          <a:p>
            <a:pPr lvl="0"/>
            <a:r>
              <a:rPr lang="ro-RO" b="1" i="1" dirty="0" err="1"/>
              <a:t>Founder-led</a:t>
            </a:r>
            <a:r>
              <a:rPr lang="ro-RO" b="1" i="1" dirty="0"/>
              <a:t> decision </a:t>
            </a:r>
            <a:r>
              <a:rPr lang="ro-RO" b="1" i="1" dirty="0" err="1"/>
              <a:t>making</a:t>
            </a:r>
            <a:endParaRPr lang="ro-RO" b="1" i="1" dirty="0"/>
          </a:p>
          <a:p>
            <a:pPr lvl="0"/>
            <a:r>
              <a:rPr lang="ro-RO" b="1" i="1" dirty="0"/>
              <a:t>Small specialist </a:t>
            </a:r>
            <a:r>
              <a:rPr lang="ro-RO" b="1" i="1" dirty="0" err="1"/>
              <a:t>teams</a:t>
            </a:r>
            <a:r>
              <a:rPr lang="ro-RO" b="1" i="1" dirty="0"/>
              <a:t>:</a:t>
            </a:r>
          </a:p>
          <a:p>
            <a:pPr lvl="1"/>
            <a:r>
              <a:rPr lang="ro-RO" b="1" i="1" dirty="0"/>
              <a:t>Technology &amp; R&amp;D</a:t>
            </a:r>
          </a:p>
          <a:p>
            <a:pPr lvl="1"/>
            <a:r>
              <a:rPr lang="ro-RO" b="1" i="1" dirty="0"/>
              <a:t>Operations</a:t>
            </a:r>
          </a:p>
          <a:p>
            <a:pPr lvl="1"/>
            <a:r>
              <a:rPr lang="ro-RO" b="1" i="1" dirty="0"/>
              <a:t>Marketing &amp; Sales</a:t>
            </a:r>
          </a:p>
          <a:p>
            <a:r>
              <a:rPr lang="ro-RO" b="1" i="1" dirty="0"/>
              <a:t>Legal Format</a:t>
            </a:r>
          </a:p>
          <a:p>
            <a:pPr lvl="0"/>
            <a:r>
              <a:rPr lang="ro-RO" b="1" i="1" dirty="0"/>
              <a:t>Sole </a:t>
            </a:r>
            <a:r>
              <a:rPr lang="ro-RO" b="1" i="1" dirty="0" err="1"/>
              <a:t>Proprietorship</a:t>
            </a:r>
            <a:endParaRPr lang="ro-RO" b="1" i="1" dirty="0"/>
          </a:p>
          <a:p>
            <a:pPr lvl="0"/>
            <a:r>
              <a:rPr lang="ro-RO" b="1" i="1" dirty="0" err="1"/>
              <a:t>Founder</a:t>
            </a:r>
            <a:r>
              <a:rPr lang="ro-RO" b="1" i="1" dirty="0"/>
              <a:t> </a:t>
            </a:r>
            <a:r>
              <a:rPr lang="ro-RO" b="1" i="1" dirty="0" err="1"/>
              <a:t>owns</a:t>
            </a:r>
            <a:r>
              <a:rPr lang="ro-RO" b="1" i="1" dirty="0"/>
              <a:t> and </a:t>
            </a:r>
            <a:r>
              <a:rPr lang="ro-RO" b="1" i="1" dirty="0" err="1"/>
              <a:t>controls</a:t>
            </a:r>
            <a:r>
              <a:rPr lang="ro-RO" b="1" i="1" dirty="0"/>
              <a:t> the business</a:t>
            </a:r>
          </a:p>
          <a:p>
            <a:pPr lvl="0"/>
            <a:r>
              <a:rPr lang="ro-RO" b="1" i="1" dirty="0"/>
              <a:t>Simple </a:t>
            </a:r>
            <a:r>
              <a:rPr lang="ro-RO" b="1" i="1" dirty="0" err="1"/>
              <a:t>structure</a:t>
            </a:r>
            <a:r>
              <a:rPr lang="ro-RO" b="1" i="1" dirty="0"/>
              <a:t> with low </a:t>
            </a:r>
            <a:r>
              <a:rPr lang="ro-RO" b="1" i="1" dirty="0" err="1"/>
              <a:t>initial</a:t>
            </a:r>
            <a:r>
              <a:rPr lang="ro-RO" b="1" i="1" dirty="0"/>
              <a:t> administration </a:t>
            </a:r>
            <a:r>
              <a:rPr lang="ro-RO" b="1" i="1" dirty="0" err="1"/>
              <a:t>costs</a:t>
            </a:r>
            <a:endParaRPr lang="ro-RO" b="1" i="1" dirty="0"/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4293013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5100AE2-D166-D663-2E80-80CBF45EF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o-RO" b="1" i="1"/>
              <a:t>Market Opportunity &amp; External Factors (PESTEL)</a:t>
            </a:r>
            <a:br>
              <a:rPr lang="ro-RO" b="1"/>
            </a:br>
            <a:endParaRPr lang="ro-RO" dirty="0"/>
          </a:p>
        </p:txBody>
      </p:sp>
      <p:pic>
        <p:nvPicPr>
          <p:cNvPr id="4" name="Substituent conținut 3">
            <a:extLst>
              <a:ext uri="{FF2B5EF4-FFF2-40B4-BE49-F238E27FC236}">
                <a16:creationId xmlns:a16="http://schemas.microsoft.com/office/drawing/2014/main" id="{C9B67FFB-1F21-7B06-EBB6-994947A584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13" y="1432821"/>
            <a:ext cx="11592820" cy="5425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870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AD93A63-1925-C7DE-77F4-20C1FDE54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b="1" i="1" dirty="0"/>
              <a:t>Competitive </a:t>
            </a:r>
            <a:r>
              <a:rPr lang="ro-RO" b="1" i="1" dirty="0" err="1"/>
              <a:t>Advantage</a:t>
            </a:r>
            <a:br>
              <a:rPr lang="ro-RO" b="1" i="1" dirty="0"/>
            </a:br>
            <a:endParaRPr lang="ro-RO" b="1" i="1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BBD6E22-B05D-F01D-A035-A7BA9967B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ro-RO" b="1" i="1" dirty="0"/>
              <a:t>Why </a:t>
            </a:r>
            <a:r>
              <a:rPr lang="ro-RO" b="1" i="1" dirty="0" err="1"/>
              <a:t>EnviroAim</a:t>
            </a:r>
            <a:r>
              <a:rPr lang="ro-RO" b="1" i="1" dirty="0"/>
              <a:t> Can </a:t>
            </a:r>
            <a:r>
              <a:rPr lang="ro-RO" b="1" i="1" dirty="0" err="1"/>
              <a:t>Compete</a:t>
            </a:r>
            <a:endParaRPr lang="ro-RO" b="1" i="1" dirty="0"/>
          </a:p>
          <a:p>
            <a:r>
              <a:rPr lang="ro-RO" b="1" i="1" dirty="0" err="1"/>
              <a:t>Competitors</a:t>
            </a:r>
            <a:r>
              <a:rPr lang="ro-RO" b="1" i="1" dirty="0"/>
              <a:t>:</a:t>
            </a:r>
          </a:p>
          <a:p>
            <a:pPr lvl="0"/>
            <a:r>
              <a:rPr lang="ro-RO" b="1" i="1" dirty="0" err="1"/>
              <a:t>Traditional</a:t>
            </a:r>
            <a:r>
              <a:rPr lang="ro-RO" b="1" i="1" dirty="0"/>
              <a:t> </a:t>
            </a:r>
            <a:r>
              <a:rPr lang="ro-RO" b="1" i="1" dirty="0" err="1"/>
              <a:t>recycling</a:t>
            </a:r>
            <a:r>
              <a:rPr lang="ro-RO" b="1" i="1" dirty="0"/>
              <a:t> </a:t>
            </a:r>
            <a:r>
              <a:rPr lang="ro-RO" b="1" i="1" dirty="0" err="1"/>
              <a:t>companies</a:t>
            </a:r>
            <a:endParaRPr lang="ro-RO" b="1" i="1" dirty="0"/>
          </a:p>
          <a:p>
            <a:pPr lvl="0"/>
            <a:r>
              <a:rPr lang="ro-RO" b="1" i="1" dirty="0"/>
              <a:t>Manual processing </a:t>
            </a:r>
            <a:r>
              <a:rPr lang="ro-RO" b="1" i="1" dirty="0" err="1"/>
              <a:t>methods</a:t>
            </a:r>
            <a:endParaRPr lang="ro-RO" b="1" i="1" dirty="0"/>
          </a:p>
          <a:p>
            <a:r>
              <a:rPr lang="ro-RO" b="1" i="1" dirty="0" err="1"/>
              <a:t>EnviroAim</a:t>
            </a:r>
            <a:r>
              <a:rPr lang="ro-RO" b="1" i="1" dirty="0"/>
              <a:t> </a:t>
            </a:r>
            <a:r>
              <a:rPr lang="ro-RO" b="1" i="1" dirty="0" err="1"/>
              <a:t>advantage</a:t>
            </a:r>
            <a:r>
              <a:rPr lang="ro-RO" b="1" i="1" dirty="0"/>
              <a:t>:</a:t>
            </a:r>
            <a:br>
              <a:rPr lang="ro-RO" b="1" i="1" dirty="0"/>
            </a:br>
            <a:r>
              <a:rPr lang="ro-RO" b="1" i="1" dirty="0"/>
              <a:t>✓ AI </a:t>
            </a:r>
            <a:r>
              <a:rPr lang="ro-RO" b="1" i="1" dirty="0" err="1"/>
              <a:t>automation</a:t>
            </a:r>
            <a:br>
              <a:rPr lang="ro-RO" b="1" i="1" dirty="0"/>
            </a:br>
            <a:r>
              <a:rPr lang="ro-RO" b="1" i="1" dirty="0"/>
              <a:t>✓ </a:t>
            </a:r>
            <a:r>
              <a:rPr lang="ro-RO" b="1" i="1" dirty="0" err="1"/>
              <a:t>Faster</a:t>
            </a:r>
            <a:r>
              <a:rPr lang="ro-RO" b="1" i="1" dirty="0"/>
              <a:t> </a:t>
            </a:r>
            <a:r>
              <a:rPr lang="ro-RO" b="1" i="1" dirty="0" err="1"/>
              <a:t>recycling</a:t>
            </a:r>
            <a:r>
              <a:rPr lang="ro-RO" b="1" i="1" dirty="0"/>
              <a:t> </a:t>
            </a:r>
            <a:r>
              <a:rPr lang="ro-RO" b="1" i="1" dirty="0" err="1"/>
              <a:t>process</a:t>
            </a:r>
            <a:br>
              <a:rPr lang="ro-RO" b="1" i="1" dirty="0"/>
            </a:br>
            <a:r>
              <a:rPr lang="ro-RO" b="1" i="1" dirty="0"/>
              <a:t>✓ </a:t>
            </a:r>
            <a:r>
              <a:rPr lang="ro-RO" b="1" i="1" dirty="0" err="1"/>
              <a:t>Sustainable</a:t>
            </a:r>
            <a:r>
              <a:rPr lang="ro-RO" b="1" i="1" dirty="0"/>
              <a:t> business model</a:t>
            </a:r>
            <a:br>
              <a:rPr lang="ro-RO" b="1" i="1" dirty="0"/>
            </a:br>
            <a:r>
              <a:rPr lang="ro-RO" b="1" i="1" dirty="0"/>
              <a:t>✓ </a:t>
            </a:r>
            <a:r>
              <a:rPr lang="ro-RO" b="1" i="1" dirty="0" err="1"/>
              <a:t>Lower</a:t>
            </a:r>
            <a:r>
              <a:rPr lang="ro-RO" b="1" i="1" dirty="0"/>
              <a:t> </a:t>
            </a:r>
            <a:r>
              <a:rPr lang="ro-RO" b="1" i="1" dirty="0" err="1"/>
              <a:t>long-term</a:t>
            </a:r>
            <a:r>
              <a:rPr lang="ro-RO" b="1" i="1" dirty="0"/>
              <a:t> </a:t>
            </a:r>
            <a:r>
              <a:rPr lang="ro-RO" b="1" i="1" dirty="0" err="1"/>
              <a:t>operational</a:t>
            </a:r>
            <a:r>
              <a:rPr lang="ro-RO" b="1" i="1" dirty="0"/>
              <a:t> </a:t>
            </a:r>
            <a:r>
              <a:rPr lang="ro-RO" b="1" i="1" dirty="0" err="1"/>
              <a:t>costs</a:t>
            </a:r>
            <a:endParaRPr lang="ro-RO" b="1" i="1" dirty="0"/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3498775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D45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7A76B057-2567-70B7-A279-ECFC9590E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i="1">
                <a:solidFill>
                  <a:srgbClr val="FFFFFF"/>
                </a:solidFill>
              </a:rPr>
              <a:t>Marketing Strategy 1</a:t>
            </a:r>
            <a:br>
              <a:rPr lang="en-US" sz="3600" b="1" i="1">
                <a:solidFill>
                  <a:srgbClr val="FFFFFF"/>
                </a:solidFill>
              </a:rPr>
            </a:br>
            <a:endParaRPr lang="en-US" sz="3600" b="1" i="1">
              <a:solidFill>
                <a:srgbClr val="FFFFFF"/>
              </a:solidFill>
            </a:endParaRPr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1535E62E-796B-E60D-EED7-45CBFD6A9F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" r="1" b="1"/>
          <a:stretch>
            <a:fillRect/>
          </a:stretch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41703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Substituent conținut 3">
            <a:extLst>
              <a:ext uri="{FF2B5EF4-FFF2-40B4-BE49-F238E27FC236}">
                <a16:creationId xmlns:a16="http://schemas.microsoft.com/office/drawing/2014/main" id="{56D1CFEF-E7AE-FA64-3C4E-E71AA8B724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87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ubstituent conținut 3">
            <a:extLst>
              <a:ext uri="{FF2B5EF4-FFF2-40B4-BE49-F238E27FC236}">
                <a16:creationId xmlns:a16="http://schemas.microsoft.com/office/drawing/2014/main" id="{684E4798-508A-3DF1-7442-699BA5A607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76" r="-2" b="-2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52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ubstituent conținut 3">
            <a:extLst>
              <a:ext uri="{FF2B5EF4-FFF2-40B4-BE49-F238E27FC236}">
                <a16:creationId xmlns:a16="http://schemas.microsoft.com/office/drawing/2014/main" id="{F5629DB7-913A-8159-4C7F-0527016254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"/>
            <a:ext cx="1219199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011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Substituent conținut 3">
            <a:extLst>
              <a:ext uri="{FF2B5EF4-FFF2-40B4-BE49-F238E27FC236}">
                <a16:creationId xmlns:a16="http://schemas.microsoft.com/office/drawing/2014/main" id="{36B04529-5373-58B7-333F-EAAE07A076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77" b="636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161930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10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10</vt:i4>
      </vt:variant>
    </vt:vector>
  </HeadingPairs>
  <TitlesOfParts>
    <vt:vector size="11" baseType="lpstr">
      <vt:lpstr>Temă Office</vt:lpstr>
      <vt:lpstr>EnviroAim AI-Powered E-Waste Recycling Solutions CERTHE Business Skills for the Workplace Module: LCLM4006 Enterprise &amp; Entrepreneurship Assignment: Individual Business Plan Presentation Lecturer: Rebecca Stewa </vt:lpstr>
      <vt:lpstr>Business Idea Overview </vt:lpstr>
      <vt:lpstr>Business Structure &amp; Legal Format </vt:lpstr>
      <vt:lpstr>Market Opportunity &amp; External Factors (PESTEL) </vt:lpstr>
      <vt:lpstr>Competitive Advantage </vt:lpstr>
      <vt:lpstr>Marketing Strategy 1 </vt:lpstr>
      <vt:lpstr>Prezentare PowerPoint</vt:lpstr>
      <vt:lpstr>Prezentare PowerPoint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EnviroAim AI-Powered E-Waste Recycling Solutions CERTHE Business Skills for the Workplace Module: LCLM4006 Enterprise &amp; Entrepreneurship Assignment: Individual Business Plan Presentation Lecturer: Rebecca Stewa </dc:title>
  <dc:creator>Cristian Dumitru (2438147)</dc:creator>
  <cp:lastModifiedBy>Cristian Dumitru (2438147)</cp:lastModifiedBy>
  <cp:revision>1</cp:revision>
  <dcterms:created xsi:type="dcterms:W3CDTF">2026-07-07T13:01:56Z</dcterms:created>
  <dcterms:modified xsi:type="dcterms:W3CDTF">2026-07-07T13:39:59Z</dcterms:modified>
</cp:coreProperties>
</file>