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868"/>
    <p:restoredTop sz="95345"/>
  </p:normalViewPr>
  <p:slideViewPr>
    <p:cSldViewPr snapToGrid="0" snapToObjects="1">
      <p:cViewPr>
        <p:scale>
          <a:sx n="97" d="100"/>
          <a:sy n="97" d="100"/>
        </p:scale>
        <p:origin x="106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215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1/12/20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607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4863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1/12/20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195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1/12/20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66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066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1/12/20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847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1/12/20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408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8A87A34-81AB-432B-8DAE-1953F412C126}" type="datetimeFigureOut">
              <a:rPr lang="en-US" smtClean="0"/>
              <a:t>1/12/20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543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539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7137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069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131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b.ebscohost.com/abstract" TargetMode="External"/><Relationship Id="rId2" Type="http://schemas.openxmlformats.org/officeDocument/2006/relationships/hyperlink" Target="https://www.oxbridgeessays.com/blog/essay-writing-tips/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58AF1F9-0B1C-C343-B56D-3C4258BE0E36}"/>
              </a:ext>
            </a:extLst>
          </p:cNvPr>
          <p:cNvSpPr txBox="1"/>
          <p:nvPr/>
        </p:nvSpPr>
        <p:spPr>
          <a:xfrm>
            <a:off x="7867513" y="4228043"/>
            <a:ext cx="510091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Wider reading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Quoting and paraphrasing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Plagiarism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Study buddy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academic language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668BED-5FB4-624E-9C36-F729B040CFF6}"/>
              </a:ext>
            </a:extLst>
          </p:cNvPr>
          <p:cNvSpPr txBox="1"/>
          <p:nvPr/>
        </p:nvSpPr>
        <p:spPr>
          <a:xfrm>
            <a:off x="7613908" y="1135247"/>
            <a:ext cx="399648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Good academic writing skills show professional development.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482A560-915C-B145-97B0-AD843D2B5E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5549" y="974938"/>
            <a:ext cx="2621263" cy="251116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127F499-C26F-2149-BF5E-AD77C2B2C8B8}"/>
              </a:ext>
            </a:extLst>
          </p:cNvPr>
          <p:cNvSpPr/>
          <p:nvPr/>
        </p:nvSpPr>
        <p:spPr>
          <a:xfrm>
            <a:off x="2049720" y="73418"/>
            <a:ext cx="72256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Academic writing skills.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A800B5-F0F8-0E4A-8B90-844DBD032940}"/>
              </a:ext>
            </a:extLst>
          </p:cNvPr>
          <p:cNvSpPr txBox="1"/>
          <p:nvPr/>
        </p:nvSpPr>
        <p:spPr>
          <a:xfrm>
            <a:off x="239558" y="974938"/>
            <a:ext cx="31268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 does is academic writing skills involve?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93B0F84-10E1-E34A-A70D-49D9A11E8453}"/>
              </a:ext>
            </a:extLst>
          </p:cNvPr>
          <p:cNvSpPr txBox="1"/>
          <p:nvPr/>
        </p:nvSpPr>
        <p:spPr>
          <a:xfrm>
            <a:off x="-48795" y="3843322"/>
            <a:ext cx="649620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rgbClr val="FF0000"/>
              </a:solidFill>
            </a:endParaRP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Structured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Planed and focused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Appropriate language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Referencing </a:t>
            </a:r>
          </a:p>
          <a:p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802918D-A6A8-8B4B-A2CC-DE6B1E057A14}"/>
              </a:ext>
            </a:extLst>
          </p:cNvPr>
          <p:cNvSpPr/>
          <p:nvPr/>
        </p:nvSpPr>
        <p:spPr>
          <a:xfrm>
            <a:off x="-14992" y="3704823"/>
            <a:ext cx="5492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task and question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29BBBF-2BB1-CF4E-A1AC-4EB8B2D01B61}"/>
              </a:ext>
            </a:extLst>
          </p:cNvPr>
          <p:cNvSpPr/>
          <p:nvPr/>
        </p:nvSpPr>
        <p:spPr>
          <a:xfrm>
            <a:off x="5511020" y="3471305"/>
            <a:ext cx="2621264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How to achieve effective academic writing skills</a:t>
            </a:r>
            <a:r>
              <a:rPr lang="en-US" sz="2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DF78151-4D7F-A641-AFE9-D5837E722D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7516" y="4585464"/>
            <a:ext cx="1955020" cy="190125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5594119-C285-C347-AFE9-358ADD9BC0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7123" y="2899020"/>
            <a:ext cx="2650059" cy="1494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453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18357-189F-684C-957E-64F8ED59B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1937C6-4F32-7549-8C8F-F0361DAAFFDF}"/>
              </a:ext>
            </a:extLst>
          </p:cNvPr>
          <p:cNvSpPr txBox="1"/>
          <p:nvPr/>
        </p:nvSpPr>
        <p:spPr>
          <a:xfrm>
            <a:off x="913775" y="3012141"/>
            <a:ext cx="1036445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 </a:t>
            </a:r>
            <a:r>
              <a:rPr lang="en-GB" dirty="0" err="1"/>
              <a:t>Library.leeds.ac.uk</a:t>
            </a:r>
            <a:r>
              <a:rPr lang="en-GB" dirty="0"/>
              <a:t>. (2020). </a:t>
            </a:r>
            <a:r>
              <a:rPr lang="en-GB" i="1" dirty="0"/>
              <a:t>Academic writing</a:t>
            </a:r>
            <a:r>
              <a:rPr lang="en-GB" dirty="0"/>
              <a:t>. [online] Available at: https://</a:t>
            </a:r>
            <a:r>
              <a:rPr lang="en-GB" dirty="0" err="1"/>
              <a:t>library.leeds.ac.uk</a:t>
            </a:r>
            <a:r>
              <a:rPr lang="en-GB" dirty="0"/>
              <a:t>/info/14011/writing/106/</a:t>
            </a:r>
            <a:r>
              <a:rPr lang="en-GB" dirty="0" err="1"/>
              <a:t>academic_writing</a:t>
            </a:r>
            <a:r>
              <a:rPr lang="en-GB" dirty="0"/>
              <a:t> [Accessed 12 Jan. 2020].</a:t>
            </a:r>
          </a:p>
          <a:p>
            <a:endParaRPr lang="en-GB" dirty="0"/>
          </a:p>
          <a:p>
            <a:r>
              <a:rPr lang="en-GB" dirty="0"/>
              <a:t>8 tips for great essay writing | Oxbridge Essays. (2020). Retrieved 12 January 2020, from </a:t>
            </a:r>
            <a:r>
              <a:rPr lang="en-GB" dirty="0">
                <a:hlinkClick r:id="rId2"/>
              </a:rPr>
              <a:t>https://www.oxbridgeessays.com/blog/essay-writing-tips/</a:t>
            </a:r>
            <a:endParaRPr lang="en-GB" dirty="0"/>
          </a:p>
          <a:p>
            <a:endParaRPr lang="en-GB" dirty="0"/>
          </a:p>
          <a:p>
            <a:r>
              <a:rPr lang="en-GB" dirty="0"/>
              <a:t>Lloyd, &amp; Marjorie. (2020). EBSCOhost | 25542633 | Developing academic writing skills: the PROCESS framework. Retrieved 12 January 2020, from </a:t>
            </a:r>
            <a:r>
              <a:rPr lang="en-GB" dirty="0">
                <a:hlinkClick r:id="rId3"/>
              </a:rPr>
              <a:t>https://web.b.ebscohost.com/abstract</a:t>
            </a:r>
            <a:r>
              <a:rPr lang="en-GB" dirty="0"/>
              <a:t>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556194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{8DAA37EA-87E7-2846-BD8D-2E3064CD531D}tf10001120</Template>
  <TotalTime>187</TotalTime>
  <Words>173</Words>
  <Application>Microsoft Macintosh PowerPoint</Application>
  <PresentationFormat>Widescreen</PresentationFormat>
  <Paragraphs>23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Gill Sans MT</vt:lpstr>
      <vt:lpstr>Times New Roman</vt:lpstr>
      <vt:lpstr>Parcel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 skills. </dc:title>
  <dc:creator>Microsoft Office User</dc:creator>
  <cp:lastModifiedBy>Microsoft Office User</cp:lastModifiedBy>
  <cp:revision>6</cp:revision>
  <dcterms:created xsi:type="dcterms:W3CDTF">2020-01-12T19:56:47Z</dcterms:created>
  <dcterms:modified xsi:type="dcterms:W3CDTF">2020-01-12T23:04:27Z</dcterms:modified>
</cp:coreProperties>
</file>