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57" r:id="rId6"/>
    <p:sldId id="258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6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48" autoAdjust="0"/>
    <p:restoredTop sz="94660"/>
  </p:normalViewPr>
  <p:slideViewPr>
    <p:cSldViewPr snapToGrid="0">
      <p:cViewPr varScale="1">
        <p:scale>
          <a:sx n="82" d="100"/>
          <a:sy n="82" d="100"/>
        </p:scale>
        <p:origin x="557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29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29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4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544924-6189-44EB-8D60-2D954E36949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09F34B-AE2F-443F-AF16-244493ED05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Student Name:</a:t>
          </a:r>
          <a:r>
            <a:rPr lang="en-US" b="0" i="0" baseline="0" dirty="0"/>
            <a:t> Chetanbharthi Atit </a:t>
          </a:r>
          <a:endParaRPr lang="en-US" dirty="0"/>
        </a:p>
      </dgm:t>
    </dgm:pt>
    <dgm:pt modelId="{0418DB6A-1A3B-4579-9269-DCB8811CF309}" type="parTrans" cxnId="{DBB22B07-3800-4901-A754-446F99E36B8E}">
      <dgm:prSet/>
      <dgm:spPr/>
      <dgm:t>
        <a:bodyPr/>
        <a:lstStyle/>
        <a:p>
          <a:endParaRPr lang="en-US"/>
        </a:p>
      </dgm:t>
    </dgm:pt>
    <dgm:pt modelId="{A345E719-B6BE-4B7F-AEBD-677CC0596A07}" type="sibTrans" cxnId="{DBB22B07-3800-4901-A754-446F99E36B8E}">
      <dgm:prSet/>
      <dgm:spPr/>
      <dgm:t>
        <a:bodyPr/>
        <a:lstStyle/>
        <a:p>
          <a:endParaRPr lang="en-US"/>
        </a:p>
      </dgm:t>
    </dgm:pt>
    <dgm:pt modelId="{706EF575-E7D2-4D69-8E61-6B0140CB47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Student ID:</a:t>
          </a:r>
          <a:r>
            <a:rPr lang="en-US" b="0" i="0" baseline="0" dirty="0"/>
            <a:t> 2522450 </a:t>
          </a:r>
          <a:endParaRPr lang="en-US" dirty="0"/>
        </a:p>
      </dgm:t>
    </dgm:pt>
    <dgm:pt modelId="{1DB58039-DC4D-48E2-B8A3-1A65C8D9AF76}" type="parTrans" cxnId="{594EC6C5-8B09-4654-B8EE-5FB2830E2CB0}">
      <dgm:prSet/>
      <dgm:spPr/>
      <dgm:t>
        <a:bodyPr/>
        <a:lstStyle/>
        <a:p>
          <a:endParaRPr lang="en-US"/>
        </a:p>
      </dgm:t>
    </dgm:pt>
    <dgm:pt modelId="{A788211F-A5B4-47FE-9883-193C8C7A8EDA}" type="sibTrans" cxnId="{594EC6C5-8B09-4654-B8EE-5FB2830E2CB0}">
      <dgm:prSet/>
      <dgm:spPr/>
      <dgm:t>
        <a:bodyPr/>
        <a:lstStyle/>
        <a:p>
          <a:endParaRPr lang="en-US"/>
        </a:p>
      </dgm:t>
    </dgm:pt>
    <dgm:pt modelId="{F1AC2D8C-40FD-497C-A7A7-F2031AF1F6D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Module:</a:t>
          </a:r>
          <a:r>
            <a:rPr lang="en-US" b="0" i="0" baseline="0" dirty="0"/>
            <a:t> Research Methods and Professional Development (ACFA7004) </a:t>
          </a:r>
          <a:endParaRPr lang="en-US" dirty="0"/>
        </a:p>
      </dgm:t>
    </dgm:pt>
    <dgm:pt modelId="{81C5C997-8C13-4462-9345-C888A40D9E38}" type="parTrans" cxnId="{F31177A8-6139-4F59-94AD-73F73F2AAA6F}">
      <dgm:prSet/>
      <dgm:spPr/>
      <dgm:t>
        <a:bodyPr/>
        <a:lstStyle/>
        <a:p>
          <a:endParaRPr lang="en-US"/>
        </a:p>
      </dgm:t>
    </dgm:pt>
    <dgm:pt modelId="{F36673A5-531C-4C48-AE0A-3DE42845191F}" type="sibTrans" cxnId="{F31177A8-6139-4F59-94AD-73F73F2AAA6F}">
      <dgm:prSet/>
      <dgm:spPr/>
      <dgm:t>
        <a:bodyPr/>
        <a:lstStyle/>
        <a:p>
          <a:endParaRPr lang="en-US"/>
        </a:p>
      </dgm:t>
    </dgm:pt>
    <dgm:pt modelId="{8C3463C2-4AB8-484E-944D-1DDAD36014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Lecturer:</a:t>
          </a:r>
          <a:r>
            <a:rPr lang="en-US" b="0" i="0" baseline="0" dirty="0"/>
            <a:t> Dr. </a:t>
          </a:r>
          <a:r>
            <a:rPr lang="en-US" b="0" i="0" baseline="0" dirty="0" err="1"/>
            <a:t>Vijeyananthan</a:t>
          </a:r>
          <a:r>
            <a:rPr lang="en-US" b="0" i="0" baseline="0" dirty="0"/>
            <a:t> </a:t>
          </a:r>
          <a:r>
            <a:rPr lang="en-US" b="0" i="0" baseline="0" dirty="0" err="1"/>
            <a:t>Thayananthan</a:t>
          </a:r>
          <a:r>
            <a:rPr lang="en-US" b="0" i="0" baseline="0" dirty="0"/>
            <a:t> </a:t>
          </a:r>
          <a:endParaRPr lang="en-US" dirty="0"/>
        </a:p>
      </dgm:t>
    </dgm:pt>
    <dgm:pt modelId="{7D337B76-2134-4C7F-A7E6-8CF8530CBE40}" type="parTrans" cxnId="{D5229A22-3C0D-4D1F-BFAE-C2A2CD212098}">
      <dgm:prSet/>
      <dgm:spPr/>
      <dgm:t>
        <a:bodyPr/>
        <a:lstStyle/>
        <a:p>
          <a:endParaRPr lang="en-US"/>
        </a:p>
      </dgm:t>
    </dgm:pt>
    <dgm:pt modelId="{782FD561-8EAE-46C7-9A5D-82E4D14F4DC8}" type="sibTrans" cxnId="{D5229A22-3C0D-4D1F-BFAE-C2A2CD212098}">
      <dgm:prSet/>
      <dgm:spPr/>
      <dgm:t>
        <a:bodyPr/>
        <a:lstStyle/>
        <a:p>
          <a:endParaRPr lang="en-US"/>
        </a:p>
      </dgm:t>
    </dgm:pt>
    <dgm:pt modelId="{981CBF51-72CF-4E04-99D3-6F79C59DED50}" type="pres">
      <dgm:prSet presAssocID="{CF544924-6189-44EB-8D60-2D954E369496}" presName="root" presStyleCnt="0">
        <dgm:presLayoutVars>
          <dgm:dir/>
          <dgm:resizeHandles val="exact"/>
        </dgm:presLayoutVars>
      </dgm:prSet>
      <dgm:spPr/>
    </dgm:pt>
    <dgm:pt modelId="{BF3D5009-49F2-4D3A-A634-EE78155C18AE}" type="pres">
      <dgm:prSet presAssocID="{706EF575-E7D2-4D69-8E61-6B0140CB4781}" presName="compNode" presStyleCnt="0"/>
      <dgm:spPr/>
    </dgm:pt>
    <dgm:pt modelId="{FE443FD7-C488-4055-8435-5F4A5AA29713}" type="pres">
      <dgm:prSet presAssocID="{706EF575-E7D2-4D69-8E61-6B0140CB4781}" presName="bgRect" presStyleLbl="bgShp" presStyleIdx="0" presStyleCnt="4"/>
      <dgm:spPr/>
    </dgm:pt>
    <dgm:pt modelId="{53477868-97D0-4845-941F-A7E1FD868D83}" type="pres">
      <dgm:prSet presAssocID="{706EF575-E7D2-4D69-8E61-6B0140CB47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A538BE72-320C-4904-87BC-061B8EF68298}" type="pres">
      <dgm:prSet presAssocID="{706EF575-E7D2-4D69-8E61-6B0140CB4781}" presName="spaceRect" presStyleCnt="0"/>
      <dgm:spPr/>
    </dgm:pt>
    <dgm:pt modelId="{22A3A01A-A7B4-4DDF-9B5D-CAC8ADD7E4EE}" type="pres">
      <dgm:prSet presAssocID="{706EF575-E7D2-4D69-8E61-6B0140CB4781}" presName="parTx" presStyleLbl="revTx" presStyleIdx="0" presStyleCnt="4">
        <dgm:presLayoutVars>
          <dgm:chMax val="0"/>
          <dgm:chPref val="0"/>
        </dgm:presLayoutVars>
      </dgm:prSet>
      <dgm:spPr/>
    </dgm:pt>
    <dgm:pt modelId="{B7C90289-50FE-4957-B9C3-BEAE496624AE}" type="pres">
      <dgm:prSet presAssocID="{A788211F-A5B4-47FE-9883-193C8C7A8EDA}" presName="sibTrans" presStyleCnt="0"/>
      <dgm:spPr/>
    </dgm:pt>
    <dgm:pt modelId="{DE713A84-45FD-4D3F-9142-BE249FF990F5}" type="pres">
      <dgm:prSet presAssocID="{9909F34B-AE2F-443F-AF16-244493ED0582}" presName="compNode" presStyleCnt="0"/>
      <dgm:spPr/>
    </dgm:pt>
    <dgm:pt modelId="{CA114977-1FE9-4D61-8E8E-9EB255392DCE}" type="pres">
      <dgm:prSet presAssocID="{9909F34B-AE2F-443F-AF16-244493ED0582}" presName="bgRect" presStyleLbl="bgShp" presStyleIdx="1" presStyleCnt="4"/>
      <dgm:spPr/>
    </dgm:pt>
    <dgm:pt modelId="{F5CBA1F5-DAF1-4B77-B524-17BBB535B457}" type="pres">
      <dgm:prSet presAssocID="{9909F34B-AE2F-443F-AF16-244493ED058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F22B4E9-30C1-49DE-ADBB-6C482F622D7F}" type="pres">
      <dgm:prSet presAssocID="{9909F34B-AE2F-443F-AF16-244493ED0582}" presName="spaceRect" presStyleCnt="0"/>
      <dgm:spPr/>
    </dgm:pt>
    <dgm:pt modelId="{D02C64F3-FD42-4F31-BA42-4E771C2CE032}" type="pres">
      <dgm:prSet presAssocID="{9909F34B-AE2F-443F-AF16-244493ED0582}" presName="parTx" presStyleLbl="revTx" presStyleIdx="1" presStyleCnt="4">
        <dgm:presLayoutVars>
          <dgm:chMax val="0"/>
          <dgm:chPref val="0"/>
        </dgm:presLayoutVars>
      </dgm:prSet>
      <dgm:spPr/>
    </dgm:pt>
    <dgm:pt modelId="{73325A12-E5D8-49FE-88DD-167672D8C83B}" type="pres">
      <dgm:prSet presAssocID="{A345E719-B6BE-4B7F-AEBD-677CC0596A07}" presName="sibTrans" presStyleCnt="0"/>
      <dgm:spPr/>
    </dgm:pt>
    <dgm:pt modelId="{55C10F87-FC37-4A9F-A86B-13695D628BCC}" type="pres">
      <dgm:prSet presAssocID="{F1AC2D8C-40FD-497C-A7A7-F2031AF1F6D3}" presName="compNode" presStyleCnt="0"/>
      <dgm:spPr/>
    </dgm:pt>
    <dgm:pt modelId="{D5AA937F-01CA-4FA0-978D-22A3F9C718DB}" type="pres">
      <dgm:prSet presAssocID="{F1AC2D8C-40FD-497C-A7A7-F2031AF1F6D3}" presName="bgRect" presStyleLbl="bgShp" presStyleIdx="2" presStyleCnt="4"/>
      <dgm:spPr/>
    </dgm:pt>
    <dgm:pt modelId="{7F9A9151-C6A0-4D67-A2D7-56E01A420DEA}" type="pres">
      <dgm:prSet presAssocID="{F1AC2D8C-40FD-497C-A7A7-F2031AF1F6D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69532E53-6505-43A7-97FD-D90DB064BC94}" type="pres">
      <dgm:prSet presAssocID="{F1AC2D8C-40FD-497C-A7A7-F2031AF1F6D3}" presName="spaceRect" presStyleCnt="0"/>
      <dgm:spPr/>
    </dgm:pt>
    <dgm:pt modelId="{E62D7ACA-937A-4A89-B177-B0FDAFD661DB}" type="pres">
      <dgm:prSet presAssocID="{F1AC2D8C-40FD-497C-A7A7-F2031AF1F6D3}" presName="parTx" presStyleLbl="revTx" presStyleIdx="2" presStyleCnt="4">
        <dgm:presLayoutVars>
          <dgm:chMax val="0"/>
          <dgm:chPref val="0"/>
        </dgm:presLayoutVars>
      </dgm:prSet>
      <dgm:spPr/>
    </dgm:pt>
    <dgm:pt modelId="{8932322C-638E-493B-8443-91BE2F604704}" type="pres">
      <dgm:prSet presAssocID="{F36673A5-531C-4C48-AE0A-3DE42845191F}" presName="sibTrans" presStyleCnt="0"/>
      <dgm:spPr/>
    </dgm:pt>
    <dgm:pt modelId="{8DFBB41F-3B3E-4511-B06F-20AEF1728DC6}" type="pres">
      <dgm:prSet presAssocID="{8C3463C2-4AB8-484E-944D-1DDAD3601434}" presName="compNode" presStyleCnt="0"/>
      <dgm:spPr/>
    </dgm:pt>
    <dgm:pt modelId="{21D14B02-8F2E-47AC-AF2F-089D03526830}" type="pres">
      <dgm:prSet presAssocID="{8C3463C2-4AB8-484E-944D-1DDAD3601434}" presName="bgRect" presStyleLbl="bgShp" presStyleIdx="3" presStyleCnt="4"/>
      <dgm:spPr/>
    </dgm:pt>
    <dgm:pt modelId="{20FC309C-40AA-45A4-9248-C64D42792EF2}" type="pres">
      <dgm:prSet presAssocID="{8C3463C2-4AB8-484E-944D-1DDAD360143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D153E363-367B-4D9D-94F5-24FA6D1F3454}" type="pres">
      <dgm:prSet presAssocID="{8C3463C2-4AB8-484E-944D-1DDAD3601434}" presName="spaceRect" presStyleCnt="0"/>
      <dgm:spPr/>
    </dgm:pt>
    <dgm:pt modelId="{F2E07C06-9F25-4019-B277-EC9B7685C5FD}" type="pres">
      <dgm:prSet presAssocID="{8C3463C2-4AB8-484E-944D-1DDAD360143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BB22B07-3800-4901-A754-446F99E36B8E}" srcId="{CF544924-6189-44EB-8D60-2D954E369496}" destId="{9909F34B-AE2F-443F-AF16-244493ED0582}" srcOrd="1" destOrd="0" parTransId="{0418DB6A-1A3B-4579-9269-DCB8811CF309}" sibTransId="{A345E719-B6BE-4B7F-AEBD-677CC0596A07}"/>
    <dgm:cxn modelId="{D5229A22-3C0D-4D1F-BFAE-C2A2CD212098}" srcId="{CF544924-6189-44EB-8D60-2D954E369496}" destId="{8C3463C2-4AB8-484E-944D-1DDAD3601434}" srcOrd="3" destOrd="0" parTransId="{7D337B76-2134-4C7F-A7E6-8CF8530CBE40}" sibTransId="{782FD561-8EAE-46C7-9A5D-82E4D14F4DC8}"/>
    <dgm:cxn modelId="{4A884473-6FF2-4889-86B8-4F4837A3D704}" type="presOf" srcId="{8C3463C2-4AB8-484E-944D-1DDAD3601434}" destId="{F2E07C06-9F25-4019-B277-EC9B7685C5FD}" srcOrd="0" destOrd="0" presId="urn:microsoft.com/office/officeart/2018/2/layout/IconVerticalSolidList"/>
    <dgm:cxn modelId="{C395F381-EB8D-4244-987D-427D42837EE0}" type="presOf" srcId="{F1AC2D8C-40FD-497C-A7A7-F2031AF1F6D3}" destId="{E62D7ACA-937A-4A89-B177-B0FDAFD661DB}" srcOrd="0" destOrd="0" presId="urn:microsoft.com/office/officeart/2018/2/layout/IconVerticalSolidList"/>
    <dgm:cxn modelId="{AD35BF8D-AC79-4AE5-BCA6-B96168933703}" type="presOf" srcId="{706EF575-E7D2-4D69-8E61-6B0140CB4781}" destId="{22A3A01A-A7B4-4DDF-9B5D-CAC8ADD7E4EE}" srcOrd="0" destOrd="0" presId="urn:microsoft.com/office/officeart/2018/2/layout/IconVerticalSolidList"/>
    <dgm:cxn modelId="{F31177A8-6139-4F59-94AD-73F73F2AAA6F}" srcId="{CF544924-6189-44EB-8D60-2D954E369496}" destId="{F1AC2D8C-40FD-497C-A7A7-F2031AF1F6D3}" srcOrd="2" destOrd="0" parTransId="{81C5C997-8C13-4462-9345-C888A40D9E38}" sibTransId="{F36673A5-531C-4C48-AE0A-3DE42845191F}"/>
    <dgm:cxn modelId="{594EC6C5-8B09-4654-B8EE-5FB2830E2CB0}" srcId="{CF544924-6189-44EB-8D60-2D954E369496}" destId="{706EF575-E7D2-4D69-8E61-6B0140CB4781}" srcOrd="0" destOrd="0" parTransId="{1DB58039-DC4D-48E2-B8A3-1A65C8D9AF76}" sibTransId="{A788211F-A5B4-47FE-9883-193C8C7A8EDA}"/>
    <dgm:cxn modelId="{6043ABF3-E951-4572-8B00-AF926E4EA2F9}" type="presOf" srcId="{CF544924-6189-44EB-8D60-2D954E369496}" destId="{981CBF51-72CF-4E04-99D3-6F79C59DED50}" srcOrd="0" destOrd="0" presId="urn:microsoft.com/office/officeart/2018/2/layout/IconVerticalSolidList"/>
    <dgm:cxn modelId="{D6279DF4-6FCF-47F5-8285-DAF3558901F9}" type="presOf" srcId="{9909F34B-AE2F-443F-AF16-244493ED0582}" destId="{D02C64F3-FD42-4F31-BA42-4E771C2CE032}" srcOrd="0" destOrd="0" presId="urn:microsoft.com/office/officeart/2018/2/layout/IconVerticalSolidList"/>
    <dgm:cxn modelId="{F317561E-CC1C-4F0A-BA8F-F18F1D785C39}" type="presParOf" srcId="{981CBF51-72CF-4E04-99D3-6F79C59DED50}" destId="{BF3D5009-49F2-4D3A-A634-EE78155C18AE}" srcOrd="0" destOrd="0" presId="urn:microsoft.com/office/officeart/2018/2/layout/IconVerticalSolidList"/>
    <dgm:cxn modelId="{01A960F6-F381-4EA0-B5C7-67909CD92168}" type="presParOf" srcId="{BF3D5009-49F2-4D3A-A634-EE78155C18AE}" destId="{FE443FD7-C488-4055-8435-5F4A5AA29713}" srcOrd="0" destOrd="0" presId="urn:microsoft.com/office/officeart/2018/2/layout/IconVerticalSolidList"/>
    <dgm:cxn modelId="{6734E59D-EBB5-4B50-B568-34DC5015E52D}" type="presParOf" srcId="{BF3D5009-49F2-4D3A-A634-EE78155C18AE}" destId="{53477868-97D0-4845-941F-A7E1FD868D83}" srcOrd="1" destOrd="0" presId="urn:microsoft.com/office/officeart/2018/2/layout/IconVerticalSolidList"/>
    <dgm:cxn modelId="{7394EDEA-570F-4BFA-B150-F1D37A0003A5}" type="presParOf" srcId="{BF3D5009-49F2-4D3A-A634-EE78155C18AE}" destId="{A538BE72-320C-4904-87BC-061B8EF68298}" srcOrd="2" destOrd="0" presId="urn:microsoft.com/office/officeart/2018/2/layout/IconVerticalSolidList"/>
    <dgm:cxn modelId="{C578A167-3427-4143-814C-2F5124B9EDAF}" type="presParOf" srcId="{BF3D5009-49F2-4D3A-A634-EE78155C18AE}" destId="{22A3A01A-A7B4-4DDF-9B5D-CAC8ADD7E4EE}" srcOrd="3" destOrd="0" presId="urn:microsoft.com/office/officeart/2018/2/layout/IconVerticalSolidList"/>
    <dgm:cxn modelId="{7BA9B6B5-9EAD-469B-A969-79097A040B22}" type="presParOf" srcId="{981CBF51-72CF-4E04-99D3-6F79C59DED50}" destId="{B7C90289-50FE-4957-B9C3-BEAE496624AE}" srcOrd="1" destOrd="0" presId="urn:microsoft.com/office/officeart/2018/2/layout/IconVerticalSolidList"/>
    <dgm:cxn modelId="{62ECE4FA-14AC-4E4D-B19E-9357A814181F}" type="presParOf" srcId="{981CBF51-72CF-4E04-99D3-6F79C59DED50}" destId="{DE713A84-45FD-4D3F-9142-BE249FF990F5}" srcOrd="2" destOrd="0" presId="urn:microsoft.com/office/officeart/2018/2/layout/IconVerticalSolidList"/>
    <dgm:cxn modelId="{86D4FCEF-B528-4CF7-8753-FFEC9326376D}" type="presParOf" srcId="{DE713A84-45FD-4D3F-9142-BE249FF990F5}" destId="{CA114977-1FE9-4D61-8E8E-9EB255392DCE}" srcOrd="0" destOrd="0" presId="urn:microsoft.com/office/officeart/2018/2/layout/IconVerticalSolidList"/>
    <dgm:cxn modelId="{FF6E79AF-9A5D-48E4-BE37-DEF060F34963}" type="presParOf" srcId="{DE713A84-45FD-4D3F-9142-BE249FF990F5}" destId="{F5CBA1F5-DAF1-4B77-B524-17BBB535B457}" srcOrd="1" destOrd="0" presId="urn:microsoft.com/office/officeart/2018/2/layout/IconVerticalSolidList"/>
    <dgm:cxn modelId="{F2647998-7A04-4025-A18F-09E70002CE54}" type="presParOf" srcId="{DE713A84-45FD-4D3F-9142-BE249FF990F5}" destId="{4F22B4E9-30C1-49DE-ADBB-6C482F622D7F}" srcOrd="2" destOrd="0" presId="urn:microsoft.com/office/officeart/2018/2/layout/IconVerticalSolidList"/>
    <dgm:cxn modelId="{68E5C4D5-F90C-4BCF-9F12-5BCEDFFCD4A9}" type="presParOf" srcId="{DE713A84-45FD-4D3F-9142-BE249FF990F5}" destId="{D02C64F3-FD42-4F31-BA42-4E771C2CE032}" srcOrd="3" destOrd="0" presId="urn:microsoft.com/office/officeart/2018/2/layout/IconVerticalSolidList"/>
    <dgm:cxn modelId="{8C9271A7-52C7-4206-B2F9-3C212301AE7E}" type="presParOf" srcId="{981CBF51-72CF-4E04-99D3-6F79C59DED50}" destId="{73325A12-E5D8-49FE-88DD-167672D8C83B}" srcOrd="3" destOrd="0" presId="urn:microsoft.com/office/officeart/2018/2/layout/IconVerticalSolidList"/>
    <dgm:cxn modelId="{109AB723-2190-408A-9376-9676A1811673}" type="presParOf" srcId="{981CBF51-72CF-4E04-99D3-6F79C59DED50}" destId="{55C10F87-FC37-4A9F-A86B-13695D628BCC}" srcOrd="4" destOrd="0" presId="urn:microsoft.com/office/officeart/2018/2/layout/IconVerticalSolidList"/>
    <dgm:cxn modelId="{869B5F92-94D2-41BC-9917-8140BC3FDCDF}" type="presParOf" srcId="{55C10F87-FC37-4A9F-A86B-13695D628BCC}" destId="{D5AA937F-01CA-4FA0-978D-22A3F9C718DB}" srcOrd="0" destOrd="0" presId="urn:microsoft.com/office/officeart/2018/2/layout/IconVerticalSolidList"/>
    <dgm:cxn modelId="{A5B9DBAF-348E-47FE-88DF-24EF886B770C}" type="presParOf" srcId="{55C10F87-FC37-4A9F-A86B-13695D628BCC}" destId="{7F9A9151-C6A0-4D67-A2D7-56E01A420DEA}" srcOrd="1" destOrd="0" presId="urn:microsoft.com/office/officeart/2018/2/layout/IconVerticalSolidList"/>
    <dgm:cxn modelId="{512474D1-967D-4287-97FD-FB570CFD9761}" type="presParOf" srcId="{55C10F87-FC37-4A9F-A86B-13695D628BCC}" destId="{69532E53-6505-43A7-97FD-D90DB064BC94}" srcOrd="2" destOrd="0" presId="urn:microsoft.com/office/officeart/2018/2/layout/IconVerticalSolidList"/>
    <dgm:cxn modelId="{ACA1DBB7-8031-4EE0-8A89-8022F8EDC86D}" type="presParOf" srcId="{55C10F87-FC37-4A9F-A86B-13695D628BCC}" destId="{E62D7ACA-937A-4A89-B177-B0FDAFD661DB}" srcOrd="3" destOrd="0" presId="urn:microsoft.com/office/officeart/2018/2/layout/IconVerticalSolidList"/>
    <dgm:cxn modelId="{9F2BB050-4CED-48FC-98C9-F73DB223D445}" type="presParOf" srcId="{981CBF51-72CF-4E04-99D3-6F79C59DED50}" destId="{8932322C-638E-493B-8443-91BE2F604704}" srcOrd="5" destOrd="0" presId="urn:microsoft.com/office/officeart/2018/2/layout/IconVerticalSolidList"/>
    <dgm:cxn modelId="{91C71862-5255-4AE7-841E-FCA2FAEF0D41}" type="presParOf" srcId="{981CBF51-72CF-4E04-99D3-6F79C59DED50}" destId="{8DFBB41F-3B3E-4511-B06F-20AEF1728DC6}" srcOrd="6" destOrd="0" presId="urn:microsoft.com/office/officeart/2018/2/layout/IconVerticalSolidList"/>
    <dgm:cxn modelId="{16B516F5-93D0-4D23-9CA1-03A8B13BA10A}" type="presParOf" srcId="{8DFBB41F-3B3E-4511-B06F-20AEF1728DC6}" destId="{21D14B02-8F2E-47AC-AF2F-089D03526830}" srcOrd="0" destOrd="0" presId="urn:microsoft.com/office/officeart/2018/2/layout/IconVerticalSolidList"/>
    <dgm:cxn modelId="{2E3D9473-FBEB-43B9-A0FC-1B6A0E58B13E}" type="presParOf" srcId="{8DFBB41F-3B3E-4511-B06F-20AEF1728DC6}" destId="{20FC309C-40AA-45A4-9248-C64D42792EF2}" srcOrd="1" destOrd="0" presId="urn:microsoft.com/office/officeart/2018/2/layout/IconVerticalSolidList"/>
    <dgm:cxn modelId="{8C4172CB-B188-44E3-A159-16FBEEE3BF7B}" type="presParOf" srcId="{8DFBB41F-3B3E-4511-B06F-20AEF1728DC6}" destId="{D153E363-367B-4D9D-94F5-24FA6D1F3454}" srcOrd="2" destOrd="0" presId="urn:microsoft.com/office/officeart/2018/2/layout/IconVerticalSolidList"/>
    <dgm:cxn modelId="{58875B1C-8834-478D-AC22-4A7A3F4D3356}" type="presParOf" srcId="{8DFBB41F-3B3E-4511-B06F-20AEF1728DC6}" destId="{F2E07C06-9F25-4019-B277-EC9B7685C5F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FEB2FC-3229-4E1A-9B3D-DD46CEBADDA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3A8D659-1105-48B5-BB95-8895E45F2DA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Digital Transformation:</a:t>
          </a:r>
          <a:r>
            <a:rPr lang="en-US" b="0" i="0" baseline="0" dirty="0"/>
            <a:t> The rapid growth of e-commerce has turned online reviews into the most influential source for purchasing decisions.</a:t>
          </a:r>
          <a:endParaRPr lang="en-US" dirty="0"/>
        </a:p>
      </dgm:t>
    </dgm:pt>
    <dgm:pt modelId="{3372AB93-BD70-4141-B796-045A873FD790}" type="parTrans" cxnId="{06D8F8E3-95BB-4577-85F9-9072D1BA9F7D}">
      <dgm:prSet/>
      <dgm:spPr/>
      <dgm:t>
        <a:bodyPr/>
        <a:lstStyle/>
        <a:p>
          <a:endParaRPr lang="en-US"/>
        </a:p>
      </dgm:t>
    </dgm:pt>
    <dgm:pt modelId="{0BC54ACC-220C-41F6-967F-7CA81F4E662C}" type="sibTrans" cxnId="{06D8F8E3-95BB-4577-85F9-9072D1BA9F7D}">
      <dgm:prSet/>
      <dgm:spPr/>
      <dgm:t>
        <a:bodyPr/>
        <a:lstStyle/>
        <a:p>
          <a:endParaRPr lang="en-US"/>
        </a:p>
      </dgm:t>
    </dgm:pt>
    <dgm:pt modelId="{BC539D04-31CC-4F26-B8BB-A833AE70A6E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Current Development:</a:t>
          </a:r>
          <a:r>
            <a:rPr lang="en-US" b="0" i="0" baseline="0" dirty="0"/>
            <a:t> Platforms like Amazon and Yelp rely on user-generated content to maintain business credibility[4].</a:t>
          </a:r>
          <a:endParaRPr lang="en-US" dirty="0"/>
        </a:p>
      </dgm:t>
    </dgm:pt>
    <dgm:pt modelId="{9515B6DB-435B-4842-ACAD-1906484C0962}" type="parTrans" cxnId="{41B408FB-12A5-45A4-A39A-0EB105D1BB57}">
      <dgm:prSet/>
      <dgm:spPr/>
      <dgm:t>
        <a:bodyPr/>
        <a:lstStyle/>
        <a:p>
          <a:endParaRPr lang="en-US"/>
        </a:p>
      </dgm:t>
    </dgm:pt>
    <dgm:pt modelId="{B048E54C-36AD-4EB9-BC8A-DC0A3310271C}" type="sibTrans" cxnId="{41B408FB-12A5-45A4-A39A-0EB105D1BB57}">
      <dgm:prSet/>
      <dgm:spPr/>
      <dgm:t>
        <a:bodyPr/>
        <a:lstStyle/>
        <a:p>
          <a:endParaRPr lang="en-US"/>
        </a:p>
      </dgm:t>
    </dgm:pt>
    <dgm:pt modelId="{016CFCBB-D82C-40F1-B51A-9B211938E5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 dirty="0"/>
            <a:t>Literary Support:</a:t>
          </a:r>
          <a:r>
            <a:rPr lang="en-US" b="0" i="0" baseline="0" dirty="0"/>
            <a:t> Studies indicate that a significant percentage of consumers read reviews before buying, directly impacting sales performance[5],[6].</a:t>
          </a:r>
          <a:endParaRPr lang="en-US" dirty="0"/>
        </a:p>
      </dgm:t>
    </dgm:pt>
    <dgm:pt modelId="{2805B8B4-3BB3-4D67-A3A4-9222096F1587}" type="parTrans" cxnId="{2CEEA774-2BF9-4675-9DB7-632E624E20B6}">
      <dgm:prSet/>
      <dgm:spPr/>
      <dgm:t>
        <a:bodyPr/>
        <a:lstStyle/>
        <a:p>
          <a:endParaRPr lang="en-US"/>
        </a:p>
      </dgm:t>
    </dgm:pt>
    <dgm:pt modelId="{1C1EEAB5-0AE1-4311-BF3D-F4DA71886D3D}" type="sibTrans" cxnId="{2CEEA774-2BF9-4675-9DB7-632E624E20B6}">
      <dgm:prSet/>
      <dgm:spPr/>
      <dgm:t>
        <a:bodyPr/>
        <a:lstStyle/>
        <a:p>
          <a:endParaRPr lang="en-US"/>
        </a:p>
      </dgm:t>
    </dgm:pt>
    <dgm:pt modelId="{C8004B6E-F6CE-4579-BF51-3179E6B3F8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i="0" baseline="0"/>
            <a:t>Modern Shift:</a:t>
          </a:r>
          <a:r>
            <a:rPr lang="en-US" b="0" i="0" baseline="0"/>
            <a:t> AI and Natural Language Processing (NLP) are now being used to automate the examination of massive datasets.</a:t>
          </a:r>
          <a:endParaRPr lang="en-US"/>
        </a:p>
      </dgm:t>
    </dgm:pt>
    <dgm:pt modelId="{BE9ACB46-D35D-4324-830F-EF875C3E0108}" type="parTrans" cxnId="{DE9BF428-1E63-4534-B72B-55797C780F0B}">
      <dgm:prSet/>
      <dgm:spPr/>
      <dgm:t>
        <a:bodyPr/>
        <a:lstStyle/>
        <a:p>
          <a:endParaRPr lang="en-US"/>
        </a:p>
      </dgm:t>
    </dgm:pt>
    <dgm:pt modelId="{AAA6BF6B-B1BB-461D-AE94-A0E8EE7F0ABC}" type="sibTrans" cxnId="{DE9BF428-1E63-4534-B72B-55797C780F0B}">
      <dgm:prSet/>
      <dgm:spPr/>
      <dgm:t>
        <a:bodyPr/>
        <a:lstStyle/>
        <a:p>
          <a:endParaRPr lang="en-US"/>
        </a:p>
      </dgm:t>
    </dgm:pt>
    <dgm:pt modelId="{0812C0F4-F19B-4C48-8E6E-A111B181EE96}" type="pres">
      <dgm:prSet presAssocID="{E9FEB2FC-3229-4E1A-9B3D-DD46CEBADDA7}" presName="root" presStyleCnt="0">
        <dgm:presLayoutVars>
          <dgm:dir/>
          <dgm:resizeHandles val="exact"/>
        </dgm:presLayoutVars>
      </dgm:prSet>
      <dgm:spPr/>
    </dgm:pt>
    <dgm:pt modelId="{10BB6129-F98A-43FF-A9A8-04D36C8EB393}" type="pres">
      <dgm:prSet presAssocID="{23A8D659-1105-48B5-BB95-8895E45F2DAD}" presName="compNode" presStyleCnt="0"/>
      <dgm:spPr/>
    </dgm:pt>
    <dgm:pt modelId="{DF2142A4-163F-46A5-9059-BF4CECA682CF}" type="pres">
      <dgm:prSet presAssocID="{23A8D659-1105-48B5-BB95-8895E45F2DAD}" presName="bgRect" presStyleLbl="bgShp" presStyleIdx="0" presStyleCnt="4"/>
      <dgm:spPr/>
    </dgm:pt>
    <dgm:pt modelId="{580926D2-F25A-4E18-AE7C-7FE8EE766A12}" type="pres">
      <dgm:prSet presAssocID="{23A8D659-1105-48B5-BB95-8895E45F2D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5E6E6663-348A-46F5-BE97-E662C91842A5}" type="pres">
      <dgm:prSet presAssocID="{23A8D659-1105-48B5-BB95-8895E45F2DAD}" presName="spaceRect" presStyleCnt="0"/>
      <dgm:spPr/>
    </dgm:pt>
    <dgm:pt modelId="{DBE12E48-A8F8-4312-B710-0BD7CF11A1D4}" type="pres">
      <dgm:prSet presAssocID="{23A8D659-1105-48B5-BB95-8895E45F2DAD}" presName="parTx" presStyleLbl="revTx" presStyleIdx="0" presStyleCnt="4">
        <dgm:presLayoutVars>
          <dgm:chMax val="0"/>
          <dgm:chPref val="0"/>
        </dgm:presLayoutVars>
      </dgm:prSet>
      <dgm:spPr/>
    </dgm:pt>
    <dgm:pt modelId="{AB48BD57-F96F-4907-8232-A84B70938978}" type="pres">
      <dgm:prSet presAssocID="{0BC54ACC-220C-41F6-967F-7CA81F4E662C}" presName="sibTrans" presStyleCnt="0"/>
      <dgm:spPr/>
    </dgm:pt>
    <dgm:pt modelId="{770A0713-76A3-4335-9CFD-3A4F314C10B2}" type="pres">
      <dgm:prSet presAssocID="{BC539D04-31CC-4F26-B8BB-A833AE70A6E7}" presName="compNode" presStyleCnt="0"/>
      <dgm:spPr/>
    </dgm:pt>
    <dgm:pt modelId="{1BB1F129-4174-457E-AF7D-F4FB7F5CE8FB}" type="pres">
      <dgm:prSet presAssocID="{BC539D04-31CC-4F26-B8BB-A833AE70A6E7}" presName="bgRect" presStyleLbl="bgShp" presStyleIdx="1" presStyleCnt="4"/>
      <dgm:spPr/>
    </dgm:pt>
    <dgm:pt modelId="{6D408031-DAC0-480D-BD09-FA02FA40225B}" type="pres">
      <dgm:prSet presAssocID="{BC539D04-31CC-4F26-B8BB-A833AE70A6E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AE8D081C-B8A9-402A-B829-C894AC274C3D}" type="pres">
      <dgm:prSet presAssocID="{BC539D04-31CC-4F26-B8BB-A833AE70A6E7}" presName="spaceRect" presStyleCnt="0"/>
      <dgm:spPr/>
    </dgm:pt>
    <dgm:pt modelId="{1F7EF73F-AE8F-4C09-95B7-BAFD8F792CC5}" type="pres">
      <dgm:prSet presAssocID="{BC539D04-31CC-4F26-B8BB-A833AE70A6E7}" presName="parTx" presStyleLbl="revTx" presStyleIdx="1" presStyleCnt="4">
        <dgm:presLayoutVars>
          <dgm:chMax val="0"/>
          <dgm:chPref val="0"/>
        </dgm:presLayoutVars>
      </dgm:prSet>
      <dgm:spPr/>
    </dgm:pt>
    <dgm:pt modelId="{622F25E1-C4CD-4BEC-8C82-2DB5C7DF47F5}" type="pres">
      <dgm:prSet presAssocID="{B048E54C-36AD-4EB9-BC8A-DC0A3310271C}" presName="sibTrans" presStyleCnt="0"/>
      <dgm:spPr/>
    </dgm:pt>
    <dgm:pt modelId="{61873918-D13D-45D9-84E2-144AC9820DF0}" type="pres">
      <dgm:prSet presAssocID="{016CFCBB-D82C-40F1-B51A-9B211938E590}" presName="compNode" presStyleCnt="0"/>
      <dgm:spPr/>
    </dgm:pt>
    <dgm:pt modelId="{C9B679CF-3A11-4AEC-83B7-DD4B823FA2C7}" type="pres">
      <dgm:prSet presAssocID="{016CFCBB-D82C-40F1-B51A-9B211938E590}" presName="bgRect" presStyleLbl="bgShp" presStyleIdx="2" presStyleCnt="4"/>
      <dgm:spPr/>
    </dgm:pt>
    <dgm:pt modelId="{D7F101D5-7DAD-4F12-99D8-DEAE82C64757}" type="pres">
      <dgm:prSet presAssocID="{016CFCBB-D82C-40F1-B51A-9B211938E5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A0FC28F5-EBDE-44F4-913E-16CAC60F39A1}" type="pres">
      <dgm:prSet presAssocID="{016CFCBB-D82C-40F1-B51A-9B211938E590}" presName="spaceRect" presStyleCnt="0"/>
      <dgm:spPr/>
    </dgm:pt>
    <dgm:pt modelId="{021FCC7D-2DE8-4F80-A2D1-89FBA90B8F2C}" type="pres">
      <dgm:prSet presAssocID="{016CFCBB-D82C-40F1-B51A-9B211938E590}" presName="parTx" presStyleLbl="revTx" presStyleIdx="2" presStyleCnt="4">
        <dgm:presLayoutVars>
          <dgm:chMax val="0"/>
          <dgm:chPref val="0"/>
        </dgm:presLayoutVars>
      </dgm:prSet>
      <dgm:spPr/>
    </dgm:pt>
    <dgm:pt modelId="{EC581625-771B-44FF-A98C-2D93DB76C764}" type="pres">
      <dgm:prSet presAssocID="{1C1EEAB5-0AE1-4311-BF3D-F4DA71886D3D}" presName="sibTrans" presStyleCnt="0"/>
      <dgm:spPr/>
    </dgm:pt>
    <dgm:pt modelId="{11B9642C-68B6-461F-B13F-D0CBAC301B22}" type="pres">
      <dgm:prSet presAssocID="{C8004B6E-F6CE-4579-BF51-3179E6B3F837}" presName="compNode" presStyleCnt="0"/>
      <dgm:spPr/>
    </dgm:pt>
    <dgm:pt modelId="{0D470E17-7604-4202-A393-8BC8886E1B0A}" type="pres">
      <dgm:prSet presAssocID="{C8004B6E-F6CE-4579-BF51-3179E6B3F837}" presName="bgRect" presStyleLbl="bgShp" presStyleIdx="3" presStyleCnt="4"/>
      <dgm:spPr/>
    </dgm:pt>
    <dgm:pt modelId="{8500F955-4308-4F39-A42F-A65C9CB9FC58}" type="pres">
      <dgm:prSet presAssocID="{C8004B6E-F6CE-4579-BF51-3179E6B3F83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A57BEB8B-7FC6-4AC3-8A4F-4B6587D8AE12}" type="pres">
      <dgm:prSet presAssocID="{C8004B6E-F6CE-4579-BF51-3179E6B3F837}" presName="spaceRect" presStyleCnt="0"/>
      <dgm:spPr/>
    </dgm:pt>
    <dgm:pt modelId="{41D6CD5A-625D-4479-ACF0-5D6D96785634}" type="pres">
      <dgm:prSet presAssocID="{C8004B6E-F6CE-4579-BF51-3179E6B3F83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68D9C10-FAB9-48E5-A03C-24592BE6FDC2}" type="presOf" srcId="{BC539D04-31CC-4F26-B8BB-A833AE70A6E7}" destId="{1F7EF73F-AE8F-4C09-95B7-BAFD8F792CC5}" srcOrd="0" destOrd="0" presId="urn:microsoft.com/office/officeart/2018/2/layout/IconVerticalSolidList"/>
    <dgm:cxn modelId="{DE9BF428-1E63-4534-B72B-55797C780F0B}" srcId="{E9FEB2FC-3229-4E1A-9B3D-DD46CEBADDA7}" destId="{C8004B6E-F6CE-4579-BF51-3179E6B3F837}" srcOrd="3" destOrd="0" parTransId="{BE9ACB46-D35D-4324-830F-EF875C3E0108}" sibTransId="{AAA6BF6B-B1BB-461D-AE94-A0E8EE7F0ABC}"/>
    <dgm:cxn modelId="{5BF3133F-975E-4DF2-9744-A3F54E6177CE}" type="presOf" srcId="{C8004B6E-F6CE-4579-BF51-3179E6B3F837}" destId="{41D6CD5A-625D-4479-ACF0-5D6D96785634}" srcOrd="0" destOrd="0" presId="urn:microsoft.com/office/officeart/2018/2/layout/IconVerticalSolidList"/>
    <dgm:cxn modelId="{1C683665-4090-4B81-BBE1-52087BB46133}" type="presOf" srcId="{E9FEB2FC-3229-4E1A-9B3D-DD46CEBADDA7}" destId="{0812C0F4-F19B-4C48-8E6E-A111B181EE96}" srcOrd="0" destOrd="0" presId="urn:microsoft.com/office/officeart/2018/2/layout/IconVerticalSolidList"/>
    <dgm:cxn modelId="{2CEEA774-2BF9-4675-9DB7-632E624E20B6}" srcId="{E9FEB2FC-3229-4E1A-9B3D-DD46CEBADDA7}" destId="{016CFCBB-D82C-40F1-B51A-9B211938E590}" srcOrd="2" destOrd="0" parTransId="{2805B8B4-3BB3-4D67-A3A4-9222096F1587}" sibTransId="{1C1EEAB5-0AE1-4311-BF3D-F4DA71886D3D}"/>
    <dgm:cxn modelId="{21195A85-CF0F-40F5-B976-C2FA52CAED30}" type="presOf" srcId="{016CFCBB-D82C-40F1-B51A-9B211938E590}" destId="{021FCC7D-2DE8-4F80-A2D1-89FBA90B8F2C}" srcOrd="0" destOrd="0" presId="urn:microsoft.com/office/officeart/2018/2/layout/IconVerticalSolidList"/>
    <dgm:cxn modelId="{3D63E7B0-5A10-4EE3-A967-160A9AFBC17A}" type="presOf" srcId="{23A8D659-1105-48B5-BB95-8895E45F2DAD}" destId="{DBE12E48-A8F8-4312-B710-0BD7CF11A1D4}" srcOrd="0" destOrd="0" presId="urn:microsoft.com/office/officeart/2018/2/layout/IconVerticalSolidList"/>
    <dgm:cxn modelId="{06D8F8E3-95BB-4577-85F9-9072D1BA9F7D}" srcId="{E9FEB2FC-3229-4E1A-9B3D-DD46CEBADDA7}" destId="{23A8D659-1105-48B5-BB95-8895E45F2DAD}" srcOrd="0" destOrd="0" parTransId="{3372AB93-BD70-4141-B796-045A873FD790}" sibTransId="{0BC54ACC-220C-41F6-967F-7CA81F4E662C}"/>
    <dgm:cxn modelId="{41B408FB-12A5-45A4-A39A-0EB105D1BB57}" srcId="{E9FEB2FC-3229-4E1A-9B3D-DD46CEBADDA7}" destId="{BC539D04-31CC-4F26-B8BB-A833AE70A6E7}" srcOrd="1" destOrd="0" parTransId="{9515B6DB-435B-4842-ACAD-1906484C0962}" sibTransId="{B048E54C-36AD-4EB9-BC8A-DC0A3310271C}"/>
    <dgm:cxn modelId="{EB445BDC-0D46-4D64-8102-5DCA49E94B72}" type="presParOf" srcId="{0812C0F4-F19B-4C48-8E6E-A111B181EE96}" destId="{10BB6129-F98A-43FF-A9A8-04D36C8EB393}" srcOrd="0" destOrd="0" presId="urn:microsoft.com/office/officeart/2018/2/layout/IconVerticalSolidList"/>
    <dgm:cxn modelId="{C2419C7F-C30A-45A9-95E4-715D257DF13F}" type="presParOf" srcId="{10BB6129-F98A-43FF-A9A8-04D36C8EB393}" destId="{DF2142A4-163F-46A5-9059-BF4CECA682CF}" srcOrd="0" destOrd="0" presId="urn:microsoft.com/office/officeart/2018/2/layout/IconVerticalSolidList"/>
    <dgm:cxn modelId="{D3A379A5-5097-44A4-80D7-0D2CD0A84869}" type="presParOf" srcId="{10BB6129-F98A-43FF-A9A8-04D36C8EB393}" destId="{580926D2-F25A-4E18-AE7C-7FE8EE766A12}" srcOrd="1" destOrd="0" presId="urn:microsoft.com/office/officeart/2018/2/layout/IconVerticalSolidList"/>
    <dgm:cxn modelId="{CED96802-7094-4501-81FF-18D5B740F90F}" type="presParOf" srcId="{10BB6129-F98A-43FF-A9A8-04D36C8EB393}" destId="{5E6E6663-348A-46F5-BE97-E662C91842A5}" srcOrd="2" destOrd="0" presId="urn:microsoft.com/office/officeart/2018/2/layout/IconVerticalSolidList"/>
    <dgm:cxn modelId="{F2AC48EE-4699-42D2-A50A-CC13716CF015}" type="presParOf" srcId="{10BB6129-F98A-43FF-A9A8-04D36C8EB393}" destId="{DBE12E48-A8F8-4312-B710-0BD7CF11A1D4}" srcOrd="3" destOrd="0" presId="urn:microsoft.com/office/officeart/2018/2/layout/IconVerticalSolidList"/>
    <dgm:cxn modelId="{B95B2964-F5D3-428F-83C0-661B849D0C6F}" type="presParOf" srcId="{0812C0F4-F19B-4C48-8E6E-A111B181EE96}" destId="{AB48BD57-F96F-4907-8232-A84B70938978}" srcOrd="1" destOrd="0" presId="urn:microsoft.com/office/officeart/2018/2/layout/IconVerticalSolidList"/>
    <dgm:cxn modelId="{FA992E55-4C24-4176-A654-D27ECD8495C8}" type="presParOf" srcId="{0812C0F4-F19B-4C48-8E6E-A111B181EE96}" destId="{770A0713-76A3-4335-9CFD-3A4F314C10B2}" srcOrd="2" destOrd="0" presId="urn:microsoft.com/office/officeart/2018/2/layout/IconVerticalSolidList"/>
    <dgm:cxn modelId="{59EC945C-1F31-4210-8116-55C3D1176029}" type="presParOf" srcId="{770A0713-76A3-4335-9CFD-3A4F314C10B2}" destId="{1BB1F129-4174-457E-AF7D-F4FB7F5CE8FB}" srcOrd="0" destOrd="0" presId="urn:microsoft.com/office/officeart/2018/2/layout/IconVerticalSolidList"/>
    <dgm:cxn modelId="{46072022-4DEB-459B-B54C-7B342428BDFF}" type="presParOf" srcId="{770A0713-76A3-4335-9CFD-3A4F314C10B2}" destId="{6D408031-DAC0-480D-BD09-FA02FA40225B}" srcOrd="1" destOrd="0" presId="urn:microsoft.com/office/officeart/2018/2/layout/IconVerticalSolidList"/>
    <dgm:cxn modelId="{AF2B5479-92F7-4FA9-B490-600AC27D4F25}" type="presParOf" srcId="{770A0713-76A3-4335-9CFD-3A4F314C10B2}" destId="{AE8D081C-B8A9-402A-B829-C894AC274C3D}" srcOrd="2" destOrd="0" presId="urn:microsoft.com/office/officeart/2018/2/layout/IconVerticalSolidList"/>
    <dgm:cxn modelId="{4EB0DA91-B70E-49E6-BDF2-73265467CB2A}" type="presParOf" srcId="{770A0713-76A3-4335-9CFD-3A4F314C10B2}" destId="{1F7EF73F-AE8F-4C09-95B7-BAFD8F792CC5}" srcOrd="3" destOrd="0" presId="urn:microsoft.com/office/officeart/2018/2/layout/IconVerticalSolidList"/>
    <dgm:cxn modelId="{4080E026-6E4F-4B42-9B9C-C71C930170B8}" type="presParOf" srcId="{0812C0F4-F19B-4C48-8E6E-A111B181EE96}" destId="{622F25E1-C4CD-4BEC-8C82-2DB5C7DF47F5}" srcOrd="3" destOrd="0" presId="urn:microsoft.com/office/officeart/2018/2/layout/IconVerticalSolidList"/>
    <dgm:cxn modelId="{77DCA277-0803-4833-A260-00E1F43C7A67}" type="presParOf" srcId="{0812C0F4-F19B-4C48-8E6E-A111B181EE96}" destId="{61873918-D13D-45D9-84E2-144AC9820DF0}" srcOrd="4" destOrd="0" presId="urn:microsoft.com/office/officeart/2018/2/layout/IconVerticalSolidList"/>
    <dgm:cxn modelId="{6F93A7B4-A2BE-4EEE-8ED9-859623E7E2D8}" type="presParOf" srcId="{61873918-D13D-45D9-84E2-144AC9820DF0}" destId="{C9B679CF-3A11-4AEC-83B7-DD4B823FA2C7}" srcOrd="0" destOrd="0" presId="urn:microsoft.com/office/officeart/2018/2/layout/IconVerticalSolidList"/>
    <dgm:cxn modelId="{A07D5D94-3D18-4A4B-B9FC-4E8DF8A8FA90}" type="presParOf" srcId="{61873918-D13D-45D9-84E2-144AC9820DF0}" destId="{D7F101D5-7DAD-4F12-99D8-DEAE82C64757}" srcOrd="1" destOrd="0" presId="urn:microsoft.com/office/officeart/2018/2/layout/IconVerticalSolidList"/>
    <dgm:cxn modelId="{8DBFC9B7-3B67-4FEA-AD4D-523C76E87D6C}" type="presParOf" srcId="{61873918-D13D-45D9-84E2-144AC9820DF0}" destId="{A0FC28F5-EBDE-44F4-913E-16CAC60F39A1}" srcOrd="2" destOrd="0" presId="urn:microsoft.com/office/officeart/2018/2/layout/IconVerticalSolidList"/>
    <dgm:cxn modelId="{3EF5804D-D3D3-445A-B471-539B6FB8A702}" type="presParOf" srcId="{61873918-D13D-45D9-84E2-144AC9820DF0}" destId="{021FCC7D-2DE8-4F80-A2D1-89FBA90B8F2C}" srcOrd="3" destOrd="0" presId="urn:microsoft.com/office/officeart/2018/2/layout/IconVerticalSolidList"/>
    <dgm:cxn modelId="{180181F6-7E95-46EF-B9DA-7D219D4BC60B}" type="presParOf" srcId="{0812C0F4-F19B-4C48-8E6E-A111B181EE96}" destId="{EC581625-771B-44FF-A98C-2D93DB76C764}" srcOrd="5" destOrd="0" presId="urn:microsoft.com/office/officeart/2018/2/layout/IconVerticalSolidList"/>
    <dgm:cxn modelId="{07AE1CDF-7C7A-411C-A7F0-717F2E0DFEE2}" type="presParOf" srcId="{0812C0F4-F19B-4C48-8E6E-A111B181EE96}" destId="{11B9642C-68B6-461F-B13F-D0CBAC301B22}" srcOrd="6" destOrd="0" presId="urn:microsoft.com/office/officeart/2018/2/layout/IconVerticalSolidList"/>
    <dgm:cxn modelId="{BAA6232A-AB20-4DF1-8736-D5D842C9F06F}" type="presParOf" srcId="{11B9642C-68B6-461F-B13F-D0CBAC301B22}" destId="{0D470E17-7604-4202-A393-8BC8886E1B0A}" srcOrd="0" destOrd="0" presId="urn:microsoft.com/office/officeart/2018/2/layout/IconVerticalSolidList"/>
    <dgm:cxn modelId="{D3DC9802-A784-49D0-B1CE-4B96C12EC49A}" type="presParOf" srcId="{11B9642C-68B6-461F-B13F-D0CBAC301B22}" destId="{8500F955-4308-4F39-A42F-A65C9CB9FC58}" srcOrd="1" destOrd="0" presId="urn:microsoft.com/office/officeart/2018/2/layout/IconVerticalSolidList"/>
    <dgm:cxn modelId="{A79CC080-DCA0-4B2F-989D-17BE6320A34B}" type="presParOf" srcId="{11B9642C-68B6-461F-B13F-D0CBAC301B22}" destId="{A57BEB8B-7FC6-4AC3-8A4F-4B6587D8AE12}" srcOrd="2" destOrd="0" presId="urn:microsoft.com/office/officeart/2018/2/layout/IconVerticalSolidList"/>
    <dgm:cxn modelId="{424F29D8-5CD8-4487-883C-BA2217B5735B}" type="presParOf" srcId="{11B9642C-68B6-461F-B13F-D0CBAC301B22}" destId="{41D6CD5A-625D-4479-ACF0-5D6D9678563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B93767-77ED-4613-9D6A-17453EB6FDCF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B3C6479-DBC9-4AF6-8E78-051173EA4FA9}">
      <dgm:prSet/>
      <dgm:spPr/>
      <dgm:t>
        <a:bodyPr/>
        <a:lstStyle/>
        <a:p>
          <a:r>
            <a:rPr lang="en-US" b="0" i="0" baseline="0"/>
            <a:t>Use of Machine Learning (ML)</a:t>
          </a:r>
          <a:endParaRPr lang="en-US"/>
        </a:p>
      </dgm:t>
    </dgm:pt>
    <dgm:pt modelId="{F13C2D34-92E2-4D0A-B686-3F8A4C138018}" type="parTrans" cxnId="{9A91699F-0D22-4E25-B437-7CD968175FB8}">
      <dgm:prSet/>
      <dgm:spPr/>
      <dgm:t>
        <a:bodyPr/>
        <a:lstStyle/>
        <a:p>
          <a:endParaRPr lang="en-US"/>
        </a:p>
      </dgm:t>
    </dgm:pt>
    <dgm:pt modelId="{3BADB118-7D75-48F1-853E-45A4E7242A16}" type="sibTrans" cxnId="{9A91699F-0D22-4E25-B437-7CD968175FB8}">
      <dgm:prSet/>
      <dgm:spPr/>
      <dgm:t>
        <a:bodyPr/>
        <a:lstStyle/>
        <a:p>
          <a:endParaRPr lang="en-US"/>
        </a:p>
      </dgm:t>
    </dgm:pt>
    <dgm:pt modelId="{75568EA7-4265-4F78-9BDD-992F290B66D0}">
      <dgm:prSet/>
      <dgm:spPr/>
      <dgm:t>
        <a:bodyPr/>
        <a:lstStyle/>
        <a:p>
          <a:r>
            <a:rPr lang="en-US" b="0" i="0" baseline="0"/>
            <a:t>Natural Language Processing (NLP)</a:t>
          </a:r>
          <a:endParaRPr lang="en-US"/>
        </a:p>
      </dgm:t>
    </dgm:pt>
    <dgm:pt modelId="{3184B59A-F3F9-4DD3-A821-91FEDD6C2E34}" type="parTrans" cxnId="{B06B5CA6-5D63-4C26-99D2-A85B93AF8F46}">
      <dgm:prSet/>
      <dgm:spPr/>
      <dgm:t>
        <a:bodyPr/>
        <a:lstStyle/>
        <a:p>
          <a:endParaRPr lang="en-US"/>
        </a:p>
      </dgm:t>
    </dgm:pt>
    <dgm:pt modelId="{D41DBCE5-44F0-40B7-8FD8-6A98AC4E5DED}" type="sibTrans" cxnId="{B06B5CA6-5D63-4C26-99D2-A85B93AF8F46}">
      <dgm:prSet/>
      <dgm:spPr/>
      <dgm:t>
        <a:bodyPr/>
        <a:lstStyle/>
        <a:p>
          <a:endParaRPr lang="en-US"/>
        </a:p>
      </dgm:t>
    </dgm:pt>
    <dgm:pt modelId="{A1178D22-5BB0-4EFD-B1BD-A938A3CC7DAD}">
      <dgm:prSet/>
      <dgm:spPr/>
      <dgm:t>
        <a:bodyPr/>
        <a:lstStyle/>
        <a:p>
          <a:r>
            <a:rPr lang="en-US" b="0" i="0" baseline="0"/>
            <a:t>Deep Learning models:</a:t>
          </a:r>
          <a:endParaRPr lang="en-US"/>
        </a:p>
      </dgm:t>
    </dgm:pt>
    <dgm:pt modelId="{8EB97879-BC5F-4CCF-960B-3C5B46D9AB0C}" type="parTrans" cxnId="{053A3C08-02C6-44A5-9529-2B6C3033ABBB}">
      <dgm:prSet/>
      <dgm:spPr/>
      <dgm:t>
        <a:bodyPr/>
        <a:lstStyle/>
        <a:p>
          <a:endParaRPr lang="en-US"/>
        </a:p>
      </dgm:t>
    </dgm:pt>
    <dgm:pt modelId="{50A64E6E-B486-4FFF-AD9C-1F50C0A3796F}" type="sibTrans" cxnId="{053A3C08-02C6-44A5-9529-2B6C3033ABBB}">
      <dgm:prSet/>
      <dgm:spPr/>
      <dgm:t>
        <a:bodyPr/>
        <a:lstStyle/>
        <a:p>
          <a:endParaRPr lang="en-US"/>
        </a:p>
      </dgm:t>
    </dgm:pt>
    <dgm:pt modelId="{61A934B4-B7A8-4AF5-A7C3-170317407DB2}">
      <dgm:prSet/>
      <dgm:spPr/>
      <dgm:t>
        <a:bodyPr/>
        <a:lstStyle/>
        <a:p>
          <a:r>
            <a:rPr lang="en-US" b="0" i="0" baseline="0"/>
            <a:t>CNN</a:t>
          </a:r>
          <a:endParaRPr lang="en-US"/>
        </a:p>
      </dgm:t>
    </dgm:pt>
    <dgm:pt modelId="{FA3430AB-CE9D-4C74-BB63-6EB0F71E38E8}" type="parTrans" cxnId="{D3B50671-5D7D-4088-979C-30753D6A0883}">
      <dgm:prSet/>
      <dgm:spPr/>
      <dgm:t>
        <a:bodyPr/>
        <a:lstStyle/>
        <a:p>
          <a:endParaRPr lang="en-US"/>
        </a:p>
      </dgm:t>
    </dgm:pt>
    <dgm:pt modelId="{A85B3220-51CE-4AF2-AAF8-D8B8C99B87E8}" type="sibTrans" cxnId="{D3B50671-5D7D-4088-979C-30753D6A0883}">
      <dgm:prSet/>
      <dgm:spPr/>
      <dgm:t>
        <a:bodyPr/>
        <a:lstStyle/>
        <a:p>
          <a:endParaRPr lang="en-US"/>
        </a:p>
      </dgm:t>
    </dgm:pt>
    <dgm:pt modelId="{42A3B6A7-DDCA-47C6-ABC9-06E6985859EB}">
      <dgm:prSet/>
      <dgm:spPr/>
      <dgm:t>
        <a:bodyPr/>
        <a:lstStyle/>
        <a:p>
          <a:r>
            <a:rPr lang="en-US" b="0" i="0" baseline="0"/>
            <a:t>LSTM</a:t>
          </a:r>
          <a:endParaRPr lang="en-US"/>
        </a:p>
      </dgm:t>
    </dgm:pt>
    <dgm:pt modelId="{E31BCD20-13A2-468B-B974-537F99814E30}" type="parTrans" cxnId="{5DA6F592-612B-4615-8FFE-82EAB2984D8C}">
      <dgm:prSet/>
      <dgm:spPr/>
      <dgm:t>
        <a:bodyPr/>
        <a:lstStyle/>
        <a:p>
          <a:endParaRPr lang="en-US"/>
        </a:p>
      </dgm:t>
    </dgm:pt>
    <dgm:pt modelId="{226A2C96-9E25-44BC-B410-1C364B8069F6}" type="sibTrans" cxnId="{5DA6F592-612B-4615-8FFE-82EAB2984D8C}">
      <dgm:prSet/>
      <dgm:spPr/>
      <dgm:t>
        <a:bodyPr/>
        <a:lstStyle/>
        <a:p>
          <a:endParaRPr lang="en-US"/>
        </a:p>
      </dgm:t>
    </dgm:pt>
    <dgm:pt modelId="{30ACB6C0-4F99-4F27-8A3F-DC602C92B907}">
      <dgm:prSet/>
      <dgm:spPr/>
      <dgm:t>
        <a:bodyPr/>
        <a:lstStyle/>
        <a:p>
          <a:r>
            <a:rPr lang="en-US" b="0" i="0" baseline="0"/>
            <a:t>BERT / RoBERTa</a:t>
          </a:r>
          <a:endParaRPr lang="en-US"/>
        </a:p>
      </dgm:t>
    </dgm:pt>
    <dgm:pt modelId="{2665FE2D-63D3-40D0-A9F4-34732A749649}" type="parTrans" cxnId="{5DF2E1EE-5AF7-423A-B623-1A2C8BA51197}">
      <dgm:prSet/>
      <dgm:spPr/>
      <dgm:t>
        <a:bodyPr/>
        <a:lstStyle/>
        <a:p>
          <a:endParaRPr lang="en-US"/>
        </a:p>
      </dgm:t>
    </dgm:pt>
    <dgm:pt modelId="{6CFAF247-A797-44E4-8F70-41CE71F6323E}" type="sibTrans" cxnId="{5DF2E1EE-5AF7-423A-B623-1A2C8BA51197}">
      <dgm:prSet/>
      <dgm:spPr/>
      <dgm:t>
        <a:bodyPr/>
        <a:lstStyle/>
        <a:p>
          <a:endParaRPr lang="en-US"/>
        </a:p>
      </dgm:t>
    </dgm:pt>
    <dgm:pt modelId="{00C4AEFF-36A9-4F2D-A56D-9A687580FA48}" type="pres">
      <dgm:prSet presAssocID="{68B93767-77ED-4613-9D6A-17453EB6FDCF}" presName="diagram" presStyleCnt="0">
        <dgm:presLayoutVars>
          <dgm:dir/>
          <dgm:resizeHandles val="exact"/>
        </dgm:presLayoutVars>
      </dgm:prSet>
      <dgm:spPr/>
    </dgm:pt>
    <dgm:pt modelId="{329388B7-D850-4A3E-B6C4-61A1CA7BF5A1}" type="pres">
      <dgm:prSet presAssocID="{7B3C6479-DBC9-4AF6-8E78-051173EA4FA9}" presName="node" presStyleLbl="node1" presStyleIdx="0" presStyleCnt="6">
        <dgm:presLayoutVars>
          <dgm:bulletEnabled val="1"/>
        </dgm:presLayoutVars>
      </dgm:prSet>
      <dgm:spPr/>
    </dgm:pt>
    <dgm:pt modelId="{6DEBA416-13AE-43DD-A881-67284F5459F1}" type="pres">
      <dgm:prSet presAssocID="{3BADB118-7D75-48F1-853E-45A4E7242A16}" presName="sibTrans" presStyleCnt="0"/>
      <dgm:spPr/>
    </dgm:pt>
    <dgm:pt modelId="{B173CA41-5AB1-464B-A2CA-415C22CBEE1E}" type="pres">
      <dgm:prSet presAssocID="{75568EA7-4265-4F78-9BDD-992F290B66D0}" presName="node" presStyleLbl="node1" presStyleIdx="1" presStyleCnt="6">
        <dgm:presLayoutVars>
          <dgm:bulletEnabled val="1"/>
        </dgm:presLayoutVars>
      </dgm:prSet>
      <dgm:spPr/>
    </dgm:pt>
    <dgm:pt modelId="{BA46B37C-1626-4066-BA2A-24A07CBA6050}" type="pres">
      <dgm:prSet presAssocID="{D41DBCE5-44F0-40B7-8FD8-6A98AC4E5DED}" presName="sibTrans" presStyleCnt="0"/>
      <dgm:spPr/>
    </dgm:pt>
    <dgm:pt modelId="{AA039D9F-B027-46B6-B27B-D342623D9928}" type="pres">
      <dgm:prSet presAssocID="{A1178D22-5BB0-4EFD-B1BD-A938A3CC7DAD}" presName="node" presStyleLbl="node1" presStyleIdx="2" presStyleCnt="6">
        <dgm:presLayoutVars>
          <dgm:bulletEnabled val="1"/>
        </dgm:presLayoutVars>
      </dgm:prSet>
      <dgm:spPr/>
    </dgm:pt>
    <dgm:pt modelId="{01A52A1F-5C9A-47BB-9437-11041E1D8C31}" type="pres">
      <dgm:prSet presAssocID="{50A64E6E-B486-4FFF-AD9C-1F50C0A3796F}" presName="sibTrans" presStyleCnt="0"/>
      <dgm:spPr/>
    </dgm:pt>
    <dgm:pt modelId="{93ABEEF3-9D58-49AB-AA1E-EC7586FF397E}" type="pres">
      <dgm:prSet presAssocID="{61A934B4-B7A8-4AF5-A7C3-170317407DB2}" presName="node" presStyleLbl="node1" presStyleIdx="3" presStyleCnt="6">
        <dgm:presLayoutVars>
          <dgm:bulletEnabled val="1"/>
        </dgm:presLayoutVars>
      </dgm:prSet>
      <dgm:spPr/>
    </dgm:pt>
    <dgm:pt modelId="{1BA01CBA-81C9-4CED-BCF9-7B3EDFD771BA}" type="pres">
      <dgm:prSet presAssocID="{A85B3220-51CE-4AF2-AAF8-D8B8C99B87E8}" presName="sibTrans" presStyleCnt="0"/>
      <dgm:spPr/>
    </dgm:pt>
    <dgm:pt modelId="{2C84D1D9-3712-4170-A30E-59DCC3DB7C5D}" type="pres">
      <dgm:prSet presAssocID="{42A3B6A7-DDCA-47C6-ABC9-06E6985859EB}" presName="node" presStyleLbl="node1" presStyleIdx="4" presStyleCnt="6">
        <dgm:presLayoutVars>
          <dgm:bulletEnabled val="1"/>
        </dgm:presLayoutVars>
      </dgm:prSet>
      <dgm:spPr/>
    </dgm:pt>
    <dgm:pt modelId="{84E64E17-A4B2-4B3D-890F-BE05F376BA4F}" type="pres">
      <dgm:prSet presAssocID="{226A2C96-9E25-44BC-B410-1C364B8069F6}" presName="sibTrans" presStyleCnt="0"/>
      <dgm:spPr/>
    </dgm:pt>
    <dgm:pt modelId="{778BD2E3-190F-4B53-879B-58BFCC1FA117}" type="pres">
      <dgm:prSet presAssocID="{30ACB6C0-4F99-4F27-8A3F-DC602C92B907}" presName="node" presStyleLbl="node1" presStyleIdx="5" presStyleCnt="6">
        <dgm:presLayoutVars>
          <dgm:bulletEnabled val="1"/>
        </dgm:presLayoutVars>
      </dgm:prSet>
      <dgm:spPr/>
    </dgm:pt>
  </dgm:ptLst>
  <dgm:cxnLst>
    <dgm:cxn modelId="{053A3C08-02C6-44A5-9529-2B6C3033ABBB}" srcId="{68B93767-77ED-4613-9D6A-17453EB6FDCF}" destId="{A1178D22-5BB0-4EFD-B1BD-A938A3CC7DAD}" srcOrd="2" destOrd="0" parTransId="{8EB97879-BC5F-4CCF-960B-3C5B46D9AB0C}" sibTransId="{50A64E6E-B486-4FFF-AD9C-1F50C0A3796F}"/>
    <dgm:cxn modelId="{5BEB0B1E-4AB9-43F8-8145-86B66CBD360B}" type="presOf" srcId="{75568EA7-4265-4F78-9BDD-992F290B66D0}" destId="{B173CA41-5AB1-464B-A2CA-415C22CBEE1E}" srcOrd="0" destOrd="0" presId="urn:microsoft.com/office/officeart/2005/8/layout/default"/>
    <dgm:cxn modelId="{8931EA2E-1AB8-4A5B-814E-722D10F4F5D1}" type="presOf" srcId="{A1178D22-5BB0-4EFD-B1BD-A938A3CC7DAD}" destId="{AA039D9F-B027-46B6-B27B-D342623D9928}" srcOrd="0" destOrd="0" presId="urn:microsoft.com/office/officeart/2005/8/layout/default"/>
    <dgm:cxn modelId="{0ECE1332-D02F-4926-8DE2-552AF2173E87}" type="presOf" srcId="{61A934B4-B7A8-4AF5-A7C3-170317407DB2}" destId="{93ABEEF3-9D58-49AB-AA1E-EC7586FF397E}" srcOrd="0" destOrd="0" presId="urn:microsoft.com/office/officeart/2005/8/layout/default"/>
    <dgm:cxn modelId="{013E6E3A-F89D-41CF-A6DE-452D3E5876C0}" type="presOf" srcId="{30ACB6C0-4F99-4F27-8A3F-DC602C92B907}" destId="{778BD2E3-190F-4B53-879B-58BFCC1FA117}" srcOrd="0" destOrd="0" presId="urn:microsoft.com/office/officeart/2005/8/layout/default"/>
    <dgm:cxn modelId="{D3B50671-5D7D-4088-979C-30753D6A0883}" srcId="{68B93767-77ED-4613-9D6A-17453EB6FDCF}" destId="{61A934B4-B7A8-4AF5-A7C3-170317407DB2}" srcOrd="3" destOrd="0" parTransId="{FA3430AB-CE9D-4C74-BB63-6EB0F71E38E8}" sibTransId="{A85B3220-51CE-4AF2-AAF8-D8B8C99B87E8}"/>
    <dgm:cxn modelId="{90878678-41FB-43A2-8011-46AD4E9FE023}" type="presOf" srcId="{7B3C6479-DBC9-4AF6-8E78-051173EA4FA9}" destId="{329388B7-D850-4A3E-B6C4-61A1CA7BF5A1}" srcOrd="0" destOrd="0" presId="urn:microsoft.com/office/officeart/2005/8/layout/default"/>
    <dgm:cxn modelId="{5DA6F592-612B-4615-8FFE-82EAB2984D8C}" srcId="{68B93767-77ED-4613-9D6A-17453EB6FDCF}" destId="{42A3B6A7-DDCA-47C6-ABC9-06E6985859EB}" srcOrd="4" destOrd="0" parTransId="{E31BCD20-13A2-468B-B974-537F99814E30}" sibTransId="{226A2C96-9E25-44BC-B410-1C364B8069F6}"/>
    <dgm:cxn modelId="{9A91699F-0D22-4E25-B437-7CD968175FB8}" srcId="{68B93767-77ED-4613-9D6A-17453EB6FDCF}" destId="{7B3C6479-DBC9-4AF6-8E78-051173EA4FA9}" srcOrd="0" destOrd="0" parTransId="{F13C2D34-92E2-4D0A-B686-3F8A4C138018}" sibTransId="{3BADB118-7D75-48F1-853E-45A4E7242A16}"/>
    <dgm:cxn modelId="{B06B5CA6-5D63-4C26-99D2-A85B93AF8F46}" srcId="{68B93767-77ED-4613-9D6A-17453EB6FDCF}" destId="{75568EA7-4265-4F78-9BDD-992F290B66D0}" srcOrd="1" destOrd="0" parTransId="{3184B59A-F3F9-4DD3-A821-91FEDD6C2E34}" sibTransId="{D41DBCE5-44F0-40B7-8FD8-6A98AC4E5DED}"/>
    <dgm:cxn modelId="{0ED979AE-6DBC-4D91-8BA3-11C1EBEAB8E8}" type="presOf" srcId="{42A3B6A7-DDCA-47C6-ABC9-06E6985859EB}" destId="{2C84D1D9-3712-4170-A30E-59DCC3DB7C5D}" srcOrd="0" destOrd="0" presId="urn:microsoft.com/office/officeart/2005/8/layout/default"/>
    <dgm:cxn modelId="{5DF2E1EE-5AF7-423A-B623-1A2C8BA51197}" srcId="{68B93767-77ED-4613-9D6A-17453EB6FDCF}" destId="{30ACB6C0-4F99-4F27-8A3F-DC602C92B907}" srcOrd="5" destOrd="0" parTransId="{2665FE2D-63D3-40D0-A9F4-34732A749649}" sibTransId="{6CFAF247-A797-44E4-8F70-41CE71F6323E}"/>
    <dgm:cxn modelId="{7277CFF3-EECB-4D7B-8272-42D489919636}" type="presOf" srcId="{68B93767-77ED-4613-9D6A-17453EB6FDCF}" destId="{00C4AEFF-36A9-4F2D-A56D-9A687580FA48}" srcOrd="0" destOrd="0" presId="urn:microsoft.com/office/officeart/2005/8/layout/default"/>
    <dgm:cxn modelId="{9356C0FC-5B18-4F9C-A954-67BA61E6CF9D}" type="presParOf" srcId="{00C4AEFF-36A9-4F2D-A56D-9A687580FA48}" destId="{329388B7-D850-4A3E-B6C4-61A1CA7BF5A1}" srcOrd="0" destOrd="0" presId="urn:microsoft.com/office/officeart/2005/8/layout/default"/>
    <dgm:cxn modelId="{7421D526-2D76-4A39-ABF5-9023E9C98285}" type="presParOf" srcId="{00C4AEFF-36A9-4F2D-A56D-9A687580FA48}" destId="{6DEBA416-13AE-43DD-A881-67284F5459F1}" srcOrd="1" destOrd="0" presId="urn:microsoft.com/office/officeart/2005/8/layout/default"/>
    <dgm:cxn modelId="{07214B3B-78DE-428E-AEB7-A0E88A0FC6AD}" type="presParOf" srcId="{00C4AEFF-36A9-4F2D-A56D-9A687580FA48}" destId="{B173CA41-5AB1-464B-A2CA-415C22CBEE1E}" srcOrd="2" destOrd="0" presId="urn:microsoft.com/office/officeart/2005/8/layout/default"/>
    <dgm:cxn modelId="{8BEB3387-A82B-41C4-94AB-3BEBCBB664E6}" type="presParOf" srcId="{00C4AEFF-36A9-4F2D-A56D-9A687580FA48}" destId="{BA46B37C-1626-4066-BA2A-24A07CBA6050}" srcOrd="3" destOrd="0" presId="urn:microsoft.com/office/officeart/2005/8/layout/default"/>
    <dgm:cxn modelId="{0652D715-3977-4ABA-A6F8-F79536FA99DC}" type="presParOf" srcId="{00C4AEFF-36A9-4F2D-A56D-9A687580FA48}" destId="{AA039D9F-B027-46B6-B27B-D342623D9928}" srcOrd="4" destOrd="0" presId="urn:microsoft.com/office/officeart/2005/8/layout/default"/>
    <dgm:cxn modelId="{548CC2F4-4A15-4DA1-880F-3E65B4513AE6}" type="presParOf" srcId="{00C4AEFF-36A9-4F2D-A56D-9A687580FA48}" destId="{01A52A1F-5C9A-47BB-9437-11041E1D8C31}" srcOrd="5" destOrd="0" presId="urn:microsoft.com/office/officeart/2005/8/layout/default"/>
    <dgm:cxn modelId="{1BF2E4DE-A0C7-4F54-9DAA-9911A9C1409B}" type="presParOf" srcId="{00C4AEFF-36A9-4F2D-A56D-9A687580FA48}" destId="{93ABEEF3-9D58-49AB-AA1E-EC7586FF397E}" srcOrd="6" destOrd="0" presId="urn:microsoft.com/office/officeart/2005/8/layout/default"/>
    <dgm:cxn modelId="{B4A05440-ADF9-4377-84C3-C43965B1BFD9}" type="presParOf" srcId="{00C4AEFF-36A9-4F2D-A56D-9A687580FA48}" destId="{1BA01CBA-81C9-4CED-BCF9-7B3EDFD771BA}" srcOrd="7" destOrd="0" presId="urn:microsoft.com/office/officeart/2005/8/layout/default"/>
    <dgm:cxn modelId="{BB098E5E-597D-4EFD-BDE5-1774B2A63C9E}" type="presParOf" srcId="{00C4AEFF-36A9-4F2D-A56D-9A687580FA48}" destId="{2C84D1D9-3712-4170-A30E-59DCC3DB7C5D}" srcOrd="8" destOrd="0" presId="urn:microsoft.com/office/officeart/2005/8/layout/default"/>
    <dgm:cxn modelId="{F012D5DB-E81A-48DF-96F4-0A694B589C05}" type="presParOf" srcId="{00C4AEFF-36A9-4F2D-A56D-9A687580FA48}" destId="{84E64E17-A4B2-4B3D-890F-BE05F376BA4F}" srcOrd="9" destOrd="0" presId="urn:microsoft.com/office/officeart/2005/8/layout/default"/>
    <dgm:cxn modelId="{D2749601-C7F9-4E5D-899D-C445DB4A3B63}" type="presParOf" srcId="{00C4AEFF-36A9-4F2D-A56D-9A687580FA48}" destId="{778BD2E3-190F-4B53-879B-58BFCC1FA11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1E4AEDE-CB10-4B90-86F1-47C323AC042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EA5F071-7352-4EED-B556-EB31AB28DF9E}">
      <dgm:prSet/>
      <dgm:spPr/>
      <dgm:t>
        <a:bodyPr/>
        <a:lstStyle/>
        <a:p>
          <a:r>
            <a:rPr lang="en-US" b="1" i="0" baseline="0"/>
            <a:t>Problem Statement:</a:t>
          </a:r>
          <a:r>
            <a:rPr lang="en-US" b="0" i="0" baseline="0"/>
            <a:t> Fabricated feedback, or "opinion spam," is intentionally created to mislead buyers or damage competitors.</a:t>
          </a:r>
          <a:endParaRPr lang="en-US"/>
        </a:p>
      </dgm:t>
    </dgm:pt>
    <dgm:pt modelId="{2D3AEBDD-71F4-438D-AF7B-6F896C612A2C}" type="parTrans" cxnId="{AAD8B2F3-CDDB-4312-962E-60B2A0ADA722}">
      <dgm:prSet/>
      <dgm:spPr/>
      <dgm:t>
        <a:bodyPr/>
        <a:lstStyle/>
        <a:p>
          <a:endParaRPr lang="en-US"/>
        </a:p>
      </dgm:t>
    </dgm:pt>
    <dgm:pt modelId="{A15D32A2-F12F-46D1-A1CD-9A61887F3093}" type="sibTrans" cxnId="{AAD8B2F3-CDDB-4312-962E-60B2A0ADA722}">
      <dgm:prSet/>
      <dgm:spPr/>
      <dgm:t>
        <a:bodyPr/>
        <a:lstStyle/>
        <a:p>
          <a:endParaRPr lang="en-US"/>
        </a:p>
      </dgm:t>
    </dgm:pt>
    <dgm:pt modelId="{D46E2C87-C276-4ED1-BE63-C234DEF13D57}">
      <dgm:prSet/>
      <dgm:spPr/>
      <dgm:t>
        <a:bodyPr/>
        <a:lstStyle/>
        <a:p>
          <a:r>
            <a:rPr lang="en-US" b="1" i="0" baseline="0"/>
            <a:t>The Gap:</a:t>
          </a:r>
          <a:r>
            <a:rPr lang="en-US" b="0" i="0" baseline="0"/>
            <a:t> Traditional rule-based systems only catch simple patterns.</a:t>
          </a:r>
          <a:endParaRPr lang="en-US"/>
        </a:p>
      </dgm:t>
    </dgm:pt>
    <dgm:pt modelId="{A618C53F-426D-4C99-BA92-DA79F1B4F142}" type="parTrans" cxnId="{4B2AC6C6-2464-47CB-A5D5-BC6A98E0802C}">
      <dgm:prSet/>
      <dgm:spPr/>
      <dgm:t>
        <a:bodyPr/>
        <a:lstStyle/>
        <a:p>
          <a:endParaRPr lang="en-US"/>
        </a:p>
      </dgm:t>
    </dgm:pt>
    <dgm:pt modelId="{CB1F68E1-9EC4-478F-B119-9D9A9C5A3205}" type="sibTrans" cxnId="{4B2AC6C6-2464-47CB-A5D5-BC6A98E0802C}">
      <dgm:prSet/>
      <dgm:spPr/>
      <dgm:t>
        <a:bodyPr/>
        <a:lstStyle/>
        <a:p>
          <a:endParaRPr lang="en-US"/>
        </a:p>
      </dgm:t>
    </dgm:pt>
    <dgm:pt modelId="{3E841091-22EE-443C-98C0-3FCF2C44D0E4}">
      <dgm:prSet/>
      <dgm:spPr/>
      <dgm:t>
        <a:bodyPr/>
        <a:lstStyle/>
        <a:p>
          <a:r>
            <a:rPr lang="en-US" b="1" i="0" baseline="0"/>
            <a:t>Literature Support:</a:t>
          </a:r>
          <a:r>
            <a:rPr lang="en-US" b="0" i="0" baseline="0"/>
            <a:t> Existing research often focuses primarily on textual features (linguistics) without fully integrating behavioral patterns.</a:t>
          </a:r>
          <a:endParaRPr lang="en-US"/>
        </a:p>
      </dgm:t>
    </dgm:pt>
    <dgm:pt modelId="{E72EB329-413E-4624-A6A5-AB234CE60D66}" type="parTrans" cxnId="{82E2589D-E3B0-49A2-9E8A-6AA71FA0CC41}">
      <dgm:prSet/>
      <dgm:spPr/>
      <dgm:t>
        <a:bodyPr/>
        <a:lstStyle/>
        <a:p>
          <a:endParaRPr lang="en-US"/>
        </a:p>
      </dgm:t>
    </dgm:pt>
    <dgm:pt modelId="{D3259695-85D7-498F-9E31-CCFFC5A1EA76}" type="sibTrans" cxnId="{82E2589D-E3B0-49A2-9E8A-6AA71FA0CC41}">
      <dgm:prSet/>
      <dgm:spPr/>
      <dgm:t>
        <a:bodyPr/>
        <a:lstStyle/>
        <a:p>
          <a:endParaRPr lang="en-US"/>
        </a:p>
      </dgm:t>
    </dgm:pt>
    <dgm:pt modelId="{7105D4F9-2DAC-4002-A561-D96F5010550A}">
      <dgm:prSet/>
      <dgm:spPr/>
      <dgm:t>
        <a:bodyPr/>
        <a:lstStyle/>
        <a:p>
          <a:r>
            <a:rPr lang="en-US" b="1" i="0" baseline="0"/>
            <a:t>Complexity:</a:t>
          </a:r>
          <a:r>
            <a:rPr lang="en-US" b="0" i="0" baseline="0"/>
            <a:t> Modern fake reviews are designed to mimic genuine writing styles, making them undetectable by basic statistical analysis.</a:t>
          </a:r>
          <a:endParaRPr lang="en-US"/>
        </a:p>
      </dgm:t>
    </dgm:pt>
    <dgm:pt modelId="{710534A2-FC83-4531-96E1-2F04AE9C16F1}" type="parTrans" cxnId="{8377CFE1-DADB-40BF-8DA2-762C215C7F4A}">
      <dgm:prSet/>
      <dgm:spPr/>
      <dgm:t>
        <a:bodyPr/>
        <a:lstStyle/>
        <a:p>
          <a:endParaRPr lang="en-US"/>
        </a:p>
      </dgm:t>
    </dgm:pt>
    <dgm:pt modelId="{6DA494EB-51A5-44B6-A378-1D35F177FBD0}" type="sibTrans" cxnId="{8377CFE1-DADB-40BF-8DA2-762C215C7F4A}">
      <dgm:prSet/>
      <dgm:spPr/>
      <dgm:t>
        <a:bodyPr/>
        <a:lstStyle/>
        <a:p>
          <a:endParaRPr lang="en-US"/>
        </a:p>
      </dgm:t>
    </dgm:pt>
    <dgm:pt modelId="{ED339A42-2A15-4AF2-96A9-E516199381F7}" type="pres">
      <dgm:prSet presAssocID="{C1E4AEDE-CB10-4B90-86F1-47C323AC0427}" presName="root" presStyleCnt="0">
        <dgm:presLayoutVars>
          <dgm:dir/>
          <dgm:resizeHandles val="exact"/>
        </dgm:presLayoutVars>
      </dgm:prSet>
      <dgm:spPr/>
    </dgm:pt>
    <dgm:pt modelId="{5D3CBBF5-4E4A-4548-94F0-50F01172E3E4}" type="pres">
      <dgm:prSet presAssocID="{DEA5F071-7352-4EED-B556-EB31AB28DF9E}" presName="compNode" presStyleCnt="0"/>
      <dgm:spPr/>
    </dgm:pt>
    <dgm:pt modelId="{B36251E1-5B27-409E-9A90-D598B5B5B883}" type="pres">
      <dgm:prSet presAssocID="{DEA5F071-7352-4EED-B556-EB31AB28DF9E}" presName="bgRect" presStyleLbl="bgShp" presStyleIdx="0" presStyleCnt="4"/>
      <dgm:spPr/>
    </dgm:pt>
    <dgm:pt modelId="{C6D98912-1805-4BF6-B0E2-54F0D95D1894}" type="pres">
      <dgm:prSet presAssocID="{DEA5F071-7352-4EED-B556-EB31AB28DF9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44A0481B-AFEB-46F6-80C4-34BE99A3F422}" type="pres">
      <dgm:prSet presAssocID="{DEA5F071-7352-4EED-B556-EB31AB28DF9E}" presName="spaceRect" presStyleCnt="0"/>
      <dgm:spPr/>
    </dgm:pt>
    <dgm:pt modelId="{E3550EC3-ECAF-43CE-AA50-847A440DA7D0}" type="pres">
      <dgm:prSet presAssocID="{DEA5F071-7352-4EED-B556-EB31AB28DF9E}" presName="parTx" presStyleLbl="revTx" presStyleIdx="0" presStyleCnt="4">
        <dgm:presLayoutVars>
          <dgm:chMax val="0"/>
          <dgm:chPref val="0"/>
        </dgm:presLayoutVars>
      </dgm:prSet>
      <dgm:spPr/>
    </dgm:pt>
    <dgm:pt modelId="{5002CEDE-3715-4676-AE22-5BE77388411A}" type="pres">
      <dgm:prSet presAssocID="{A15D32A2-F12F-46D1-A1CD-9A61887F3093}" presName="sibTrans" presStyleCnt="0"/>
      <dgm:spPr/>
    </dgm:pt>
    <dgm:pt modelId="{DB281502-154E-4EAD-8945-2C2266849CB9}" type="pres">
      <dgm:prSet presAssocID="{D46E2C87-C276-4ED1-BE63-C234DEF13D57}" presName="compNode" presStyleCnt="0"/>
      <dgm:spPr/>
    </dgm:pt>
    <dgm:pt modelId="{3C7AE46A-2325-4B02-AF52-AB5E56993BFE}" type="pres">
      <dgm:prSet presAssocID="{D46E2C87-C276-4ED1-BE63-C234DEF13D57}" presName="bgRect" presStyleLbl="bgShp" presStyleIdx="1" presStyleCnt="4"/>
      <dgm:spPr/>
    </dgm:pt>
    <dgm:pt modelId="{734FC8B8-B2D4-4CE3-B38D-A9D7992AD36B}" type="pres">
      <dgm:prSet presAssocID="{D46E2C87-C276-4ED1-BE63-C234DEF13D5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CE4E7C1C-5346-4642-A25C-32D593189F32}" type="pres">
      <dgm:prSet presAssocID="{D46E2C87-C276-4ED1-BE63-C234DEF13D57}" presName="spaceRect" presStyleCnt="0"/>
      <dgm:spPr/>
    </dgm:pt>
    <dgm:pt modelId="{F1AA79C3-E038-41E5-B013-88C649F863CF}" type="pres">
      <dgm:prSet presAssocID="{D46E2C87-C276-4ED1-BE63-C234DEF13D57}" presName="parTx" presStyleLbl="revTx" presStyleIdx="1" presStyleCnt="4">
        <dgm:presLayoutVars>
          <dgm:chMax val="0"/>
          <dgm:chPref val="0"/>
        </dgm:presLayoutVars>
      </dgm:prSet>
      <dgm:spPr/>
    </dgm:pt>
    <dgm:pt modelId="{8DFE7624-97B3-4BA2-8E3C-17CCEFF1EA20}" type="pres">
      <dgm:prSet presAssocID="{CB1F68E1-9EC4-478F-B119-9D9A9C5A3205}" presName="sibTrans" presStyleCnt="0"/>
      <dgm:spPr/>
    </dgm:pt>
    <dgm:pt modelId="{69A28627-9966-4C0A-B576-D8CE33E1DCC7}" type="pres">
      <dgm:prSet presAssocID="{3E841091-22EE-443C-98C0-3FCF2C44D0E4}" presName="compNode" presStyleCnt="0"/>
      <dgm:spPr/>
    </dgm:pt>
    <dgm:pt modelId="{5475F485-AF5D-4248-AFF8-5924596E983D}" type="pres">
      <dgm:prSet presAssocID="{3E841091-22EE-443C-98C0-3FCF2C44D0E4}" presName="bgRect" presStyleLbl="bgShp" presStyleIdx="2" presStyleCnt="4"/>
      <dgm:spPr/>
    </dgm:pt>
    <dgm:pt modelId="{178526CE-15F4-4A95-9868-A66D3E1CBF9A}" type="pres">
      <dgm:prSet presAssocID="{3E841091-22EE-443C-98C0-3FCF2C44D0E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936BC5DB-FEED-4D6F-A4D0-82D88586CAAD}" type="pres">
      <dgm:prSet presAssocID="{3E841091-22EE-443C-98C0-3FCF2C44D0E4}" presName="spaceRect" presStyleCnt="0"/>
      <dgm:spPr/>
    </dgm:pt>
    <dgm:pt modelId="{AB9856C7-58E0-4689-937C-66AE7C67BD4E}" type="pres">
      <dgm:prSet presAssocID="{3E841091-22EE-443C-98C0-3FCF2C44D0E4}" presName="parTx" presStyleLbl="revTx" presStyleIdx="2" presStyleCnt="4">
        <dgm:presLayoutVars>
          <dgm:chMax val="0"/>
          <dgm:chPref val="0"/>
        </dgm:presLayoutVars>
      </dgm:prSet>
      <dgm:spPr/>
    </dgm:pt>
    <dgm:pt modelId="{70E8247B-C75B-4784-8994-B678A9E73EA3}" type="pres">
      <dgm:prSet presAssocID="{D3259695-85D7-498F-9E31-CCFFC5A1EA76}" presName="sibTrans" presStyleCnt="0"/>
      <dgm:spPr/>
    </dgm:pt>
    <dgm:pt modelId="{6EFE4B21-5399-4335-AB61-6B2758E45BE6}" type="pres">
      <dgm:prSet presAssocID="{7105D4F9-2DAC-4002-A561-D96F5010550A}" presName="compNode" presStyleCnt="0"/>
      <dgm:spPr/>
    </dgm:pt>
    <dgm:pt modelId="{04541311-DC29-4A77-9CF1-182D93CE2A57}" type="pres">
      <dgm:prSet presAssocID="{7105D4F9-2DAC-4002-A561-D96F5010550A}" presName="bgRect" presStyleLbl="bgShp" presStyleIdx="3" presStyleCnt="4"/>
      <dgm:spPr/>
    </dgm:pt>
    <dgm:pt modelId="{D51F4998-B5FC-4604-80D7-C745450BA9A1}" type="pres">
      <dgm:prSet presAssocID="{7105D4F9-2DAC-4002-A561-D96F5010550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9FEE7107-C769-484D-83C1-A9A9605F13FA}" type="pres">
      <dgm:prSet presAssocID="{7105D4F9-2DAC-4002-A561-D96F5010550A}" presName="spaceRect" presStyleCnt="0"/>
      <dgm:spPr/>
    </dgm:pt>
    <dgm:pt modelId="{FD9D605E-C45A-4655-8819-7222681FF0DA}" type="pres">
      <dgm:prSet presAssocID="{7105D4F9-2DAC-4002-A561-D96F5010550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E364113-C0BE-4751-9EE8-E0AA7AF55014}" type="presOf" srcId="{DEA5F071-7352-4EED-B556-EB31AB28DF9E}" destId="{E3550EC3-ECAF-43CE-AA50-847A440DA7D0}" srcOrd="0" destOrd="0" presId="urn:microsoft.com/office/officeart/2018/2/layout/IconVerticalSolidList"/>
    <dgm:cxn modelId="{E8F0205D-8B5C-4276-ADAC-D3297D9E4B53}" type="presOf" srcId="{C1E4AEDE-CB10-4B90-86F1-47C323AC0427}" destId="{ED339A42-2A15-4AF2-96A9-E516199381F7}" srcOrd="0" destOrd="0" presId="urn:microsoft.com/office/officeart/2018/2/layout/IconVerticalSolidList"/>
    <dgm:cxn modelId="{578DB363-AE9C-4F77-8AF4-2EF7A45E5B68}" type="presOf" srcId="{3E841091-22EE-443C-98C0-3FCF2C44D0E4}" destId="{AB9856C7-58E0-4689-937C-66AE7C67BD4E}" srcOrd="0" destOrd="0" presId="urn:microsoft.com/office/officeart/2018/2/layout/IconVerticalSolidList"/>
    <dgm:cxn modelId="{2E54E54E-CB8E-4C71-9809-18DDCAA9AF10}" type="presOf" srcId="{D46E2C87-C276-4ED1-BE63-C234DEF13D57}" destId="{F1AA79C3-E038-41E5-B013-88C649F863CF}" srcOrd="0" destOrd="0" presId="urn:microsoft.com/office/officeart/2018/2/layout/IconVerticalSolidList"/>
    <dgm:cxn modelId="{82E2589D-E3B0-49A2-9E8A-6AA71FA0CC41}" srcId="{C1E4AEDE-CB10-4B90-86F1-47C323AC0427}" destId="{3E841091-22EE-443C-98C0-3FCF2C44D0E4}" srcOrd="2" destOrd="0" parTransId="{E72EB329-413E-4624-A6A5-AB234CE60D66}" sibTransId="{D3259695-85D7-498F-9E31-CCFFC5A1EA76}"/>
    <dgm:cxn modelId="{7A86BDA3-2786-41AA-9161-E31C4B51C523}" type="presOf" srcId="{7105D4F9-2DAC-4002-A561-D96F5010550A}" destId="{FD9D605E-C45A-4655-8819-7222681FF0DA}" srcOrd="0" destOrd="0" presId="urn:microsoft.com/office/officeart/2018/2/layout/IconVerticalSolidList"/>
    <dgm:cxn modelId="{4B2AC6C6-2464-47CB-A5D5-BC6A98E0802C}" srcId="{C1E4AEDE-CB10-4B90-86F1-47C323AC0427}" destId="{D46E2C87-C276-4ED1-BE63-C234DEF13D57}" srcOrd="1" destOrd="0" parTransId="{A618C53F-426D-4C99-BA92-DA79F1B4F142}" sibTransId="{CB1F68E1-9EC4-478F-B119-9D9A9C5A3205}"/>
    <dgm:cxn modelId="{8377CFE1-DADB-40BF-8DA2-762C215C7F4A}" srcId="{C1E4AEDE-CB10-4B90-86F1-47C323AC0427}" destId="{7105D4F9-2DAC-4002-A561-D96F5010550A}" srcOrd="3" destOrd="0" parTransId="{710534A2-FC83-4531-96E1-2F04AE9C16F1}" sibTransId="{6DA494EB-51A5-44B6-A378-1D35F177FBD0}"/>
    <dgm:cxn modelId="{AAD8B2F3-CDDB-4312-962E-60B2A0ADA722}" srcId="{C1E4AEDE-CB10-4B90-86F1-47C323AC0427}" destId="{DEA5F071-7352-4EED-B556-EB31AB28DF9E}" srcOrd="0" destOrd="0" parTransId="{2D3AEBDD-71F4-438D-AF7B-6F896C612A2C}" sibTransId="{A15D32A2-F12F-46D1-A1CD-9A61887F3093}"/>
    <dgm:cxn modelId="{C65A5BC6-DE7F-4A84-A852-E3115C3B7545}" type="presParOf" srcId="{ED339A42-2A15-4AF2-96A9-E516199381F7}" destId="{5D3CBBF5-4E4A-4548-94F0-50F01172E3E4}" srcOrd="0" destOrd="0" presId="urn:microsoft.com/office/officeart/2018/2/layout/IconVerticalSolidList"/>
    <dgm:cxn modelId="{4845C807-6975-4F3C-8FDE-C18A8B7E28FE}" type="presParOf" srcId="{5D3CBBF5-4E4A-4548-94F0-50F01172E3E4}" destId="{B36251E1-5B27-409E-9A90-D598B5B5B883}" srcOrd="0" destOrd="0" presId="urn:microsoft.com/office/officeart/2018/2/layout/IconVerticalSolidList"/>
    <dgm:cxn modelId="{C4642C82-A09D-4D50-95F0-5FD85D9E2F47}" type="presParOf" srcId="{5D3CBBF5-4E4A-4548-94F0-50F01172E3E4}" destId="{C6D98912-1805-4BF6-B0E2-54F0D95D1894}" srcOrd="1" destOrd="0" presId="urn:microsoft.com/office/officeart/2018/2/layout/IconVerticalSolidList"/>
    <dgm:cxn modelId="{8EE987FB-6B9B-4FC0-8C66-AB089B6B1052}" type="presParOf" srcId="{5D3CBBF5-4E4A-4548-94F0-50F01172E3E4}" destId="{44A0481B-AFEB-46F6-80C4-34BE99A3F422}" srcOrd="2" destOrd="0" presId="urn:microsoft.com/office/officeart/2018/2/layout/IconVerticalSolidList"/>
    <dgm:cxn modelId="{8D8A32E3-2D8D-4546-ACBF-AA5C177A9471}" type="presParOf" srcId="{5D3CBBF5-4E4A-4548-94F0-50F01172E3E4}" destId="{E3550EC3-ECAF-43CE-AA50-847A440DA7D0}" srcOrd="3" destOrd="0" presId="urn:microsoft.com/office/officeart/2018/2/layout/IconVerticalSolidList"/>
    <dgm:cxn modelId="{3707A3F4-82ED-4DDC-891A-96C9E4793A24}" type="presParOf" srcId="{ED339A42-2A15-4AF2-96A9-E516199381F7}" destId="{5002CEDE-3715-4676-AE22-5BE77388411A}" srcOrd="1" destOrd="0" presId="urn:microsoft.com/office/officeart/2018/2/layout/IconVerticalSolidList"/>
    <dgm:cxn modelId="{097FC9C4-98CB-4AB7-B224-B205F1B0A5C1}" type="presParOf" srcId="{ED339A42-2A15-4AF2-96A9-E516199381F7}" destId="{DB281502-154E-4EAD-8945-2C2266849CB9}" srcOrd="2" destOrd="0" presId="urn:microsoft.com/office/officeart/2018/2/layout/IconVerticalSolidList"/>
    <dgm:cxn modelId="{80D2EC4A-893C-4923-BA1F-D4D4DEF364EC}" type="presParOf" srcId="{DB281502-154E-4EAD-8945-2C2266849CB9}" destId="{3C7AE46A-2325-4B02-AF52-AB5E56993BFE}" srcOrd="0" destOrd="0" presId="urn:microsoft.com/office/officeart/2018/2/layout/IconVerticalSolidList"/>
    <dgm:cxn modelId="{901C2C41-7ED0-4724-A08D-4783B2A48B07}" type="presParOf" srcId="{DB281502-154E-4EAD-8945-2C2266849CB9}" destId="{734FC8B8-B2D4-4CE3-B38D-A9D7992AD36B}" srcOrd="1" destOrd="0" presId="urn:microsoft.com/office/officeart/2018/2/layout/IconVerticalSolidList"/>
    <dgm:cxn modelId="{5DA986D4-C75D-439B-9BF8-270A861E7313}" type="presParOf" srcId="{DB281502-154E-4EAD-8945-2C2266849CB9}" destId="{CE4E7C1C-5346-4642-A25C-32D593189F32}" srcOrd="2" destOrd="0" presId="urn:microsoft.com/office/officeart/2018/2/layout/IconVerticalSolidList"/>
    <dgm:cxn modelId="{7EA025BD-1E63-4558-919F-86F2BE198874}" type="presParOf" srcId="{DB281502-154E-4EAD-8945-2C2266849CB9}" destId="{F1AA79C3-E038-41E5-B013-88C649F863CF}" srcOrd="3" destOrd="0" presId="urn:microsoft.com/office/officeart/2018/2/layout/IconVerticalSolidList"/>
    <dgm:cxn modelId="{0A5B7E8D-566E-4F35-9EB3-B6939DFF6FD5}" type="presParOf" srcId="{ED339A42-2A15-4AF2-96A9-E516199381F7}" destId="{8DFE7624-97B3-4BA2-8E3C-17CCEFF1EA20}" srcOrd="3" destOrd="0" presId="urn:microsoft.com/office/officeart/2018/2/layout/IconVerticalSolidList"/>
    <dgm:cxn modelId="{68414DFD-2127-4C9B-84E6-28F0193AC21B}" type="presParOf" srcId="{ED339A42-2A15-4AF2-96A9-E516199381F7}" destId="{69A28627-9966-4C0A-B576-D8CE33E1DCC7}" srcOrd="4" destOrd="0" presId="urn:microsoft.com/office/officeart/2018/2/layout/IconVerticalSolidList"/>
    <dgm:cxn modelId="{03E0EC06-8792-4004-B6CA-136A20C6CAE8}" type="presParOf" srcId="{69A28627-9966-4C0A-B576-D8CE33E1DCC7}" destId="{5475F485-AF5D-4248-AFF8-5924596E983D}" srcOrd="0" destOrd="0" presId="urn:microsoft.com/office/officeart/2018/2/layout/IconVerticalSolidList"/>
    <dgm:cxn modelId="{0020E666-7425-49F2-9FF8-10B2D10CCC5C}" type="presParOf" srcId="{69A28627-9966-4C0A-B576-D8CE33E1DCC7}" destId="{178526CE-15F4-4A95-9868-A66D3E1CBF9A}" srcOrd="1" destOrd="0" presId="urn:microsoft.com/office/officeart/2018/2/layout/IconVerticalSolidList"/>
    <dgm:cxn modelId="{3D4907B1-F18B-4856-B054-BDD8D86EEAC5}" type="presParOf" srcId="{69A28627-9966-4C0A-B576-D8CE33E1DCC7}" destId="{936BC5DB-FEED-4D6F-A4D0-82D88586CAAD}" srcOrd="2" destOrd="0" presId="urn:microsoft.com/office/officeart/2018/2/layout/IconVerticalSolidList"/>
    <dgm:cxn modelId="{BB5CF3D8-DE13-4B6C-B583-234865649C10}" type="presParOf" srcId="{69A28627-9966-4C0A-B576-D8CE33E1DCC7}" destId="{AB9856C7-58E0-4689-937C-66AE7C67BD4E}" srcOrd="3" destOrd="0" presId="urn:microsoft.com/office/officeart/2018/2/layout/IconVerticalSolidList"/>
    <dgm:cxn modelId="{31B9FB63-6CA3-47E4-9638-0ECC21BADDA2}" type="presParOf" srcId="{ED339A42-2A15-4AF2-96A9-E516199381F7}" destId="{70E8247B-C75B-4784-8994-B678A9E73EA3}" srcOrd="5" destOrd="0" presId="urn:microsoft.com/office/officeart/2018/2/layout/IconVerticalSolidList"/>
    <dgm:cxn modelId="{C99C79AF-A95A-4170-9115-367393D39EB9}" type="presParOf" srcId="{ED339A42-2A15-4AF2-96A9-E516199381F7}" destId="{6EFE4B21-5399-4335-AB61-6B2758E45BE6}" srcOrd="6" destOrd="0" presId="urn:microsoft.com/office/officeart/2018/2/layout/IconVerticalSolidList"/>
    <dgm:cxn modelId="{EE925CCC-AD54-4D2B-9E3E-639B4C7E6D44}" type="presParOf" srcId="{6EFE4B21-5399-4335-AB61-6B2758E45BE6}" destId="{04541311-DC29-4A77-9CF1-182D93CE2A57}" srcOrd="0" destOrd="0" presId="urn:microsoft.com/office/officeart/2018/2/layout/IconVerticalSolidList"/>
    <dgm:cxn modelId="{DC84C15A-C415-448B-881A-AAB6B5ED510D}" type="presParOf" srcId="{6EFE4B21-5399-4335-AB61-6B2758E45BE6}" destId="{D51F4998-B5FC-4604-80D7-C745450BA9A1}" srcOrd="1" destOrd="0" presId="urn:microsoft.com/office/officeart/2018/2/layout/IconVerticalSolidList"/>
    <dgm:cxn modelId="{FDE2A5BE-420F-460E-B4D7-BB9AE2F4F01F}" type="presParOf" srcId="{6EFE4B21-5399-4335-AB61-6B2758E45BE6}" destId="{9FEE7107-C769-484D-83C1-A9A9605F13FA}" srcOrd="2" destOrd="0" presId="urn:microsoft.com/office/officeart/2018/2/layout/IconVerticalSolidList"/>
    <dgm:cxn modelId="{BE29C0A9-FB98-4976-9B66-879AD04C2DF1}" type="presParOf" srcId="{6EFE4B21-5399-4335-AB61-6B2758E45BE6}" destId="{FD9D605E-C45A-4655-8819-7222681FF0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2B1609-7000-486D-9DE9-1317040C4B1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6CB17EA-BD3E-4650-A10D-A04F741A9E43}">
      <dgm:prSet/>
      <dgm:spPr/>
      <dgm:t>
        <a:bodyPr/>
        <a:lstStyle/>
        <a:p>
          <a:r>
            <a:rPr lang="en-US" b="1" i="0" baseline="0"/>
            <a:t>Linguistic Approaches:</a:t>
          </a:r>
          <a:r>
            <a:rPr lang="en-US" b="0" i="0" baseline="0"/>
            <a:t> Early studies by Ott et al. (2011) used linguistic cues like exaggerated sentiment.</a:t>
          </a:r>
          <a:endParaRPr lang="en-US"/>
        </a:p>
      </dgm:t>
    </dgm:pt>
    <dgm:pt modelId="{E69E5D92-B67C-4B2D-B7E9-7785FA415524}" type="parTrans" cxnId="{2D87C076-E2C1-41D6-A2DB-BF36729A2EC9}">
      <dgm:prSet/>
      <dgm:spPr/>
      <dgm:t>
        <a:bodyPr/>
        <a:lstStyle/>
        <a:p>
          <a:endParaRPr lang="en-US"/>
        </a:p>
      </dgm:t>
    </dgm:pt>
    <dgm:pt modelId="{2B32E7F6-56B9-4A1A-8090-65DD61FDA7D6}" type="sibTrans" cxnId="{2D87C076-E2C1-41D6-A2DB-BF36729A2EC9}">
      <dgm:prSet/>
      <dgm:spPr/>
      <dgm:t>
        <a:bodyPr/>
        <a:lstStyle/>
        <a:p>
          <a:endParaRPr lang="en-US"/>
        </a:p>
      </dgm:t>
    </dgm:pt>
    <dgm:pt modelId="{D57A6856-4C32-40F1-8F93-F50DA697B12C}">
      <dgm:prSet/>
      <dgm:spPr/>
      <dgm:t>
        <a:bodyPr/>
        <a:lstStyle/>
        <a:p>
          <a:r>
            <a:rPr lang="en-US" b="1" i="0" baseline="0"/>
            <a:t>Machine Learning:</a:t>
          </a:r>
          <a:r>
            <a:rPr lang="en-US" b="0" i="0" baseline="0"/>
            <a:t> SVM and Naïve Bayes were early standard classifiers.</a:t>
          </a:r>
          <a:endParaRPr lang="en-US"/>
        </a:p>
      </dgm:t>
    </dgm:pt>
    <dgm:pt modelId="{5467A53C-B9D8-4D00-B36A-4C3B668DD8EB}" type="parTrans" cxnId="{C44FE6E0-5C12-49A6-AB9B-644B09AB0357}">
      <dgm:prSet/>
      <dgm:spPr/>
      <dgm:t>
        <a:bodyPr/>
        <a:lstStyle/>
        <a:p>
          <a:endParaRPr lang="en-US"/>
        </a:p>
      </dgm:t>
    </dgm:pt>
    <dgm:pt modelId="{1BBA49FE-5CE7-44BB-A221-0220EF56A995}" type="sibTrans" cxnId="{C44FE6E0-5C12-49A6-AB9B-644B09AB0357}">
      <dgm:prSet/>
      <dgm:spPr/>
      <dgm:t>
        <a:bodyPr/>
        <a:lstStyle/>
        <a:p>
          <a:endParaRPr lang="en-US"/>
        </a:p>
      </dgm:t>
    </dgm:pt>
    <dgm:pt modelId="{6A08E5F9-206E-44C7-B131-1ABF30DDC75B}">
      <dgm:prSet/>
      <dgm:spPr/>
      <dgm:t>
        <a:bodyPr/>
        <a:lstStyle/>
        <a:p>
          <a:r>
            <a:rPr lang="en-US" b="1" i="0" baseline="0" dirty="0"/>
            <a:t>Deep Learning (Recent):</a:t>
          </a:r>
          <a:r>
            <a:rPr lang="en-US" b="0" i="0" baseline="0" dirty="0"/>
            <a:t> Latest research uses Transformer architectures like BERT and </a:t>
          </a:r>
          <a:r>
            <a:rPr lang="en-US" b="0" i="0" baseline="0" dirty="0" err="1"/>
            <a:t>RoBERTa</a:t>
          </a:r>
          <a:r>
            <a:rPr lang="en-US" b="0" i="0" baseline="0" dirty="0"/>
            <a:t> to capture complex contextual relationships[1],[7].</a:t>
          </a:r>
          <a:endParaRPr lang="en-US" dirty="0"/>
        </a:p>
      </dgm:t>
    </dgm:pt>
    <dgm:pt modelId="{595BAE5E-8589-4FDD-A854-403E832B39F6}" type="parTrans" cxnId="{2E2B5D91-78A5-47C4-B7B4-D53CD5532AEC}">
      <dgm:prSet/>
      <dgm:spPr/>
      <dgm:t>
        <a:bodyPr/>
        <a:lstStyle/>
        <a:p>
          <a:endParaRPr lang="en-US"/>
        </a:p>
      </dgm:t>
    </dgm:pt>
    <dgm:pt modelId="{8CBFD679-C795-430D-B846-9EA101C262C3}" type="sibTrans" cxnId="{2E2B5D91-78A5-47C4-B7B4-D53CD5532AEC}">
      <dgm:prSet/>
      <dgm:spPr/>
      <dgm:t>
        <a:bodyPr/>
        <a:lstStyle/>
        <a:p>
          <a:endParaRPr lang="en-US"/>
        </a:p>
      </dgm:t>
    </dgm:pt>
    <dgm:pt modelId="{17B77715-F33B-420F-B439-F7EFD5B5B402}">
      <dgm:prSet/>
      <dgm:spPr/>
      <dgm:t>
        <a:bodyPr/>
        <a:lstStyle/>
        <a:p>
          <a:r>
            <a:rPr lang="en-US" b="1" i="0" baseline="0"/>
            <a:t>Synthesis:</a:t>
          </a:r>
          <a:r>
            <a:rPr lang="en-US" b="0" i="0" baseline="0"/>
            <a:t> There is a critical need to combine textual nuances with reviewer activity trends for higher reliability.</a:t>
          </a:r>
          <a:endParaRPr lang="en-US"/>
        </a:p>
      </dgm:t>
    </dgm:pt>
    <dgm:pt modelId="{2991E9F8-EB6F-4F97-AB62-4616B2694B3E}" type="parTrans" cxnId="{8EF51226-115E-4D24-AB91-499C6FCFA3EC}">
      <dgm:prSet/>
      <dgm:spPr/>
      <dgm:t>
        <a:bodyPr/>
        <a:lstStyle/>
        <a:p>
          <a:endParaRPr lang="en-US"/>
        </a:p>
      </dgm:t>
    </dgm:pt>
    <dgm:pt modelId="{375970B4-4E95-40EC-A3E4-3E81BC9115E9}" type="sibTrans" cxnId="{8EF51226-115E-4D24-AB91-499C6FCFA3EC}">
      <dgm:prSet/>
      <dgm:spPr/>
      <dgm:t>
        <a:bodyPr/>
        <a:lstStyle/>
        <a:p>
          <a:endParaRPr lang="en-US"/>
        </a:p>
      </dgm:t>
    </dgm:pt>
    <dgm:pt modelId="{C23A5CA7-99EE-4742-BBCD-002D125A5A9F}" type="pres">
      <dgm:prSet presAssocID="{942B1609-7000-486D-9DE9-1317040C4B17}" presName="root" presStyleCnt="0">
        <dgm:presLayoutVars>
          <dgm:dir/>
          <dgm:resizeHandles val="exact"/>
        </dgm:presLayoutVars>
      </dgm:prSet>
      <dgm:spPr/>
    </dgm:pt>
    <dgm:pt modelId="{2F94A18F-F77D-4E2E-BEAA-B83CAD0F0754}" type="pres">
      <dgm:prSet presAssocID="{E6CB17EA-BD3E-4650-A10D-A04F741A9E43}" presName="compNode" presStyleCnt="0"/>
      <dgm:spPr/>
    </dgm:pt>
    <dgm:pt modelId="{50AFAB7F-F063-4734-9336-E3DC0A910C25}" type="pres">
      <dgm:prSet presAssocID="{E6CB17EA-BD3E-4650-A10D-A04F741A9E43}" presName="bgRect" presStyleLbl="bgShp" presStyleIdx="0" presStyleCnt="4"/>
      <dgm:spPr/>
    </dgm:pt>
    <dgm:pt modelId="{BBE1F475-FA41-46B0-922E-796E28A90062}" type="pres">
      <dgm:prSet presAssocID="{E6CB17EA-BD3E-4650-A10D-A04F741A9E4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A06E6068-1417-4EAB-890B-85538B718AE4}" type="pres">
      <dgm:prSet presAssocID="{E6CB17EA-BD3E-4650-A10D-A04F741A9E43}" presName="spaceRect" presStyleCnt="0"/>
      <dgm:spPr/>
    </dgm:pt>
    <dgm:pt modelId="{7C58A2AA-CA4F-4191-80CA-600209DB4DAE}" type="pres">
      <dgm:prSet presAssocID="{E6CB17EA-BD3E-4650-A10D-A04F741A9E43}" presName="parTx" presStyleLbl="revTx" presStyleIdx="0" presStyleCnt="4">
        <dgm:presLayoutVars>
          <dgm:chMax val="0"/>
          <dgm:chPref val="0"/>
        </dgm:presLayoutVars>
      </dgm:prSet>
      <dgm:spPr/>
    </dgm:pt>
    <dgm:pt modelId="{D64991B7-2DA1-40E9-86B1-E53FB273CA6E}" type="pres">
      <dgm:prSet presAssocID="{2B32E7F6-56B9-4A1A-8090-65DD61FDA7D6}" presName="sibTrans" presStyleCnt="0"/>
      <dgm:spPr/>
    </dgm:pt>
    <dgm:pt modelId="{329BFEA7-AD76-4DB5-95FE-D75DE60C5466}" type="pres">
      <dgm:prSet presAssocID="{D57A6856-4C32-40F1-8F93-F50DA697B12C}" presName="compNode" presStyleCnt="0"/>
      <dgm:spPr/>
    </dgm:pt>
    <dgm:pt modelId="{259D3DF9-7AA9-4C0B-A7C6-10A8977ACF58}" type="pres">
      <dgm:prSet presAssocID="{D57A6856-4C32-40F1-8F93-F50DA697B12C}" presName="bgRect" presStyleLbl="bgShp" presStyleIdx="1" presStyleCnt="4"/>
      <dgm:spPr/>
    </dgm:pt>
    <dgm:pt modelId="{D3B75C4F-C7E0-4FC1-A58B-75565CE8853D}" type="pres">
      <dgm:prSet presAssocID="{D57A6856-4C32-40F1-8F93-F50DA697B12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913DAFFE-2459-4AEC-969D-99BA708585BF}" type="pres">
      <dgm:prSet presAssocID="{D57A6856-4C32-40F1-8F93-F50DA697B12C}" presName="spaceRect" presStyleCnt="0"/>
      <dgm:spPr/>
    </dgm:pt>
    <dgm:pt modelId="{C3B29FF5-1E47-4563-B9AA-020D740B9AEF}" type="pres">
      <dgm:prSet presAssocID="{D57A6856-4C32-40F1-8F93-F50DA697B12C}" presName="parTx" presStyleLbl="revTx" presStyleIdx="1" presStyleCnt="4">
        <dgm:presLayoutVars>
          <dgm:chMax val="0"/>
          <dgm:chPref val="0"/>
        </dgm:presLayoutVars>
      </dgm:prSet>
      <dgm:spPr/>
    </dgm:pt>
    <dgm:pt modelId="{E7FCCABB-68E7-4B61-BF8E-FE2C122A6A0E}" type="pres">
      <dgm:prSet presAssocID="{1BBA49FE-5CE7-44BB-A221-0220EF56A995}" presName="sibTrans" presStyleCnt="0"/>
      <dgm:spPr/>
    </dgm:pt>
    <dgm:pt modelId="{EEFB3474-8568-4F0E-B626-ADD26A5A6E67}" type="pres">
      <dgm:prSet presAssocID="{6A08E5F9-206E-44C7-B131-1ABF30DDC75B}" presName="compNode" presStyleCnt="0"/>
      <dgm:spPr/>
    </dgm:pt>
    <dgm:pt modelId="{51131468-5F66-46F7-A5E8-834974EA4CF7}" type="pres">
      <dgm:prSet presAssocID="{6A08E5F9-206E-44C7-B131-1ABF30DDC75B}" presName="bgRect" presStyleLbl="bgShp" presStyleIdx="2" presStyleCnt="4"/>
      <dgm:spPr/>
    </dgm:pt>
    <dgm:pt modelId="{08E44155-873C-4D3C-9E88-40A47CF5928D}" type="pres">
      <dgm:prSet presAssocID="{6A08E5F9-206E-44C7-B131-1ABF30DDC7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F02F7A0-6251-4640-9DA3-889F9E077DCD}" type="pres">
      <dgm:prSet presAssocID="{6A08E5F9-206E-44C7-B131-1ABF30DDC75B}" presName="spaceRect" presStyleCnt="0"/>
      <dgm:spPr/>
    </dgm:pt>
    <dgm:pt modelId="{2284123D-D8C8-4593-B0A0-5138AADB255B}" type="pres">
      <dgm:prSet presAssocID="{6A08E5F9-206E-44C7-B131-1ABF30DDC75B}" presName="parTx" presStyleLbl="revTx" presStyleIdx="2" presStyleCnt="4">
        <dgm:presLayoutVars>
          <dgm:chMax val="0"/>
          <dgm:chPref val="0"/>
        </dgm:presLayoutVars>
      </dgm:prSet>
      <dgm:spPr/>
    </dgm:pt>
    <dgm:pt modelId="{CBCD6555-0F45-44EE-B279-92FE0AED8245}" type="pres">
      <dgm:prSet presAssocID="{8CBFD679-C795-430D-B846-9EA101C262C3}" presName="sibTrans" presStyleCnt="0"/>
      <dgm:spPr/>
    </dgm:pt>
    <dgm:pt modelId="{23BCEE04-4CCC-4A33-ABBA-3B55642913AF}" type="pres">
      <dgm:prSet presAssocID="{17B77715-F33B-420F-B439-F7EFD5B5B402}" presName="compNode" presStyleCnt="0"/>
      <dgm:spPr/>
    </dgm:pt>
    <dgm:pt modelId="{62B60331-A0E8-4854-A04A-73D2A4B22FE5}" type="pres">
      <dgm:prSet presAssocID="{17B77715-F33B-420F-B439-F7EFD5B5B402}" presName="bgRect" presStyleLbl="bgShp" presStyleIdx="3" presStyleCnt="4"/>
      <dgm:spPr/>
    </dgm:pt>
    <dgm:pt modelId="{A51C5CC6-5513-4261-A9C3-F47F94A97351}" type="pres">
      <dgm:prSet presAssocID="{17B77715-F33B-420F-B439-F7EFD5B5B40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CA05DE82-774C-4C4E-8505-2C42272D21B5}" type="pres">
      <dgm:prSet presAssocID="{17B77715-F33B-420F-B439-F7EFD5B5B402}" presName="spaceRect" presStyleCnt="0"/>
      <dgm:spPr/>
    </dgm:pt>
    <dgm:pt modelId="{DB997DF8-8480-4275-AA05-8096AAA4C0BA}" type="pres">
      <dgm:prSet presAssocID="{17B77715-F33B-420F-B439-F7EFD5B5B40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EF51226-115E-4D24-AB91-499C6FCFA3EC}" srcId="{942B1609-7000-486D-9DE9-1317040C4B17}" destId="{17B77715-F33B-420F-B439-F7EFD5B5B402}" srcOrd="3" destOrd="0" parTransId="{2991E9F8-EB6F-4F97-AB62-4616B2694B3E}" sibTransId="{375970B4-4E95-40EC-A3E4-3E81BC9115E9}"/>
    <dgm:cxn modelId="{3F60AD26-8823-4891-A443-18352D0A9400}" type="presOf" srcId="{E6CB17EA-BD3E-4650-A10D-A04F741A9E43}" destId="{7C58A2AA-CA4F-4191-80CA-600209DB4DAE}" srcOrd="0" destOrd="0" presId="urn:microsoft.com/office/officeart/2018/2/layout/IconVerticalSolidList"/>
    <dgm:cxn modelId="{2D87C076-E2C1-41D6-A2DB-BF36729A2EC9}" srcId="{942B1609-7000-486D-9DE9-1317040C4B17}" destId="{E6CB17EA-BD3E-4650-A10D-A04F741A9E43}" srcOrd="0" destOrd="0" parTransId="{E69E5D92-B67C-4B2D-B7E9-7785FA415524}" sibTransId="{2B32E7F6-56B9-4A1A-8090-65DD61FDA7D6}"/>
    <dgm:cxn modelId="{0A3CB980-A580-4522-9520-878F2DA7C50E}" type="presOf" srcId="{D57A6856-4C32-40F1-8F93-F50DA697B12C}" destId="{C3B29FF5-1E47-4563-B9AA-020D740B9AEF}" srcOrd="0" destOrd="0" presId="urn:microsoft.com/office/officeart/2018/2/layout/IconVerticalSolidList"/>
    <dgm:cxn modelId="{2E2B5D91-78A5-47C4-B7B4-D53CD5532AEC}" srcId="{942B1609-7000-486D-9DE9-1317040C4B17}" destId="{6A08E5F9-206E-44C7-B131-1ABF30DDC75B}" srcOrd="2" destOrd="0" parTransId="{595BAE5E-8589-4FDD-A854-403E832B39F6}" sibTransId="{8CBFD679-C795-430D-B846-9EA101C262C3}"/>
    <dgm:cxn modelId="{5F44AFA8-F130-4AAF-A94D-1F54D91E26CB}" type="presOf" srcId="{17B77715-F33B-420F-B439-F7EFD5B5B402}" destId="{DB997DF8-8480-4275-AA05-8096AAA4C0BA}" srcOrd="0" destOrd="0" presId="urn:microsoft.com/office/officeart/2018/2/layout/IconVerticalSolidList"/>
    <dgm:cxn modelId="{C6FFA6B6-3923-4AEF-9E8E-8BF00B31FF3E}" type="presOf" srcId="{942B1609-7000-486D-9DE9-1317040C4B17}" destId="{C23A5CA7-99EE-4742-BBCD-002D125A5A9F}" srcOrd="0" destOrd="0" presId="urn:microsoft.com/office/officeart/2018/2/layout/IconVerticalSolidList"/>
    <dgm:cxn modelId="{A4965ADD-2244-46E7-84E0-A57722B1E9C6}" type="presOf" srcId="{6A08E5F9-206E-44C7-B131-1ABF30DDC75B}" destId="{2284123D-D8C8-4593-B0A0-5138AADB255B}" srcOrd="0" destOrd="0" presId="urn:microsoft.com/office/officeart/2018/2/layout/IconVerticalSolidList"/>
    <dgm:cxn modelId="{C44FE6E0-5C12-49A6-AB9B-644B09AB0357}" srcId="{942B1609-7000-486D-9DE9-1317040C4B17}" destId="{D57A6856-4C32-40F1-8F93-F50DA697B12C}" srcOrd="1" destOrd="0" parTransId="{5467A53C-B9D8-4D00-B36A-4C3B668DD8EB}" sibTransId="{1BBA49FE-5CE7-44BB-A221-0220EF56A995}"/>
    <dgm:cxn modelId="{E2D29556-C77B-47A4-AC6A-7AF2E8B6F076}" type="presParOf" srcId="{C23A5CA7-99EE-4742-BBCD-002D125A5A9F}" destId="{2F94A18F-F77D-4E2E-BEAA-B83CAD0F0754}" srcOrd="0" destOrd="0" presId="urn:microsoft.com/office/officeart/2018/2/layout/IconVerticalSolidList"/>
    <dgm:cxn modelId="{F81C7BBC-B987-4754-B99E-76E6BAEC1DC4}" type="presParOf" srcId="{2F94A18F-F77D-4E2E-BEAA-B83CAD0F0754}" destId="{50AFAB7F-F063-4734-9336-E3DC0A910C25}" srcOrd="0" destOrd="0" presId="urn:microsoft.com/office/officeart/2018/2/layout/IconVerticalSolidList"/>
    <dgm:cxn modelId="{C69451E4-D96A-400A-91AB-3F5EDDE8581D}" type="presParOf" srcId="{2F94A18F-F77D-4E2E-BEAA-B83CAD0F0754}" destId="{BBE1F475-FA41-46B0-922E-796E28A90062}" srcOrd="1" destOrd="0" presId="urn:microsoft.com/office/officeart/2018/2/layout/IconVerticalSolidList"/>
    <dgm:cxn modelId="{99764825-8A6C-4539-A952-01414B24AF2E}" type="presParOf" srcId="{2F94A18F-F77D-4E2E-BEAA-B83CAD0F0754}" destId="{A06E6068-1417-4EAB-890B-85538B718AE4}" srcOrd="2" destOrd="0" presId="urn:microsoft.com/office/officeart/2018/2/layout/IconVerticalSolidList"/>
    <dgm:cxn modelId="{F924CB2B-EB24-4696-8E7A-16260AEC3C04}" type="presParOf" srcId="{2F94A18F-F77D-4E2E-BEAA-B83CAD0F0754}" destId="{7C58A2AA-CA4F-4191-80CA-600209DB4DAE}" srcOrd="3" destOrd="0" presId="urn:microsoft.com/office/officeart/2018/2/layout/IconVerticalSolidList"/>
    <dgm:cxn modelId="{6EF28A65-629E-4EE0-8A67-2ED6DE844DD1}" type="presParOf" srcId="{C23A5CA7-99EE-4742-BBCD-002D125A5A9F}" destId="{D64991B7-2DA1-40E9-86B1-E53FB273CA6E}" srcOrd="1" destOrd="0" presId="urn:microsoft.com/office/officeart/2018/2/layout/IconVerticalSolidList"/>
    <dgm:cxn modelId="{9D726D1D-FDF2-4E59-8757-78B967599266}" type="presParOf" srcId="{C23A5CA7-99EE-4742-BBCD-002D125A5A9F}" destId="{329BFEA7-AD76-4DB5-95FE-D75DE60C5466}" srcOrd="2" destOrd="0" presId="urn:microsoft.com/office/officeart/2018/2/layout/IconVerticalSolidList"/>
    <dgm:cxn modelId="{F14E5D10-FDB8-481C-8546-834DD20D5171}" type="presParOf" srcId="{329BFEA7-AD76-4DB5-95FE-D75DE60C5466}" destId="{259D3DF9-7AA9-4C0B-A7C6-10A8977ACF58}" srcOrd="0" destOrd="0" presId="urn:microsoft.com/office/officeart/2018/2/layout/IconVerticalSolidList"/>
    <dgm:cxn modelId="{C1631A2C-4C7B-4C14-81B1-00AD47326FA3}" type="presParOf" srcId="{329BFEA7-AD76-4DB5-95FE-D75DE60C5466}" destId="{D3B75C4F-C7E0-4FC1-A58B-75565CE8853D}" srcOrd="1" destOrd="0" presId="urn:microsoft.com/office/officeart/2018/2/layout/IconVerticalSolidList"/>
    <dgm:cxn modelId="{83C0BB5B-7E01-485B-BA9F-AC6C82702096}" type="presParOf" srcId="{329BFEA7-AD76-4DB5-95FE-D75DE60C5466}" destId="{913DAFFE-2459-4AEC-969D-99BA708585BF}" srcOrd="2" destOrd="0" presId="urn:microsoft.com/office/officeart/2018/2/layout/IconVerticalSolidList"/>
    <dgm:cxn modelId="{F693B3BC-8BCA-46D5-B7F7-7ED1A2FF29A4}" type="presParOf" srcId="{329BFEA7-AD76-4DB5-95FE-D75DE60C5466}" destId="{C3B29FF5-1E47-4563-B9AA-020D740B9AEF}" srcOrd="3" destOrd="0" presId="urn:microsoft.com/office/officeart/2018/2/layout/IconVerticalSolidList"/>
    <dgm:cxn modelId="{C85586BE-A7E9-431F-B62F-84884053E401}" type="presParOf" srcId="{C23A5CA7-99EE-4742-BBCD-002D125A5A9F}" destId="{E7FCCABB-68E7-4B61-BF8E-FE2C122A6A0E}" srcOrd="3" destOrd="0" presId="urn:microsoft.com/office/officeart/2018/2/layout/IconVerticalSolidList"/>
    <dgm:cxn modelId="{31FCAE73-8C96-46CF-AAAC-6C6FCF482D71}" type="presParOf" srcId="{C23A5CA7-99EE-4742-BBCD-002D125A5A9F}" destId="{EEFB3474-8568-4F0E-B626-ADD26A5A6E67}" srcOrd="4" destOrd="0" presId="urn:microsoft.com/office/officeart/2018/2/layout/IconVerticalSolidList"/>
    <dgm:cxn modelId="{05171B40-3ECE-406A-9D4A-67FDA32AF61E}" type="presParOf" srcId="{EEFB3474-8568-4F0E-B626-ADD26A5A6E67}" destId="{51131468-5F66-46F7-A5E8-834974EA4CF7}" srcOrd="0" destOrd="0" presId="urn:microsoft.com/office/officeart/2018/2/layout/IconVerticalSolidList"/>
    <dgm:cxn modelId="{5A9784BC-8655-4642-AD50-E5CA3D7E533E}" type="presParOf" srcId="{EEFB3474-8568-4F0E-B626-ADD26A5A6E67}" destId="{08E44155-873C-4D3C-9E88-40A47CF5928D}" srcOrd="1" destOrd="0" presId="urn:microsoft.com/office/officeart/2018/2/layout/IconVerticalSolidList"/>
    <dgm:cxn modelId="{09CA5EB7-FF68-4ECE-8315-0BDA8637754D}" type="presParOf" srcId="{EEFB3474-8568-4F0E-B626-ADD26A5A6E67}" destId="{9F02F7A0-6251-4640-9DA3-889F9E077DCD}" srcOrd="2" destOrd="0" presId="urn:microsoft.com/office/officeart/2018/2/layout/IconVerticalSolidList"/>
    <dgm:cxn modelId="{A7BCCA06-B13B-48C5-8617-B93D9A2564DD}" type="presParOf" srcId="{EEFB3474-8568-4F0E-B626-ADD26A5A6E67}" destId="{2284123D-D8C8-4593-B0A0-5138AADB255B}" srcOrd="3" destOrd="0" presId="urn:microsoft.com/office/officeart/2018/2/layout/IconVerticalSolidList"/>
    <dgm:cxn modelId="{55BD51AF-B47E-4984-9656-5D045592B706}" type="presParOf" srcId="{C23A5CA7-99EE-4742-BBCD-002D125A5A9F}" destId="{CBCD6555-0F45-44EE-B279-92FE0AED8245}" srcOrd="5" destOrd="0" presId="urn:microsoft.com/office/officeart/2018/2/layout/IconVerticalSolidList"/>
    <dgm:cxn modelId="{E7D320EB-18F3-4D4A-98E8-E423460796C3}" type="presParOf" srcId="{C23A5CA7-99EE-4742-BBCD-002D125A5A9F}" destId="{23BCEE04-4CCC-4A33-ABBA-3B55642913AF}" srcOrd="6" destOrd="0" presId="urn:microsoft.com/office/officeart/2018/2/layout/IconVerticalSolidList"/>
    <dgm:cxn modelId="{898DC999-D4E8-4B20-BE32-FFA9BFAD5CD7}" type="presParOf" srcId="{23BCEE04-4CCC-4A33-ABBA-3B55642913AF}" destId="{62B60331-A0E8-4854-A04A-73D2A4B22FE5}" srcOrd="0" destOrd="0" presId="urn:microsoft.com/office/officeart/2018/2/layout/IconVerticalSolidList"/>
    <dgm:cxn modelId="{79EC9FE6-F0E6-4124-B3D4-7899976D689A}" type="presParOf" srcId="{23BCEE04-4CCC-4A33-ABBA-3B55642913AF}" destId="{A51C5CC6-5513-4261-A9C3-F47F94A97351}" srcOrd="1" destOrd="0" presId="urn:microsoft.com/office/officeart/2018/2/layout/IconVerticalSolidList"/>
    <dgm:cxn modelId="{C52E944A-3C1E-48CA-A2A0-31E532CCF333}" type="presParOf" srcId="{23BCEE04-4CCC-4A33-ABBA-3B55642913AF}" destId="{CA05DE82-774C-4C4E-8505-2C42272D21B5}" srcOrd="2" destOrd="0" presId="urn:microsoft.com/office/officeart/2018/2/layout/IconVerticalSolidList"/>
    <dgm:cxn modelId="{65DA8CF1-6334-49D6-9AAB-D3938E2D6782}" type="presParOf" srcId="{23BCEE04-4CCC-4A33-ABBA-3B55642913AF}" destId="{DB997DF8-8480-4275-AA05-8096AAA4C0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5A1335C-81A9-4B01-8C9E-24D4D0AECD0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F8E6C54-9D3D-4447-9E36-CACA2D0191E4}">
      <dgm:prSet/>
      <dgm:spPr/>
      <dgm:t>
        <a:bodyPr/>
        <a:lstStyle/>
        <a:p>
          <a:r>
            <a:rPr lang="en-US" b="1" i="0" baseline="0"/>
            <a:t>Review:</a:t>
          </a:r>
          <a:r>
            <a:rPr lang="en-US" b="0" i="0" baseline="0"/>
            <a:t> Synthesize current deep learning architectures for text classification.</a:t>
          </a:r>
          <a:endParaRPr lang="en-US"/>
        </a:p>
      </dgm:t>
    </dgm:pt>
    <dgm:pt modelId="{AE2AFBAF-F173-4D23-9667-82355B288D9E}" type="parTrans" cxnId="{E3493CA9-0554-4159-8F25-59671D389DF8}">
      <dgm:prSet/>
      <dgm:spPr/>
      <dgm:t>
        <a:bodyPr/>
        <a:lstStyle/>
        <a:p>
          <a:endParaRPr lang="en-US"/>
        </a:p>
      </dgm:t>
    </dgm:pt>
    <dgm:pt modelId="{630D8556-C119-4D6E-9E3D-27B94EA6ABB8}" type="sibTrans" cxnId="{E3493CA9-0554-4159-8F25-59671D389DF8}">
      <dgm:prSet/>
      <dgm:spPr/>
      <dgm:t>
        <a:bodyPr/>
        <a:lstStyle/>
        <a:p>
          <a:endParaRPr lang="en-US"/>
        </a:p>
      </dgm:t>
    </dgm:pt>
    <dgm:pt modelId="{2B751753-9C9F-43E9-AE81-72B4787B9F62}">
      <dgm:prSet/>
      <dgm:spPr/>
      <dgm:t>
        <a:bodyPr/>
        <a:lstStyle/>
        <a:p>
          <a:r>
            <a:rPr lang="en-US" b="1" i="0" baseline="0" dirty="0"/>
            <a:t>Collect:</a:t>
          </a:r>
          <a:r>
            <a:rPr lang="en-US" b="0" i="0" baseline="0" dirty="0"/>
            <a:t> Acquire and clean industry-standard datasets</a:t>
          </a:r>
        </a:p>
        <a:p>
          <a:r>
            <a:rPr lang="en-US" b="0" i="0" baseline="0" dirty="0"/>
            <a:t>(e.g., Amazon/Yelp/</a:t>
          </a:r>
          <a:r>
            <a:rPr lang="en-IN" b="0" i="0" baseline="0" dirty="0"/>
            <a:t>Kaggle</a:t>
          </a:r>
          <a:r>
            <a:rPr lang="en-US" b="0" i="0" baseline="0" dirty="0"/>
            <a:t>).</a:t>
          </a:r>
          <a:endParaRPr lang="en-US" dirty="0"/>
        </a:p>
      </dgm:t>
    </dgm:pt>
    <dgm:pt modelId="{B0EB4876-0941-4683-AD23-60C7DD67DFB4}" type="parTrans" cxnId="{F4FE8E97-CC2C-40DB-B408-5E3E34B5824B}">
      <dgm:prSet/>
      <dgm:spPr/>
      <dgm:t>
        <a:bodyPr/>
        <a:lstStyle/>
        <a:p>
          <a:endParaRPr lang="en-US"/>
        </a:p>
      </dgm:t>
    </dgm:pt>
    <dgm:pt modelId="{2A56FE29-763D-472D-B588-A6F6B218BD89}" type="sibTrans" cxnId="{F4FE8E97-CC2C-40DB-B408-5E3E34B5824B}">
      <dgm:prSet/>
      <dgm:spPr/>
      <dgm:t>
        <a:bodyPr/>
        <a:lstStyle/>
        <a:p>
          <a:endParaRPr lang="en-US"/>
        </a:p>
      </dgm:t>
    </dgm:pt>
    <dgm:pt modelId="{B85C9FEA-FC0E-4573-9707-F274768F8352}">
      <dgm:prSet/>
      <dgm:spPr/>
      <dgm:t>
        <a:bodyPr/>
        <a:lstStyle/>
        <a:p>
          <a:r>
            <a:rPr lang="en-US" b="1" i="0" baseline="0"/>
            <a:t>Implement:</a:t>
          </a:r>
          <a:r>
            <a:rPr lang="en-US" b="0" i="0" baseline="0"/>
            <a:t> Develop models using transformer-based architectures like BERT and RoBERTa.</a:t>
          </a:r>
          <a:endParaRPr lang="en-US"/>
        </a:p>
      </dgm:t>
    </dgm:pt>
    <dgm:pt modelId="{A1B4A5C3-9F7C-4B0C-8F9F-7A6285CD1DDC}" type="parTrans" cxnId="{AE8BCD35-981E-41AE-A450-8337768896B7}">
      <dgm:prSet/>
      <dgm:spPr/>
      <dgm:t>
        <a:bodyPr/>
        <a:lstStyle/>
        <a:p>
          <a:endParaRPr lang="en-US"/>
        </a:p>
      </dgm:t>
    </dgm:pt>
    <dgm:pt modelId="{042E2B75-A068-4CFD-BCFE-A4D2CB8B6C4C}" type="sibTrans" cxnId="{AE8BCD35-981E-41AE-A450-8337768896B7}">
      <dgm:prSet/>
      <dgm:spPr/>
      <dgm:t>
        <a:bodyPr/>
        <a:lstStyle/>
        <a:p>
          <a:endParaRPr lang="en-US"/>
        </a:p>
      </dgm:t>
    </dgm:pt>
    <dgm:pt modelId="{EBAE57BB-2966-4E47-B258-B83B35F53A5C}">
      <dgm:prSet/>
      <dgm:spPr/>
      <dgm:t>
        <a:bodyPr/>
        <a:lstStyle/>
        <a:p>
          <a:r>
            <a:rPr lang="en-US" b="1" i="0" baseline="0" dirty="0"/>
            <a:t>Validate:</a:t>
          </a:r>
          <a:r>
            <a:rPr lang="en-US" b="0" i="0" baseline="0" dirty="0"/>
            <a:t> Evaluate reliability using Precision, Recall, and F1-score benchmarks.</a:t>
          </a:r>
          <a:endParaRPr lang="en-US" dirty="0"/>
        </a:p>
      </dgm:t>
    </dgm:pt>
    <dgm:pt modelId="{0BBD5272-0A8B-4CDD-AAD5-9606972703A4}" type="parTrans" cxnId="{497D5404-03B7-416B-958C-CA2E821821AD}">
      <dgm:prSet/>
      <dgm:spPr/>
      <dgm:t>
        <a:bodyPr/>
        <a:lstStyle/>
        <a:p>
          <a:endParaRPr lang="en-US"/>
        </a:p>
      </dgm:t>
    </dgm:pt>
    <dgm:pt modelId="{3E93F7F7-B175-423B-8D6C-5AFB9B7ED0D6}" type="sibTrans" cxnId="{497D5404-03B7-416B-958C-CA2E821821AD}">
      <dgm:prSet/>
      <dgm:spPr/>
      <dgm:t>
        <a:bodyPr/>
        <a:lstStyle/>
        <a:p>
          <a:endParaRPr lang="en-US"/>
        </a:p>
      </dgm:t>
    </dgm:pt>
    <dgm:pt modelId="{8CAB2824-C28F-4AB8-903C-FD5FC99207AD}" type="pres">
      <dgm:prSet presAssocID="{C5A1335C-81A9-4B01-8C9E-24D4D0AECD0F}" presName="root" presStyleCnt="0">
        <dgm:presLayoutVars>
          <dgm:dir/>
          <dgm:resizeHandles val="exact"/>
        </dgm:presLayoutVars>
      </dgm:prSet>
      <dgm:spPr/>
    </dgm:pt>
    <dgm:pt modelId="{2A4937D3-0FBD-4A7E-9920-D5CDDDC26F66}" type="pres">
      <dgm:prSet presAssocID="{CF8E6C54-9D3D-4447-9E36-CACA2D0191E4}" presName="compNode" presStyleCnt="0"/>
      <dgm:spPr/>
    </dgm:pt>
    <dgm:pt modelId="{48E8C7DC-0DC5-4081-8BCC-7F624B9217BE}" type="pres">
      <dgm:prSet presAssocID="{CF8E6C54-9D3D-4447-9E36-CACA2D0191E4}" presName="bgRect" presStyleLbl="bgShp" presStyleIdx="0" presStyleCnt="4"/>
      <dgm:spPr/>
    </dgm:pt>
    <dgm:pt modelId="{1B5C794F-86E4-4903-B95C-46D5D785A290}" type="pres">
      <dgm:prSet presAssocID="{CF8E6C54-9D3D-4447-9E36-CACA2D0191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3DAC29A5-4D84-4CF1-AA41-056AD81F0CA3}" type="pres">
      <dgm:prSet presAssocID="{CF8E6C54-9D3D-4447-9E36-CACA2D0191E4}" presName="spaceRect" presStyleCnt="0"/>
      <dgm:spPr/>
    </dgm:pt>
    <dgm:pt modelId="{17796615-C7B0-439B-8D08-6739D0CB27CD}" type="pres">
      <dgm:prSet presAssocID="{CF8E6C54-9D3D-4447-9E36-CACA2D0191E4}" presName="parTx" presStyleLbl="revTx" presStyleIdx="0" presStyleCnt="4">
        <dgm:presLayoutVars>
          <dgm:chMax val="0"/>
          <dgm:chPref val="0"/>
        </dgm:presLayoutVars>
      </dgm:prSet>
      <dgm:spPr/>
    </dgm:pt>
    <dgm:pt modelId="{311B3F39-9AED-4979-9C8C-D67484CD2203}" type="pres">
      <dgm:prSet presAssocID="{630D8556-C119-4D6E-9E3D-27B94EA6ABB8}" presName="sibTrans" presStyleCnt="0"/>
      <dgm:spPr/>
    </dgm:pt>
    <dgm:pt modelId="{7938E59D-B0D5-4823-B96D-01E5C7074F0A}" type="pres">
      <dgm:prSet presAssocID="{2B751753-9C9F-43E9-AE81-72B4787B9F62}" presName="compNode" presStyleCnt="0"/>
      <dgm:spPr/>
    </dgm:pt>
    <dgm:pt modelId="{12614776-B89F-479E-874D-0BE1572D219B}" type="pres">
      <dgm:prSet presAssocID="{2B751753-9C9F-43E9-AE81-72B4787B9F62}" presName="bgRect" presStyleLbl="bgShp" presStyleIdx="1" presStyleCnt="4"/>
      <dgm:spPr/>
    </dgm:pt>
    <dgm:pt modelId="{80E3D213-8304-41E3-AAF0-04AAFF6885AF}" type="pres">
      <dgm:prSet presAssocID="{2B751753-9C9F-43E9-AE81-72B4787B9F6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4CE641DB-F74C-44CD-A8A5-A50512E0F84D}" type="pres">
      <dgm:prSet presAssocID="{2B751753-9C9F-43E9-AE81-72B4787B9F62}" presName="spaceRect" presStyleCnt="0"/>
      <dgm:spPr/>
    </dgm:pt>
    <dgm:pt modelId="{9268F452-D8C4-4F1C-B10D-78EF47679BB8}" type="pres">
      <dgm:prSet presAssocID="{2B751753-9C9F-43E9-AE81-72B4787B9F62}" presName="parTx" presStyleLbl="revTx" presStyleIdx="1" presStyleCnt="4">
        <dgm:presLayoutVars>
          <dgm:chMax val="0"/>
          <dgm:chPref val="0"/>
        </dgm:presLayoutVars>
      </dgm:prSet>
      <dgm:spPr/>
    </dgm:pt>
    <dgm:pt modelId="{25F27515-5738-404F-ABBD-61452132168F}" type="pres">
      <dgm:prSet presAssocID="{2A56FE29-763D-472D-B588-A6F6B218BD89}" presName="sibTrans" presStyleCnt="0"/>
      <dgm:spPr/>
    </dgm:pt>
    <dgm:pt modelId="{E3345C93-EA38-4FCC-A012-5BE7FC2D25BB}" type="pres">
      <dgm:prSet presAssocID="{B85C9FEA-FC0E-4573-9707-F274768F8352}" presName="compNode" presStyleCnt="0"/>
      <dgm:spPr/>
    </dgm:pt>
    <dgm:pt modelId="{454475B4-CC84-4689-A906-606BC9BCB4A9}" type="pres">
      <dgm:prSet presAssocID="{B85C9FEA-FC0E-4573-9707-F274768F8352}" presName="bgRect" presStyleLbl="bgShp" presStyleIdx="2" presStyleCnt="4"/>
      <dgm:spPr/>
    </dgm:pt>
    <dgm:pt modelId="{4833D328-2324-4B85-B1F5-8B976D4D10A0}" type="pres">
      <dgm:prSet presAssocID="{B85C9FEA-FC0E-4573-9707-F274768F835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EE07049A-517B-4F66-9C1F-E46C9C462C40}" type="pres">
      <dgm:prSet presAssocID="{B85C9FEA-FC0E-4573-9707-F274768F8352}" presName="spaceRect" presStyleCnt="0"/>
      <dgm:spPr/>
    </dgm:pt>
    <dgm:pt modelId="{0ADE6DBC-4802-418F-8C1A-9586CFC6A4C0}" type="pres">
      <dgm:prSet presAssocID="{B85C9FEA-FC0E-4573-9707-F274768F8352}" presName="parTx" presStyleLbl="revTx" presStyleIdx="2" presStyleCnt="4">
        <dgm:presLayoutVars>
          <dgm:chMax val="0"/>
          <dgm:chPref val="0"/>
        </dgm:presLayoutVars>
      </dgm:prSet>
      <dgm:spPr/>
    </dgm:pt>
    <dgm:pt modelId="{3AC27171-3093-4255-A890-5075068CAB8F}" type="pres">
      <dgm:prSet presAssocID="{042E2B75-A068-4CFD-BCFE-A4D2CB8B6C4C}" presName="sibTrans" presStyleCnt="0"/>
      <dgm:spPr/>
    </dgm:pt>
    <dgm:pt modelId="{E25E89E8-5BB7-4A82-912E-2E134E7E0486}" type="pres">
      <dgm:prSet presAssocID="{EBAE57BB-2966-4E47-B258-B83B35F53A5C}" presName="compNode" presStyleCnt="0"/>
      <dgm:spPr/>
    </dgm:pt>
    <dgm:pt modelId="{5545C008-445D-4D6C-B454-8D32C21AAD0A}" type="pres">
      <dgm:prSet presAssocID="{EBAE57BB-2966-4E47-B258-B83B35F53A5C}" presName="bgRect" presStyleLbl="bgShp" presStyleIdx="3" presStyleCnt="4"/>
      <dgm:spPr/>
    </dgm:pt>
    <dgm:pt modelId="{21713FC4-1224-4C7D-BDCA-E39B56C94324}" type="pres">
      <dgm:prSet presAssocID="{EBAE57BB-2966-4E47-B258-B83B35F53A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6853966-AF19-4959-8C2B-531D17B4FCCC}" type="pres">
      <dgm:prSet presAssocID="{EBAE57BB-2966-4E47-B258-B83B35F53A5C}" presName="spaceRect" presStyleCnt="0"/>
      <dgm:spPr/>
    </dgm:pt>
    <dgm:pt modelId="{1463BBAD-47EB-4082-A8B3-D1CB5D59F036}" type="pres">
      <dgm:prSet presAssocID="{EBAE57BB-2966-4E47-B258-B83B35F53A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7D5404-03B7-416B-958C-CA2E821821AD}" srcId="{C5A1335C-81A9-4B01-8C9E-24D4D0AECD0F}" destId="{EBAE57BB-2966-4E47-B258-B83B35F53A5C}" srcOrd="3" destOrd="0" parTransId="{0BBD5272-0A8B-4CDD-AAD5-9606972703A4}" sibTransId="{3E93F7F7-B175-423B-8D6C-5AFB9B7ED0D6}"/>
    <dgm:cxn modelId="{F934411D-A7B7-4A8A-B14B-99B95CDAB9A4}" type="presOf" srcId="{EBAE57BB-2966-4E47-B258-B83B35F53A5C}" destId="{1463BBAD-47EB-4082-A8B3-D1CB5D59F036}" srcOrd="0" destOrd="0" presId="urn:microsoft.com/office/officeart/2018/2/layout/IconVerticalSolidList"/>
    <dgm:cxn modelId="{AE8BCD35-981E-41AE-A450-8337768896B7}" srcId="{C5A1335C-81A9-4B01-8C9E-24D4D0AECD0F}" destId="{B85C9FEA-FC0E-4573-9707-F274768F8352}" srcOrd="2" destOrd="0" parTransId="{A1B4A5C3-9F7C-4B0C-8F9F-7A6285CD1DDC}" sibTransId="{042E2B75-A068-4CFD-BCFE-A4D2CB8B6C4C}"/>
    <dgm:cxn modelId="{8C63253F-5D7F-4D23-ACF8-87EF700FE69C}" type="presOf" srcId="{C5A1335C-81A9-4B01-8C9E-24D4D0AECD0F}" destId="{8CAB2824-C28F-4AB8-903C-FD5FC99207AD}" srcOrd="0" destOrd="0" presId="urn:microsoft.com/office/officeart/2018/2/layout/IconVerticalSolidList"/>
    <dgm:cxn modelId="{0CE9E751-C797-4248-98C1-F9EE07E77E85}" type="presOf" srcId="{2B751753-9C9F-43E9-AE81-72B4787B9F62}" destId="{9268F452-D8C4-4F1C-B10D-78EF47679BB8}" srcOrd="0" destOrd="0" presId="urn:microsoft.com/office/officeart/2018/2/layout/IconVerticalSolidList"/>
    <dgm:cxn modelId="{F4FE8E97-CC2C-40DB-B408-5E3E34B5824B}" srcId="{C5A1335C-81A9-4B01-8C9E-24D4D0AECD0F}" destId="{2B751753-9C9F-43E9-AE81-72B4787B9F62}" srcOrd="1" destOrd="0" parTransId="{B0EB4876-0941-4683-AD23-60C7DD67DFB4}" sibTransId="{2A56FE29-763D-472D-B588-A6F6B218BD89}"/>
    <dgm:cxn modelId="{E3493CA9-0554-4159-8F25-59671D389DF8}" srcId="{C5A1335C-81A9-4B01-8C9E-24D4D0AECD0F}" destId="{CF8E6C54-9D3D-4447-9E36-CACA2D0191E4}" srcOrd="0" destOrd="0" parTransId="{AE2AFBAF-F173-4D23-9667-82355B288D9E}" sibTransId="{630D8556-C119-4D6E-9E3D-27B94EA6ABB8}"/>
    <dgm:cxn modelId="{454E8BF2-0474-4BE5-9EF2-2E16BC2B4545}" type="presOf" srcId="{CF8E6C54-9D3D-4447-9E36-CACA2D0191E4}" destId="{17796615-C7B0-439B-8D08-6739D0CB27CD}" srcOrd="0" destOrd="0" presId="urn:microsoft.com/office/officeart/2018/2/layout/IconVerticalSolidList"/>
    <dgm:cxn modelId="{83F56CFC-8B90-4D96-B783-009FF2168A10}" type="presOf" srcId="{B85C9FEA-FC0E-4573-9707-F274768F8352}" destId="{0ADE6DBC-4802-418F-8C1A-9586CFC6A4C0}" srcOrd="0" destOrd="0" presId="urn:microsoft.com/office/officeart/2018/2/layout/IconVerticalSolidList"/>
    <dgm:cxn modelId="{EA91C3A0-C151-41B7-A13E-A9C5F89F786E}" type="presParOf" srcId="{8CAB2824-C28F-4AB8-903C-FD5FC99207AD}" destId="{2A4937D3-0FBD-4A7E-9920-D5CDDDC26F66}" srcOrd="0" destOrd="0" presId="urn:microsoft.com/office/officeart/2018/2/layout/IconVerticalSolidList"/>
    <dgm:cxn modelId="{04F711C8-7FC1-4F0A-813D-92B273BF51F4}" type="presParOf" srcId="{2A4937D3-0FBD-4A7E-9920-D5CDDDC26F66}" destId="{48E8C7DC-0DC5-4081-8BCC-7F624B9217BE}" srcOrd="0" destOrd="0" presId="urn:microsoft.com/office/officeart/2018/2/layout/IconVerticalSolidList"/>
    <dgm:cxn modelId="{44E0D5B5-7ED5-4A6D-9864-99D46AF1AD40}" type="presParOf" srcId="{2A4937D3-0FBD-4A7E-9920-D5CDDDC26F66}" destId="{1B5C794F-86E4-4903-B95C-46D5D785A290}" srcOrd="1" destOrd="0" presId="urn:microsoft.com/office/officeart/2018/2/layout/IconVerticalSolidList"/>
    <dgm:cxn modelId="{162BA810-4873-4E8A-AD0A-9E98EE168576}" type="presParOf" srcId="{2A4937D3-0FBD-4A7E-9920-D5CDDDC26F66}" destId="{3DAC29A5-4D84-4CF1-AA41-056AD81F0CA3}" srcOrd="2" destOrd="0" presId="urn:microsoft.com/office/officeart/2018/2/layout/IconVerticalSolidList"/>
    <dgm:cxn modelId="{3B27B548-7902-4E68-A270-BF4E60170FCF}" type="presParOf" srcId="{2A4937D3-0FBD-4A7E-9920-D5CDDDC26F66}" destId="{17796615-C7B0-439B-8D08-6739D0CB27CD}" srcOrd="3" destOrd="0" presId="urn:microsoft.com/office/officeart/2018/2/layout/IconVerticalSolidList"/>
    <dgm:cxn modelId="{A3CFC233-CF7C-4CA3-8000-5ED2C207967E}" type="presParOf" srcId="{8CAB2824-C28F-4AB8-903C-FD5FC99207AD}" destId="{311B3F39-9AED-4979-9C8C-D67484CD2203}" srcOrd="1" destOrd="0" presId="urn:microsoft.com/office/officeart/2018/2/layout/IconVerticalSolidList"/>
    <dgm:cxn modelId="{AF137FCE-6122-4EA6-854F-A12E6E159CE7}" type="presParOf" srcId="{8CAB2824-C28F-4AB8-903C-FD5FC99207AD}" destId="{7938E59D-B0D5-4823-B96D-01E5C7074F0A}" srcOrd="2" destOrd="0" presId="urn:microsoft.com/office/officeart/2018/2/layout/IconVerticalSolidList"/>
    <dgm:cxn modelId="{BCF970FF-F2DF-4FD1-B9CD-48C815298326}" type="presParOf" srcId="{7938E59D-B0D5-4823-B96D-01E5C7074F0A}" destId="{12614776-B89F-479E-874D-0BE1572D219B}" srcOrd="0" destOrd="0" presId="urn:microsoft.com/office/officeart/2018/2/layout/IconVerticalSolidList"/>
    <dgm:cxn modelId="{C49C2B0F-39EB-4338-85B0-2513DA799C32}" type="presParOf" srcId="{7938E59D-B0D5-4823-B96D-01E5C7074F0A}" destId="{80E3D213-8304-41E3-AAF0-04AAFF6885AF}" srcOrd="1" destOrd="0" presId="urn:microsoft.com/office/officeart/2018/2/layout/IconVerticalSolidList"/>
    <dgm:cxn modelId="{25E3C232-0D4E-4F0F-A818-5924FF057C2E}" type="presParOf" srcId="{7938E59D-B0D5-4823-B96D-01E5C7074F0A}" destId="{4CE641DB-F74C-44CD-A8A5-A50512E0F84D}" srcOrd="2" destOrd="0" presId="urn:microsoft.com/office/officeart/2018/2/layout/IconVerticalSolidList"/>
    <dgm:cxn modelId="{AB135D33-F5CB-4ABC-83F2-FAB4B485E8BC}" type="presParOf" srcId="{7938E59D-B0D5-4823-B96D-01E5C7074F0A}" destId="{9268F452-D8C4-4F1C-B10D-78EF47679BB8}" srcOrd="3" destOrd="0" presId="urn:microsoft.com/office/officeart/2018/2/layout/IconVerticalSolidList"/>
    <dgm:cxn modelId="{174B19DF-C767-460B-8AD0-569B6FB87ED9}" type="presParOf" srcId="{8CAB2824-C28F-4AB8-903C-FD5FC99207AD}" destId="{25F27515-5738-404F-ABBD-61452132168F}" srcOrd="3" destOrd="0" presId="urn:microsoft.com/office/officeart/2018/2/layout/IconVerticalSolidList"/>
    <dgm:cxn modelId="{9E60B1BD-236B-4CCA-9C55-8C2296190861}" type="presParOf" srcId="{8CAB2824-C28F-4AB8-903C-FD5FC99207AD}" destId="{E3345C93-EA38-4FCC-A012-5BE7FC2D25BB}" srcOrd="4" destOrd="0" presId="urn:microsoft.com/office/officeart/2018/2/layout/IconVerticalSolidList"/>
    <dgm:cxn modelId="{A8C3797B-DE9C-412C-B483-AFC1F4D4E24F}" type="presParOf" srcId="{E3345C93-EA38-4FCC-A012-5BE7FC2D25BB}" destId="{454475B4-CC84-4689-A906-606BC9BCB4A9}" srcOrd="0" destOrd="0" presId="urn:microsoft.com/office/officeart/2018/2/layout/IconVerticalSolidList"/>
    <dgm:cxn modelId="{FF671399-77C3-40C2-8417-72B2C7CCED0D}" type="presParOf" srcId="{E3345C93-EA38-4FCC-A012-5BE7FC2D25BB}" destId="{4833D328-2324-4B85-B1F5-8B976D4D10A0}" srcOrd="1" destOrd="0" presId="urn:microsoft.com/office/officeart/2018/2/layout/IconVerticalSolidList"/>
    <dgm:cxn modelId="{E5CDF49C-C4D2-49C2-8887-845A5F881954}" type="presParOf" srcId="{E3345C93-EA38-4FCC-A012-5BE7FC2D25BB}" destId="{EE07049A-517B-4F66-9C1F-E46C9C462C40}" srcOrd="2" destOrd="0" presId="urn:microsoft.com/office/officeart/2018/2/layout/IconVerticalSolidList"/>
    <dgm:cxn modelId="{ECAB3004-E276-4DD3-B865-BC1F254278D4}" type="presParOf" srcId="{E3345C93-EA38-4FCC-A012-5BE7FC2D25BB}" destId="{0ADE6DBC-4802-418F-8C1A-9586CFC6A4C0}" srcOrd="3" destOrd="0" presId="urn:microsoft.com/office/officeart/2018/2/layout/IconVerticalSolidList"/>
    <dgm:cxn modelId="{D63D7A7E-9D88-45DE-945F-E7C518BE851A}" type="presParOf" srcId="{8CAB2824-C28F-4AB8-903C-FD5FC99207AD}" destId="{3AC27171-3093-4255-A890-5075068CAB8F}" srcOrd="5" destOrd="0" presId="urn:microsoft.com/office/officeart/2018/2/layout/IconVerticalSolidList"/>
    <dgm:cxn modelId="{91A3E971-4D62-4CCA-A589-3F7DDB71BA33}" type="presParOf" srcId="{8CAB2824-C28F-4AB8-903C-FD5FC99207AD}" destId="{E25E89E8-5BB7-4A82-912E-2E134E7E0486}" srcOrd="6" destOrd="0" presId="urn:microsoft.com/office/officeart/2018/2/layout/IconVerticalSolidList"/>
    <dgm:cxn modelId="{195853E6-3C42-4880-88B6-6B73F5E3B370}" type="presParOf" srcId="{E25E89E8-5BB7-4A82-912E-2E134E7E0486}" destId="{5545C008-445D-4D6C-B454-8D32C21AAD0A}" srcOrd="0" destOrd="0" presId="urn:microsoft.com/office/officeart/2018/2/layout/IconVerticalSolidList"/>
    <dgm:cxn modelId="{7A2896F6-F50E-482E-BF9D-B458BFB85DC5}" type="presParOf" srcId="{E25E89E8-5BB7-4A82-912E-2E134E7E0486}" destId="{21713FC4-1224-4C7D-BDCA-E39B56C94324}" srcOrd="1" destOrd="0" presId="urn:microsoft.com/office/officeart/2018/2/layout/IconVerticalSolidList"/>
    <dgm:cxn modelId="{5963DCD4-DD0F-4E23-A3F7-89CF2242EB22}" type="presParOf" srcId="{E25E89E8-5BB7-4A82-912E-2E134E7E0486}" destId="{D6853966-AF19-4959-8C2B-531D17B4FCCC}" srcOrd="2" destOrd="0" presId="urn:microsoft.com/office/officeart/2018/2/layout/IconVerticalSolidList"/>
    <dgm:cxn modelId="{6BD73929-5F59-4013-B8B1-35B9B01764F4}" type="presParOf" srcId="{E25E89E8-5BB7-4A82-912E-2E134E7E0486}" destId="{1463BBAD-47EB-4082-A8B3-D1CB5D59F0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48D21B-7E75-47F0-8869-9350E86C44E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A079198-5CF6-45F2-B3FC-CC9FE23DEC94}">
      <dgm:prSet/>
      <dgm:spPr/>
      <dgm:t>
        <a:bodyPr/>
        <a:lstStyle/>
        <a:p>
          <a:r>
            <a:rPr lang="en-US" b="1" i="0" baseline="0"/>
            <a:t>Design Philosophy:</a:t>
          </a:r>
          <a:r>
            <a:rPr lang="en-US" b="0" i="0" baseline="0"/>
            <a:t> Design Science Research methodology, focusing on developing a technical artifact to solve e-commerce fraud.</a:t>
          </a:r>
          <a:endParaRPr lang="en-US"/>
        </a:p>
      </dgm:t>
    </dgm:pt>
    <dgm:pt modelId="{92CA1199-25D2-47FC-8371-771CB3FB1B4C}" type="parTrans" cxnId="{580CA4C6-E305-4459-B951-CB4850CD18CD}">
      <dgm:prSet/>
      <dgm:spPr/>
      <dgm:t>
        <a:bodyPr/>
        <a:lstStyle/>
        <a:p>
          <a:endParaRPr lang="en-US"/>
        </a:p>
      </dgm:t>
    </dgm:pt>
    <dgm:pt modelId="{103BBE6D-C42A-456B-ABFF-989817FE8696}" type="sibTrans" cxnId="{580CA4C6-E305-4459-B951-CB4850CD18CD}">
      <dgm:prSet/>
      <dgm:spPr/>
      <dgm:t>
        <a:bodyPr/>
        <a:lstStyle/>
        <a:p>
          <a:endParaRPr lang="en-US"/>
        </a:p>
      </dgm:t>
    </dgm:pt>
    <dgm:pt modelId="{76FE1546-EB61-4714-B6BC-49A44F7C6BD9}">
      <dgm:prSet/>
      <dgm:spPr/>
      <dgm:t>
        <a:bodyPr/>
        <a:lstStyle/>
        <a:p>
          <a:r>
            <a:rPr lang="en-US" b="1" i="0" baseline="0"/>
            <a:t>Method Choice:</a:t>
          </a:r>
          <a:r>
            <a:rPr lang="en-US" b="0" i="0" baseline="0"/>
            <a:t> A quantitative approach is selected to analyze massive datasets and identify subtle linguistic anomalies.</a:t>
          </a:r>
          <a:endParaRPr lang="en-US"/>
        </a:p>
      </dgm:t>
    </dgm:pt>
    <dgm:pt modelId="{8435092F-96FD-435E-8F3B-F939979F1AD8}" type="parTrans" cxnId="{18FED5EE-D546-4067-B772-ADDDAF0C6B2F}">
      <dgm:prSet/>
      <dgm:spPr/>
      <dgm:t>
        <a:bodyPr/>
        <a:lstStyle/>
        <a:p>
          <a:endParaRPr lang="en-US"/>
        </a:p>
      </dgm:t>
    </dgm:pt>
    <dgm:pt modelId="{1963476A-B8FD-4A08-9212-FF1EE3E6CEE6}" type="sibTrans" cxnId="{18FED5EE-D546-4067-B772-ADDDAF0C6B2F}">
      <dgm:prSet/>
      <dgm:spPr/>
      <dgm:t>
        <a:bodyPr/>
        <a:lstStyle/>
        <a:p>
          <a:endParaRPr lang="en-US"/>
        </a:p>
      </dgm:t>
    </dgm:pt>
    <dgm:pt modelId="{D7B15AA3-97E5-4210-93FB-792976D66B14}">
      <dgm:prSet/>
      <dgm:spPr/>
      <dgm:t>
        <a:bodyPr/>
        <a:lstStyle/>
        <a:p>
          <a:r>
            <a:rPr lang="en-US" b="1" i="0" baseline="0"/>
            <a:t>Justification:</a:t>
          </a:r>
          <a:r>
            <a:rPr lang="en-US" b="0" i="0" baseline="0"/>
            <a:t> Automated ML models can learn from labeled data far more effectively than manual moderation or rule-based systems.</a:t>
          </a:r>
          <a:endParaRPr lang="en-US"/>
        </a:p>
      </dgm:t>
    </dgm:pt>
    <dgm:pt modelId="{DC4A6B41-7CAE-41B3-8D99-6C532226FBA9}" type="parTrans" cxnId="{DAEB19FC-F61F-4264-B7DF-7E150894730B}">
      <dgm:prSet/>
      <dgm:spPr/>
      <dgm:t>
        <a:bodyPr/>
        <a:lstStyle/>
        <a:p>
          <a:endParaRPr lang="en-US"/>
        </a:p>
      </dgm:t>
    </dgm:pt>
    <dgm:pt modelId="{79162D66-EFEA-48BD-9751-4E69D9CE3405}" type="sibTrans" cxnId="{DAEB19FC-F61F-4264-B7DF-7E150894730B}">
      <dgm:prSet/>
      <dgm:spPr/>
      <dgm:t>
        <a:bodyPr/>
        <a:lstStyle/>
        <a:p>
          <a:endParaRPr lang="en-US"/>
        </a:p>
      </dgm:t>
    </dgm:pt>
    <dgm:pt modelId="{1CB2E1A7-77AC-4F3E-9D6D-723B15BD370A}" type="pres">
      <dgm:prSet presAssocID="{4148D21B-7E75-47F0-8869-9350E86C44EF}" presName="root" presStyleCnt="0">
        <dgm:presLayoutVars>
          <dgm:dir/>
          <dgm:resizeHandles val="exact"/>
        </dgm:presLayoutVars>
      </dgm:prSet>
      <dgm:spPr/>
    </dgm:pt>
    <dgm:pt modelId="{73F1119C-ED8F-4594-9364-DB17C8247B27}" type="pres">
      <dgm:prSet presAssocID="{9A079198-5CF6-45F2-B3FC-CC9FE23DEC94}" presName="compNode" presStyleCnt="0"/>
      <dgm:spPr/>
    </dgm:pt>
    <dgm:pt modelId="{3E970F7A-CBE8-4447-B5B7-8DDEA2335DAE}" type="pres">
      <dgm:prSet presAssocID="{9A079198-5CF6-45F2-B3FC-CC9FE23DEC94}" presName="bgRect" presStyleLbl="bgShp" presStyleIdx="0" presStyleCnt="3"/>
      <dgm:spPr/>
    </dgm:pt>
    <dgm:pt modelId="{65377FC3-841E-47E1-8B38-FA2A34A1F458}" type="pres">
      <dgm:prSet presAssocID="{9A079198-5CF6-45F2-B3FC-CC9FE23DEC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7CD102BC-C449-4550-90B5-B53140E230DF}" type="pres">
      <dgm:prSet presAssocID="{9A079198-5CF6-45F2-B3FC-CC9FE23DEC94}" presName="spaceRect" presStyleCnt="0"/>
      <dgm:spPr/>
    </dgm:pt>
    <dgm:pt modelId="{C0A06036-F164-4399-B79F-CEAAE5F57E47}" type="pres">
      <dgm:prSet presAssocID="{9A079198-5CF6-45F2-B3FC-CC9FE23DEC94}" presName="parTx" presStyleLbl="revTx" presStyleIdx="0" presStyleCnt="3">
        <dgm:presLayoutVars>
          <dgm:chMax val="0"/>
          <dgm:chPref val="0"/>
        </dgm:presLayoutVars>
      </dgm:prSet>
      <dgm:spPr/>
    </dgm:pt>
    <dgm:pt modelId="{84E1DC56-89CA-417E-B112-FBF633F37C89}" type="pres">
      <dgm:prSet presAssocID="{103BBE6D-C42A-456B-ABFF-989817FE8696}" presName="sibTrans" presStyleCnt="0"/>
      <dgm:spPr/>
    </dgm:pt>
    <dgm:pt modelId="{9C884492-34C4-4477-B1EE-CAC2F117E03C}" type="pres">
      <dgm:prSet presAssocID="{76FE1546-EB61-4714-B6BC-49A44F7C6BD9}" presName="compNode" presStyleCnt="0"/>
      <dgm:spPr/>
    </dgm:pt>
    <dgm:pt modelId="{F97790D1-1CC5-4C44-89AA-C2CEB8C51D64}" type="pres">
      <dgm:prSet presAssocID="{76FE1546-EB61-4714-B6BC-49A44F7C6BD9}" presName="bgRect" presStyleLbl="bgShp" presStyleIdx="1" presStyleCnt="3"/>
      <dgm:spPr/>
    </dgm:pt>
    <dgm:pt modelId="{50CC39D8-3578-4772-BD7D-F5F47DB0766B}" type="pres">
      <dgm:prSet presAssocID="{76FE1546-EB61-4714-B6BC-49A44F7C6BD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33E58E79-153F-43C0-ACAC-5365AB79296E}" type="pres">
      <dgm:prSet presAssocID="{76FE1546-EB61-4714-B6BC-49A44F7C6BD9}" presName="spaceRect" presStyleCnt="0"/>
      <dgm:spPr/>
    </dgm:pt>
    <dgm:pt modelId="{FF64CEEE-DC2A-4982-9DB2-E6371693FF85}" type="pres">
      <dgm:prSet presAssocID="{76FE1546-EB61-4714-B6BC-49A44F7C6BD9}" presName="parTx" presStyleLbl="revTx" presStyleIdx="1" presStyleCnt="3">
        <dgm:presLayoutVars>
          <dgm:chMax val="0"/>
          <dgm:chPref val="0"/>
        </dgm:presLayoutVars>
      </dgm:prSet>
      <dgm:spPr/>
    </dgm:pt>
    <dgm:pt modelId="{D442F17F-A682-4444-85EF-D8154D1D4D39}" type="pres">
      <dgm:prSet presAssocID="{1963476A-B8FD-4A08-9212-FF1EE3E6CEE6}" presName="sibTrans" presStyleCnt="0"/>
      <dgm:spPr/>
    </dgm:pt>
    <dgm:pt modelId="{DB6EE510-350A-49EA-9096-98FF0CAA5894}" type="pres">
      <dgm:prSet presAssocID="{D7B15AA3-97E5-4210-93FB-792976D66B14}" presName="compNode" presStyleCnt="0"/>
      <dgm:spPr/>
    </dgm:pt>
    <dgm:pt modelId="{936BE6BD-8ECD-4758-8640-F42125EBEA0E}" type="pres">
      <dgm:prSet presAssocID="{D7B15AA3-97E5-4210-93FB-792976D66B14}" presName="bgRect" presStyleLbl="bgShp" presStyleIdx="2" presStyleCnt="3"/>
      <dgm:spPr/>
    </dgm:pt>
    <dgm:pt modelId="{E89E0D2C-9565-4032-B65B-DD1BF4FB99BB}" type="pres">
      <dgm:prSet presAssocID="{D7B15AA3-97E5-4210-93FB-792976D66B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945C5AA-BB5E-477C-A2F0-848B6FDBDF8B}" type="pres">
      <dgm:prSet presAssocID="{D7B15AA3-97E5-4210-93FB-792976D66B14}" presName="spaceRect" presStyleCnt="0"/>
      <dgm:spPr/>
    </dgm:pt>
    <dgm:pt modelId="{169FB6BC-07C1-490D-AD58-EC9A70857CA1}" type="pres">
      <dgm:prSet presAssocID="{D7B15AA3-97E5-4210-93FB-792976D66B1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9DE6011-D6E5-4415-ADBF-8251D94ED788}" type="presOf" srcId="{9A079198-5CF6-45F2-B3FC-CC9FE23DEC94}" destId="{C0A06036-F164-4399-B79F-CEAAE5F57E47}" srcOrd="0" destOrd="0" presId="urn:microsoft.com/office/officeart/2018/2/layout/IconVerticalSolidList"/>
    <dgm:cxn modelId="{78C0905D-2C4E-4274-877F-EAEE3737ECAB}" type="presOf" srcId="{4148D21B-7E75-47F0-8869-9350E86C44EF}" destId="{1CB2E1A7-77AC-4F3E-9D6D-723B15BD370A}" srcOrd="0" destOrd="0" presId="urn:microsoft.com/office/officeart/2018/2/layout/IconVerticalSolidList"/>
    <dgm:cxn modelId="{9546DE81-CBE8-449E-8FED-FE32A961224B}" type="presOf" srcId="{D7B15AA3-97E5-4210-93FB-792976D66B14}" destId="{169FB6BC-07C1-490D-AD58-EC9A70857CA1}" srcOrd="0" destOrd="0" presId="urn:microsoft.com/office/officeart/2018/2/layout/IconVerticalSolidList"/>
    <dgm:cxn modelId="{8EC499C6-D843-4D7E-BF3B-823B312CEAD6}" type="presOf" srcId="{76FE1546-EB61-4714-B6BC-49A44F7C6BD9}" destId="{FF64CEEE-DC2A-4982-9DB2-E6371693FF85}" srcOrd="0" destOrd="0" presId="urn:microsoft.com/office/officeart/2018/2/layout/IconVerticalSolidList"/>
    <dgm:cxn modelId="{580CA4C6-E305-4459-B951-CB4850CD18CD}" srcId="{4148D21B-7E75-47F0-8869-9350E86C44EF}" destId="{9A079198-5CF6-45F2-B3FC-CC9FE23DEC94}" srcOrd="0" destOrd="0" parTransId="{92CA1199-25D2-47FC-8371-771CB3FB1B4C}" sibTransId="{103BBE6D-C42A-456B-ABFF-989817FE8696}"/>
    <dgm:cxn modelId="{18FED5EE-D546-4067-B772-ADDDAF0C6B2F}" srcId="{4148D21B-7E75-47F0-8869-9350E86C44EF}" destId="{76FE1546-EB61-4714-B6BC-49A44F7C6BD9}" srcOrd="1" destOrd="0" parTransId="{8435092F-96FD-435E-8F3B-F939979F1AD8}" sibTransId="{1963476A-B8FD-4A08-9212-FF1EE3E6CEE6}"/>
    <dgm:cxn modelId="{DAEB19FC-F61F-4264-B7DF-7E150894730B}" srcId="{4148D21B-7E75-47F0-8869-9350E86C44EF}" destId="{D7B15AA3-97E5-4210-93FB-792976D66B14}" srcOrd="2" destOrd="0" parTransId="{DC4A6B41-7CAE-41B3-8D99-6C532226FBA9}" sibTransId="{79162D66-EFEA-48BD-9751-4E69D9CE3405}"/>
    <dgm:cxn modelId="{5AC32996-A574-4725-BA9C-696E1419B3FC}" type="presParOf" srcId="{1CB2E1A7-77AC-4F3E-9D6D-723B15BD370A}" destId="{73F1119C-ED8F-4594-9364-DB17C8247B27}" srcOrd="0" destOrd="0" presId="urn:microsoft.com/office/officeart/2018/2/layout/IconVerticalSolidList"/>
    <dgm:cxn modelId="{51FDA4D1-85EB-432E-9491-E072EBFC4F07}" type="presParOf" srcId="{73F1119C-ED8F-4594-9364-DB17C8247B27}" destId="{3E970F7A-CBE8-4447-B5B7-8DDEA2335DAE}" srcOrd="0" destOrd="0" presId="urn:microsoft.com/office/officeart/2018/2/layout/IconVerticalSolidList"/>
    <dgm:cxn modelId="{98C25BF0-B73C-4854-8B42-758EC5CF7386}" type="presParOf" srcId="{73F1119C-ED8F-4594-9364-DB17C8247B27}" destId="{65377FC3-841E-47E1-8B38-FA2A34A1F458}" srcOrd="1" destOrd="0" presId="urn:microsoft.com/office/officeart/2018/2/layout/IconVerticalSolidList"/>
    <dgm:cxn modelId="{8EED5BCE-66AD-4E02-90DF-97C2A4F2974B}" type="presParOf" srcId="{73F1119C-ED8F-4594-9364-DB17C8247B27}" destId="{7CD102BC-C449-4550-90B5-B53140E230DF}" srcOrd="2" destOrd="0" presId="urn:microsoft.com/office/officeart/2018/2/layout/IconVerticalSolidList"/>
    <dgm:cxn modelId="{1D7E5567-B7D2-4474-A2F1-C2033856E1BA}" type="presParOf" srcId="{73F1119C-ED8F-4594-9364-DB17C8247B27}" destId="{C0A06036-F164-4399-B79F-CEAAE5F57E47}" srcOrd="3" destOrd="0" presId="urn:microsoft.com/office/officeart/2018/2/layout/IconVerticalSolidList"/>
    <dgm:cxn modelId="{C8D8386A-60DF-4C7D-9F26-18CD4C3AE643}" type="presParOf" srcId="{1CB2E1A7-77AC-4F3E-9D6D-723B15BD370A}" destId="{84E1DC56-89CA-417E-B112-FBF633F37C89}" srcOrd="1" destOrd="0" presId="urn:microsoft.com/office/officeart/2018/2/layout/IconVerticalSolidList"/>
    <dgm:cxn modelId="{B164F7A5-0B8A-4625-BC05-D73DA8381286}" type="presParOf" srcId="{1CB2E1A7-77AC-4F3E-9D6D-723B15BD370A}" destId="{9C884492-34C4-4477-B1EE-CAC2F117E03C}" srcOrd="2" destOrd="0" presId="urn:microsoft.com/office/officeart/2018/2/layout/IconVerticalSolidList"/>
    <dgm:cxn modelId="{D5B88F0D-D9B1-43A4-A29C-65502574B774}" type="presParOf" srcId="{9C884492-34C4-4477-B1EE-CAC2F117E03C}" destId="{F97790D1-1CC5-4C44-89AA-C2CEB8C51D64}" srcOrd="0" destOrd="0" presId="urn:microsoft.com/office/officeart/2018/2/layout/IconVerticalSolidList"/>
    <dgm:cxn modelId="{40568C25-FB52-4751-9D6B-C8B7D88DB00C}" type="presParOf" srcId="{9C884492-34C4-4477-B1EE-CAC2F117E03C}" destId="{50CC39D8-3578-4772-BD7D-F5F47DB0766B}" srcOrd="1" destOrd="0" presId="urn:microsoft.com/office/officeart/2018/2/layout/IconVerticalSolidList"/>
    <dgm:cxn modelId="{87CEE570-0D8E-4E98-9038-B476A0041775}" type="presParOf" srcId="{9C884492-34C4-4477-B1EE-CAC2F117E03C}" destId="{33E58E79-153F-43C0-ACAC-5365AB79296E}" srcOrd="2" destOrd="0" presId="urn:microsoft.com/office/officeart/2018/2/layout/IconVerticalSolidList"/>
    <dgm:cxn modelId="{43C7C1A7-1D73-4714-8F5C-9A49DF8DDC70}" type="presParOf" srcId="{9C884492-34C4-4477-B1EE-CAC2F117E03C}" destId="{FF64CEEE-DC2A-4982-9DB2-E6371693FF85}" srcOrd="3" destOrd="0" presId="urn:microsoft.com/office/officeart/2018/2/layout/IconVerticalSolidList"/>
    <dgm:cxn modelId="{A4B56AE4-4094-4BD3-9140-F54BC7DD2105}" type="presParOf" srcId="{1CB2E1A7-77AC-4F3E-9D6D-723B15BD370A}" destId="{D442F17F-A682-4444-85EF-D8154D1D4D39}" srcOrd="3" destOrd="0" presId="urn:microsoft.com/office/officeart/2018/2/layout/IconVerticalSolidList"/>
    <dgm:cxn modelId="{FD1C2355-9E6A-4850-ABFF-0B2D16101440}" type="presParOf" srcId="{1CB2E1A7-77AC-4F3E-9D6D-723B15BD370A}" destId="{DB6EE510-350A-49EA-9096-98FF0CAA5894}" srcOrd="4" destOrd="0" presId="urn:microsoft.com/office/officeart/2018/2/layout/IconVerticalSolidList"/>
    <dgm:cxn modelId="{BD811130-CEC8-41BC-8361-42E9A8C50EFB}" type="presParOf" srcId="{DB6EE510-350A-49EA-9096-98FF0CAA5894}" destId="{936BE6BD-8ECD-4758-8640-F42125EBEA0E}" srcOrd="0" destOrd="0" presId="urn:microsoft.com/office/officeart/2018/2/layout/IconVerticalSolidList"/>
    <dgm:cxn modelId="{989852C8-4C1F-43D9-8F6A-7BE7183B9251}" type="presParOf" srcId="{DB6EE510-350A-49EA-9096-98FF0CAA5894}" destId="{E89E0D2C-9565-4032-B65B-DD1BF4FB99BB}" srcOrd="1" destOrd="0" presId="urn:microsoft.com/office/officeart/2018/2/layout/IconVerticalSolidList"/>
    <dgm:cxn modelId="{BE4FC5D7-300E-4D41-9B94-8D0048564ED6}" type="presParOf" srcId="{DB6EE510-350A-49EA-9096-98FF0CAA5894}" destId="{2945C5AA-BB5E-477C-A2F0-848B6FDBDF8B}" srcOrd="2" destOrd="0" presId="urn:microsoft.com/office/officeart/2018/2/layout/IconVerticalSolidList"/>
    <dgm:cxn modelId="{72185F37-8B93-4B3B-8773-6D607CF12AE1}" type="presParOf" srcId="{DB6EE510-350A-49EA-9096-98FF0CAA5894}" destId="{169FB6BC-07C1-490D-AD58-EC9A70857C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6C5D4D-3D34-49BC-ABEF-75411DF85848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46AD4D7-8380-4442-9CFF-370ABD5A4E6C}">
      <dgm:prSet/>
      <dgm:spPr/>
      <dgm:t>
        <a:bodyPr/>
        <a:lstStyle/>
        <a:p>
          <a:r>
            <a:rPr lang="en-US" b="1" i="0" baseline="0" dirty="0"/>
            <a:t>Data Sources:</a:t>
          </a:r>
          <a:r>
            <a:rPr lang="en-US" b="0" i="0" baseline="0" dirty="0"/>
            <a:t> Publicly available Amazon Review and Yelp Open Datasets.</a:t>
          </a:r>
          <a:endParaRPr lang="en-US" dirty="0"/>
        </a:p>
      </dgm:t>
    </dgm:pt>
    <dgm:pt modelId="{31FC9C99-F775-48A4-B814-5FA8C63A02F7}" type="parTrans" cxnId="{EBB97ED3-680F-4871-8A40-E1DAED8EE0AC}">
      <dgm:prSet/>
      <dgm:spPr/>
      <dgm:t>
        <a:bodyPr/>
        <a:lstStyle/>
        <a:p>
          <a:endParaRPr lang="en-US"/>
        </a:p>
      </dgm:t>
    </dgm:pt>
    <dgm:pt modelId="{563A34C0-0519-4A81-B7D3-F10A7FB67C96}" type="sibTrans" cxnId="{EBB97ED3-680F-4871-8A40-E1DAED8EE0AC}">
      <dgm:prSet/>
      <dgm:spPr/>
      <dgm:t>
        <a:bodyPr/>
        <a:lstStyle/>
        <a:p>
          <a:endParaRPr lang="en-US"/>
        </a:p>
      </dgm:t>
    </dgm:pt>
    <dgm:pt modelId="{B5935781-1AB2-4DAD-A135-5609B75FFAFE}">
      <dgm:prSet/>
      <dgm:spPr/>
      <dgm:t>
        <a:bodyPr/>
        <a:lstStyle/>
        <a:p>
          <a:r>
            <a:rPr lang="en-US" b="1" i="0" baseline="0"/>
            <a:t>Preprocessing:</a:t>
          </a:r>
          <a:r>
            <a:rPr lang="en-US" b="0" i="0" baseline="0"/>
            <a:t> Includes tokenization, stop-word removal, and text normalization .</a:t>
          </a:r>
          <a:endParaRPr lang="en-US"/>
        </a:p>
      </dgm:t>
    </dgm:pt>
    <dgm:pt modelId="{6D45BEEB-BCD6-48B7-9BC7-32EB35EF4D75}" type="parTrans" cxnId="{9BCB25EE-93F0-49B1-A4D1-A6540484DA52}">
      <dgm:prSet/>
      <dgm:spPr/>
      <dgm:t>
        <a:bodyPr/>
        <a:lstStyle/>
        <a:p>
          <a:endParaRPr lang="en-US"/>
        </a:p>
      </dgm:t>
    </dgm:pt>
    <dgm:pt modelId="{06C4A666-59B2-40D0-ABB0-454123DD881E}" type="sibTrans" cxnId="{9BCB25EE-93F0-49B1-A4D1-A6540484DA52}">
      <dgm:prSet/>
      <dgm:spPr/>
      <dgm:t>
        <a:bodyPr/>
        <a:lstStyle/>
        <a:p>
          <a:endParaRPr lang="en-US"/>
        </a:p>
      </dgm:t>
    </dgm:pt>
    <dgm:pt modelId="{AE82D3D5-E358-471C-A9D6-F1F6789F1F34}">
      <dgm:prSet/>
      <dgm:spPr/>
      <dgm:t>
        <a:bodyPr/>
        <a:lstStyle/>
        <a:p>
          <a:r>
            <a:rPr lang="en-US" b="1" i="0" baseline="0" dirty="0"/>
            <a:t>Evaluation Metrics:</a:t>
          </a:r>
          <a:r>
            <a:rPr lang="en-US" b="0" i="0" baseline="0" dirty="0"/>
            <a:t> The system's performance will be measured by its ability to minimize "False Positives" using F1-score and Accuracy benchmarks[3].</a:t>
          </a:r>
          <a:endParaRPr lang="en-US" dirty="0"/>
        </a:p>
      </dgm:t>
    </dgm:pt>
    <dgm:pt modelId="{CC2DB6A0-58E6-4121-B8A6-4EE1FF915191}" type="parTrans" cxnId="{90A7F1DA-AF02-4A8A-999E-8AB480A6AF77}">
      <dgm:prSet/>
      <dgm:spPr/>
      <dgm:t>
        <a:bodyPr/>
        <a:lstStyle/>
        <a:p>
          <a:endParaRPr lang="en-US"/>
        </a:p>
      </dgm:t>
    </dgm:pt>
    <dgm:pt modelId="{6C85868B-3B97-457A-8D61-4050A8C74B5F}" type="sibTrans" cxnId="{90A7F1DA-AF02-4A8A-999E-8AB480A6AF77}">
      <dgm:prSet/>
      <dgm:spPr/>
      <dgm:t>
        <a:bodyPr/>
        <a:lstStyle/>
        <a:p>
          <a:endParaRPr lang="en-US"/>
        </a:p>
      </dgm:t>
    </dgm:pt>
    <dgm:pt modelId="{C2A6515F-B704-4DFF-B3DA-F978491094FF}" type="pres">
      <dgm:prSet presAssocID="{A76C5D4D-3D34-49BC-ABEF-75411DF85848}" presName="linear" presStyleCnt="0">
        <dgm:presLayoutVars>
          <dgm:animLvl val="lvl"/>
          <dgm:resizeHandles val="exact"/>
        </dgm:presLayoutVars>
      </dgm:prSet>
      <dgm:spPr/>
    </dgm:pt>
    <dgm:pt modelId="{AB117840-EA79-46A4-8A93-047B0C926A12}" type="pres">
      <dgm:prSet presAssocID="{D46AD4D7-8380-4442-9CFF-370ABD5A4E6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2466100-A019-4778-81DD-CDE01986363F}" type="pres">
      <dgm:prSet presAssocID="{563A34C0-0519-4A81-B7D3-F10A7FB67C96}" presName="spacer" presStyleCnt="0"/>
      <dgm:spPr/>
    </dgm:pt>
    <dgm:pt modelId="{D7B4D39A-E65A-4F99-9B21-CBA02ABC10D7}" type="pres">
      <dgm:prSet presAssocID="{B5935781-1AB2-4DAD-A135-5609B75FFA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F64D03F-CB5C-4A63-8C43-3B6B21738612}" type="pres">
      <dgm:prSet presAssocID="{06C4A666-59B2-40D0-ABB0-454123DD881E}" presName="spacer" presStyleCnt="0"/>
      <dgm:spPr/>
    </dgm:pt>
    <dgm:pt modelId="{E51A60FD-D166-4553-A375-274D3939956E}" type="pres">
      <dgm:prSet presAssocID="{AE82D3D5-E358-471C-A9D6-F1F6789F1F3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645903-F8A3-4E9F-B85C-1DD6253E62F7}" type="presOf" srcId="{A76C5D4D-3D34-49BC-ABEF-75411DF85848}" destId="{C2A6515F-B704-4DFF-B3DA-F978491094FF}" srcOrd="0" destOrd="0" presId="urn:microsoft.com/office/officeart/2005/8/layout/vList2"/>
    <dgm:cxn modelId="{F6D78F0A-BC8C-407A-8F49-C055B62879C9}" type="presOf" srcId="{AE82D3D5-E358-471C-A9D6-F1F6789F1F34}" destId="{E51A60FD-D166-4553-A375-274D3939956E}" srcOrd="0" destOrd="0" presId="urn:microsoft.com/office/officeart/2005/8/layout/vList2"/>
    <dgm:cxn modelId="{AB5E442E-8213-4425-AFF5-E0CD66A6A381}" type="presOf" srcId="{D46AD4D7-8380-4442-9CFF-370ABD5A4E6C}" destId="{AB117840-EA79-46A4-8A93-047B0C926A12}" srcOrd="0" destOrd="0" presId="urn:microsoft.com/office/officeart/2005/8/layout/vList2"/>
    <dgm:cxn modelId="{5D1553AE-F7E0-45E5-BF60-A2495877CBCD}" type="presOf" srcId="{B5935781-1AB2-4DAD-A135-5609B75FFAFE}" destId="{D7B4D39A-E65A-4F99-9B21-CBA02ABC10D7}" srcOrd="0" destOrd="0" presId="urn:microsoft.com/office/officeart/2005/8/layout/vList2"/>
    <dgm:cxn modelId="{EBB97ED3-680F-4871-8A40-E1DAED8EE0AC}" srcId="{A76C5D4D-3D34-49BC-ABEF-75411DF85848}" destId="{D46AD4D7-8380-4442-9CFF-370ABD5A4E6C}" srcOrd="0" destOrd="0" parTransId="{31FC9C99-F775-48A4-B814-5FA8C63A02F7}" sibTransId="{563A34C0-0519-4A81-B7D3-F10A7FB67C96}"/>
    <dgm:cxn modelId="{90A7F1DA-AF02-4A8A-999E-8AB480A6AF77}" srcId="{A76C5D4D-3D34-49BC-ABEF-75411DF85848}" destId="{AE82D3D5-E358-471C-A9D6-F1F6789F1F34}" srcOrd="2" destOrd="0" parTransId="{CC2DB6A0-58E6-4121-B8A6-4EE1FF915191}" sibTransId="{6C85868B-3B97-457A-8D61-4050A8C74B5F}"/>
    <dgm:cxn modelId="{9BCB25EE-93F0-49B1-A4D1-A6540484DA52}" srcId="{A76C5D4D-3D34-49BC-ABEF-75411DF85848}" destId="{B5935781-1AB2-4DAD-A135-5609B75FFAFE}" srcOrd="1" destOrd="0" parTransId="{6D45BEEB-BCD6-48B7-9BC7-32EB35EF4D75}" sibTransId="{06C4A666-59B2-40D0-ABB0-454123DD881E}"/>
    <dgm:cxn modelId="{00896E7A-A134-439E-9E90-D426C2F850AD}" type="presParOf" srcId="{C2A6515F-B704-4DFF-B3DA-F978491094FF}" destId="{AB117840-EA79-46A4-8A93-047B0C926A12}" srcOrd="0" destOrd="0" presId="urn:microsoft.com/office/officeart/2005/8/layout/vList2"/>
    <dgm:cxn modelId="{98728C4B-0DC2-4748-9FDF-87700907E011}" type="presParOf" srcId="{C2A6515F-B704-4DFF-B3DA-F978491094FF}" destId="{82466100-A019-4778-81DD-CDE01986363F}" srcOrd="1" destOrd="0" presId="urn:microsoft.com/office/officeart/2005/8/layout/vList2"/>
    <dgm:cxn modelId="{CE53EE18-2ED3-49E7-B5C0-B928D7671E26}" type="presParOf" srcId="{C2A6515F-B704-4DFF-B3DA-F978491094FF}" destId="{D7B4D39A-E65A-4F99-9B21-CBA02ABC10D7}" srcOrd="2" destOrd="0" presId="urn:microsoft.com/office/officeart/2005/8/layout/vList2"/>
    <dgm:cxn modelId="{6D81DF66-4708-4A10-8DC0-DAF20A4545A7}" type="presParOf" srcId="{C2A6515F-B704-4DFF-B3DA-F978491094FF}" destId="{5F64D03F-CB5C-4A63-8C43-3B6B21738612}" srcOrd="3" destOrd="0" presId="urn:microsoft.com/office/officeart/2005/8/layout/vList2"/>
    <dgm:cxn modelId="{8E23D164-03C9-4344-AE18-AA395EA2EEDF}" type="presParOf" srcId="{C2A6515F-B704-4DFF-B3DA-F978491094FF}" destId="{E51A60FD-D166-4553-A375-274D393995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B9C328C-1443-44D9-80A0-649CB724E1EF}" type="doc">
      <dgm:prSet loTypeId="urn:microsoft.com/office/officeart/2005/8/layout/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A719989-B114-4662-BEAD-0F9410B731B9}">
      <dgm:prSet/>
      <dgm:spPr/>
      <dgm:t>
        <a:bodyPr/>
        <a:lstStyle/>
        <a:p>
          <a:r>
            <a:rPr lang="en-IN" b="1" dirty="0"/>
            <a:t>Planning:</a:t>
          </a:r>
          <a:r>
            <a:rPr lang="en-IN" dirty="0"/>
            <a:t> A 6-month timeline structured around 6 key phases.</a:t>
          </a:r>
          <a:endParaRPr lang="en-US" dirty="0"/>
        </a:p>
      </dgm:t>
    </dgm:pt>
    <dgm:pt modelId="{129DA02E-F2F5-430A-B1ED-48A86565488D}" type="parTrans" cxnId="{0E9DC48D-A519-486C-854E-58230FC39951}">
      <dgm:prSet/>
      <dgm:spPr/>
      <dgm:t>
        <a:bodyPr/>
        <a:lstStyle/>
        <a:p>
          <a:endParaRPr lang="en-US"/>
        </a:p>
      </dgm:t>
    </dgm:pt>
    <dgm:pt modelId="{1860DA2C-D6D5-48C6-9DEF-5AAAC891DFC3}" type="sibTrans" cxnId="{0E9DC48D-A519-486C-854E-58230FC39951}">
      <dgm:prSet/>
      <dgm:spPr/>
      <dgm:t>
        <a:bodyPr/>
        <a:lstStyle/>
        <a:p>
          <a:endParaRPr lang="en-US"/>
        </a:p>
      </dgm:t>
    </dgm:pt>
    <dgm:pt modelId="{B771D1D7-0A57-4A2B-B6FC-145893DF3686}">
      <dgm:prSet/>
      <dgm:spPr/>
      <dgm:t>
        <a:bodyPr/>
        <a:lstStyle/>
        <a:p>
          <a:r>
            <a:rPr lang="en-US" b="0" i="0" baseline="0"/>
            <a:t>Literature Review</a:t>
          </a:r>
          <a:endParaRPr lang="en-US"/>
        </a:p>
      </dgm:t>
    </dgm:pt>
    <dgm:pt modelId="{D7AA2291-0677-4274-8D14-02B78A91CB36}" type="parTrans" cxnId="{DBA3D587-4779-4CD9-8C8D-5D8258D15357}">
      <dgm:prSet/>
      <dgm:spPr/>
      <dgm:t>
        <a:bodyPr/>
        <a:lstStyle/>
        <a:p>
          <a:endParaRPr lang="en-US"/>
        </a:p>
      </dgm:t>
    </dgm:pt>
    <dgm:pt modelId="{7F938995-EBAE-4539-B4FE-C9FAFB1CC6A5}" type="sibTrans" cxnId="{DBA3D587-4779-4CD9-8C8D-5D8258D15357}">
      <dgm:prSet/>
      <dgm:spPr/>
      <dgm:t>
        <a:bodyPr/>
        <a:lstStyle/>
        <a:p>
          <a:endParaRPr lang="en-US"/>
        </a:p>
      </dgm:t>
    </dgm:pt>
    <dgm:pt modelId="{EF3FE6F1-79AD-4978-82B4-058B70E5EBB6}">
      <dgm:prSet/>
      <dgm:spPr/>
      <dgm:t>
        <a:bodyPr/>
        <a:lstStyle/>
        <a:p>
          <a:r>
            <a:rPr lang="en-US" b="0" i="0" baseline="0"/>
            <a:t>Dataset Collection</a:t>
          </a:r>
          <a:endParaRPr lang="en-US"/>
        </a:p>
      </dgm:t>
    </dgm:pt>
    <dgm:pt modelId="{B65887A2-FEC1-4D7D-9F37-111F145AEE64}" type="parTrans" cxnId="{4C323BA2-230A-4A1A-A909-C7996AEEA2D7}">
      <dgm:prSet/>
      <dgm:spPr/>
      <dgm:t>
        <a:bodyPr/>
        <a:lstStyle/>
        <a:p>
          <a:endParaRPr lang="en-US"/>
        </a:p>
      </dgm:t>
    </dgm:pt>
    <dgm:pt modelId="{B1D0B685-0565-497D-AC80-5C4219DA0EB6}" type="sibTrans" cxnId="{4C323BA2-230A-4A1A-A909-C7996AEEA2D7}">
      <dgm:prSet/>
      <dgm:spPr/>
      <dgm:t>
        <a:bodyPr/>
        <a:lstStyle/>
        <a:p>
          <a:endParaRPr lang="en-US"/>
        </a:p>
      </dgm:t>
    </dgm:pt>
    <dgm:pt modelId="{A6BB15F8-6FA8-402C-9A83-3663E4073844}">
      <dgm:prSet/>
      <dgm:spPr/>
      <dgm:t>
        <a:bodyPr/>
        <a:lstStyle/>
        <a:p>
          <a:r>
            <a:rPr lang="en-US" b="0" i="0" baseline="0" dirty="0"/>
            <a:t>Data Preprocessing</a:t>
          </a:r>
          <a:endParaRPr lang="en-US" dirty="0"/>
        </a:p>
      </dgm:t>
    </dgm:pt>
    <dgm:pt modelId="{E478E3E9-DD0B-4E29-9B90-7D42F42800AA}" type="parTrans" cxnId="{DB0E1CD1-AE0B-4CC1-87FC-AC6ECF6FBF2E}">
      <dgm:prSet/>
      <dgm:spPr/>
      <dgm:t>
        <a:bodyPr/>
        <a:lstStyle/>
        <a:p>
          <a:endParaRPr lang="en-US"/>
        </a:p>
      </dgm:t>
    </dgm:pt>
    <dgm:pt modelId="{12631FE0-BBCF-455B-9BB6-7D0F08F569A9}" type="sibTrans" cxnId="{DB0E1CD1-AE0B-4CC1-87FC-AC6ECF6FBF2E}">
      <dgm:prSet/>
      <dgm:spPr/>
      <dgm:t>
        <a:bodyPr/>
        <a:lstStyle/>
        <a:p>
          <a:endParaRPr lang="en-US"/>
        </a:p>
      </dgm:t>
    </dgm:pt>
    <dgm:pt modelId="{D24E7344-0084-40E5-9C0A-000410D26EAD}">
      <dgm:prSet/>
      <dgm:spPr/>
      <dgm:t>
        <a:bodyPr/>
        <a:lstStyle/>
        <a:p>
          <a:r>
            <a:rPr lang="en-US" b="0" i="0" baseline="0"/>
            <a:t>Model Development</a:t>
          </a:r>
          <a:endParaRPr lang="en-US"/>
        </a:p>
      </dgm:t>
    </dgm:pt>
    <dgm:pt modelId="{D9081D10-8CB9-4D3E-A689-009A893159A1}" type="parTrans" cxnId="{EE09933E-3F8D-4049-8346-C55B2110E9D0}">
      <dgm:prSet/>
      <dgm:spPr/>
      <dgm:t>
        <a:bodyPr/>
        <a:lstStyle/>
        <a:p>
          <a:endParaRPr lang="en-US"/>
        </a:p>
      </dgm:t>
    </dgm:pt>
    <dgm:pt modelId="{8A6F1A82-3D5C-4EB7-839E-E3D2F89D1F48}" type="sibTrans" cxnId="{EE09933E-3F8D-4049-8346-C55B2110E9D0}">
      <dgm:prSet/>
      <dgm:spPr/>
      <dgm:t>
        <a:bodyPr/>
        <a:lstStyle/>
        <a:p>
          <a:endParaRPr lang="en-US"/>
        </a:p>
      </dgm:t>
    </dgm:pt>
    <dgm:pt modelId="{A682325F-DC1C-4929-A29C-8DDCE5CBF579}">
      <dgm:prSet/>
      <dgm:spPr/>
      <dgm:t>
        <a:bodyPr/>
        <a:lstStyle/>
        <a:p>
          <a:r>
            <a:rPr lang="en-US" b="0" i="0" baseline="0"/>
            <a:t>Evaluation</a:t>
          </a:r>
          <a:endParaRPr lang="en-US"/>
        </a:p>
      </dgm:t>
    </dgm:pt>
    <dgm:pt modelId="{84E428AC-89FA-4E90-813C-B063D15D78C7}" type="parTrans" cxnId="{39760907-C711-4940-9F78-8AB5D026DFED}">
      <dgm:prSet/>
      <dgm:spPr/>
      <dgm:t>
        <a:bodyPr/>
        <a:lstStyle/>
        <a:p>
          <a:endParaRPr lang="en-US"/>
        </a:p>
      </dgm:t>
    </dgm:pt>
    <dgm:pt modelId="{DA31378E-077E-4351-8B23-AD034120A7C8}" type="sibTrans" cxnId="{39760907-C711-4940-9F78-8AB5D026DFED}">
      <dgm:prSet/>
      <dgm:spPr/>
      <dgm:t>
        <a:bodyPr/>
        <a:lstStyle/>
        <a:p>
          <a:endParaRPr lang="en-US"/>
        </a:p>
      </dgm:t>
    </dgm:pt>
    <dgm:pt modelId="{5774C44F-F26D-40F7-88B4-63FF72441635}">
      <dgm:prSet/>
      <dgm:spPr/>
      <dgm:t>
        <a:bodyPr/>
        <a:lstStyle/>
        <a:p>
          <a:r>
            <a:rPr lang="en-US" b="0" i="0" baseline="0"/>
            <a:t>Final Report</a:t>
          </a:r>
          <a:endParaRPr lang="en-US"/>
        </a:p>
      </dgm:t>
    </dgm:pt>
    <dgm:pt modelId="{BA14DB46-FCA3-405B-A2D7-A56AA7E9293E}" type="parTrans" cxnId="{A6A8916C-A854-4DC7-A381-22EBC775B8C6}">
      <dgm:prSet/>
      <dgm:spPr/>
      <dgm:t>
        <a:bodyPr/>
        <a:lstStyle/>
        <a:p>
          <a:endParaRPr lang="en-US"/>
        </a:p>
      </dgm:t>
    </dgm:pt>
    <dgm:pt modelId="{BE1C79C4-264E-4F76-8423-C09AF14DD98E}" type="sibTrans" cxnId="{A6A8916C-A854-4DC7-A381-22EBC775B8C6}">
      <dgm:prSet/>
      <dgm:spPr/>
      <dgm:t>
        <a:bodyPr/>
        <a:lstStyle/>
        <a:p>
          <a:endParaRPr lang="en-US"/>
        </a:p>
      </dgm:t>
    </dgm:pt>
    <dgm:pt modelId="{A8469E75-6A64-4270-B341-A2E23BB3E1DA}" type="pres">
      <dgm:prSet presAssocID="{5B9C328C-1443-44D9-80A0-649CB724E1EF}" presName="linear" presStyleCnt="0">
        <dgm:presLayoutVars>
          <dgm:dir/>
          <dgm:animLvl val="lvl"/>
          <dgm:resizeHandles val="exact"/>
        </dgm:presLayoutVars>
      </dgm:prSet>
      <dgm:spPr/>
    </dgm:pt>
    <dgm:pt modelId="{E11D6F5B-7C66-4CA6-8583-B5B1E400A603}" type="pres">
      <dgm:prSet presAssocID="{BA719989-B114-4662-BEAD-0F9410B731B9}" presName="parentLin" presStyleCnt="0"/>
      <dgm:spPr/>
    </dgm:pt>
    <dgm:pt modelId="{6FA5B594-313D-44B1-AC2D-7A66FED11D97}" type="pres">
      <dgm:prSet presAssocID="{BA719989-B114-4662-BEAD-0F9410B731B9}" presName="parentLeftMargin" presStyleLbl="node1" presStyleIdx="0" presStyleCnt="7"/>
      <dgm:spPr/>
    </dgm:pt>
    <dgm:pt modelId="{75B91795-E931-47D5-87A1-A31486FDADE2}" type="pres">
      <dgm:prSet presAssocID="{BA719989-B114-4662-BEAD-0F9410B731B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6B1EFA3-F28F-4993-8083-60FA951CD7CF}" type="pres">
      <dgm:prSet presAssocID="{BA719989-B114-4662-BEAD-0F9410B731B9}" presName="negativeSpace" presStyleCnt="0"/>
      <dgm:spPr/>
    </dgm:pt>
    <dgm:pt modelId="{A6459618-63D0-4BD0-9078-844CD82AAE2B}" type="pres">
      <dgm:prSet presAssocID="{BA719989-B114-4662-BEAD-0F9410B731B9}" presName="childText" presStyleLbl="conFgAcc1" presStyleIdx="0" presStyleCnt="7">
        <dgm:presLayoutVars>
          <dgm:bulletEnabled val="1"/>
        </dgm:presLayoutVars>
      </dgm:prSet>
      <dgm:spPr/>
    </dgm:pt>
    <dgm:pt modelId="{9F20F71F-8A4D-4CF4-9DE8-F335C2585EAA}" type="pres">
      <dgm:prSet presAssocID="{1860DA2C-D6D5-48C6-9DEF-5AAAC891DFC3}" presName="spaceBetweenRectangles" presStyleCnt="0"/>
      <dgm:spPr/>
    </dgm:pt>
    <dgm:pt modelId="{FB6CB5E7-E141-4809-8335-F94D48818ADE}" type="pres">
      <dgm:prSet presAssocID="{B771D1D7-0A57-4A2B-B6FC-145893DF3686}" presName="parentLin" presStyleCnt="0"/>
      <dgm:spPr/>
    </dgm:pt>
    <dgm:pt modelId="{062D97CC-1C8C-4DFE-B034-768FA94544E4}" type="pres">
      <dgm:prSet presAssocID="{B771D1D7-0A57-4A2B-B6FC-145893DF3686}" presName="parentLeftMargin" presStyleLbl="node1" presStyleIdx="0" presStyleCnt="7"/>
      <dgm:spPr/>
    </dgm:pt>
    <dgm:pt modelId="{E10848E7-0F25-41E7-BAB1-A4B7DB3217D7}" type="pres">
      <dgm:prSet presAssocID="{B771D1D7-0A57-4A2B-B6FC-145893DF368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AF784F7-D78D-4F95-AE0A-FB891B42B27C}" type="pres">
      <dgm:prSet presAssocID="{B771D1D7-0A57-4A2B-B6FC-145893DF3686}" presName="negativeSpace" presStyleCnt="0"/>
      <dgm:spPr/>
    </dgm:pt>
    <dgm:pt modelId="{2498B525-1A3A-406B-B465-0DC4D0A32F12}" type="pres">
      <dgm:prSet presAssocID="{B771D1D7-0A57-4A2B-B6FC-145893DF3686}" presName="childText" presStyleLbl="conFgAcc1" presStyleIdx="1" presStyleCnt="7">
        <dgm:presLayoutVars>
          <dgm:bulletEnabled val="1"/>
        </dgm:presLayoutVars>
      </dgm:prSet>
      <dgm:spPr/>
    </dgm:pt>
    <dgm:pt modelId="{875402F5-B9A0-46C9-A73C-16D9C18A3297}" type="pres">
      <dgm:prSet presAssocID="{7F938995-EBAE-4539-B4FE-C9FAFB1CC6A5}" presName="spaceBetweenRectangles" presStyleCnt="0"/>
      <dgm:spPr/>
    </dgm:pt>
    <dgm:pt modelId="{8A8E3EAD-F0B7-4579-A60E-D35D21BB9185}" type="pres">
      <dgm:prSet presAssocID="{EF3FE6F1-79AD-4978-82B4-058B70E5EBB6}" presName="parentLin" presStyleCnt="0"/>
      <dgm:spPr/>
    </dgm:pt>
    <dgm:pt modelId="{B8017DC2-8326-4DD3-AB2F-501E18AE3992}" type="pres">
      <dgm:prSet presAssocID="{EF3FE6F1-79AD-4978-82B4-058B70E5EBB6}" presName="parentLeftMargin" presStyleLbl="node1" presStyleIdx="1" presStyleCnt="7"/>
      <dgm:spPr/>
    </dgm:pt>
    <dgm:pt modelId="{EB514ABC-C154-4EAF-96C2-CC5F6A58C744}" type="pres">
      <dgm:prSet presAssocID="{EF3FE6F1-79AD-4978-82B4-058B70E5EBB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49EB5BF-3BAC-421A-A9D3-12773F1952E7}" type="pres">
      <dgm:prSet presAssocID="{EF3FE6F1-79AD-4978-82B4-058B70E5EBB6}" presName="negativeSpace" presStyleCnt="0"/>
      <dgm:spPr/>
    </dgm:pt>
    <dgm:pt modelId="{B8966FE1-D827-4C19-AD06-C4E83E683E44}" type="pres">
      <dgm:prSet presAssocID="{EF3FE6F1-79AD-4978-82B4-058B70E5EBB6}" presName="childText" presStyleLbl="conFgAcc1" presStyleIdx="2" presStyleCnt="7">
        <dgm:presLayoutVars>
          <dgm:bulletEnabled val="1"/>
        </dgm:presLayoutVars>
      </dgm:prSet>
      <dgm:spPr/>
    </dgm:pt>
    <dgm:pt modelId="{C50CBBDC-5970-4581-8759-D15849DB4F3E}" type="pres">
      <dgm:prSet presAssocID="{B1D0B685-0565-497D-AC80-5C4219DA0EB6}" presName="spaceBetweenRectangles" presStyleCnt="0"/>
      <dgm:spPr/>
    </dgm:pt>
    <dgm:pt modelId="{76C8E38F-C731-4B91-9624-1BAC6BEF699F}" type="pres">
      <dgm:prSet presAssocID="{A6BB15F8-6FA8-402C-9A83-3663E4073844}" presName="parentLin" presStyleCnt="0"/>
      <dgm:spPr/>
    </dgm:pt>
    <dgm:pt modelId="{0E4F5150-73BE-4923-B137-B35A2D1F2410}" type="pres">
      <dgm:prSet presAssocID="{A6BB15F8-6FA8-402C-9A83-3663E4073844}" presName="parentLeftMargin" presStyleLbl="node1" presStyleIdx="2" presStyleCnt="7"/>
      <dgm:spPr/>
    </dgm:pt>
    <dgm:pt modelId="{CEF89FC2-C921-4200-AC6E-F283AC690297}" type="pres">
      <dgm:prSet presAssocID="{A6BB15F8-6FA8-402C-9A83-3663E407384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A591F041-343C-400C-AAEC-4D06818A60BE}" type="pres">
      <dgm:prSet presAssocID="{A6BB15F8-6FA8-402C-9A83-3663E4073844}" presName="negativeSpace" presStyleCnt="0"/>
      <dgm:spPr/>
    </dgm:pt>
    <dgm:pt modelId="{C43B17BD-5A58-44B2-AA6A-B53CABAD6DEE}" type="pres">
      <dgm:prSet presAssocID="{A6BB15F8-6FA8-402C-9A83-3663E4073844}" presName="childText" presStyleLbl="conFgAcc1" presStyleIdx="3" presStyleCnt="7">
        <dgm:presLayoutVars>
          <dgm:bulletEnabled val="1"/>
        </dgm:presLayoutVars>
      </dgm:prSet>
      <dgm:spPr/>
    </dgm:pt>
    <dgm:pt modelId="{FC99EE21-40F6-4826-B199-8FD9C1323C4B}" type="pres">
      <dgm:prSet presAssocID="{12631FE0-BBCF-455B-9BB6-7D0F08F569A9}" presName="spaceBetweenRectangles" presStyleCnt="0"/>
      <dgm:spPr/>
    </dgm:pt>
    <dgm:pt modelId="{B4FCF06C-C19D-4950-B02A-04D7CBBAE7F1}" type="pres">
      <dgm:prSet presAssocID="{D24E7344-0084-40E5-9C0A-000410D26EAD}" presName="parentLin" presStyleCnt="0"/>
      <dgm:spPr/>
    </dgm:pt>
    <dgm:pt modelId="{9B96CB93-B3C4-4E1E-9047-8D776A897965}" type="pres">
      <dgm:prSet presAssocID="{D24E7344-0084-40E5-9C0A-000410D26EAD}" presName="parentLeftMargin" presStyleLbl="node1" presStyleIdx="3" presStyleCnt="7"/>
      <dgm:spPr/>
    </dgm:pt>
    <dgm:pt modelId="{575009F3-87A0-439F-A9D1-71B31B311BBA}" type="pres">
      <dgm:prSet presAssocID="{D24E7344-0084-40E5-9C0A-000410D26EA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244886F-8CE4-453A-B8CB-7E28446657E5}" type="pres">
      <dgm:prSet presAssocID="{D24E7344-0084-40E5-9C0A-000410D26EAD}" presName="negativeSpace" presStyleCnt="0"/>
      <dgm:spPr/>
    </dgm:pt>
    <dgm:pt modelId="{2CF7B94A-85F9-4458-91ED-3E505D57132B}" type="pres">
      <dgm:prSet presAssocID="{D24E7344-0084-40E5-9C0A-000410D26EAD}" presName="childText" presStyleLbl="conFgAcc1" presStyleIdx="4" presStyleCnt="7">
        <dgm:presLayoutVars>
          <dgm:bulletEnabled val="1"/>
        </dgm:presLayoutVars>
      </dgm:prSet>
      <dgm:spPr/>
    </dgm:pt>
    <dgm:pt modelId="{1F0CE226-8E3D-41E8-9D5A-3E1F906395C4}" type="pres">
      <dgm:prSet presAssocID="{8A6F1A82-3D5C-4EB7-839E-E3D2F89D1F48}" presName="spaceBetweenRectangles" presStyleCnt="0"/>
      <dgm:spPr/>
    </dgm:pt>
    <dgm:pt modelId="{2EF36614-5D96-4F7E-B232-A74D60320DC8}" type="pres">
      <dgm:prSet presAssocID="{A682325F-DC1C-4929-A29C-8DDCE5CBF579}" presName="parentLin" presStyleCnt="0"/>
      <dgm:spPr/>
    </dgm:pt>
    <dgm:pt modelId="{E8D33BF0-95F4-4005-83C8-23DE8A76C4CF}" type="pres">
      <dgm:prSet presAssocID="{A682325F-DC1C-4929-A29C-8DDCE5CBF579}" presName="parentLeftMargin" presStyleLbl="node1" presStyleIdx="4" presStyleCnt="7"/>
      <dgm:spPr/>
    </dgm:pt>
    <dgm:pt modelId="{EC6EC7F7-622F-4559-97D7-74DCB7CFECC8}" type="pres">
      <dgm:prSet presAssocID="{A682325F-DC1C-4929-A29C-8DDCE5CBF579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905494E-9768-4CC1-A506-D96D974B902A}" type="pres">
      <dgm:prSet presAssocID="{A682325F-DC1C-4929-A29C-8DDCE5CBF579}" presName="negativeSpace" presStyleCnt="0"/>
      <dgm:spPr/>
    </dgm:pt>
    <dgm:pt modelId="{40235B26-2A3B-4BF7-AB78-398635EF59E8}" type="pres">
      <dgm:prSet presAssocID="{A682325F-DC1C-4929-A29C-8DDCE5CBF579}" presName="childText" presStyleLbl="conFgAcc1" presStyleIdx="5" presStyleCnt="7">
        <dgm:presLayoutVars>
          <dgm:bulletEnabled val="1"/>
        </dgm:presLayoutVars>
      </dgm:prSet>
      <dgm:spPr/>
    </dgm:pt>
    <dgm:pt modelId="{CDF90150-1055-4814-889A-96C3C1048262}" type="pres">
      <dgm:prSet presAssocID="{DA31378E-077E-4351-8B23-AD034120A7C8}" presName="spaceBetweenRectangles" presStyleCnt="0"/>
      <dgm:spPr/>
    </dgm:pt>
    <dgm:pt modelId="{29EF522E-1143-4637-9DE9-C0298FAC2F38}" type="pres">
      <dgm:prSet presAssocID="{5774C44F-F26D-40F7-88B4-63FF72441635}" presName="parentLin" presStyleCnt="0"/>
      <dgm:spPr/>
    </dgm:pt>
    <dgm:pt modelId="{9A5E9A49-85C7-4179-A79E-F54E33BFA5EC}" type="pres">
      <dgm:prSet presAssocID="{5774C44F-F26D-40F7-88B4-63FF72441635}" presName="parentLeftMargin" presStyleLbl="node1" presStyleIdx="5" presStyleCnt="7"/>
      <dgm:spPr/>
    </dgm:pt>
    <dgm:pt modelId="{B7A1734D-ACC4-454C-BD3A-6A8FEAAB25D9}" type="pres">
      <dgm:prSet presAssocID="{5774C44F-F26D-40F7-88B4-63FF72441635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FC0A79D5-4D66-401A-B5A0-AEF7BAD41CA4}" type="pres">
      <dgm:prSet presAssocID="{5774C44F-F26D-40F7-88B4-63FF72441635}" presName="negativeSpace" presStyleCnt="0"/>
      <dgm:spPr/>
    </dgm:pt>
    <dgm:pt modelId="{B0DBD36C-BAE4-42FD-96D4-1F210F9B0999}" type="pres">
      <dgm:prSet presAssocID="{5774C44F-F26D-40F7-88B4-63FF72441635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13627003-F035-4F66-AFEC-B2F051CAA0D5}" type="presOf" srcId="{A6BB15F8-6FA8-402C-9A83-3663E4073844}" destId="{CEF89FC2-C921-4200-AC6E-F283AC690297}" srcOrd="1" destOrd="0" presId="urn:microsoft.com/office/officeart/2005/8/layout/list1"/>
    <dgm:cxn modelId="{39760907-C711-4940-9F78-8AB5D026DFED}" srcId="{5B9C328C-1443-44D9-80A0-649CB724E1EF}" destId="{A682325F-DC1C-4929-A29C-8DDCE5CBF579}" srcOrd="5" destOrd="0" parTransId="{84E428AC-89FA-4E90-813C-B063D15D78C7}" sibTransId="{DA31378E-077E-4351-8B23-AD034120A7C8}"/>
    <dgm:cxn modelId="{9FD97420-8165-47B5-8EAD-DF5BA8DCC5A6}" type="presOf" srcId="{5774C44F-F26D-40F7-88B4-63FF72441635}" destId="{B7A1734D-ACC4-454C-BD3A-6A8FEAAB25D9}" srcOrd="1" destOrd="0" presId="urn:microsoft.com/office/officeart/2005/8/layout/list1"/>
    <dgm:cxn modelId="{B4E5B228-2F62-4ABA-B224-A90ED92C38EA}" type="presOf" srcId="{D24E7344-0084-40E5-9C0A-000410D26EAD}" destId="{575009F3-87A0-439F-A9D1-71B31B311BBA}" srcOrd="1" destOrd="0" presId="urn:microsoft.com/office/officeart/2005/8/layout/list1"/>
    <dgm:cxn modelId="{018A3732-81CB-43B9-9EF5-0818BC7A29BE}" type="presOf" srcId="{5B9C328C-1443-44D9-80A0-649CB724E1EF}" destId="{A8469E75-6A64-4270-B341-A2E23BB3E1DA}" srcOrd="0" destOrd="0" presId="urn:microsoft.com/office/officeart/2005/8/layout/list1"/>
    <dgm:cxn modelId="{D3034639-2EE2-43EB-A42D-148437D8E916}" type="presOf" srcId="{A682325F-DC1C-4929-A29C-8DDCE5CBF579}" destId="{EC6EC7F7-622F-4559-97D7-74DCB7CFECC8}" srcOrd="1" destOrd="0" presId="urn:microsoft.com/office/officeart/2005/8/layout/list1"/>
    <dgm:cxn modelId="{EE09933E-3F8D-4049-8346-C55B2110E9D0}" srcId="{5B9C328C-1443-44D9-80A0-649CB724E1EF}" destId="{D24E7344-0084-40E5-9C0A-000410D26EAD}" srcOrd="4" destOrd="0" parTransId="{D9081D10-8CB9-4D3E-A689-009A893159A1}" sibTransId="{8A6F1A82-3D5C-4EB7-839E-E3D2F89D1F48}"/>
    <dgm:cxn modelId="{F1CDD069-91BE-494A-B3AD-144209B7D62B}" type="presOf" srcId="{A6BB15F8-6FA8-402C-9A83-3663E4073844}" destId="{0E4F5150-73BE-4923-B137-B35A2D1F2410}" srcOrd="0" destOrd="0" presId="urn:microsoft.com/office/officeart/2005/8/layout/list1"/>
    <dgm:cxn modelId="{A6A8916C-A854-4DC7-A381-22EBC775B8C6}" srcId="{5B9C328C-1443-44D9-80A0-649CB724E1EF}" destId="{5774C44F-F26D-40F7-88B4-63FF72441635}" srcOrd="6" destOrd="0" parTransId="{BA14DB46-FCA3-405B-A2D7-A56AA7E9293E}" sibTransId="{BE1C79C4-264E-4F76-8423-C09AF14DD98E}"/>
    <dgm:cxn modelId="{D3450455-E79D-4A42-B5D0-7F9694AAD544}" type="presOf" srcId="{B771D1D7-0A57-4A2B-B6FC-145893DF3686}" destId="{062D97CC-1C8C-4DFE-B034-768FA94544E4}" srcOrd="0" destOrd="0" presId="urn:microsoft.com/office/officeart/2005/8/layout/list1"/>
    <dgm:cxn modelId="{DBA3D587-4779-4CD9-8C8D-5D8258D15357}" srcId="{5B9C328C-1443-44D9-80A0-649CB724E1EF}" destId="{B771D1D7-0A57-4A2B-B6FC-145893DF3686}" srcOrd="1" destOrd="0" parTransId="{D7AA2291-0677-4274-8D14-02B78A91CB36}" sibTransId="{7F938995-EBAE-4539-B4FE-C9FAFB1CC6A5}"/>
    <dgm:cxn modelId="{0E9DC48D-A519-486C-854E-58230FC39951}" srcId="{5B9C328C-1443-44D9-80A0-649CB724E1EF}" destId="{BA719989-B114-4662-BEAD-0F9410B731B9}" srcOrd="0" destOrd="0" parTransId="{129DA02E-F2F5-430A-B1ED-48A86565488D}" sibTransId="{1860DA2C-D6D5-48C6-9DEF-5AAAC891DFC3}"/>
    <dgm:cxn modelId="{06ACBB9F-18BC-47A7-A3D1-D22536341DED}" type="presOf" srcId="{EF3FE6F1-79AD-4978-82B4-058B70E5EBB6}" destId="{EB514ABC-C154-4EAF-96C2-CC5F6A58C744}" srcOrd="1" destOrd="0" presId="urn:microsoft.com/office/officeart/2005/8/layout/list1"/>
    <dgm:cxn modelId="{4C323BA2-230A-4A1A-A909-C7996AEEA2D7}" srcId="{5B9C328C-1443-44D9-80A0-649CB724E1EF}" destId="{EF3FE6F1-79AD-4978-82B4-058B70E5EBB6}" srcOrd="2" destOrd="0" parTransId="{B65887A2-FEC1-4D7D-9F37-111F145AEE64}" sibTransId="{B1D0B685-0565-497D-AC80-5C4219DA0EB6}"/>
    <dgm:cxn modelId="{F391DBC2-5AFC-4E9C-9727-A4A37A7C31B1}" type="presOf" srcId="{A682325F-DC1C-4929-A29C-8DDCE5CBF579}" destId="{E8D33BF0-95F4-4005-83C8-23DE8A76C4CF}" srcOrd="0" destOrd="0" presId="urn:microsoft.com/office/officeart/2005/8/layout/list1"/>
    <dgm:cxn modelId="{899FC0C7-CF66-428A-B950-25AE45165C13}" type="presOf" srcId="{B771D1D7-0A57-4A2B-B6FC-145893DF3686}" destId="{E10848E7-0F25-41E7-BAB1-A4B7DB3217D7}" srcOrd="1" destOrd="0" presId="urn:microsoft.com/office/officeart/2005/8/layout/list1"/>
    <dgm:cxn modelId="{626954CA-6282-4DE7-B316-E6337FB5096A}" type="presOf" srcId="{BA719989-B114-4662-BEAD-0F9410B731B9}" destId="{75B91795-E931-47D5-87A1-A31486FDADE2}" srcOrd="1" destOrd="0" presId="urn:microsoft.com/office/officeart/2005/8/layout/list1"/>
    <dgm:cxn modelId="{E7F4CBCD-4DB0-4AD5-9714-E9A9FEF6C61B}" type="presOf" srcId="{5774C44F-F26D-40F7-88B4-63FF72441635}" destId="{9A5E9A49-85C7-4179-A79E-F54E33BFA5EC}" srcOrd="0" destOrd="0" presId="urn:microsoft.com/office/officeart/2005/8/layout/list1"/>
    <dgm:cxn modelId="{D36F78CF-20EC-4CA4-9DA1-E87BA438EC32}" type="presOf" srcId="{BA719989-B114-4662-BEAD-0F9410B731B9}" destId="{6FA5B594-313D-44B1-AC2D-7A66FED11D97}" srcOrd="0" destOrd="0" presId="urn:microsoft.com/office/officeart/2005/8/layout/list1"/>
    <dgm:cxn modelId="{DB0E1CD1-AE0B-4CC1-87FC-AC6ECF6FBF2E}" srcId="{5B9C328C-1443-44D9-80A0-649CB724E1EF}" destId="{A6BB15F8-6FA8-402C-9A83-3663E4073844}" srcOrd="3" destOrd="0" parTransId="{E478E3E9-DD0B-4E29-9B90-7D42F42800AA}" sibTransId="{12631FE0-BBCF-455B-9BB6-7D0F08F569A9}"/>
    <dgm:cxn modelId="{B4BCBAD7-FDC9-4936-85BA-3CE1B7B34404}" type="presOf" srcId="{EF3FE6F1-79AD-4978-82B4-058B70E5EBB6}" destId="{B8017DC2-8326-4DD3-AB2F-501E18AE3992}" srcOrd="0" destOrd="0" presId="urn:microsoft.com/office/officeart/2005/8/layout/list1"/>
    <dgm:cxn modelId="{918414EE-7660-48B1-BA27-827345D68F97}" type="presOf" srcId="{D24E7344-0084-40E5-9C0A-000410D26EAD}" destId="{9B96CB93-B3C4-4E1E-9047-8D776A897965}" srcOrd="0" destOrd="0" presId="urn:microsoft.com/office/officeart/2005/8/layout/list1"/>
    <dgm:cxn modelId="{3B1108B6-3207-414E-88AD-F1A0F2F7BCD6}" type="presParOf" srcId="{A8469E75-6A64-4270-B341-A2E23BB3E1DA}" destId="{E11D6F5B-7C66-4CA6-8583-B5B1E400A603}" srcOrd="0" destOrd="0" presId="urn:microsoft.com/office/officeart/2005/8/layout/list1"/>
    <dgm:cxn modelId="{8E014754-4E3F-4D61-A648-DCAEFA9DC2F5}" type="presParOf" srcId="{E11D6F5B-7C66-4CA6-8583-B5B1E400A603}" destId="{6FA5B594-313D-44B1-AC2D-7A66FED11D97}" srcOrd="0" destOrd="0" presId="urn:microsoft.com/office/officeart/2005/8/layout/list1"/>
    <dgm:cxn modelId="{D68E25DB-28B5-40EE-A50A-2B24AF9276E7}" type="presParOf" srcId="{E11D6F5B-7C66-4CA6-8583-B5B1E400A603}" destId="{75B91795-E931-47D5-87A1-A31486FDADE2}" srcOrd="1" destOrd="0" presId="urn:microsoft.com/office/officeart/2005/8/layout/list1"/>
    <dgm:cxn modelId="{65A05E3E-E82F-417C-A61F-7708EEB28161}" type="presParOf" srcId="{A8469E75-6A64-4270-B341-A2E23BB3E1DA}" destId="{E6B1EFA3-F28F-4993-8083-60FA951CD7CF}" srcOrd="1" destOrd="0" presId="urn:microsoft.com/office/officeart/2005/8/layout/list1"/>
    <dgm:cxn modelId="{E621B491-59C8-475F-85CB-C7C167F73EE4}" type="presParOf" srcId="{A8469E75-6A64-4270-B341-A2E23BB3E1DA}" destId="{A6459618-63D0-4BD0-9078-844CD82AAE2B}" srcOrd="2" destOrd="0" presId="urn:microsoft.com/office/officeart/2005/8/layout/list1"/>
    <dgm:cxn modelId="{D64E3B0F-4EAD-415F-82F5-F756496114DA}" type="presParOf" srcId="{A8469E75-6A64-4270-B341-A2E23BB3E1DA}" destId="{9F20F71F-8A4D-4CF4-9DE8-F335C2585EAA}" srcOrd="3" destOrd="0" presId="urn:microsoft.com/office/officeart/2005/8/layout/list1"/>
    <dgm:cxn modelId="{B6F926D3-B945-4FA4-9FD8-DABC5FF00652}" type="presParOf" srcId="{A8469E75-6A64-4270-B341-A2E23BB3E1DA}" destId="{FB6CB5E7-E141-4809-8335-F94D48818ADE}" srcOrd="4" destOrd="0" presId="urn:microsoft.com/office/officeart/2005/8/layout/list1"/>
    <dgm:cxn modelId="{B856919B-6AE6-47D1-B80D-BADE03411A7A}" type="presParOf" srcId="{FB6CB5E7-E141-4809-8335-F94D48818ADE}" destId="{062D97CC-1C8C-4DFE-B034-768FA94544E4}" srcOrd="0" destOrd="0" presId="urn:microsoft.com/office/officeart/2005/8/layout/list1"/>
    <dgm:cxn modelId="{8B68377A-3361-4059-92AA-946CEF5E493A}" type="presParOf" srcId="{FB6CB5E7-E141-4809-8335-F94D48818ADE}" destId="{E10848E7-0F25-41E7-BAB1-A4B7DB3217D7}" srcOrd="1" destOrd="0" presId="urn:microsoft.com/office/officeart/2005/8/layout/list1"/>
    <dgm:cxn modelId="{9E58C5B4-F5C2-405F-BB3C-BD6186FF924B}" type="presParOf" srcId="{A8469E75-6A64-4270-B341-A2E23BB3E1DA}" destId="{8AF784F7-D78D-4F95-AE0A-FB891B42B27C}" srcOrd="5" destOrd="0" presId="urn:microsoft.com/office/officeart/2005/8/layout/list1"/>
    <dgm:cxn modelId="{7ADB5461-E4C0-41A6-B07B-5B4CC427CA21}" type="presParOf" srcId="{A8469E75-6A64-4270-B341-A2E23BB3E1DA}" destId="{2498B525-1A3A-406B-B465-0DC4D0A32F12}" srcOrd="6" destOrd="0" presId="urn:microsoft.com/office/officeart/2005/8/layout/list1"/>
    <dgm:cxn modelId="{7A592284-A5E1-454C-9AAE-7D3AA4C5D783}" type="presParOf" srcId="{A8469E75-6A64-4270-B341-A2E23BB3E1DA}" destId="{875402F5-B9A0-46C9-A73C-16D9C18A3297}" srcOrd="7" destOrd="0" presId="urn:microsoft.com/office/officeart/2005/8/layout/list1"/>
    <dgm:cxn modelId="{95994E50-C2DD-46C1-A04A-BAD8032F616E}" type="presParOf" srcId="{A8469E75-6A64-4270-B341-A2E23BB3E1DA}" destId="{8A8E3EAD-F0B7-4579-A60E-D35D21BB9185}" srcOrd="8" destOrd="0" presId="urn:microsoft.com/office/officeart/2005/8/layout/list1"/>
    <dgm:cxn modelId="{213BC823-BF6A-4B70-8A8F-266A7EF67B65}" type="presParOf" srcId="{8A8E3EAD-F0B7-4579-A60E-D35D21BB9185}" destId="{B8017DC2-8326-4DD3-AB2F-501E18AE3992}" srcOrd="0" destOrd="0" presId="urn:microsoft.com/office/officeart/2005/8/layout/list1"/>
    <dgm:cxn modelId="{95EC5B6A-B662-49F8-9F65-BFBFE61534B3}" type="presParOf" srcId="{8A8E3EAD-F0B7-4579-A60E-D35D21BB9185}" destId="{EB514ABC-C154-4EAF-96C2-CC5F6A58C744}" srcOrd="1" destOrd="0" presId="urn:microsoft.com/office/officeart/2005/8/layout/list1"/>
    <dgm:cxn modelId="{62BDCD59-2DA6-4B57-A92C-AA00D7540E65}" type="presParOf" srcId="{A8469E75-6A64-4270-B341-A2E23BB3E1DA}" destId="{949EB5BF-3BAC-421A-A9D3-12773F1952E7}" srcOrd="9" destOrd="0" presId="urn:microsoft.com/office/officeart/2005/8/layout/list1"/>
    <dgm:cxn modelId="{814E743D-967B-42AB-85A6-442D9183D9F8}" type="presParOf" srcId="{A8469E75-6A64-4270-B341-A2E23BB3E1DA}" destId="{B8966FE1-D827-4C19-AD06-C4E83E683E44}" srcOrd="10" destOrd="0" presId="urn:microsoft.com/office/officeart/2005/8/layout/list1"/>
    <dgm:cxn modelId="{25FEB67F-5FF3-4D17-8744-19A8D0768D66}" type="presParOf" srcId="{A8469E75-6A64-4270-B341-A2E23BB3E1DA}" destId="{C50CBBDC-5970-4581-8759-D15849DB4F3E}" srcOrd="11" destOrd="0" presId="urn:microsoft.com/office/officeart/2005/8/layout/list1"/>
    <dgm:cxn modelId="{673F931B-11AE-4CBE-BED9-0697289D1AD9}" type="presParOf" srcId="{A8469E75-6A64-4270-B341-A2E23BB3E1DA}" destId="{76C8E38F-C731-4B91-9624-1BAC6BEF699F}" srcOrd="12" destOrd="0" presId="urn:microsoft.com/office/officeart/2005/8/layout/list1"/>
    <dgm:cxn modelId="{ADB57F1B-F085-414F-9BD8-71B9A34150CF}" type="presParOf" srcId="{76C8E38F-C731-4B91-9624-1BAC6BEF699F}" destId="{0E4F5150-73BE-4923-B137-B35A2D1F2410}" srcOrd="0" destOrd="0" presId="urn:microsoft.com/office/officeart/2005/8/layout/list1"/>
    <dgm:cxn modelId="{3EADD9B7-862E-46D3-87CD-D3AA07E0A136}" type="presParOf" srcId="{76C8E38F-C731-4B91-9624-1BAC6BEF699F}" destId="{CEF89FC2-C921-4200-AC6E-F283AC690297}" srcOrd="1" destOrd="0" presId="urn:microsoft.com/office/officeart/2005/8/layout/list1"/>
    <dgm:cxn modelId="{4AB7D7F2-9A94-4041-84C3-6F2F0750F207}" type="presParOf" srcId="{A8469E75-6A64-4270-B341-A2E23BB3E1DA}" destId="{A591F041-343C-400C-AAEC-4D06818A60BE}" srcOrd="13" destOrd="0" presId="urn:microsoft.com/office/officeart/2005/8/layout/list1"/>
    <dgm:cxn modelId="{9AD0FFAD-CC52-4F75-86E7-798962FD53E2}" type="presParOf" srcId="{A8469E75-6A64-4270-B341-A2E23BB3E1DA}" destId="{C43B17BD-5A58-44B2-AA6A-B53CABAD6DEE}" srcOrd="14" destOrd="0" presId="urn:microsoft.com/office/officeart/2005/8/layout/list1"/>
    <dgm:cxn modelId="{687641EC-CC5A-43BB-A661-4CB12C7BBCF7}" type="presParOf" srcId="{A8469E75-6A64-4270-B341-A2E23BB3E1DA}" destId="{FC99EE21-40F6-4826-B199-8FD9C1323C4B}" srcOrd="15" destOrd="0" presId="urn:microsoft.com/office/officeart/2005/8/layout/list1"/>
    <dgm:cxn modelId="{0ADCBCB2-6D8A-4594-87A6-4107FA9B6620}" type="presParOf" srcId="{A8469E75-6A64-4270-B341-A2E23BB3E1DA}" destId="{B4FCF06C-C19D-4950-B02A-04D7CBBAE7F1}" srcOrd="16" destOrd="0" presId="urn:microsoft.com/office/officeart/2005/8/layout/list1"/>
    <dgm:cxn modelId="{7398DC74-6624-4F4F-9B42-1452898E2496}" type="presParOf" srcId="{B4FCF06C-C19D-4950-B02A-04D7CBBAE7F1}" destId="{9B96CB93-B3C4-4E1E-9047-8D776A897965}" srcOrd="0" destOrd="0" presId="urn:microsoft.com/office/officeart/2005/8/layout/list1"/>
    <dgm:cxn modelId="{D617D332-E78B-4E78-BA36-77CA1FA24C2F}" type="presParOf" srcId="{B4FCF06C-C19D-4950-B02A-04D7CBBAE7F1}" destId="{575009F3-87A0-439F-A9D1-71B31B311BBA}" srcOrd="1" destOrd="0" presId="urn:microsoft.com/office/officeart/2005/8/layout/list1"/>
    <dgm:cxn modelId="{1C647221-D397-49FB-9991-A690C635B64E}" type="presParOf" srcId="{A8469E75-6A64-4270-B341-A2E23BB3E1DA}" destId="{8244886F-8CE4-453A-B8CB-7E28446657E5}" srcOrd="17" destOrd="0" presId="urn:microsoft.com/office/officeart/2005/8/layout/list1"/>
    <dgm:cxn modelId="{5A3374F9-9F97-480C-947D-1D16EDEF22A0}" type="presParOf" srcId="{A8469E75-6A64-4270-B341-A2E23BB3E1DA}" destId="{2CF7B94A-85F9-4458-91ED-3E505D57132B}" srcOrd="18" destOrd="0" presId="urn:microsoft.com/office/officeart/2005/8/layout/list1"/>
    <dgm:cxn modelId="{460B3DAD-92E7-4314-9731-D718377F6442}" type="presParOf" srcId="{A8469E75-6A64-4270-B341-A2E23BB3E1DA}" destId="{1F0CE226-8E3D-41E8-9D5A-3E1F906395C4}" srcOrd="19" destOrd="0" presId="urn:microsoft.com/office/officeart/2005/8/layout/list1"/>
    <dgm:cxn modelId="{E908B095-2337-461B-8510-5F4A223CDE7B}" type="presParOf" srcId="{A8469E75-6A64-4270-B341-A2E23BB3E1DA}" destId="{2EF36614-5D96-4F7E-B232-A74D60320DC8}" srcOrd="20" destOrd="0" presId="urn:microsoft.com/office/officeart/2005/8/layout/list1"/>
    <dgm:cxn modelId="{B38DEE1A-3AB6-45C5-AEFB-1E26305F24A0}" type="presParOf" srcId="{2EF36614-5D96-4F7E-B232-A74D60320DC8}" destId="{E8D33BF0-95F4-4005-83C8-23DE8A76C4CF}" srcOrd="0" destOrd="0" presId="urn:microsoft.com/office/officeart/2005/8/layout/list1"/>
    <dgm:cxn modelId="{7BE497EA-AE9D-4BFF-8BAD-35D4BF57FAAC}" type="presParOf" srcId="{2EF36614-5D96-4F7E-B232-A74D60320DC8}" destId="{EC6EC7F7-622F-4559-97D7-74DCB7CFECC8}" srcOrd="1" destOrd="0" presId="urn:microsoft.com/office/officeart/2005/8/layout/list1"/>
    <dgm:cxn modelId="{9FB8A52D-9AE6-43A1-A0E8-515255FD7DE0}" type="presParOf" srcId="{A8469E75-6A64-4270-B341-A2E23BB3E1DA}" destId="{C905494E-9768-4CC1-A506-D96D974B902A}" srcOrd="21" destOrd="0" presId="urn:microsoft.com/office/officeart/2005/8/layout/list1"/>
    <dgm:cxn modelId="{AE954F33-1D2B-4087-87E6-059632EEA77F}" type="presParOf" srcId="{A8469E75-6A64-4270-B341-A2E23BB3E1DA}" destId="{40235B26-2A3B-4BF7-AB78-398635EF59E8}" srcOrd="22" destOrd="0" presId="urn:microsoft.com/office/officeart/2005/8/layout/list1"/>
    <dgm:cxn modelId="{EB53C7CF-6E8C-48D9-805A-FC9B96A2BAD1}" type="presParOf" srcId="{A8469E75-6A64-4270-B341-A2E23BB3E1DA}" destId="{CDF90150-1055-4814-889A-96C3C1048262}" srcOrd="23" destOrd="0" presId="urn:microsoft.com/office/officeart/2005/8/layout/list1"/>
    <dgm:cxn modelId="{668F99F2-D9B3-495C-ACD1-6823EBD285B3}" type="presParOf" srcId="{A8469E75-6A64-4270-B341-A2E23BB3E1DA}" destId="{29EF522E-1143-4637-9DE9-C0298FAC2F38}" srcOrd="24" destOrd="0" presId="urn:microsoft.com/office/officeart/2005/8/layout/list1"/>
    <dgm:cxn modelId="{2D6B3FDF-FB8A-4D19-9429-BB1EC792E12E}" type="presParOf" srcId="{29EF522E-1143-4637-9DE9-C0298FAC2F38}" destId="{9A5E9A49-85C7-4179-A79E-F54E33BFA5EC}" srcOrd="0" destOrd="0" presId="urn:microsoft.com/office/officeart/2005/8/layout/list1"/>
    <dgm:cxn modelId="{469A193A-BA04-4F15-A073-C3281770D515}" type="presParOf" srcId="{29EF522E-1143-4637-9DE9-C0298FAC2F38}" destId="{B7A1734D-ACC4-454C-BD3A-6A8FEAAB25D9}" srcOrd="1" destOrd="0" presId="urn:microsoft.com/office/officeart/2005/8/layout/list1"/>
    <dgm:cxn modelId="{4F5DDA30-0174-495F-966C-A0447F39B904}" type="presParOf" srcId="{A8469E75-6A64-4270-B341-A2E23BB3E1DA}" destId="{FC0A79D5-4D66-401A-B5A0-AEF7BAD41CA4}" srcOrd="25" destOrd="0" presId="urn:microsoft.com/office/officeart/2005/8/layout/list1"/>
    <dgm:cxn modelId="{D2DC1928-BBE1-4046-8C26-8B103BA9CC55}" type="presParOf" srcId="{A8469E75-6A64-4270-B341-A2E23BB3E1DA}" destId="{B0DBD36C-BAE4-42FD-96D4-1F210F9B0999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5A6B314-99DF-46CB-B14B-E7ECE16819C2}" type="doc">
      <dgm:prSet loTypeId="urn:microsoft.com/office/officeart/2005/8/layout/list1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9C0BAFC-B4EB-40F5-AEE4-AD81DBCFFA48}">
      <dgm:prSet/>
      <dgm:spPr/>
      <dgm:t>
        <a:bodyPr/>
        <a:lstStyle/>
        <a:p>
          <a:r>
            <a:rPr lang="en-IN"/>
            <a:t>software:</a:t>
          </a:r>
          <a:endParaRPr lang="en-US"/>
        </a:p>
      </dgm:t>
    </dgm:pt>
    <dgm:pt modelId="{B06C129D-0A2B-40F1-BB11-4A78C996E0D8}" type="parTrans" cxnId="{7BEFDBBC-36C3-400E-B720-F0C99255CE81}">
      <dgm:prSet/>
      <dgm:spPr/>
      <dgm:t>
        <a:bodyPr/>
        <a:lstStyle/>
        <a:p>
          <a:endParaRPr lang="en-US"/>
        </a:p>
      </dgm:t>
    </dgm:pt>
    <dgm:pt modelId="{6C0266D5-7511-476C-88F3-C8BA992C8505}" type="sibTrans" cxnId="{7BEFDBBC-36C3-400E-B720-F0C99255CE81}">
      <dgm:prSet/>
      <dgm:spPr/>
      <dgm:t>
        <a:bodyPr/>
        <a:lstStyle/>
        <a:p>
          <a:endParaRPr lang="en-US"/>
        </a:p>
      </dgm:t>
    </dgm:pt>
    <dgm:pt modelId="{6948A5EE-D1C3-4FD8-8FB0-0DAEED5F1043}">
      <dgm:prSet/>
      <dgm:spPr/>
      <dgm:t>
        <a:bodyPr/>
        <a:lstStyle/>
        <a:p>
          <a:r>
            <a:rPr lang="en-IN"/>
            <a:t>Python</a:t>
          </a:r>
          <a:endParaRPr lang="en-US"/>
        </a:p>
      </dgm:t>
    </dgm:pt>
    <dgm:pt modelId="{A31D1623-0211-4C69-A49F-411D931EDA89}" type="parTrans" cxnId="{19629EF6-182D-41E9-95BC-F9127135E9F1}">
      <dgm:prSet/>
      <dgm:spPr/>
      <dgm:t>
        <a:bodyPr/>
        <a:lstStyle/>
        <a:p>
          <a:endParaRPr lang="en-US"/>
        </a:p>
      </dgm:t>
    </dgm:pt>
    <dgm:pt modelId="{658C1460-3E32-490C-986F-864BA98E3233}" type="sibTrans" cxnId="{19629EF6-182D-41E9-95BC-F9127135E9F1}">
      <dgm:prSet/>
      <dgm:spPr/>
      <dgm:t>
        <a:bodyPr/>
        <a:lstStyle/>
        <a:p>
          <a:endParaRPr lang="en-US"/>
        </a:p>
      </dgm:t>
    </dgm:pt>
    <dgm:pt modelId="{BE44F219-1B42-49C0-B536-391720CF4137}">
      <dgm:prSet/>
      <dgm:spPr/>
      <dgm:t>
        <a:bodyPr/>
        <a:lstStyle/>
        <a:p>
          <a:r>
            <a:rPr lang="en-IN"/>
            <a:t>Scikit-learn</a:t>
          </a:r>
          <a:endParaRPr lang="en-US"/>
        </a:p>
      </dgm:t>
    </dgm:pt>
    <dgm:pt modelId="{873118EF-3788-443E-BEFE-4C4A01851BFF}" type="parTrans" cxnId="{887681F7-84E1-4AD2-B2F7-4FCF6C23E2A3}">
      <dgm:prSet/>
      <dgm:spPr/>
      <dgm:t>
        <a:bodyPr/>
        <a:lstStyle/>
        <a:p>
          <a:endParaRPr lang="en-US"/>
        </a:p>
      </dgm:t>
    </dgm:pt>
    <dgm:pt modelId="{CCAA464F-3ABB-46F5-8232-43208F90441E}" type="sibTrans" cxnId="{887681F7-84E1-4AD2-B2F7-4FCF6C23E2A3}">
      <dgm:prSet/>
      <dgm:spPr/>
      <dgm:t>
        <a:bodyPr/>
        <a:lstStyle/>
        <a:p>
          <a:endParaRPr lang="en-US"/>
        </a:p>
      </dgm:t>
    </dgm:pt>
    <dgm:pt modelId="{7AF71570-367B-4754-963F-2303DCA838AF}">
      <dgm:prSet/>
      <dgm:spPr/>
      <dgm:t>
        <a:bodyPr/>
        <a:lstStyle/>
        <a:p>
          <a:r>
            <a:rPr lang="en-IN"/>
            <a:t>TensorFlow / PyTorch</a:t>
          </a:r>
          <a:endParaRPr lang="en-US"/>
        </a:p>
      </dgm:t>
    </dgm:pt>
    <dgm:pt modelId="{5175FCD1-3EEC-48B6-8E26-84715B9CC880}" type="parTrans" cxnId="{A4FE54C4-0823-4F7E-9C7A-524CBF579304}">
      <dgm:prSet/>
      <dgm:spPr/>
      <dgm:t>
        <a:bodyPr/>
        <a:lstStyle/>
        <a:p>
          <a:endParaRPr lang="en-US"/>
        </a:p>
      </dgm:t>
    </dgm:pt>
    <dgm:pt modelId="{6C1EBB2F-93C7-4966-B949-751DA179EF0B}" type="sibTrans" cxnId="{A4FE54C4-0823-4F7E-9C7A-524CBF579304}">
      <dgm:prSet/>
      <dgm:spPr/>
      <dgm:t>
        <a:bodyPr/>
        <a:lstStyle/>
        <a:p>
          <a:endParaRPr lang="en-US"/>
        </a:p>
      </dgm:t>
    </dgm:pt>
    <dgm:pt modelId="{295BB9AF-1CC6-49A0-BAEB-E4E9EC4CC35D}">
      <dgm:prSet/>
      <dgm:spPr/>
      <dgm:t>
        <a:bodyPr/>
        <a:lstStyle/>
        <a:p>
          <a:r>
            <a:rPr lang="en-IN"/>
            <a:t>NLTK / SpaCy</a:t>
          </a:r>
          <a:endParaRPr lang="en-US"/>
        </a:p>
      </dgm:t>
    </dgm:pt>
    <dgm:pt modelId="{23F79AEF-5898-4F27-BC7F-E86BF3DB5CF5}" type="parTrans" cxnId="{3B08FB05-CA2B-4281-9C33-8DFB9220F020}">
      <dgm:prSet/>
      <dgm:spPr/>
      <dgm:t>
        <a:bodyPr/>
        <a:lstStyle/>
        <a:p>
          <a:endParaRPr lang="en-US"/>
        </a:p>
      </dgm:t>
    </dgm:pt>
    <dgm:pt modelId="{30BC6D7E-2F94-4BF5-BA80-D9B3924D2F34}" type="sibTrans" cxnId="{3B08FB05-CA2B-4281-9C33-8DFB9220F020}">
      <dgm:prSet/>
      <dgm:spPr/>
      <dgm:t>
        <a:bodyPr/>
        <a:lstStyle/>
        <a:p>
          <a:endParaRPr lang="en-US"/>
        </a:p>
      </dgm:t>
    </dgm:pt>
    <dgm:pt modelId="{DD9B0F9E-0995-4236-B64F-22C0C69B8A43}" type="pres">
      <dgm:prSet presAssocID="{A5A6B314-99DF-46CB-B14B-E7ECE16819C2}" presName="linear" presStyleCnt="0">
        <dgm:presLayoutVars>
          <dgm:dir/>
          <dgm:animLvl val="lvl"/>
          <dgm:resizeHandles val="exact"/>
        </dgm:presLayoutVars>
      </dgm:prSet>
      <dgm:spPr/>
    </dgm:pt>
    <dgm:pt modelId="{4819B280-5119-429E-A373-F86BFB0A246D}" type="pres">
      <dgm:prSet presAssocID="{59C0BAFC-B4EB-40F5-AEE4-AD81DBCFFA48}" presName="parentLin" presStyleCnt="0"/>
      <dgm:spPr/>
    </dgm:pt>
    <dgm:pt modelId="{16E8F923-CE69-4BED-BC9A-8BDBF72ADEF0}" type="pres">
      <dgm:prSet presAssocID="{59C0BAFC-B4EB-40F5-AEE4-AD81DBCFFA48}" presName="parentLeftMargin" presStyleLbl="node1" presStyleIdx="0" presStyleCnt="5"/>
      <dgm:spPr/>
    </dgm:pt>
    <dgm:pt modelId="{0FAE46AF-4FC0-4589-8B28-72C4A5C916D9}" type="pres">
      <dgm:prSet presAssocID="{59C0BAFC-B4EB-40F5-AEE4-AD81DBCFFA4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6F6AE68-D58B-45B7-A178-815FAC2CCBE2}" type="pres">
      <dgm:prSet presAssocID="{59C0BAFC-B4EB-40F5-AEE4-AD81DBCFFA48}" presName="negativeSpace" presStyleCnt="0"/>
      <dgm:spPr/>
    </dgm:pt>
    <dgm:pt modelId="{E93C2FFB-55A7-407A-A637-669A1B304945}" type="pres">
      <dgm:prSet presAssocID="{59C0BAFC-B4EB-40F5-AEE4-AD81DBCFFA48}" presName="childText" presStyleLbl="conFgAcc1" presStyleIdx="0" presStyleCnt="5">
        <dgm:presLayoutVars>
          <dgm:bulletEnabled val="1"/>
        </dgm:presLayoutVars>
      </dgm:prSet>
      <dgm:spPr/>
    </dgm:pt>
    <dgm:pt modelId="{713BE9F4-9635-44DB-9CC1-93056A47901E}" type="pres">
      <dgm:prSet presAssocID="{6C0266D5-7511-476C-88F3-C8BA992C8505}" presName="spaceBetweenRectangles" presStyleCnt="0"/>
      <dgm:spPr/>
    </dgm:pt>
    <dgm:pt modelId="{8400D2AB-EB85-468A-835C-8E5ECAA3E07D}" type="pres">
      <dgm:prSet presAssocID="{6948A5EE-D1C3-4FD8-8FB0-0DAEED5F1043}" presName="parentLin" presStyleCnt="0"/>
      <dgm:spPr/>
    </dgm:pt>
    <dgm:pt modelId="{C5E5D163-2366-4B23-99F0-045890E73FB1}" type="pres">
      <dgm:prSet presAssocID="{6948A5EE-D1C3-4FD8-8FB0-0DAEED5F1043}" presName="parentLeftMargin" presStyleLbl="node1" presStyleIdx="0" presStyleCnt="5"/>
      <dgm:spPr/>
    </dgm:pt>
    <dgm:pt modelId="{53FFDDDD-D953-451E-8480-F56350DBC4F3}" type="pres">
      <dgm:prSet presAssocID="{6948A5EE-D1C3-4FD8-8FB0-0DAEED5F104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393790F-B254-48A1-B384-EE04AA5D816F}" type="pres">
      <dgm:prSet presAssocID="{6948A5EE-D1C3-4FD8-8FB0-0DAEED5F1043}" presName="negativeSpace" presStyleCnt="0"/>
      <dgm:spPr/>
    </dgm:pt>
    <dgm:pt modelId="{0F87D201-D006-4F5F-A0F7-DD1EEDE090E8}" type="pres">
      <dgm:prSet presAssocID="{6948A5EE-D1C3-4FD8-8FB0-0DAEED5F1043}" presName="childText" presStyleLbl="conFgAcc1" presStyleIdx="1" presStyleCnt="5">
        <dgm:presLayoutVars>
          <dgm:bulletEnabled val="1"/>
        </dgm:presLayoutVars>
      </dgm:prSet>
      <dgm:spPr/>
    </dgm:pt>
    <dgm:pt modelId="{E6049017-FD34-41C0-BF22-CAB24F486885}" type="pres">
      <dgm:prSet presAssocID="{658C1460-3E32-490C-986F-864BA98E3233}" presName="spaceBetweenRectangles" presStyleCnt="0"/>
      <dgm:spPr/>
    </dgm:pt>
    <dgm:pt modelId="{7A131542-279E-45AD-A7EF-997ED6B9CFF5}" type="pres">
      <dgm:prSet presAssocID="{BE44F219-1B42-49C0-B536-391720CF4137}" presName="parentLin" presStyleCnt="0"/>
      <dgm:spPr/>
    </dgm:pt>
    <dgm:pt modelId="{50D6ACE9-AA17-4346-B17C-37A0120F6711}" type="pres">
      <dgm:prSet presAssocID="{BE44F219-1B42-49C0-B536-391720CF4137}" presName="parentLeftMargin" presStyleLbl="node1" presStyleIdx="1" presStyleCnt="5"/>
      <dgm:spPr/>
    </dgm:pt>
    <dgm:pt modelId="{E2D7781B-A1F7-47DE-BB9D-A23482AE7747}" type="pres">
      <dgm:prSet presAssocID="{BE44F219-1B42-49C0-B536-391720CF413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46FD460-581C-4FC4-9D60-249DAD3102B7}" type="pres">
      <dgm:prSet presAssocID="{BE44F219-1B42-49C0-B536-391720CF4137}" presName="negativeSpace" presStyleCnt="0"/>
      <dgm:spPr/>
    </dgm:pt>
    <dgm:pt modelId="{2B90D199-424D-4325-A123-6B666D0962B1}" type="pres">
      <dgm:prSet presAssocID="{BE44F219-1B42-49C0-B536-391720CF4137}" presName="childText" presStyleLbl="conFgAcc1" presStyleIdx="2" presStyleCnt="5">
        <dgm:presLayoutVars>
          <dgm:bulletEnabled val="1"/>
        </dgm:presLayoutVars>
      </dgm:prSet>
      <dgm:spPr/>
    </dgm:pt>
    <dgm:pt modelId="{AE3D3B3E-812D-4FB1-BA22-D3A11457249E}" type="pres">
      <dgm:prSet presAssocID="{CCAA464F-3ABB-46F5-8232-43208F90441E}" presName="spaceBetweenRectangles" presStyleCnt="0"/>
      <dgm:spPr/>
    </dgm:pt>
    <dgm:pt modelId="{591C48E6-E922-4D20-833D-B5DF660B89D4}" type="pres">
      <dgm:prSet presAssocID="{7AF71570-367B-4754-963F-2303DCA838AF}" presName="parentLin" presStyleCnt="0"/>
      <dgm:spPr/>
    </dgm:pt>
    <dgm:pt modelId="{8678BEA4-632B-44AC-823F-0C176DE271FC}" type="pres">
      <dgm:prSet presAssocID="{7AF71570-367B-4754-963F-2303DCA838AF}" presName="parentLeftMargin" presStyleLbl="node1" presStyleIdx="2" presStyleCnt="5"/>
      <dgm:spPr/>
    </dgm:pt>
    <dgm:pt modelId="{8AAE0C14-F015-493D-8B70-3C9AC60B6D65}" type="pres">
      <dgm:prSet presAssocID="{7AF71570-367B-4754-963F-2303DCA838A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56B60A6-28BD-4207-A330-E34AD53CF2DC}" type="pres">
      <dgm:prSet presAssocID="{7AF71570-367B-4754-963F-2303DCA838AF}" presName="negativeSpace" presStyleCnt="0"/>
      <dgm:spPr/>
    </dgm:pt>
    <dgm:pt modelId="{6EF3889A-078F-46BA-9349-64D97224AFDE}" type="pres">
      <dgm:prSet presAssocID="{7AF71570-367B-4754-963F-2303DCA838AF}" presName="childText" presStyleLbl="conFgAcc1" presStyleIdx="3" presStyleCnt="5">
        <dgm:presLayoutVars>
          <dgm:bulletEnabled val="1"/>
        </dgm:presLayoutVars>
      </dgm:prSet>
      <dgm:spPr/>
    </dgm:pt>
    <dgm:pt modelId="{06712DCE-D045-4A4D-B0CF-6615C4D06F6E}" type="pres">
      <dgm:prSet presAssocID="{6C1EBB2F-93C7-4966-B949-751DA179EF0B}" presName="spaceBetweenRectangles" presStyleCnt="0"/>
      <dgm:spPr/>
    </dgm:pt>
    <dgm:pt modelId="{CB50681C-20EC-4964-AADA-A9663DF9D47C}" type="pres">
      <dgm:prSet presAssocID="{295BB9AF-1CC6-49A0-BAEB-E4E9EC4CC35D}" presName="parentLin" presStyleCnt="0"/>
      <dgm:spPr/>
    </dgm:pt>
    <dgm:pt modelId="{108BB6DA-7275-48F8-9156-0E4A756F68CA}" type="pres">
      <dgm:prSet presAssocID="{295BB9AF-1CC6-49A0-BAEB-E4E9EC4CC35D}" presName="parentLeftMargin" presStyleLbl="node1" presStyleIdx="3" presStyleCnt="5"/>
      <dgm:spPr/>
    </dgm:pt>
    <dgm:pt modelId="{5F9A6115-E88B-4B6D-8130-B82D6F170AE0}" type="pres">
      <dgm:prSet presAssocID="{295BB9AF-1CC6-49A0-BAEB-E4E9EC4CC35D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3950307-0148-43A9-9FCE-F3600F2410CB}" type="pres">
      <dgm:prSet presAssocID="{295BB9AF-1CC6-49A0-BAEB-E4E9EC4CC35D}" presName="negativeSpace" presStyleCnt="0"/>
      <dgm:spPr/>
    </dgm:pt>
    <dgm:pt modelId="{878FE54C-C397-4EF4-ABDE-13B58BAC2D72}" type="pres">
      <dgm:prSet presAssocID="{295BB9AF-1CC6-49A0-BAEB-E4E9EC4CC35D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B08FB05-CA2B-4281-9C33-8DFB9220F020}" srcId="{A5A6B314-99DF-46CB-B14B-E7ECE16819C2}" destId="{295BB9AF-1CC6-49A0-BAEB-E4E9EC4CC35D}" srcOrd="4" destOrd="0" parTransId="{23F79AEF-5898-4F27-BC7F-E86BF3DB5CF5}" sibTransId="{30BC6D7E-2F94-4BF5-BA80-D9B3924D2F34}"/>
    <dgm:cxn modelId="{0C889324-FC78-4F41-829F-E4D50303E048}" type="presOf" srcId="{59C0BAFC-B4EB-40F5-AEE4-AD81DBCFFA48}" destId="{16E8F923-CE69-4BED-BC9A-8BDBF72ADEF0}" srcOrd="0" destOrd="0" presId="urn:microsoft.com/office/officeart/2005/8/layout/list1"/>
    <dgm:cxn modelId="{18824137-F5ED-411A-A7D6-D271B449DC3C}" type="presOf" srcId="{BE44F219-1B42-49C0-B536-391720CF4137}" destId="{E2D7781B-A1F7-47DE-BB9D-A23482AE7747}" srcOrd="1" destOrd="0" presId="urn:microsoft.com/office/officeart/2005/8/layout/list1"/>
    <dgm:cxn modelId="{013A1945-1386-4E1A-A9CD-C4CE81ABA9EB}" type="presOf" srcId="{295BB9AF-1CC6-49A0-BAEB-E4E9EC4CC35D}" destId="{108BB6DA-7275-48F8-9156-0E4A756F68CA}" srcOrd="0" destOrd="0" presId="urn:microsoft.com/office/officeart/2005/8/layout/list1"/>
    <dgm:cxn modelId="{570C4365-5FCB-4781-AA3A-B824DCF8FC4F}" type="presOf" srcId="{A5A6B314-99DF-46CB-B14B-E7ECE16819C2}" destId="{DD9B0F9E-0995-4236-B64F-22C0C69B8A43}" srcOrd="0" destOrd="0" presId="urn:microsoft.com/office/officeart/2005/8/layout/list1"/>
    <dgm:cxn modelId="{627FDA47-6994-44BE-8A4D-34C7C9E63B8D}" type="presOf" srcId="{7AF71570-367B-4754-963F-2303DCA838AF}" destId="{8678BEA4-632B-44AC-823F-0C176DE271FC}" srcOrd="0" destOrd="0" presId="urn:microsoft.com/office/officeart/2005/8/layout/list1"/>
    <dgm:cxn modelId="{42A31878-907C-4BCD-B59E-B5A37112069F}" type="presOf" srcId="{6948A5EE-D1C3-4FD8-8FB0-0DAEED5F1043}" destId="{C5E5D163-2366-4B23-99F0-045890E73FB1}" srcOrd="0" destOrd="0" presId="urn:microsoft.com/office/officeart/2005/8/layout/list1"/>
    <dgm:cxn modelId="{C04AD57E-4F00-4F79-AD9A-72E429AF1B92}" type="presOf" srcId="{6948A5EE-D1C3-4FD8-8FB0-0DAEED5F1043}" destId="{53FFDDDD-D953-451E-8480-F56350DBC4F3}" srcOrd="1" destOrd="0" presId="urn:microsoft.com/office/officeart/2005/8/layout/list1"/>
    <dgm:cxn modelId="{C12BD084-5123-4A1C-B421-7A4E563E6DA3}" type="presOf" srcId="{295BB9AF-1CC6-49A0-BAEB-E4E9EC4CC35D}" destId="{5F9A6115-E88B-4B6D-8130-B82D6F170AE0}" srcOrd="1" destOrd="0" presId="urn:microsoft.com/office/officeart/2005/8/layout/list1"/>
    <dgm:cxn modelId="{44CD0C87-B956-4338-97D7-FD0879C6C05B}" type="presOf" srcId="{BE44F219-1B42-49C0-B536-391720CF4137}" destId="{50D6ACE9-AA17-4346-B17C-37A0120F6711}" srcOrd="0" destOrd="0" presId="urn:microsoft.com/office/officeart/2005/8/layout/list1"/>
    <dgm:cxn modelId="{1D6473AC-8D1C-4397-8530-B9346325EFFB}" type="presOf" srcId="{7AF71570-367B-4754-963F-2303DCA838AF}" destId="{8AAE0C14-F015-493D-8B70-3C9AC60B6D65}" srcOrd="1" destOrd="0" presId="urn:microsoft.com/office/officeart/2005/8/layout/list1"/>
    <dgm:cxn modelId="{7BEFDBBC-36C3-400E-B720-F0C99255CE81}" srcId="{A5A6B314-99DF-46CB-B14B-E7ECE16819C2}" destId="{59C0BAFC-B4EB-40F5-AEE4-AD81DBCFFA48}" srcOrd="0" destOrd="0" parTransId="{B06C129D-0A2B-40F1-BB11-4A78C996E0D8}" sibTransId="{6C0266D5-7511-476C-88F3-C8BA992C8505}"/>
    <dgm:cxn modelId="{A4FE54C4-0823-4F7E-9C7A-524CBF579304}" srcId="{A5A6B314-99DF-46CB-B14B-E7ECE16819C2}" destId="{7AF71570-367B-4754-963F-2303DCA838AF}" srcOrd="3" destOrd="0" parTransId="{5175FCD1-3EEC-48B6-8E26-84715B9CC880}" sibTransId="{6C1EBB2F-93C7-4966-B949-751DA179EF0B}"/>
    <dgm:cxn modelId="{C82950EB-F4DA-4D76-ABB3-05BA3CFCDB64}" type="presOf" srcId="{59C0BAFC-B4EB-40F5-AEE4-AD81DBCFFA48}" destId="{0FAE46AF-4FC0-4589-8B28-72C4A5C916D9}" srcOrd="1" destOrd="0" presId="urn:microsoft.com/office/officeart/2005/8/layout/list1"/>
    <dgm:cxn modelId="{19629EF6-182D-41E9-95BC-F9127135E9F1}" srcId="{A5A6B314-99DF-46CB-B14B-E7ECE16819C2}" destId="{6948A5EE-D1C3-4FD8-8FB0-0DAEED5F1043}" srcOrd="1" destOrd="0" parTransId="{A31D1623-0211-4C69-A49F-411D931EDA89}" sibTransId="{658C1460-3E32-490C-986F-864BA98E3233}"/>
    <dgm:cxn modelId="{887681F7-84E1-4AD2-B2F7-4FCF6C23E2A3}" srcId="{A5A6B314-99DF-46CB-B14B-E7ECE16819C2}" destId="{BE44F219-1B42-49C0-B536-391720CF4137}" srcOrd="2" destOrd="0" parTransId="{873118EF-3788-443E-BEFE-4C4A01851BFF}" sibTransId="{CCAA464F-3ABB-46F5-8232-43208F90441E}"/>
    <dgm:cxn modelId="{1DFF64DC-C355-4D96-A9F5-17478D5B6993}" type="presParOf" srcId="{DD9B0F9E-0995-4236-B64F-22C0C69B8A43}" destId="{4819B280-5119-429E-A373-F86BFB0A246D}" srcOrd="0" destOrd="0" presId="urn:microsoft.com/office/officeart/2005/8/layout/list1"/>
    <dgm:cxn modelId="{2A171798-805B-479F-8FCD-F36F2C39AC2C}" type="presParOf" srcId="{4819B280-5119-429E-A373-F86BFB0A246D}" destId="{16E8F923-CE69-4BED-BC9A-8BDBF72ADEF0}" srcOrd="0" destOrd="0" presId="urn:microsoft.com/office/officeart/2005/8/layout/list1"/>
    <dgm:cxn modelId="{D2B42054-1531-406F-AE99-1C5D863A9F43}" type="presParOf" srcId="{4819B280-5119-429E-A373-F86BFB0A246D}" destId="{0FAE46AF-4FC0-4589-8B28-72C4A5C916D9}" srcOrd="1" destOrd="0" presId="urn:microsoft.com/office/officeart/2005/8/layout/list1"/>
    <dgm:cxn modelId="{87917D80-6139-4909-9AE0-B63B8E7E9E36}" type="presParOf" srcId="{DD9B0F9E-0995-4236-B64F-22C0C69B8A43}" destId="{C6F6AE68-D58B-45B7-A178-815FAC2CCBE2}" srcOrd="1" destOrd="0" presId="urn:microsoft.com/office/officeart/2005/8/layout/list1"/>
    <dgm:cxn modelId="{412A7C14-762D-4E08-8A1F-352AF2135142}" type="presParOf" srcId="{DD9B0F9E-0995-4236-B64F-22C0C69B8A43}" destId="{E93C2FFB-55A7-407A-A637-669A1B304945}" srcOrd="2" destOrd="0" presId="urn:microsoft.com/office/officeart/2005/8/layout/list1"/>
    <dgm:cxn modelId="{B8378DA9-79E6-48BC-8B82-3736CCCDBE16}" type="presParOf" srcId="{DD9B0F9E-0995-4236-B64F-22C0C69B8A43}" destId="{713BE9F4-9635-44DB-9CC1-93056A47901E}" srcOrd="3" destOrd="0" presId="urn:microsoft.com/office/officeart/2005/8/layout/list1"/>
    <dgm:cxn modelId="{ECC00109-04E7-4680-BC52-D9D0AAC699BC}" type="presParOf" srcId="{DD9B0F9E-0995-4236-B64F-22C0C69B8A43}" destId="{8400D2AB-EB85-468A-835C-8E5ECAA3E07D}" srcOrd="4" destOrd="0" presId="urn:microsoft.com/office/officeart/2005/8/layout/list1"/>
    <dgm:cxn modelId="{8F0FD65A-74A1-481A-9023-0D0A53FE70DA}" type="presParOf" srcId="{8400D2AB-EB85-468A-835C-8E5ECAA3E07D}" destId="{C5E5D163-2366-4B23-99F0-045890E73FB1}" srcOrd="0" destOrd="0" presId="urn:microsoft.com/office/officeart/2005/8/layout/list1"/>
    <dgm:cxn modelId="{026E2B93-F288-4C27-B06F-F56D3E4983C3}" type="presParOf" srcId="{8400D2AB-EB85-468A-835C-8E5ECAA3E07D}" destId="{53FFDDDD-D953-451E-8480-F56350DBC4F3}" srcOrd="1" destOrd="0" presId="urn:microsoft.com/office/officeart/2005/8/layout/list1"/>
    <dgm:cxn modelId="{798EEDBA-8F4E-451C-8A8D-C79828AEA3A2}" type="presParOf" srcId="{DD9B0F9E-0995-4236-B64F-22C0C69B8A43}" destId="{2393790F-B254-48A1-B384-EE04AA5D816F}" srcOrd="5" destOrd="0" presId="urn:microsoft.com/office/officeart/2005/8/layout/list1"/>
    <dgm:cxn modelId="{D1CD75FD-DE75-46D1-97FE-215DC2FE774E}" type="presParOf" srcId="{DD9B0F9E-0995-4236-B64F-22C0C69B8A43}" destId="{0F87D201-D006-4F5F-A0F7-DD1EEDE090E8}" srcOrd="6" destOrd="0" presId="urn:microsoft.com/office/officeart/2005/8/layout/list1"/>
    <dgm:cxn modelId="{BAAB01DF-2FA4-4A51-BC68-20D6F556479A}" type="presParOf" srcId="{DD9B0F9E-0995-4236-B64F-22C0C69B8A43}" destId="{E6049017-FD34-41C0-BF22-CAB24F486885}" srcOrd="7" destOrd="0" presId="urn:microsoft.com/office/officeart/2005/8/layout/list1"/>
    <dgm:cxn modelId="{7E28927F-6EB8-413F-AF07-D7F51713FE92}" type="presParOf" srcId="{DD9B0F9E-0995-4236-B64F-22C0C69B8A43}" destId="{7A131542-279E-45AD-A7EF-997ED6B9CFF5}" srcOrd="8" destOrd="0" presId="urn:microsoft.com/office/officeart/2005/8/layout/list1"/>
    <dgm:cxn modelId="{D2EFBCFB-88CB-4D4B-9329-AF2F8C9975EC}" type="presParOf" srcId="{7A131542-279E-45AD-A7EF-997ED6B9CFF5}" destId="{50D6ACE9-AA17-4346-B17C-37A0120F6711}" srcOrd="0" destOrd="0" presId="urn:microsoft.com/office/officeart/2005/8/layout/list1"/>
    <dgm:cxn modelId="{8A31C8F4-1285-4FD5-873B-60FF2F0F30BE}" type="presParOf" srcId="{7A131542-279E-45AD-A7EF-997ED6B9CFF5}" destId="{E2D7781B-A1F7-47DE-BB9D-A23482AE7747}" srcOrd="1" destOrd="0" presId="urn:microsoft.com/office/officeart/2005/8/layout/list1"/>
    <dgm:cxn modelId="{B6A8A5F7-793B-4232-83B2-40F1064721A9}" type="presParOf" srcId="{DD9B0F9E-0995-4236-B64F-22C0C69B8A43}" destId="{846FD460-581C-4FC4-9D60-249DAD3102B7}" srcOrd="9" destOrd="0" presId="urn:microsoft.com/office/officeart/2005/8/layout/list1"/>
    <dgm:cxn modelId="{7F5D44FA-52B3-4603-8F5F-C802C0B4B6A1}" type="presParOf" srcId="{DD9B0F9E-0995-4236-B64F-22C0C69B8A43}" destId="{2B90D199-424D-4325-A123-6B666D0962B1}" srcOrd="10" destOrd="0" presId="urn:microsoft.com/office/officeart/2005/8/layout/list1"/>
    <dgm:cxn modelId="{135C976A-1C01-450C-ABB4-D417AA36A0C6}" type="presParOf" srcId="{DD9B0F9E-0995-4236-B64F-22C0C69B8A43}" destId="{AE3D3B3E-812D-4FB1-BA22-D3A11457249E}" srcOrd="11" destOrd="0" presId="urn:microsoft.com/office/officeart/2005/8/layout/list1"/>
    <dgm:cxn modelId="{6D17A998-6000-4070-8D72-AB7A7439200D}" type="presParOf" srcId="{DD9B0F9E-0995-4236-B64F-22C0C69B8A43}" destId="{591C48E6-E922-4D20-833D-B5DF660B89D4}" srcOrd="12" destOrd="0" presId="urn:microsoft.com/office/officeart/2005/8/layout/list1"/>
    <dgm:cxn modelId="{87BC5AAB-2CCE-4B8B-8FAE-5EE90975CB8D}" type="presParOf" srcId="{591C48E6-E922-4D20-833D-B5DF660B89D4}" destId="{8678BEA4-632B-44AC-823F-0C176DE271FC}" srcOrd="0" destOrd="0" presId="urn:microsoft.com/office/officeart/2005/8/layout/list1"/>
    <dgm:cxn modelId="{051F2DBE-D168-413A-B33C-214741EABA53}" type="presParOf" srcId="{591C48E6-E922-4D20-833D-B5DF660B89D4}" destId="{8AAE0C14-F015-493D-8B70-3C9AC60B6D65}" srcOrd="1" destOrd="0" presId="urn:microsoft.com/office/officeart/2005/8/layout/list1"/>
    <dgm:cxn modelId="{A089227E-7DD6-4D69-BB16-C1A3989C6108}" type="presParOf" srcId="{DD9B0F9E-0995-4236-B64F-22C0C69B8A43}" destId="{F56B60A6-28BD-4207-A330-E34AD53CF2DC}" srcOrd="13" destOrd="0" presId="urn:microsoft.com/office/officeart/2005/8/layout/list1"/>
    <dgm:cxn modelId="{4FBF78CD-BC46-4140-B77D-1E1BAC0DAC6B}" type="presParOf" srcId="{DD9B0F9E-0995-4236-B64F-22C0C69B8A43}" destId="{6EF3889A-078F-46BA-9349-64D97224AFDE}" srcOrd="14" destOrd="0" presId="urn:microsoft.com/office/officeart/2005/8/layout/list1"/>
    <dgm:cxn modelId="{1E6307E8-BAED-48BC-A1D7-F084ACAF3248}" type="presParOf" srcId="{DD9B0F9E-0995-4236-B64F-22C0C69B8A43}" destId="{06712DCE-D045-4A4D-B0CF-6615C4D06F6E}" srcOrd="15" destOrd="0" presId="urn:microsoft.com/office/officeart/2005/8/layout/list1"/>
    <dgm:cxn modelId="{F48E6890-820C-40D6-ACD6-F66ED7C3CE0F}" type="presParOf" srcId="{DD9B0F9E-0995-4236-B64F-22C0C69B8A43}" destId="{CB50681C-20EC-4964-AADA-A9663DF9D47C}" srcOrd="16" destOrd="0" presId="urn:microsoft.com/office/officeart/2005/8/layout/list1"/>
    <dgm:cxn modelId="{139FB18B-133F-48DF-8FF3-10F665FFE588}" type="presParOf" srcId="{CB50681C-20EC-4964-AADA-A9663DF9D47C}" destId="{108BB6DA-7275-48F8-9156-0E4A756F68CA}" srcOrd="0" destOrd="0" presId="urn:microsoft.com/office/officeart/2005/8/layout/list1"/>
    <dgm:cxn modelId="{42C9E5C5-8AAE-4DB7-8D09-1B776D23D1E0}" type="presParOf" srcId="{CB50681C-20EC-4964-AADA-A9663DF9D47C}" destId="{5F9A6115-E88B-4B6D-8130-B82D6F170AE0}" srcOrd="1" destOrd="0" presId="urn:microsoft.com/office/officeart/2005/8/layout/list1"/>
    <dgm:cxn modelId="{2615EAF6-2B5B-4708-B785-5412873E4D22}" type="presParOf" srcId="{DD9B0F9E-0995-4236-B64F-22C0C69B8A43}" destId="{A3950307-0148-43A9-9FCE-F3600F2410CB}" srcOrd="17" destOrd="0" presId="urn:microsoft.com/office/officeart/2005/8/layout/list1"/>
    <dgm:cxn modelId="{DE959ADE-07E2-4A7E-BF20-2722D4A02A36}" type="presParOf" srcId="{DD9B0F9E-0995-4236-B64F-22C0C69B8A43}" destId="{878FE54C-C397-4EF4-ABDE-13B58BAC2D7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83954F7-A08C-43DE-92D5-0F1811A2ED5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800657-2BD1-460D-B97E-C839C70F941B}">
      <dgm:prSet/>
      <dgm:spPr/>
      <dgm:t>
        <a:bodyPr/>
        <a:lstStyle/>
        <a:p>
          <a:r>
            <a:rPr lang="en-IN" b="1"/>
            <a:t>Impact:</a:t>
          </a:r>
          <a:endParaRPr lang="en-US"/>
        </a:p>
      </dgm:t>
    </dgm:pt>
    <dgm:pt modelId="{E42BBDBF-6D10-4D75-BDC7-ACC71E5CCABC}" type="parTrans" cxnId="{FEC77F6C-63D1-423C-98E2-4C17E180927A}">
      <dgm:prSet/>
      <dgm:spPr/>
      <dgm:t>
        <a:bodyPr/>
        <a:lstStyle/>
        <a:p>
          <a:endParaRPr lang="en-US"/>
        </a:p>
      </dgm:t>
    </dgm:pt>
    <dgm:pt modelId="{F4C016BA-E9D3-45C4-8017-8B974C55FF36}" type="sibTrans" cxnId="{FEC77F6C-63D1-423C-98E2-4C17E180927A}">
      <dgm:prSet/>
      <dgm:spPr/>
      <dgm:t>
        <a:bodyPr/>
        <a:lstStyle/>
        <a:p>
          <a:endParaRPr lang="en-US"/>
        </a:p>
      </dgm:t>
    </dgm:pt>
    <dgm:pt modelId="{E612A4AB-4C8F-4F1D-86B0-37FB52ED1454}">
      <dgm:prSet/>
      <dgm:spPr/>
      <dgm:t>
        <a:bodyPr/>
        <a:lstStyle/>
        <a:p>
          <a:r>
            <a:rPr lang="en-IN"/>
            <a:t>Enhances trust in online platforms.</a:t>
          </a:r>
          <a:endParaRPr lang="en-US"/>
        </a:p>
      </dgm:t>
    </dgm:pt>
    <dgm:pt modelId="{49AA388A-358A-4636-B761-745E0AD5E1D2}" type="parTrans" cxnId="{9CC80A94-C9E1-45F3-BDE3-6280A643810D}">
      <dgm:prSet/>
      <dgm:spPr/>
      <dgm:t>
        <a:bodyPr/>
        <a:lstStyle/>
        <a:p>
          <a:endParaRPr lang="en-US"/>
        </a:p>
      </dgm:t>
    </dgm:pt>
    <dgm:pt modelId="{0DDA84E6-4C1B-449B-A542-BAE7D925B5E5}" type="sibTrans" cxnId="{9CC80A94-C9E1-45F3-BDE3-6280A643810D}">
      <dgm:prSet/>
      <dgm:spPr/>
      <dgm:t>
        <a:bodyPr/>
        <a:lstStyle/>
        <a:p>
          <a:endParaRPr lang="en-US"/>
        </a:p>
      </dgm:t>
    </dgm:pt>
    <dgm:pt modelId="{A6B26B61-7836-46B5-9550-33FE1295C5F3}">
      <dgm:prSet/>
      <dgm:spPr/>
      <dgm:t>
        <a:bodyPr/>
        <a:lstStyle/>
        <a:p>
          <a:r>
            <a:rPr lang="en-IN"/>
            <a:t>Supports consumers in decision-making.</a:t>
          </a:r>
          <a:endParaRPr lang="en-US"/>
        </a:p>
      </dgm:t>
    </dgm:pt>
    <dgm:pt modelId="{83869C69-1DE6-4038-B439-3C635B152F01}" type="parTrans" cxnId="{CFE578BD-6AAD-4AFD-BC47-A475B1A93BE6}">
      <dgm:prSet/>
      <dgm:spPr/>
      <dgm:t>
        <a:bodyPr/>
        <a:lstStyle/>
        <a:p>
          <a:endParaRPr lang="en-US"/>
        </a:p>
      </dgm:t>
    </dgm:pt>
    <dgm:pt modelId="{0438F527-B8D5-4CC9-A6A4-4FEFC3E2C2BD}" type="sibTrans" cxnId="{CFE578BD-6AAD-4AFD-BC47-A475B1A93BE6}">
      <dgm:prSet/>
      <dgm:spPr/>
      <dgm:t>
        <a:bodyPr/>
        <a:lstStyle/>
        <a:p>
          <a:endParaRPr lang="en-US"/>
        </a:p>
      </dgm:t>
    </dgm:pt>
    <dgm:pt modelId="{AD329CAD-0742-4804-BAF0-F57C8BE3A5C1}">
      <dgm:prSet/>
      <dgm:spPr/>
      <dgm:t>
        <a:bodyPr/>
        <a:lstStyle/>
        <a:p>
          <a:r>
            <a:rPr lang="en-IN"/>
            <a:t>Helps businesses maintain credibility</a:t>
          </a:r>
          <a:endParaRPr lang="en-US"/>
        </a:p>
      </dgm:t>
    </dgm:pt>
    <dgm:pt modelId="{65ADEE00-C056-4722-9D91-361263E8B09C}" type="parTrans" cxnId="{024EA944-BD37-49ED-AC46-0804F47B8CA6}">
      <dgm:prSet/>
      <dgm:spPr/>
      <dgm:t>
        <a:bodyPr/>
        <a:lstStyle/>
        <a:p>
          <a:endParaRPr lang="en-US"/>
        </a:p>
      </dgm:t>
    </dgm:pt>
    <dgm:pt modelId="{4E913434-AFE3-4B33-B2D5-35F34DD3940F}" type="sibTrans" cxnId="{024EA944-BD37-49ED-AC46-0804F47B8CA6}">
      <dgm:prSet/>
      <dgm:spPr/>
      <dgm:t>
        <a:bodyPr/>
        <a:lstStyle/>
        <a:p>
          <a:endParaRPr lang="en-US"/>
        </a:p>
      </dgm:t>
    </dgm:pt>
    <dgm:pt modelId="{50106DCA-55FA-48C3-9AF9-813B07B53E74}" type="pres">
      <dgm:prSet presAssocID="{483954F7-A08C-43DE-92D5-0F1811A2ED50}" presName="root" presStyleCnt="0">
        <dgm:presLayoutVars>
          <dgm:dir/>
          <dgm:resizeHandles val="exact"/>
        </dgm:presLayoutVars>
      </dgm:prSet>
      <dgm:spPr/>
    </dgm:pt>
    <dgm:pt modelId="{CB2BF3F1-E202-4FE6-814F-22A2D2D0F2A1}" type="pres">
      <dgm:prSet presAssocID="{E2800657-2BD1-460D-B97E-C839C70F941B}" presName="compNode" presStyleCnt="0"/>
      <dgm:spPr/>
    </dgm:pt>
    <dgm:pt modelId="{AE69EFEF-ABD0-439E-9505-876B0F320396}" type="pres">
      <dgm:prSet presAssocID="{E2800657-2BD1-460D-B97E-C839C70F941B}" presName="bgRect" presStyleLbl="bgShp" presStyleIdx="0" presStyleCnt="4"/>
      <dgm:spPr/>
    </dgm:pt>
    <dgm:pt modelId="{A7B7069A-49A9-47FE-9AD4-FA28E9CCDF6D}" type="pres">
      <dgm:prSet presAssocID="{E2800657-2BD1-460D-B97E-C839C70F94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C648E68-F7CC-4284-AD09-2193629D7D4C}" type="pres">
      <dgm:prSet presAssocID="{E2800657-2BD1-460D-B97E-C839C70F941B}" presName="spaceRect" presStyleCnt="0"/>
      <dgm:spPr/>
    </dgm:pt>
    <dgm:pt modelId="{02BB32A3-2695-4C6A-B0D0-D66C244CD04E}" type="pres">
      <dgm:prSet presAssocID="{E2800657-2BD1-460D-B97E-C839C70F941B}" presName="parTx" presStyleLbl="revTx" presStyleIdx="0" presStyleCnt="4">
        <dgm:presLayoutVars>
          <dgm:chMax val="0"/>
          <dgm:chPref val="0"/>
        </dgm:presLayoutVars>
      </dgm:prSet>
      <dgm:spPr/>
    </dgm:pt>
    <dgm:pt modelId="{46AA9A96-676B-4676-9B6E-0E4842D6BC5A}" type="pres">
      <dgm:prSet presAssocID="{F4C016BA-E9D3-45C4-8017-8B974C55FF36}" presName="sibTrans" presStyleCnt="0"/>
      <dgm:spPr/>
    </dgm:pt>
    <dgm:pt modelId="{BE305606-18A8-48F9-9D6D-FD02C0E94FF2}" type="pres">
      <dgm:prSet presAssocID="{E612A4AB-4C8F-4F1D-86B0-37FB52ED1454}" presName="compNode" presStyleCnt="0"/>
      <dgm:spPr/>
    </dgm:pt>
    <dgm:pt modelId="{AE856646-DF82-42B6-93F9-FD36D8CD4899}" type="pres">
      <dgm:prSet presAssocID="{E612A4AB-4C8F-4F1D-86B0-37FB52ED1454}" presName="bgRect" presStyleLbl="bgShp" presStyleIdx="1" presStyleCnt="4"/>
      <dgm:spPr/>
    </dgm:pt>
    <dgm:pt modelId="{A30CED62-B033-442A-9667-B1B93FD86DA2}" type="pres">
      <dgm:prSet presAssocID="{E612A4AB-4C8F-4F1D-86B0-37FB52ED14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3AE64C6-ADEB-435E-B0F7-19F5C0828962}" type="pres">
      <dgm:prSet presAssocID="{E612A4AB-4C8F-4F1D-86B0-37FB52ED1454}" presName="spaceRect" presStyleCnt="0"/>
      <dgm:spPr/>
    </dgm:pt>
    <dgm:pt modelId="{7B706C72-F445-497C-ADE7-451551E080D5}" type="pres">
      <dgm:prSet presAssocID="{E612A4AB-4C8F-4F1D-86B0-37FB52ED1454}" presName="parTx" presStyleLbl="revTx" presStyleIdx="1" presStyleCnt="4">
        <dgm:presLayoutVars>
          <dgm:chMax val="0"/>
          <dgm:chPref val="0"/>
        </dgm:presLayoutVars>
      </dgm:prSet>
      <dgm:spPr/>
    </dgm:pt>
    <dgm:pt modelId="{B3A34423-76D5-47CA-AAE6-417F549A7DFB}" type="pres">
      <dgm:prSet presAssocID="{0DDA84E6-4C1B-449B-A542-BAE7D925B5E5}" presName="sibTrans" presStyleCnt="0"/>
      <dgm:spPr/>
    </dgm:pt>
    <dgm:pt modelId="{ECBEB7A6-D089-4114-9941-DDFE6A1F68D9}" type="pres">
      <dgm:prSet presAssocID="{A6B26B61-7836-46B5-9550-33FE1295C5F3}" presName="compNode" presStyleCnt="0"/>
      <dgm:spPr/>
    </dgm:pt>
    <dgm:pt modelId="{7441C27E-7F0F-46EA-9DF6-8690554D4F57}" type="pres">
      <dgm:prSet presAssocID="{A6B26B61-7836-46B5-9550-33FE1295C5F3}" presName="bgRect" presStyleLbl="bgShp" presStyleIdx="2" presStyleCnt="4"/>
      <dgm:spPr/>
    </dgm:pt>
    <dgm:pt modelId="{DAD9330F-B012-4B0E-89F4-053E988FF46F}" type="pres">
      <dgm:prSet presAssocID="{A6B26B61-7836-46B5-9550-33FE1295C5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9A2847A-0F21-43A9-ADBE-4264C954A661}" type="pres">
      <dgm:prSet presAssocID="{A6B26B61-7836-46B5-9550-33FE1295C5F3}" presName="spaceRect" presStyleCnt="0"/>
      <dgm:spPr/>
    </dgm:pt>
    <dgm:pt modelId="{CC1DDA98-C796-4E99-93F6-999A65FE310C}" type="pres">
      <dgm:prSet presAssocID="{A6B26B61-7836-46B5-9550-33FE1295C5F3}" presName="parTx" presStyleLbl="revTx" presStyleIdx="2" presStyleCnt="4">
        <dgm:presLayoutVars>
          <dgm:chMax val="0"/>
          <dgm:chPref val="0"/>
        </dgm:presLayoutVars>
      </dgm:prSet>
      <dgm:spPr/>
    </dgm:pt>
    <dgm:pt modelId="{478F2FC2-A18E-454F-BDB5-254E2A2F8AEB}" type="pres">
      <dgm:prSet presAssocID="{0438F527-B8D5-4CC9-A6A4-4FEFC3E2C2BD}" presName="sibTrans" presStyleCnt="0"/>
      <dgm:spPr/>
    </dgm:pt>
    <dgm:pt modelId="{7B97AA7D-E12F-48BF-945D-54194D7514BE}" type="pres">
      <dgm:prSet presAssocID="{AD329CAD-0742-4804-BAF0-F57C8BE3A5C1}" presName="compNode" presStyleCnt="0"/>
      <dgm:spPr/>
    </dgm:pt>
    <dgm:pt modelId="{F45196D1-0752-47C9-86E5-2C5CE2119A7C}" type="pres">
      <dgm:prSet presAssocID="{AD329CAD-0742-4804-BAF0-F57C8BE3A5C1}" presName="bgRect" presStyleLbl="bgShp" presStyleIdx="3" presStyleCnt="4"/>
      <dgm:spPr/>
    </dgm:pt>
    <dgm:pt modelId="{39B151A4-89B0-43B0-98DA-754C08874C89}" type="pres">
      <dgm:prSet presAssocID="{AD329CAD-0742-4804-BAF0-F57C8BE3A5C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EAC31154-E94F-4C0E-9E37-D9BF88B45B90}" type="pres">
      <dgm:prSet presAssocID="{AD329CAD-0742-4804-BAF0-F57C8BE3A5C1}" presName="spaceRect" presStyleCnt="0"/>
      <dgm:spPr/>
    </dgm:pt>
    <dgm:pt modelId="{6D18768D-C0F5-43EF-A107-F66190D5AA6B}" type="pres">
      <dgm:prSet presAssocID="{AD329CAD-0742-4804-BAF0-F57C8BE3A5C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38A3113-E9EC-4311-8E0A-3460C7A9AF6B}" type="presOf" srcId="{E612A4AB-4C8F-4F1D-86B0-37FB52ED1454}" destId="{7B706C72-F445-497C-ADE7-451551E080D5}" srcOrd="0" destOrd="0" presId="urn:microsoft.com/office/officeart/2018/2/layout/IconVerticalSolidList"/>
    <dgm:cxn modelId="{30792221-98C9-4783-92AA-9C4C95799234}" type="presOf" srcId="{A6B26B61-7836-46B5-9550-33FE1295C5F3}" destId="{CC1DDA98-C796-4E99-93F6-999A65FE310C}" srcOrd="0" destOrd="0" presId="urn:microsoft.com/office/officeart/2018/2/layout/IconVerticalSolidList"/>
    <dgm:cxn modelId="{07286A35-22C0-441F-A5DA-2D32FFEB8EFC}" type="presOf" srcId="{E2800657-2BD1-460D-B97E-C839C70F941B}" destId="{02BB32A3-2695-4C6A-B0D0-D66C244CD04E}" srcOrd="0" destOrd="0" presId="urn:microsoft.com/office/officeart/2018/2/layout/IconVerticalSolidList"/>
    <dgm:cxn modelId="{1F184538-CDD2-46AC-8A61-C027BD141501}" type="presOf" srcId="{483954F7-A08C-43DE-92D5-0F1811A2ED50}" destId="{50106DCA-55FA-48C3-9AF9-813B07B53E74}" srcOrd="0" destOrd="0" presId="urn:microsoft.com/office/officeart/2018/2/layout/IconVerticalSolidList"/>
    <dgm:cxn modelId="{024EA944-BD37-49ED-AC46-0804F47B8CA6}" srcId="{483954F7-A08C-43DE-92D5-0F1811A2ED50}" destId="{AD329CAD-0742-4804-BAF0-F57C8BE3A5C1}" srcOrd="3" destOrd="0" parTransId="{65ADEE00-C056-4722-9D91-361263E8B09C}" sibTransId="{4E913434-AFE3-4B33-B2D5-35F34DD3940F}"/>
    <dgm:cxn modelId="{FEC77F6C-63D1-423C-98E2-4C17E180927A}" srcId="{483954F7-A08C-43DE-92D5-0F1811A2ED50}" destId="{E2800657-2BD1-460D-B97E-C839C70F941B}" srcOrd="0" destOrd="0" parTransId="{E42BBDBF-6D10-4D75-BDC7-ACC71E5CCABC}" sibTransId="{F4C016BA-E9D3-45C4-8017-8B974C55FF36}"/>
    <dgm:cxn modelId="{9CC80A94-C9E1-45F3-BDE3-6280A643810D}" srcId="{483954F7-A08C-43DE-92D5-0F1811A2ED50}" destId="{E612A4AB-4C8F-4F1D-86B0-37FB52ED1454}" srcOrd="1" destOrd="0" parTransId="{49AA388A-358A-4636-B761-745E0AD5E1D2}" sibTransId="{0DDA84E6-4C1B-449B-A542-BAE7D925B5E5}"/>
    <dgm:cxn modelId="{CFE578BD-6AAD-4AFD-BC47-A475B1A93BE6}" srcId="{483954F7-A08C-43DE-92D5-0F1811A2ED50}" destId="{A6B26B61-7836-46B5-9550-33FE1295C5F3}" srcOrd="2" destOrd="0" parTransId="{83869C69-1DE6-4038-B439-3C635B152F01}" sibTransId="{0438F527-B8D5-4CC9-A6A4-4FEFC3E2C2BD}"/>
    <dgm:cxn modelId="{4DE2B7FA-CF5B-4C35-B33D-79813BAC1535}" type="presOf" srcId="{AD329CAD-0742-4804-BAF0-F57C8BE3A5C1}" destId="{6D18768D-C0F5-43EF-A107-F66190D5AA6B}" srcOrd="0" destOrd="0" presId="urn:microsoft.com/office/officeart/2018/2/layout/IconVerticalSolidList"/>
    <dgm:cxn modelId="{37EC8074-4714-4252-9CBB-97AB84D4AE11}" type="presParOf" srcId="{50106DCA-55FA-48C3-9AF9-813B07B53E74}" destId="{CB2BF3F1-E202-4FE6-814F-22A2D2D0F2A1}" srcOrd="0" destOrd="0" presId="urn:microsoft.com/office/officeart/2018/2/layout/IconVerticalSolidList"/>
    <dgm:cxn modelId="{A467CC4E-0FE2-4E1C-83C8-393F19DA3FCF}" type="presParOf" srcId="{CB2BF3F1-E202-4FE6-814F-22A2D2D0F2A1}" destId="{AE69EFEF-ABD0-439E-9505-876B0F320396}" srcOrd="0" destOrd="0" presId="urn:microsoft.com/office/officeart/2018/2/layout/IconVerticalSolidList"/>
    <dgm:cxn modelId="{07972E7A-F83F-410C-AD93-A78C7B4D6ED7}" type="presParOf" srcId="{CB2BF3F1-E202-4FE6-814F-22A2D2D0F2A1}" destId="{A7B7069A-49A9-47FE-9AD4-FA28E9CCDF6D}" srcOrd="1" destOrd="0" presId="urn:microsoft.com/office/officeart/2018/2/layout/IconVerticalSolidList"/>
    <dgm:cxn modelId="{12EFC15F-C44F-44E7-A7C6-3ECE04F50348}" type="presParOf" srcId="{CB2BF3F1-E202-4FE6-814F-22A2D2D0F2A1}" destId="{2C648E68-F7CC-4284-AD09-2193629D7D4C}" srcOrd="2" destOrd="0" presId="urn:microsoft.com/office/officeart/2018/2/layout/IconVerticalSolidList"/>
    <dgm:cxn modelId="{BD73D55A-B911-41E8-90AF-75104DB60C28}" type="presParOf" srcId="{CB2BF3F1-E202-4FE6-814F-22A2D2D0F2A1}" destId="{02BB32A3-2695-4C6A-B0D0-D66C244CD04E}" srcOrd="3" destOrd="0" presId="urn:microsoft.com/office/officeart/2018/2/layout/IconVerticalSolidList"/>
    <dgm:cxn modelId="{2DCD9D2B-0DDB-4C63-B792-567FBF285AF1}" type="presParOf" srcId="{50106DCA-55FA-48C3-9AF9-813B07B53E74}" destId="{46AA9A96-676B-4676-9B6E-0E4842D6BC5A}" srcOrd="1" destOrd="0" presId="urn:microsoft.com/office/officeart/2018/2/layout/IconVerticalSolidList"/>
    <dgm:cxn modelId="{9FE315AB-2B77-4E74-9254-DD7569AE7FE8}" type="presParOf" srcId="{50106DCA-55FA-48C3-9AF9-813B07B53E74}" destId="{BE305606-18A8-48F9-9D6D-FD02C0E94FF2}" srcOrd="2" destOrd="0" presId="urn:microsoft.com/office/officeart/2018/2/layout/IconVerticalSolidList"/>
    <dgm:cxn modelId="{0868BA8C-8469-4AE2-BFC3-6B1B487E5D61}" type="presParOf" srcId="{BE305606-18A8-48F9-9D6D-FD02C0E94FF2}" destId="{AE856646-DF82-42B6-93F9-FD36D8CD4899}" srcOrd="0" destOrd="0" presId="urn:microsoft.com/office/officeart/2018/2/layout/IconVerticalSolidList"/>
    <dgm:cxn modelId="{A83CE305-4446-4EB9-BD88-E45FE9826E7C}" type="presParOf" srcId="{BE305606-18A8-48F9-9D6D-FD02C0E94FF2}" destId="{A30CED62-B033-442A-9667-B1B93FD86DA2}" srcOrd="1" destOrd="0" presId="urn:microsoft.com/office/officeart/2018/2/layout/IconVerticalSolidList"/>
    <dgm:cxn modelId="{0C421EE6-0B81-47DD-89C6-A1E33887B24D}" type="presParOf" srcId="{BE305606-18A8-48F9-9D6D-FD02C0E94FF2}" destId="{E3AE64C6-ADEB-435E-B0F7-19F5C0828962}" srcOrd="2" destOrd="0" presId="urn:microsoft.com/office/officeart/2018/2/layout/IconVerticalSolidList"/>
    <dgm:cxn modelId="{DEAC8E6D-20E4-4C5B-A261-484C094502B9}" type="presParOf" srcId="{BE305606-18A8-48F9-9D6D-FD02C0E94FF2}" destId="{7B706C72-F445-497C-ADE7-451551E080D5}" srcOrd="3" destOrd="0" presId="urn:microsoft.com/office/officeart/2018/2/layout/IconVerticalSolidList"/>
    <dgm:cxn modelId="{0C19E42A-C556-4CD8-9959-03C040B4973B}" type="presParOf" srcId="{50106DCA-55FA-48C3-9AF9-813B07B53E74}" destId="{B3A34423-76D5-47CA-AAE6-417F549A7DFB}" srcOrd="3" destOrd="0" presId="urn:microsoft.com/office/officeart/2018/2/layout/IconVerticalSolidList"/>
    <dgm:cxn modelId="{6CE9D2F3-A118-4608-89A3-B58A4F879D76}" type="presParOf" srcId="{50106DCA-55FA-48C3-9AF9-813B07B53E74}" destId="{ECBEB7A6-D089-4114-9941-DDFE6A1F68D9}" srcOrd="4" destOrd="0" presId="urn:microsoft.com/office/officeart/2018/2/layout/IconVerticalSolidList"/>
    <dgm:cxn modelId="{AD8CB612-4302-4095-B9CD-53482ED76C89}" type="presParOf" srcId="{ECBEB7A6-D089-4114-9941-DDFE6A1F68D9}" destId="{7441C27E-7F0F-46EA-9DF6-8690554D4F57}" srcOrd="0" destOrd="0" presId="urn:microsoft.com/office/officeart/2018/2/layout/IconVerticalSolidList"/>
    <dgm:cxn modelId="{15EE043C-EF9F-48E9-87BD-2F6C843F1325}" type="presParOf" srcId="{ECBEB7A6-D089-4114-9941-DDFE6A1F68D9}" destId="{DAD9330F-B012-4B0E-89F4-053E988FF46F}" srcOrd="1" destOrd="0" presId="urn:microsoft.com/office/officeart/2018/2/layout/IconVerticalSolidList"/>
    <dgm:cxn modelId="{E12D0C34-EF96-4F48-85CF-B12D881578AE}" type="presParOf" srcId="{ECBEB7A6-D089-4114-9941-DDFE6A1F68D9}" destId="{99A2847A-0F21-43A9-ADBE-4264C954A661}" srcOrd="2" destOrd="0" presId="urn:microsoft.com/office/officeart/2018/2/layout/IconVerticalSolidList"/>
    <dgm:cxn modelId="{69BBB2CB-8FA3-4491-8C35-AD562A258ED5}" type="presParOf" srcId="{ECBEB7A6-D089-4114-9941-DDFE6A1F68D9}" destId="{CC1DDA98-C796-4E99-93F6-999A65FE310C}" srcOrd="3" destOrd="0" presId="urn:microsoft.com/office/officeart/2018/2/layout/IconVerticalSolidList"/>
    <dgm:cxn modelId="{21CE07CE-5904-429B-9B70-580D20796721}" type="presParOf" srcId="{50106DCA-55FA-48C3-9AF9-813B07B53E74}" destId="{478F2FC2-A18E-454F-BDB5-254E2A2F8AEB}" srcOrd="5" destOrd="0" presId="urn:microsoft.com/office/officeart/2018/2/layout/IconVerticalSolidList"/>
    <dgm:cxn modelId="{F6B816C3-EB3F-417F-941C-7FA9A61F07A7}" type="presParOf" srcId="{50106DCA-55FA-48C3-9AF9-813B07B53E74}" destId="{7B97AA7D-E12F-48BF-945D-54194D7514BE}" srcOrd="6" destOrd="0" presId="urn:microsoft.com/office/officeart/2018/2/layout/IconVerticalSolidList"/>
    <dgm:cxn modelId="{99DA9AFB-FA23-4430-8BDB-4FBCEB10F46F}" type="presParOf" srcId="{7B97AA7D-E12F-48BF-945D-54194D7514BE}" destId="{F45196D1-0752-47C9-86E5-2C5CE2119A7C}" srcOrd="0" destOrd="0" presId="urn:microsoft.com/office/officeart/2018/2/layout/IconVerticalSolidList"/>
    <dgm:cxn modelId="{50F17F8B-8CEE-4969-9A3C-71212C3D872B}" type="presParOf" srcId="{7B97AA7D-E12F-48BF-945D-54194D7514BE}" destId="{39B151A4-89B0-43B0-98DA-754C08874C89}" srcOrd="1" destOrd="0" presId="urn:microsoft.com/office/officeart/2018/2/layout/IconVerticalSolidList"/>
    <dgm:cxn modelId="{1515F7E7-F3DC-477F-A247-54538734CD80}" type="presParOf" srcId="{7B97AA7D-E12F-48BF-945D-54194D7514BE}" destId="{EAC31154-E94F-4C0E-9E37-D9BF88B45B90}" srcOrd="2" destOrd="0" presId="urn:microsoft.com/office/officeart/2018/2/layout/IconVerticalSolidList"/>
    <dgm:cxn modelId="{1356F489-89E3-4BF4-8F04-D827F810B566}" type="presParOf" srcId="{7B97AA7D-E12F-48BF-945D-54194D7514BE}" destId="{6D18768D-C0F5-43EF-A107-F66190D5AA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443FD7-C488-4055-8435-5F4A5AA29713}">
      <dsp:nvSpPr>
        <dsp:cNvPr id="0" name=""/>
        <dsp:cNvSpPr/>
      </dsp:nvSpPr>
      <dsp:spPr>
        <a:xfrm>
          <a:off x="0" y="1197"/>
          <a:ext cx="11215234" cy="6070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477868-97D0-4845-941F-A7E1FD868D83}">
      <dsp:nvSpPr>
        <dsp:cNvPr id="0" name=""/>
        <dsp:cNvSpPr/>
      </dsp:nvSpPr>
      <dsp:spPr>
        <a:xfrm>
          <a:off x="183644" y="137793"/>
          <a:ext cx="333899" cy="333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A3A01A-A7B4-4DDF-9B5D-CAC8ADD7E4EE}">
      <dsp:nvSpPr>
        <dsp:cNvPr id="0" name=""/>
        <dsp:cNvSpPr/>
      </dsp:nvSpPr>
      <dsp:spPr>
        <a:xfrm>
          <a:off x="701189" y="1197"/>
          <a:ext cx="10514045" cy="60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250" tIns="64250" rIns="64250" bIns="6425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Student ID:</a:t>
          </a:r>
          <a:r>
            <a:rPr lang="en-US" sz="2200" b="0" i="0" kern="1200" baseline="0" dirty="0"/>
            <a:t> 2522450 </a:t>
          </a:r>
          <a:endParaRPr lang="en-US" sz="2200" kern="1200" dirty="0"/>
        </a:p>
      </dsp:txBody>
      <dsp:txXfrm>
        <a:off x="701189" y="1197"/>
        <a:ext cx="10514045" cy="607090"/>
      </dsp:txXfrm>
    </dsp:sp>
    <dsp:sp modelId="{CA114977-1FE9-4D61-8E8E-9EB255392DCE}">
      <dsp:nvSpPr>
        <dsp:cNvPr id="0" name=""/>
        <dsp:cNvSpPr/>
      </dsp:nvSpPr>
      <dsp:spPr>
        <a:xfrm>
          <a:off x="0" y="760060"/>
          <a:ext cx="11215234" cy="6070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CBA1F5-DAF1-4B77-B524-17BBB535B457}">
      <dsp:nvSpPr>
        <dsp:cNvPr id="0" name=""/>
        <dsp:cNvSpPr/>
      </dsp:nvSpPr>
      <dsp:spPr>
        <a:xfrm>
          <a:off x="183644" y="896656"/>
          <a:ext cx="333899" cy="333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C64F3-FD42-4F31-BA42-4E771C2CE032}">
      <dsp:nvSpPr>
        <dsp:cNvPr id="0" name=""/>
        <dsp:cNvSpPr/>
      </dsp:nvSpPr>
      <dsp:spPr>
        <a:xfrm>
          <a:off x="701189" y="760060"/>
          <a:ext cx="10514045" cy="60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250" tIns="64250" rIns="64250" bIns="6425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Student Name:</a:t>
          </a:r>
          <a:r>
            <a:rPr lang="en-US" sz="2200" b="0" i="0" kern="1200" baseline="0" dirty="0"/>
            <a:t> Chetanbharthi Atit </a:t>
          </a:r>
          <a:endParaRPr lang="en-US" sz="2200" kern="1200" dirty="0"/>
        </a:p>
      </dsp:txBody>
      <dsp:txXfrm>
        <a:off x="701189" y="760060"/>
        <a:ext cx="10514045" cy="607090"/>
      </dsp:txXfrm>
    </dsp:sp>
    <dsp:sp modelId="{D5AA937F-01CA-4FA0-978D-22A3F9C718DB}">
      <dsp:nvSpPr>
        <dsp:cNvPr id="0" name=""/>
        <dsp:cNvSpPr/>
      </dsp:nvSpPr>
      <dsp:spPr>
        <a:xfrm>
          <a:off x="0" y="1518923"/>
          <a:ext cx="11215234" cy="6070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9A9151-C6A0-4D67-A2D7-56E01A420DEA}">
      <dsp:nvSpPr>
        <dsp:cNvPr id="0" name=""/>
        <dsp:cNvSpPr/>
      </dsp:nvSpPr>
      <dsp:spPr>
        <a:xfrm>
          <a:off x="183644" y="1655519"/>
          <a:ext cx="333899" cy="333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D7ACA-937A-4A89-B177-B0FDAFD661DB}">
      <dsp:nvSpPr>
        <dsp:cNvPr id="0" name=""/>
        <dsp:cNvSpPr/>
      </dsp:nvSpPr>
      <dsp:spPr>
        <a:xfrm>
          <a:off x="701189" y="1518923"/>
          <a:ext cx="10514045" cy="60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250" tIns="64250" rIns="64250" bIns="6425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Module:</a:t>
          </a:r>
          <a:r>
            <a:rPr lang="en-US" sz="2200" b="0" i="0" kern="1200" baseline="0" dirty="0"/>
            <a:t> Research Methods and Professional Development (ACFA7004) </a:t>
          </a:r>
          <a:endParaRPr lang="en-US" sz="2200" kern="1200" dirty="0"/>
        </a:p>
      </dsp:txBody>
      <dsp:txXfrm>
        <a:off x="701189" y="1518923"/>
        <a:ext cx="10514045" cy="607090"/>
      </dsp:txXfrm>
    </dsp:sp>
    <dsp:sp modelId="{21D14B02-8F2E-47AC-AF2F-089D03526830}">
      <dsp:nvSpPr>
        <dsp:cNvPr id="0" name=""/>
        <dsp:cNvSpPr/>
      </dsp:nvSpPr>
      <dsp:spPr>
        <a:xfrm>
          <a:off x="0" y="2277786"/>
          <a:ext cx="11215234" cy="60709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FC309C-40AA-45A4-9248-C64D42792EF2}">
      <dsp:nvSpPr>
        <dsp:cNvPr id="0" name=""/>
        <dsp:cNvSpPr/>
      </dsp:nvSpPr>
      <dsp:spPr>
        <a:xfrm>
          <a:off x="183644" y="2414382"/>
          <a:ext cx="333899" cy="3338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07C06-9F25-4019-B277-EC9B7685C5FD}">
      <dsp:nvSpPr>
        <dsp:cNvPr id="0" name=""/>
        <dsp:cNvSpPr/>
      </dsp:nvSpPr>
      <dsp:spPr>
        <a:xfrm>
          <a:off x="701189" y="2277786"/>
          <a:ext cx="10514045" cy="6070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250" tIns="64250" rIns="64250" bIns="6425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Lecturer:</a:t>
          </a:r>
          <a:r>
            <a:rPr lang="en-US" sz="2200" b="0" i="0" kern="1200" baseline="0" dirty="0"/>
            <a:t> Dr. </a:t>
          </a:r>
          <a:r>
            <a:rPr lang="en-US" sz="2200" b="0" i="0" kern="1200" baseline="0" dirty="0" err="1"/>
            <a:t>Vijeyananthan</a:t>
          </a:r>
          <a:r>
            <a:rPr lang="en-US" sz="2200" b="0" i="0" kern="1200" baseline="0" dirty="0"/>
            <a:t> </a:t>
          </a:r>
          <a:r>
            <a:rPr lang="en-US" sz="2200" b="0" i="0" kern="1200" baseline="0" dirty="0" err="1"/>
            <a:t>Thayananthan</a:t>
          </a:r>
          <a:r>
            <a:rPr lang="en-US" sz="2200" b="0" i="0" kern="1200" baseline="0" dirty="0"/>
            <a:t> </a:t>
          </a:r>
          <a:endParaRPr lang="en-US" sz="2200" kern="1200" dirty="0"/>
        </a:p>
      </dsp:txBody>
      <dsp:txXfrm>
        <a:off x="701189" y="2277786"/>
        <a:ext cx="10514045" cy="6070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142A4-163F-46A5-9059-BF4CECA682CF}">
      <dsp:nvSpPr>
        <dsp:cNvPr id="0" name=""/>
        <dsp:cNvSpPr/>
      </dsp:nvSpPr>
      <dsp:spPr>
        <a:xfrm>
          <a:off x="0" y="4206"/>
          <a:ext cx="5184437" cy="9215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926D2-F25A-4E18-AE7C-7FE8EE766A12}">
      <dsp:nvSpPr>
        <dsp:cNvPr id="0" name=""/>
        <dsp:cNvSpPr/>
      </dsp:nvSpPr>
      <dsp:spPr>
        <a:xfrm>
          <a:off x="278762" y="211550"/>
          <a:ext cx="507335" cy="5068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12E48-A8F8-4312-B710-0BD7CF11A1D4}">
      <dsp:nvSpPr>
        <dsp:cNvPr id="0" name=""/>
        <dsp:cNvSpPr/>
      </dsp:nvSpPr>
      <dsp:spPr>
        <a:xfrm>
          <a:off x="1064859" y="4206"/>
          <a:ext cx="4087323" cy="979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24" tIns="103624" rIns="103624" bIns="1036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/>
            <a:t>Digital Transformation:</a:t>
          </a:r>
          <a:r>
            <a:rPr lang="en-US" sz="1400" b="0" i="0" kern="1200" baseline="0" dirty="0"/>
            <a:t> The rapid growth of e-commerce has turned online reviews into the most influential source for purchasing decisions.</a:t>
          </a:r>
          <a:endParaRPr lang="en-US" sz="1400" kern="1200" dirty="0"/>
        </a:p>
      </dsp:txBody>
      <dsp:txXfrm>
        <a:off x="1064859" y="4206"/>
        <a:ext cx="4087323" cy="979122"/>
      </dsp:txXfrm>
    </dsp:sp>
    <dsp:sp modelId="{1BB1F129-4174-457E-AF7D-F4FB7F5CE8FB}">
      <dsp:nvSpPr>
        <dsp:cNvPr id="0" name=""/>
        <dsp:cNvSpPr/>
      </dsp:nvSpPr>
      <dsp:spPr>
        <a:xfrm>
          <a:off x="0" y="1228110"/>
          <a:ext cx="5184437" cy="9215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408031-DAC0-480D-BD09-FA02FA40225B}">
      <dsp:nvSpPr>
        <dsp:cNvPr id="0" name=""/>
        <dsp:cNvSpPr/>
      </dsp:nvSpPr>
      <dsp:spPr>
        <a:xfrm>
          <a:off x="278762" y="1435454"/>
          <a:ext cx="507335" cy="5068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EF73F-AE8F-4C09-95B7-BAFD8F792CC5}">
      <dsp:nvSpPr>
        <dsp:cNvPr id="0" name=""/>
        <dsp:cNvSpPr/>
      </dsp:nvSpPr>
      <dsp:spPr>
        <a:xfrm>
          <a:off x="1064859" y="1228110"/>
          <a:ext cx="4087323" cy="979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24" tIns="103624" rIns="103624" bIns="1036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/>
            <a:t>Current Development:</a:t>
          </a:r>
          <a:r>
            <a:rPr lang="en-US" sz="1400" b="0" i="0" kern="1200" baseline="0" dirty="0"/>
            <a:t> Platforms like Amazon and Yelp rely on user-generated content to maintain business credibility[4].</a:t>
          </a:r>
          <a:endParaRPr lang="en-US" sz="1400" kern="1200" dirty="0"/>
        </a:p>
      </dsp:txBody>
      <dsp:txXfrm>
        <a:off x="1064859" y="1228110"/>
        <a:ext cx="4087323" cy="979122"/>
      </dsp:txXfrm>
    </dsp:sp>
    <dsp:sp modelId="{C9B679CF-3A11-4AEC-83B7-DD4B823FA2C7}">
      <dsp:nvSpPr>
        <dsp:cNvPr id="0" name=""/>
        <dsp:cNvSpPr/>
      </dsp:nvSpPr>
      <dsp:spPr>
        <a:xfrm>
          <a:off x="0" y="2452014"/>
          <a:ext cx="5184437" cy="9215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F101D5-7DAD-4F12-99D8-DEAE82C64757}">
      <dsp:nvSpPr>
        <dsp:cNvPr id="0" name=""/>
        <dsp:cNvSpPr/>
      </dsp:nvSpPr>
      <dsp:spPr>
        <a:xfrm>
          <a:off x="278762" y="2659358"/>
          <a:ext cx="507335" cy="5068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1FCC7D-2DE8-4F80-A2D1-89FBA90B8F2C}">
      <dsp:nvSpPr>
        <dsp:cNvPr id="0" name=""/>
        <dsp:cNvSpPr/>
      </dsp:nvSpPr>
      <dsp:spPr>
        <a:xfrm>
          <a:off x="1064859" y="2452014"/>
          <a:ext cx="4087323" cy="979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24" tIns="103624" rIns="103624" bIns="1036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/>
            <a:t>Literary Support:</a:t>
          </a:r>
          <a:r>
            <a:rPr lang="en-US" sz="1400" b="0" i="0" kern="1200" baseline="0" dirty="0"/>
            <a:t> Studies indicate that a significant percentage of consumers read reviews before buying, directly impacting sales performance[5],[6].</a:t>
          </a:r>
          <a:endParaRPr lang="en-US" sz="1400" kern="1200" dirty="0"/>
        </a:p>
      </dsp:txBody>
      <dsp:txXfrm>
        <a:off x="1064859" y="2452014"/>
        <a:ext cx="4087323" cy="979122"/>
      </dsp:txXfrm>
    </dsp:sp>
    <dsp:sp modelId="{0D470E17-7604-4202-A393-8BC8886E1B0A}">
      <dsp:nvSpPr>
        <dsp:cNvPr id="0" name=""/>
        <dsp:cNvSpPr/>
      </dsp:nvSpPr>
      <dsp:spPr>
        <a:xfrm>
          <a:off x="0" y="3675918"/>
          <a:ext cx="5184437" cy="92152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0F955-4308-4F39-A42F-A65C9CB9FC58}">
      <dsp:nvSpPr>
        <dsp:cNvPr id="0" name=""/>
        <dsp:cNvSpPr/>
      </dsp:nvSpPr>
      <dsp:spPr>
        <a:xfrm>
          <a:off x="278762" y="3883261"/>
          <a:ext cx="507335" cy="5068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6CD5A-625D-4479-ACF0-5D6D96785634}">
      <dsp:nvSpPr>
        <dsp:cNvPr id="0" name=""/>
        <dsp:cNvSpPr/>
      </dsp:nvSpPr>
      <dsp:spPr>
        <a:xfrm>
          <a:off x="1064859" y="3675918"/>
          <a:ext cx="4087323" cy="9791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24" tIns="103624" rIns="103624" bIns="10362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/>
            <a:t>Modern Shift:</a:t>
          </a:r>
          <a:r>
            <a:rPr lang="en-US" sz="1400" b="0" i="0" kern="1200" baseline="0"/>
            <a:t> AI and Natural Language Processing (NLP) are now being used to automate the examination of massive datasets.</a:t>
          </a:r>
          <a:endParaRPr lang="en-US" sz="1400" kern="1200"/>
        </a:p>
      </dsp:txBody>
      <dsp:txXfrm>
        <a:off x="1064859" y="3675918"/>
        <a:ext cx="4087323" cy="9791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9388B7-D850-4A3E-B6C4-61A1CA7BF5A1}">
      <dsp:nvSpPr>
        <dsp:cNvPr id="0" name=""/>
        <dsp:cNvSpPr/>
      </dsp:nvSpPr>
      <dsp:spPr>
        <a:xfrm>
          <a:off x="254095" y="800"/>
          <a:ext cx="3345951" cy="2007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Use of Machine Learning (ML)</a:t>
          </a:r>
          <a:endParaRPr lang="en-US" sz="3300" kern="1200"/>
        </a:p>
      </dsp:txBody>
      <dsp:txXfrm>
        <a:off x="254095" y="800"/>
        <a:ext cx="3345951" cy="2007570"/>
      </dsp:txXfrm>
    </dsp:sp>
    <dsp:sp modelId="{B173CA41-5AB1-464B-A2CA-415C22CBEE1E}">
      <dsp:nvSpPr>
        <dsp:cNvPr id="0" name=""/>
        <dsp:cNvSpPr/>
      </dsp:nvSpPr>
      <dsp:spPr>
        <a:xfrm>
          <a:off x="3934641" y="800"/>
          <a:ext cx="3345951" cy="2007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Natural Language Processing (NLP)</a:t>
          </a:r>
          <a:endParaRPr lang="en-US" sz="3300" kern="1200"/>
        </a:p>
      </dsp:txBody>
      <dsp:txXfrm>
        <a:off x="3934641" y="800"/>
        <a:ext cx="3345951" cy="2007570"/>
      </dsp:txXfrm>
    </dsp:sp>
    <dsp:sp modelId="{AA039D9F-B027-46B6-B27B-D342623D9928}">
      <dsp:nvSpPr>
        <dsp:cNvPr id="0" name=""/>
        <dsp:cNvSpPr/>
      </dsp:nvSpPr>
      <dsp:spPr>
        <a:xfrm>
          <a:off x="7615188" y="800"/>
          <a:ext cx="3345951" cy="2007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Deep Learning models:</a:t>
          </a:r>
          <a:endParaRPr lang="en-US" sz="3300" kern="1200"/>
        </a:p>
      </dsp:txBody>
      <dsp:txXfrm>
        <a:off x="7615188" y="800"/>
        <a:ext cx="3345951" cy="2007570"/>
      </dsp:txXfrm>
    </dsp:sp>
    <dsp:sp modelId="{93ABEEF3-9D58-49AB-AA1E-EC7586FF397E}">
      <dsp:nvSpPr>
        <dsp:cNvPr id="0" name=""/>
        <dsp:cNvSpPr/>
      </dsp:nvSpPr>
      <dsp:spPr>
        <a:xfrm>
          <a:off x="254095" y="2342966"/>
          <a:ext cx="3345951" cy="2007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CNN</a:t>
          </a:r>
          <a:endParaRPr lang="en-US" sz="3300" kern="1200"/>
        </a:p>
      </dsp:txBody>
      <dsp:txXfrm>
        <a:off x="254095" y="2342966"/>
        <a:ext cx="3345951" cy="2007570"/>
      </dsp:txXfrm>
    </dsp:sp>
    <dsp:sp modelId="{2C84D1D9-3712-4170-A30E-59DCC3DB7C5D}">
      <dsp:nvSpPr>
        <dsp:cNvPr id="0" name=""/>
        <dsp:cNvSpPr/>
      </dsp:nvSpPr>
      <dsp:spPr>
        <a:xfrm>
          <a:off x="3934641" y="2342966"/>
          <a:ext cx="3345951" cy="2007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LSTM</a:t>
          </a:r>
          <a:endParaRPr lang="en-US" sz="3300" kern="1200"/>
        </a:p>
      </dsp:txBody>
      <dsp:txXfrm>
        <a:off x="3934641" y="2342966"/>
        <a:ext cx="3345951" cy="2007570"/>
      </dsp:txXfrm>
    </dsp:sp>
    <dsp:sp modelId="{778BD2E3-190F-4B53-879B-58BFCC1FA117}">
      <dsp:nvSpPr>
        <dsp:cNvPr id="0" name=""/>
        <dsp:cNvSpPr/>
      </dsp:nvSpPr>
      <dsp:spPr>
        <a:xfrm>
          <a:off x="7615188" y="2342966"/>
          <a:ext cx="3345951" cy="20075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b="0" i="0" kern="1200" baseline="0"/>
            <a:t>BERT / RoBERTa</a:t>
          </a:r>
          <a:endParaRPr lang="en-US" sz="3300" kern="1200"/>
        </a:p>
      </dsp:txBody>
      <dsp:txXfrm>
        <a:off x="7615188" y="2342966"/>
        <a:ext cx="3345951" cy="20075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251E1-5B27-409E-9A90-D598B5B5B883}">
      <dsp:nvSpPr>
        <dsp:cNvPr id="0" name=""/>
        <dsp:cNvSpPr/>
      </dsp:nvSpPr>
      <dsp:spPr>
        <a:xfrm>
          <a:off x="0" y="1805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98912-1805-4BF6-B0E2-54F0D95D1894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50EC3-ECAF-43CE-AA50-847A440DA7D0}">
      <dsp:nvSpPr>
        <dsp:cNvPr id="0" name=""/>
        <dsp:cNvSpPr/>
      </dsp:nvSpPr>
      <dsp:spPr>
        <a:xfrm>
          <a:off x="1057183" y="1805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Problem Statement:</a:t>
          </a:r>
          <a:r>
            <a:rPr lang="en-US" sz="2200" b="0" i="0" kern="1200" baseline="0"/>
            <a:t> Fabricated feedback, or "opinion spam," is intentionally created to mislead buyers or damage competitors.</a:t>
          </a:r>
          <a:endParaRPr lang="en-US" sz="2200" kern="1200"/>
        </a:p>
      </dsp:txBody>
      <dsp:txXfrm>
        <a:off x="1057183" y="1805"/>
        <a:ext cx="10158051" cy="915310"/>
      </dsp:txXfrm>
    </dsp:sp>
    <dsp:sp modelId="{3C7AE46A-2325-4B02-AF52-AB5E56993BFE}">
      <dsp:nvSpPr>
        <dsp:cNvPr id="0" name=""/>
        <dsp:cNvSpPr/>
      </dsp:nvSpPr>
      <dsp:spPr>
        <a:xfrm>
          <a:off x="0" y="1145944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4FC8B8-B2D4-4CE3-B38D-A9D7992AD36B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A79C3-E038-41E5-B013-88C649F863CF}">
      <dsp:nvSpPr>
        <dsp:cNvPr id="0" name=""/>
        <dsp:cNvSpPr/>
      </dsp:nvSpPr>
      <dsp:spPr>
        <a:xfrm>
          <a:off x="1057183" y="1145944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The Gap:</a:t>
          </a:r>
          <a:r>
            <a:rPr lang="en-US" sz="2200" b="0" i="0" kern="1200" baseline="0"/>
            <a:t> Traditional rule-based systems only catch simple patterns.</a:t>
          </a:r>
          <a:endParaRPr lang="en-US" sz="2200" kern="1200"/>
        </a:p>
      </dsp:txBody>
      <dsp:txXfrm>
        <a:off x="1057183" y="1145944"/>
        <a:ext cx="10158051" cy="915310"/>
      </dsp:txXfrm>
    </dsp:sp>
    <dsp:sp modelId="{5475F485-AF5D-4248-AFF8-5924596E983D}">
      <dsp:nvSpPr>
        <dsp:cNvPr id="0" name=""/>
        <dsp:cNvSpPr/>
      </dsp:nvSpPr>
      <dsp:spPr>
        <a:xfrm>
          <a:off x="0" y="2290082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526CE-15F4-4A95-9868-A66D3E1CBF9A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856C7-58E0-4689-937C-66AE7C67BD4E}">
      <dsp:nvSpPr>
        <dsp:cNvPr id="0" name=""/>
        <dsp:cNvSpPr/>
      </dsp:nvSpPr>
      <dsp:spPr>
        <a:xfrm>
          <a:off x="1057183" y="2290082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Literature Support:</a:t>
          </a:r>
          <a:r>
            <a:rPr lang="en-US" sz="2200" b="0" i="0" kern="1200" baseline="0"/>
            <a:t> Existing research often focuses primarily on textual features (linguistics) without fully integrating behavioral patterns.</a:t>
          </a:r>
          <a:endParaRPr lang="en-US" sz="2200" kern="1200"/>
        </a:p>
      </dsp:txBody>
      <dsp:txXfrm>
        <a:off x="1057183" y="2290082"/>
        <a:ext cx="10158051" cy="915310"/>
      </dsp:txXfrm>
    </dsp:sp>
    <dsp:sp modelId="{04541311-DC29-4A77-9CF1-182D93CE2A57}">
      <dsp:nvSpPr>
        <dsp:cNvPr id="0" name=""/>
        <dsp:cNvSpPr/>
      </dsp:nvSpPr>
      <dsp:spPr>
        <a:xfrm>
          <a:off x="0" y="3434221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F4998-B5FC-4604-80D7-C745450BA9A1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9D605E-C45A-4655-8819-7222681FF0DA}">
      <dsp:nvSpPr>
        <dsp:cNvPr id="0" name=""/>
        <dsp:cNvSpPr/>
      </dsp:nvSpPr>
      <dsp:spPr>
        <a:xfrm>
          <a:off x="1057183" y="3434221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Complexity:</a:t>
          </a:r>
          <a:r>
            <a:rPr lang="en-US" sz="2200" b="0" i="0" kern="1200" baseline="0"/>
            <a:t> Modern fake reviews are designed to mimic genuine writing styles, making them undetectable by basic statistical analysis.</a:t>
          </a:r>
          <a:endParaRPr lang="en-US" sz="2200" kern="1200"/>
        </a:p>
      </dsp:txBody>
      <dsp:txXfrm>
        <a:off x="1057183" y="3434221"/>
        <a:ext cx="10158051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FAB7F-F063-4734-9336-E3DC0A910C25}">
      <dsp:nvSpPr>
        <dsp:cNvPr id="0" name=""/>
        <dsp:cNvSpPr/>
      </dsp:nvSpPr>
      <dsp:spPr>
        <a:xfrm>
          <a:off x="0" y="1805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E1F475-FA41-46B0-922E-796E28A90062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58A2AA-CA4F-4191-80CA-600209DB4DAE}">
      <dsp:nvSpPr>
        <dsp:cNvPr id="0" name=""/>
        <dsp:cNvSpPr/>
      </dsp:nvSpPr>
      <dsp:spPr>
        <a:xfrm>
          <a:off x="1057183" y="1805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Linguistic Approaches:</a:t>
          </a:r>
          <a:r>
            <a:rPr lang="en-US" sz="2200" b="0" i="0" kern="1200" baseline="0"/>
            <a:t> Early studies by Ott et al. (2011) used linguistic cues like exaggerated sentiment.</a:t>
          </a:r>
          <a:endParaRPr lang="en-US" sz="2200" kern="1200"/>
        </a:p>
      </dsp:txBody>
      <dsp:txXfrm>
        <a:off x="1057183" y="1805"/>
        <a:ext cx="10158051" cy="915310"/>
      </dsp:txXfrm>
    </dsp:sp>
    <dsp:sp modelId="{259D3DF9-7AA9-4C0B-A7C6-10A8977ACF58}">
      <dsp:nvSpPr>
        <dsp:cNvPr id="0" name=""/>
        <dsp:cNvSpPr/>
      </dsp:nvSpPr>
      <dsp:spPr>
        <a:xfrm>
          <a:off x="0" y="1145944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75C4F-C7E0-4FC1-A58B-75565CE8853D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29FF5-1E47-4563-B9AA-020D740B9AEF}">
      <dsp:nvSpPr>
        <dsp:cNvPr id="0" name=""/>
        <dsp:cNvSpPr/>
      </dsp:nvSpPr>
      <dsp:spPr>
        <a:xfrm>
          <a:off x="1057183" y="1145944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Machine Learning:</a:t>
          </a:r>
          <a:r>
            <a:rPr lang="en-US" sz="2200" b="0" i="0" kern="1200" baseline="0"/>
            <a:t> SVM and Naïve Bayes were early standard classifiers.</a:t>
          </a:r>
          <a:endParaRPr lang="en-US" sz="2200" kern="1200"/>
        </a:p>
      </dsp:txBody>
      <dsp:txXfrm>
        <a:off x="1057183" y="1145944"/>
        <a:ext cx="10158051" cy="915310"/>
      </dsp:txXfrm>
    </dsp:sp>
    <dsp:sp modelId="{51131468-5F66-46F7-A5E8-834974EA4CF7}">
      <dsp:nvSpPr>
        <dsp:cNvPr id="0" name=""/>
        <dsp:cNvSpPr/>
      </dsp:nvSpPr>
      <dsp:spPr>
        <a:xfrm>
          <a:off x="0" y="2290082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44155-873C-4D3C-9E88-40A47CF5928D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84123D-D8C8-4593-B0A0-5138AADB255B}">
      <dsp:nvSpPr>
        <dsp:cNvPr id="0" name=""/>
        <dsp:cNvSpPr/>
      </dsp:nvSpPr>
      <dsp:spPr>
        <a:xfrm>
          <a:off x="1057183" y="2290082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Deep Learning (Recent):</a:t>
          </a:r>
          <a:r>
            <a:rPr lang="en-US" sz="2200" b="0" i="0" kern="1200" baseline="0" dirty="0"/>
            <a:t> Latest research uses Transformer architectures like BERT and </a:t>
          </a:r>
          <a:r>
            <a:rPr lang="en-US" sz="2200" b="0" i="0" kern="1200" baseline="0" dirty="0" err="1"/>
            <a:t>RoBERTa</a:t>
          </a:r>
          <a:r>
            <a:rPr lang="en-US" sz="2200" b="0" i="0" kern="1200" baseline="0" dirty="0"/>
            <a:t> to capture complex contextual relationships[1],[7].</a:t>
          </a:r>
          <a:endParaRPr lang="en-US" sz="2200" kern="1200" dirty="0"/>
        </a:p>
      </dsp:txBody>
      <dsp:txXfrm>
        <a:off x="1057183" y="2290082"/>
        <a:ext cx="10158051" cy="915310"/>
      </dsp:txXfrm>
    </dsp:sp>
    <dsp:sp modelId="{62B60331-A0E8-4854-A04A-73D2A4B22FE5}">
      <dsp:nvSpPr>
        <dsp:cNvPr id="0" name=""/>
        <dsp:cNvSpPr/>
      </dsp:nvSpPr>
      <dsp:spPr>
        <a:xfrm>
          <a:off x="0" y="3434221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1C5CC6-5513-4261-A9C3-F47F94A97351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97DF8-8480-4275-AA05-8096AAA4C0BA}">
      <dsp:nvSpPr>
        <dsp:cNvPr id="0" name=""/>
        <dsp:cNvSpPr/>
      </dsp:nvSpPr>
      <dsp:spPr>
        <a:xfrm>
          <a:off x="1057183" y="3434221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Synthesis:</a:t>
          </a:r>
          <a:r>
            <a:rPr lang="en-US" sz="2200" b="0" i="0" kern="1200" baseline="0"/>
            <a:t> There is a critical need to combine textual nuances with reviewer activity trends for higher reliability.</a:t>
          </a:r>
          <a:endParaRPr lang="en-US" sz="2200" kern="1200"/>
        </a:p>
      </dsp:txBody>
      <dsp:txXfrm>
        <a:off x="1057183" y="3434221"/>
        <a:ext cx="10158051" cy="915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E8C7DC-0DC5-4081-8BCC-7F624B9217BE}">
      <dsp:nvSpPr>
        <dsp:cNvPr id="0" name=""/>
        <dsp:cNvSpPr/>
      </dsp:nvSpPr>
      <dsp:spPr>
        <a:xfrm>
          <a:off x="0" y="1805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5C794F-86E4-4903-B95C-46D5D785A290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96615-C7B0-439B-8D08-6739D0CB27CD}">
      <dsp:nvSpPr>
        <dsp:cNvPr id="0" name=""/>
        <dsp:cNvSpPr/>
      </dsp:nvSpPr>
      <dsp:spPr>
        <a:xfrm>
          <a:off x="1057183" y="1805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Review:</a:t>
          </a:r>
          <a:r>
            <a:rPr lang="en-US" sz="2200" b="0" i="0" kern="1200" baseline="0"/>
            <a:t> Synthesize current deep learning architectures for text classification.</a:t>
          </a:r>
          <a:endParaRPr lang="en-US" sz="2200" kern="1200"/>
        </a:p>
      </dsp:txBody>
      <dsp:txXfrm>
        <a:off x="1057183" y="1805"/>
        <a:ext cx="10158051" cy="915310"/>
      </dsp:txXfrm>
    </dsp:sp>
    <dsp:sp modelId="{12614776-B89F-479E-874D-0BE1572D219B}">
      <dsp:nvSpPr>
        <dsp:cNvPr id="0" name=""/>
        <dsp:cNvSpPr/>
      </dsp:nvSpPr>
      <dsp:spPr>
        <a:xfrm>
          <a:off x="0" y="1145944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E3D213-8304-41E3-AAF0-04AAFF6885A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8F452-D8C4-4F1C-B10D-78EF47679BB8}">
      <dsp:nvSpPr>
        <dsp:cNvPr id="0" name=""/>
        <dsp:cNvSpPr/>
      </dsp:nvSpPr>
      <dsp:spPr>
        <a:xfrm>
          <a:off x="1057183" y="1145944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Collect:</a:t>
          </a:r>
          <a:r>
            <a:rPr lang="en-US" sz="2200" b="0" i="0" kern="1200" baseline="0" dirty="0"/>
            <a:t> Acquire and clean industry-standard datasets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(e.g., Amazon/Yelp/</a:t>
          </a:r>
          <a:r>
            <a:rPr lang="en-IN" sz="2200" b="0" i="0" kern="1200" baseline="0" dirty="0"/>
            <a:t>Kaggle</a:t>
          </a:r>
          <a:r>
            <a:rPr lang="en-US" sz="2200" b="0" i="0" kern="1200" baseline="0" dirty="0"/>
            <a:t>).</a:t>
          </a:r>
          <a:endParaRPr lang="en-US" sz="2200" kern="1200" dirty="0"/>
        </a:p>
      </dsp:txBody>
      <dsp:txXfrm>
        <a:off x="1057183" y="1145944"/>
        <a:ext cx="10158051" cy="915310"/>
      </dsp:txXfrm>
    </dsp:sp>
    <dsp:sp modelId="{454475B4-CC84-4689-A906-606BC9BCB4A9}">
      <dsp:nvSpPr>
        <dsp:cNvPr id="0" name=""/>
        <dsp:cNvSpPr/>
      </dsp:nvSpPr>
      <dsp:spPr>
        <a:xfrm>
          <a:off x="0" y="2290082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3D328-2324-4B85-B1F5-8B976D4D10A0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E6DBC-4802-418F-8C1A-9586CFC6A4C0}">
      <dsp:nvSpPr>
        <dsp:cNvPr id="0" name=""/>
        <dsp:cNvSpPr/>
      </dsp:nvSpPr>
      <dsp:spPr>
        <a:xfrm>
          <a:off x="1057183" y="2290082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Implement:</a:t>
          </a:r>
          <a:r>
            <a:rPr lang="en-US" sz="2200" b="0" i="0" kern="1200" baseline="0"/>
            <a:t> Develop models using transformer-based architectures like BERT and RoBERTa.</a:t>
          </a:r>
          <a:endParaRPr lang="en-US" sz="2200" kern="1200"/>
        </a:p>
      </dsp:txBody>
      <dsp:txXfrm>
        <a:off x="1057183" y="2290082"/>
        <a:ext cx="10158051" cy="915310"/>
      </dsp:txXfrm>
    </dsp:sp>
    <dsp:sp modelId="{5545C008-445D-4D6C-B454-8D32C21AAD0A}">
      <dsp:nvSpPr>
        <dsp:cNvPr id="0" name=""/>
        <dsp:cNvSpPr/>
      </dsp:nvSpPr>
      <dsp:spPr>
        <a:xfrm>
          <a:off x="0" y="3434221"/>
          <a:ext cx="11215234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713FC4-1224-4C7D-BDCA-E39B56C94324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63BBAD-47EB-4082-A8B3-D1CB5D59F036}">
      <dsp:nvSpPr>
        <dsp:cNvPr id="0" name=""/>
        <dsp:cNvSpPr/>
      </dsp:nvSpPr>
      <dsp:spPr>
        <a:xfrm>
          <a:off x="1057183" y="3434221"/>
          <a:ext cx="10158051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/>
            <a:t>Validate:</a:t>
          </a:r>
          <a:r>
            <a:rPr lang="en-US" sz="2200" b="0" i="0" kern="1200" baseline="0" dirty="0"/>
            <a:t> Evaluate reliability using Precision, Recall, and F1-score benchmarks.</a:t>
          </a:r>
          <a:endParaRPr lang="en-US" sz="2200" kern="1200" dirty="0"/>
        </a:p>
      </dsp:txBody>
      <dsp:txXfrm>
        <a:off x="1057183" y="3434221"/>
        <a:ext cx="10158051" cy="915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970F7A-CBE8-4447-B5B7-8DDEA2335DAE}">
      <dsp:nvSpPr>
        <dsp:cNvPr id="0" name=""/>
        <dsp:cNvSpPr/>
      </dsp:nvSpPr>
      <dsp:spPr>
        <a:xfrm>
          <a:off x="0" y="53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77FC3-841E-47E1-8B38-FA2A34A1F458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A06036-F164-4399-B79F-CEAAE5F57E47}">
      <dsp:nvSpPr>
        <dsp:cNvPr id="0" name=""/>
        <dsp:cNvSpPr/>
      </dsp:nvSpPr>
      <dsp:spPr>
        <a:xfrm>
          <a:off x="1435590" y="53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Design Philosophy:</a:t>
          </a:r>
          <a:r>
            <a:rPr lang="en-US" sz="2400" b="0" i="0" kern="1200" baseline="0"/>
            <a:t> Design Science Research methodology, focusing on developing a technical artifact to solve e-commerce fraud.</a:t>
          </a:r>
          <a:endParaRPr lang="en-US" sz="2400" kern="1200"/>
        </a:p>
      </dsp:txBody>
      <dsp:txXfrm>
        <a:off x="1435590" y="531"/>
        <a:ext cx="9779644" cy="1242935"/>
      </dsp:txXfrm>
    </dsp:sp>
    <dsp:sp modelId="{F97790D1-1CC5-4C44-89AA-C2CEB8C51D64}">
      <dsp:nvSpPr>
        <dsp:cNvPr id="0" name=""/>
        <dsp:cNvSpPr/>
      </dsp:nvSpPr>
      <dsp:spPr>
        <a:xfrm>
          <a:off x="0" y="1554201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C39D8-3578-4772-BD7D-F5F47DB0766B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4CEEE-DC2A-4982-9DB2-E6371693FF85}">
      <dsp:nvSpPr>
        <dsp:cNvPr id="0" name=""/>
        <dsp:cNvSpPr/>
      </dsp:nvSpPr>
      <dsp:spPr>
        <a:xfrm>
          <a:off x="1435590" y="1554201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Method Choice:</a:t>
          </a:r>
          <a:r>
            <a:rPr lang="en-US" sz="2400" b="0" i="0" kern="1200" baseline="0"/>
            <a:t> A quantitative approach is selected to analyze massive datasets and identify subtle linguistic anomalies.</a:t>
          </a:r>
          <a:endParaRPr lang="en-US" sz="2400" kern="1200"/>
        </a:p>
      </dsp:txBody>
      <dsp:txXfrm>
        <a:off x="1435590" y="1554201"/>
        <a:ext cx="9779644" cy="1242935"/>
      </dsp:txXfrm>
    </dsp:sp>
    <dsp:sp modelId="{936BE6BD-8ECD-4758-8640-F42125EBEA0E}">
      <dsp:nvSpPr>
        <dsp:cNvPr id="0" name=""/>
        <dsp:cNvSpPr/>
      </dsp:nvSpPr>
      <dsp:spPr>
        <a:xfrm>
          <a:off x="0" y="3107870"/>
          <a:ext cx="11215234" cy="124293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E0D2C-9565-4032-B65B-DD1BF4FB99BB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FB6BC-07C1-490D-AD58-EC9A70857CA1}">
      <dsp:nvSpPr>
        <dsp:cNvPr id="0" name=""/>
        <dsp:cNvSpPr/>
      </dsp:nvSpPr>
      <dsp:spPr>
        <a:xfrm>
          <a:off x="1435590" y="3107870"/>
          <a:ext cx="9779644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/>
            <a:t>Justification:</a:t>
          </a:r>
          <a:r>
            <a:rPr lang="en-US" sz="2400" b="0" i="0" kern="1200" baseline="0"/>
            <a:t> Automated ML models can learn from labeled data far more effectively than manual moderation or rule-based systems.</a:t>
          </a:r>
          <a:endParaRPr lang="en-US" sz="2400" kern="1200"/>
        </a:p>
      </dsp:txBody>
      <dsp:txXfrm>
        <a:off x="1435590" y="3107870"/>
        <a:ext cx="9779644" cy="124293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117840-EA79-46A4-8A93-047B0C926A12}">
      <dsp:nvSpPr>
        <dsp:cNvPr id="0" name=""/>
        <dsp:cNvSpPr/>
      </dsp:nvSpPr>
      <dsp:spPr>
        <a:xfrm>
          <a:off x="0" y="244998"/>
          <a:ext cx="5184437" cy="1351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/>
            <a:t>Data Sources:</a:t>
          </a:r>
          <a:r>
            <a:rPr lang="en-US" sz="2000" b="0" i="0" kern="1200" baseline="0" dirty="0"/>
            <a:t> Publicly available Amazon Review and Yelp Open Datasets.</a:t>
          </a:r>
          <a:endParaRPr lang="en-US" sz="2000" kern="1200" dirty="0"/>
        </a:p>
      </dsp:txBody>
      <dsp:txXfrm>
        <a:off x="65967" y="310965"/>
        <a:ext cx="5052503" cy="1219416"/>
      </dsp:txXfrm>
    </dsp:sp>
    <dsp:sp modelId="{D7B4D39A-E65A-4F99-9B21-CBA02ABC10D7}">
      <dsp:nvSpPr>
        <dsp:cNvPr id="0" name=""/>
        <dsp:cNvSpPr/>
      </dsp:nvSpPr>
      <dsp:spPr>
        <a:xfrm>
          <a:off x="0" y="1653949"/>
          <a:ext cx="5184437" cy="1351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Preprocessing:</a:t>
          </a:r>
          <a:r>
            <a:rPr lang="en-US" sz="2000" b="0" i="0" kern="1200" baseline="0"/>
            <a:t> Includes tokenization, stop-word removal, and text normalization .</a:t>
          </a:r>
          <a:endParaRPr lang="en-US" sz="2000" kern="1200"/>
        </a:p>
      </dsp:txBody>
      <dsp:txXfrm>
        <a:off x="65967" y="1719916"/>
        <a:ext cx="5052503" cy="1219416"/>
      </dsp:txXfrm>
    </dsp:sp>
    <dsp:sp modelId="{E51A60FD-D166-4553-A375-274D3939956E}">
      <dsp:nvSpPr>
        <dsp:cNvPr id="0" name=""/>
        <dsp:cNvSpPr/>
      </dsp:nvSpPr>
      <dsp:spPr>
        <a:xfrm>
          <a:off x="0" y="3062899"/>
          <a:ext cx="5184437" cy="1351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/>
            <a:t>Evaluation Metrics:</a:t>
          </a:r>
          <a:r>
            <a:rPr lang="en-US" sz="2000" b="0" i="0" kern="1200" baseline="0" dirty="0"/>
            <a:t> The system's performance will be measured by its ability to minimize "False Positives" using F1-score and Accuracy benchmarks[3].</a:t>
          </a:r>
          <a:endParaRPr lang="en-US" sz="2000" kern="1200" dirty="0"/>
        </a:p>
      </dsp:txBody>
      <dsp:txXfrm>
        <a:off x="65967" y="3128866"/>
        <a:ext cx="5052503" cy="12194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59618-63D0-4BD0-9078-844CD82AAE2B}">
      <dsp:nvSpPr>
        <dsp:cNvPr id="0" name=""/>
        <dsp:cNvSpPr/>
      </dsp:nvSpPr>
      <dsp:spPr>
        <a:xfrm>
          <a:off x="0" y="35142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B91795-E931-47D5-87A1-A31486FDADE2}">
      <dsp:nvSpPr>
        <dsp:cNvPr id="0" name=""/>
        <dsp:cNvSpPr/>
      </dsp:nvSpPr>
      <dsp:spPr>
        <a:xfrm>
          <a:off x="259221" y="14478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b="1" kern="1200" dirty="0"/>
            <a:t>Planning:</a:t>
          </a:r>
          <a:r>
            <a:rPr lang="en-IN" sz="1400" kern="1200" dirty="0"/>
            <a:t> A 6-month timeline structured around 6 key phases.</a:t>
          </a:r>
          <a:endParaRPr lang="en-US" sz="1400" kern="1200" dirty="0"/>
        </a:p>
      </dsp:txBody>
      <dsp:txXfrm>
        <a:off x="279396" y="164959"/>
        <a:ext cx="3588755" cy="372930"/>
      </dsp:txXfrm>
    </dsp:sp>
    <dsp:sp modelId="{2498B525-1A3A-406B-B465-0DC4D0A32F12}">
      <dsp:nvSpPr>
        <dsp:cNvPr id="0" name=""/>
        <dsp:cNvSpPr/>
      </dsp:nvSpPr>
      <dsp:spPr>
        <a:xfrm>
          <a:off x="0" y="98646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848E7-0F25-41E7-BAB1-A4B7DB3217D7}">
      <dsp:nvSpPr>
        <dsp:cNvPr id="0" name=""/>
        <dsp:cNvSpPr/>
      </dsp:nvSpPr>
      <dsp:spPr>
        <a:xfrm>
          <a:off x="259221" y="77982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Literature Review</a:t>
          </a:r>
          <a:endParaRPr lang="en-US" sz="1400" kern="1200"/>
        </a:p>
      </dsp:txBody>
      <dsp:txXfrm>
        <a:off x="279396" y="799999"/>
        <a:ext cx="3588755" cy="372930"/>
      </dsp:txXfrm>
    </dsp:sp>
    <dsp:sp modelId="{B8966FE1-D827-4C19-AD06-C4E83E683E44}">
      <dsp:nvSpPr>
        <dsp:cNvPr id="0" name=""/>
        <dsp:cNvSpPr/>
      </dsp:nvSpPr>
      <dsp:spPr>
        <a:xfrm>
          <a:off x="0" y="162150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14ABC-C154-4EAF-96C2-CC5F6A58C744}">
      <dsp:nvSpPr>
        <dsp:cNvPr id="0" name=""/>
        <dsp:cNvSpPr/>
      </dsp:nvSpPr>
      <dsp:spPr>
        <a:xfrm>
          <a:off x="259221" y="141486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Dataset Collection</a:t>
          </a:r>
          <a:endParaRPr lang="en-US" sz="1400" kern="1200"/>
        </a:p>
      </dsp:txBody>
      <dsp:txXfrm>
        <a:off x="279396" y="1435039"/>
        <a:ext cx="3588755" cy="372930"/>
      </dsp:txXfrm>
    </dsp:sp>
    <dsp:sp modelId="{C43B17BD-5A58-44B2-AA6A-B53CABAD6DEE}">
      <dsp:nvSpPr>
        <dsp:cNvPr id="0" name=""/>
        <dsp:cNvSpPr/>
      </dsp:nvSpPr>
      <dsp:spPr>
        <a:xfrm>
          <a:off x="0" y="225654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89FC2-C921-4200-AC6E-F283AC690297}">
      <dsp:nvSpPr>
        <dsp:cNvPr id="0" name=""/>
        <dsp:cNvSpPr/>
      </dsp:nvSpPr>
      <dsp:spPr>
        <a:xfrm>
          <a:off x="259221" y="204990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Data Preprocessing</a:t>
          </a:r>
          <a:endParaRPr lang="en-US" sz="1400" kern="1200" dirty="0"/>
        </a:p>
      </dsp:txBody>
      <dsp:txXfrm>
        <a:off x="279396" y="2070079"/>
        <a:ext cx="3588755" cy="372930"/>
      </dsp:txXfrm>
    </dsp:sp>
    <dsp:sp modelId="{2CF7B94A-85F9-4458-91ED-3E505D57132B}">
      <dsp:nvSpPr>
        <dsp:cNvPr id="0" name=""/>
        <dsp:cNvSpPr/>
      </dsp:nvSpPr>
      <dsp:spPr>
        <a:xfrm>
          <a:off x="0" y="289158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009F3-87A0-439F-A9D1-71B31B311BBA}">
      <dsp:nvSpPr>
        <dsp:cNvPr id="0" name=""/>
        <dsp:cNvSpPr/>
      </dsp:nvSpPr>
      <dsp:spPr>
        <a:xfrm>
          <a:off x="259221" y="268494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Model Development</a:t>
          </a:r>
          <a:endParaRPr lang="en-US" sz="1400" kern="1200"/>
        </a:p>
      </dsp:txBody>
      <dsp:txXfrm>
        <a:off x="279396" y="2705119"/>
        <a:ext cx="3588755" cy="372930"/>
      </dsp:txXfrm>
    </dsp:sp>
    <dsp:sp modelId="{40235B26-2A3B-4BF7-AB78-398635EF59E8}">
      <dsp:nvSpPr>
        <dsp:cNvPr id="0" name=""/>
        <dsp:cNvSpPr/>
      </dsp:nvSpPr>
      <dsp:spPr>
        <a:xfrm>
          <a:off x="0" y="352662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6EC7F7-622F-4559-97D7-74DCB7CFECC8}">
      <dsp:nvSpPr>
        <dsp:cNvPr id="0" name=""/>
        <dsp:cNvSpPr/>
      </dsp:nvSpPr>
      <dsp:spPr>
        <a:xfrm>
          <a:off x="259221" y="331998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Evaluation</a:t>
          </a:r>
          <a:endParaRPr lang="en-US" sz="1400" kern="1200"/>
        </a:p>
      </dsp:txBody>
      <dsp:txXfrm>
        <a:off x="279396" y="3340159"/>
        <a:ext cx="3588755" cy="372930"/>
      </dsp:txXfrm>
    </dsp:sp>
    <dsp:sp modelId="{B0DBD36C-BAE4-42FD-96D4-1F210F9B0999}">
      <dsp:nvSpPr>
        <dsp:cNvPr id="0" name=""/>
        <dsp:cNvSpPr/>
      </dsp:nvSpPr>
      <dsp:spPr>
        <a:xfrm>
          <a:off x="0" y="4161664"/>
          <a:ext cx="5184437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A1734D-ACC4-454C-BD3A-6A8FEAAB25D9}">
      <dsp:nvSpPr>
        <dsp:cNvPr id="0" name=""/>
        <dsp:cNvSpPr/>
      </dsp:nvSpPr>
      <dsp:spPr>
        <a:xfrm>
          <a:off x="259221" y="3955024"/>
          <a:ext cx="3629105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/>
            <a:t>Final Report</a:t>
          </a:r>
          <a:endParaRPr lang="en-US" sz="1400" kern="1200"/>
        </a:p>
      </dsp:txBody>
      <dsp:txXfrm>
        <a:off x="279396" y="3975199"/>
        <a:ext cx="3588755" cy="37293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3C2FFB-55A7-407A-A637-669A1B304945}">
      <dsp:nvSpPr>
        <dsp:cNvPr id="0" name=""/>
        <dsp:cNvSpPr/>
      </dsp:nvSpPr>
      <dsp:spPr>
        <a:xfrm>
          <a:off x="0" y="314883"/>
          <a:ext cx="5184437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E46AF-4FC0-4589-8B28-72C4A5C916D9}">
      <dsp:nvSpPr>
        <dsp:cNvPr id="0" name=""/>
        <dsp:cNvSpPr/>
      </dsp:nvSpPr>
      <dsp:spPr>
        <a:xfrm>
          <a:off x="259221" y="4923"/>
          <a:ext cx="3629105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software:</a:t>
          </a:r>
          <a:endParaRPr lang="en-US" sz="2100" kern="1200"/>
        </a:p>
      </dsp:txBody>
      <dsp:txXfrm>
        <a:off x="289483" y="35185"/>
        <a:ext cx="3568581" cy="559396"/>
      </dsp:txXfrm>
    </dsp:sp>
    <dsp:sp modelId="{0F87D201-D006-4F5F-A0F7-DD1EEDE090E8}">
      <dsp:nvSpPr>
        <dsp:cNvPr id="0" name=""/>
        <dsp:cNvSpPr/>
      </dsp:nvSpPr>
      <dsp:spPr>
        <a:xfrm>
          <a:off x="0" y="1267443"/>
          <a:ext cx="5184437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FFDDDD-D953-451E-8480-F56350DBC4F3}">
      <dsp:nvSpPr>
        <dsp:cNvPr id="0" name=""/>
        <dsp:cNvSpPr/>
      </dsp:nvSpPr>
      <dsp:spPr>
        <a:xfrm>
          <a:off x="259221" y="957483"/>
          <a:ext cx="3629105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Python</a:t>
          </a:r>
          <a:endParaRPr lang="en-US" sz="2100" kern="1200"/>
        </a:p>
      </dsp:txBody>
      <dsp:txXfrm>
        <a:off x="289483" y="987745"/>
        <a:ext cx="3568581" cy="559396"/>
      </dsp:txXfrm>
    </dsp:sp>
    <dsp:sp modelId="{2B90D199-424D-4325-A123-6B666D0962B1}">
      <dsp:nvSpPr>
        <dsp:cNvPr id="0" name=""/>
        <dsp:cNvSpPr/>
      </dsp:nvSpPr>
      <dsp:spPr>
        <a:xfrm>
          <a:off x="0" y="2220004"/>
          <a:ext cx="5184437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7781B-A1F7-47DE-BB9D-A23482AE7747}">
      <dsp:nvSpPr>
        <dsp:cNvPr id="0" name=""/>
        <dsp:cNvSpPr/>
      </dsp:nvSpPr>
      <dsp:spPr>
        <a:xfrm>
          <a:off x="259221" y="1910044"/>
          <a:ext cx="3629105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Scikit-learn</a:t>
          </a:r>
          <a:endParaRPr lang="en-US" sz="2100" kern="1200"/>
        </a:p>
      </dsp:txBody>
      <dsp:txXfrm>
        <a:off x="289483" y="1940306"/>
        <a:ext cx="3568581" cy="559396"/>
      </dsp:txXfrm>
    </dsp:sp>
    <dsp:sp modelId="{6EF3889A-078F-46BA-9349-64D97224AFDE}">
      <dsp:nvSpPr>
        <dsp:cNvPr id="0" name=""/>
        <dsp:cNvSpPr/>
      </dsp:nvSpPr>
      <dsp:spPr>
        <a:xfrm>
          <a:off x="0" y="3172564"/>
          <a:ext cx="5184437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AE0C14-F015-493D-8B70-3C9AC60B6D65}">
      <dsp:nvSpPr>
        <dsp:cNvPr id="0" name=""/>
        <dsp:cNvSpPr/>
      </dsp:nvSpPr>
      <dsp:spPr>
        <a:xfrm>
          <a:off x="259221" y="2862604"/>
          <a:ext cx="3629105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TensorFlow / PyTorch</a:t>
          </a:r>
          <a:endParaRPr lang="en-US" sz="2100" kern="1200"/>
        </a:p>
      </dsp:txBody>
      <dsp:txXfrm>
        <a:off x="289483" y="2892866"/>
        <a:ext cx="3568581" cy="559396"/>
      </dsp:txXfrm>
    </dsp:sp>
    <dsp:sp modelId="{878FE54C-C397-4EF4-ABDE-13B58BAC2D72}">
      <dsp:nvSpPr>
        <dsp:cNvPr id="0" name=""/>
        <dsp:cNvSpPr/>
      </dsp:nvSpPr>
      <dsp:spPr>
        <a:xfrm>
          <a:off x="0" y="4125124"/>
          <a:ext cx="5184437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9A6115-E88B-4B6D-8130-B82D6F170AE0}">
      <dsp:nvSpPr>
        <dsp:cNvPr id="0" name=""/>
        <dsp:cNvSpPr/>
      </dsp:nvSpPr>
      <dsp:spPr>
        <a:xfrm>
          <a:off x="259221" y="3815164"/>
          <a:ext cx="3629105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72" tIns="0" rIns="137172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100" kern="1200"/>
            <a:t>NLTK / SpaCy</a:t>
          </a:r>
          <a:endParaRPr lang="en-US" sz="2100" kern="1200"/>
        </a:p>
      </dsp:txBody>
      <dsp:txXfrm>
        <a:off x="289483" y="3845426"/>
        <a:ext cx="3568581" cy="55939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69EFEF-ABD0-439E-9505-876B0F320396}">
      <dsp:nvSpPr>
        <dsp:cNvPr id="0" name=""/>
        <dsp:cNvSpPr/>
      </dsp:nvSpPr>
      <dsp:spPr>
        <a:xfrm>
          <a:off x="0" y="1900"/>
          <a:ext cx="7694310" cy="9632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7069A-49A9-47FE-9AD4-FA28E9CCDF6D}">
      <dsp:nvSpPr>
        <dsp:cNvPr id="0" name=""/>
        <dsp:cNvSpPr/>
      </dsp:nvSpPr>
      <dsp:spPr>
        <a:xfrm>
          <a:off x="291372" y="218624"/>
          <a:ext cx="529769" cy="529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B32A3-2695-4C6A-B0D0-D66C244CD04E}">
      <dsp:nvSpPr>
        <dsp:cNvPr id="0" name=""/>
        <dsp:cNvSpPr/>
      </dsp:nvSpPr>
      <dsp:spPr>
        <a:xfrm>
          <a:off x="1112514" y="1900"/>
          <a:ext cx="6581795" cy="96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40" tIns="101940" rIns="101940" bIns="101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b="1" kern="1200"/>
            <a:t>Impact:</a:t>
          </a:r>
          <a:endParaRPr lang="en-US" sz="2200" kern="1200"/>
        </a:p>
      </dsp:txBody>
      <dsp:txXfrm>
        <a:off x="1112514" y="1900"/>
        <a:ext cx="6581795" cy="963216"/>
      </dsp:txXfrm>
    </dsp:sp>
    <dsp:sp modelId="{AE856646-DF82-42B6-93F9-FD36D8CD4899}">
      <dsp:nvSpPr>
        <dsp:cNvPr id="0" name=""/>
        <dsp:cNvSpPr/>
      </dsp:nvSpPr>
      <dsp:spPr>
        <a:xfrm>
          <a:off x="0" y="1205921"/>
          <a:ext cx="7694310" cy="9632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CED62-B033-442A-9667-B1B93FD86DA2}">
      <dsp:nvSpPr>
        <dsp:cNvPr id="0" name=""/>
        <dsp:cNvSpPr/>
      </dsp:nvSpPr>
      <dsp:spPr>
        <a:xfrm>
          <a:off x="291372" y="1422644"/>
          <a:ext cx="529769" cy="529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706C72-F445-497C-ADE7-451551E080D5}">
      <dsp:nvSpPr>
        <dsp:cNvPr id="0" name=""/>
        <dsp:cNvSpPr/>
      </dsp:nvSpPr>
      <dsp:spPr>
        <a:xfrm>
          <a:off x="1112514" y="1205921"/>
          <a:ext cx="6581795" cy="96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40" tIns="101940" rIns="101940" bIns="101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Enhances trust in online platforms.</a:t>
          </a:r>
          <a:endParaRPr lang="en-US" sz="2200" kern="1200"/>
        </a:p>
      </dsp:txBody>
      <dsp:txXfrm>
        <a:off x="1112514" y="1205921"/>
        <a:ext cx="6581795" cy="963216"/>
      </dsp:txXfrm>
    </dsp:sp>
    <dsp:sp modelId="{7441C27E-7F0F-46EA-9DF6-8690554D4F57}">
      <dsp:nvSpPr>
        <dsp:cNvPr id="0" name=""/>
        <dsp:cNvSpPr/>
      </dsp:nvSpPr>
      <dsp:spPr>
        <a:xfrm>
          <a:off x="0" y="2409941"/>
          <a:ext cx="7694310" cy="9632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9330F-B012-4B0E-89F4-053E988FF46F}">
      <dsp:nvSpPr>
        <dsp:cNvPr id="0" name=""/>
        <dsp:cNvSpPr/>
      </dsp:nvSpPr>
      <dsp:spPr>
        <a:xfrm>
          <a:off x="291372" y="2626665"/>
          <a:ext cx="529769" cy="529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DA98-C796-4E99-93F6-999A65FE310C}">
      <dsp:nvSpPr>
        <dsp:cNvPr id="0" name=""/>
        <dsp:cNvSpPr/>
      </dsp:nvSpPr>
      <dsp:spPr>
        <a:xfrm>
          <a:off x="1112514" y="2409941"/>
          <a:ext cx="6581795" cy="96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40" tIns="101940" rIns="101940" bIns="101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Supports consumers in decision-making.</a:t>
          </a:r>
          <a:endParaRPr lang="en-US" sz="2200" kern="1200"/>
        </a:p>
      </dsp:txBody>
      <dsp:txXfrm>
        <a:off x="1112514" y="2409941"/>
        <a:ext cx="6581795" cy="963216"/>
      </dsp:txXfrm>
    </dsp:sp>
    <dsp:sp modelId="{F45196D1-0752-47C9-86E5-2C5CE2119A7C}">
      <dsp:nvSpPr>
        <dsp:cNvPr id="0" name=""/>
        <dsp:cNvSpPr/>
      </dsp:nvSpPr>
      <dsp:spPr>
        <a:xfrm>
          <a:off x="0" y="3613962"/>
          <a:ext cx="7694310" cy="9632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B151A4-89B0-43B0-98DA-754C08874C89}">
      <dsp:nvSpPr>
        <dsp:cNvPr id="0" name=""/>
        <dsp:cNvSpPr/>
      </dsp:nvSpPr>
      <dsp:spPr>
        <a:xfrm>
          <a:off x="291372" y="3830685"/>
          <a:ext cx="529769" cy="5297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18768D-C0F5-43EF-A107-F66190D5AA6B}">
      <dsp:nvSpPr>
        <dsp:cNvPr id="0" name=""/>
        <dsp:cNvSpPr/>
      </dsp:nvSpPr>
      <dsp:spPr>
        <a:xfrm>
          <a:off x="1112514" y="3613962"/>
          <a:ext cx="6581795" cy="963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40" tIns="101940" rIns="101940" bIns="10194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200" kern="1200"/>
            <a:t>Helps businesses maintain credibility</a:t>
          </a:r>
          <a:endParaRPr lang="en-US" sz="2200" kern="1200"/>
        </a:p>
      </dsp:txBody>
      <dsp:txXfrm>
        <a:off x="1112514" y="3613962"/>
        <a:ext cx="6581795" cy="9632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3/23/2026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3/23/2026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Click icon to add picture</a:t>
            </a:r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1418253"/>
            <a:ext cx="11125200" cy="1427584"/>
          </a:xfrm>
        </p:spPr>
        <p:txBody>
          <a:bodyPr wrap="square" anchor="t">
            <a:normAutofit/>
          </a:bodyPr>
          <a:lstStyle/>
          <a:p>
            <a:pPr algn="ctr"/>
            <a:r>
              <a:rPr lang="en-IN" sz="4000" dirty="0"/>
              <a:t>An AI-Driven Framework for Deceptive Online Review Detection Using Machine Learning</a:t>
            </a:r>
            <a:endParaRPr lang="en-US" sz="4000" dirty="0"/>
          </a:p>
        </p:txBody>
      </p:sp>
      <p:sp>
        <p:nvSpPr>
          <p:cNvPr id="10" name="Slide Number Placeholder 3">
            <a:extLst>
              <a:ext uri="{FF2B5EF4-FFF2-40B4-BE49-F238E27FC236}">
                <a16:creationId xmlns:a16="http://schemas.microsoft.com/office/drawing/2014/main" id="{C1EA3D2B-C361-C39A-2B8D-E02235E8F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 dirty="0"/>
          </a:p>
        </p:txBody>
      </p:sp>
      <p:graphicFrame>
        <p:nvGraphicFramePr>
          <p:cNvPr id="12" name="Rectangle 1">
            <a:extLst>
              <a:ext uri="{FF2B5EF4-FFF2-40B4-BE49-F238E27FC236}">
                <a16:creationId xmlns:a16="http://schemas.microsoft.com/office/drawing/2014/main" id="{7FEBFA4A-B39F-B63A-9FAE-FCBD3D5554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1705504"/>
              </p:ext>
            </p:extLst>
          </p:nvPr>
        </p:nvGraphicFramePr>
        <p:xfrm>
          <a:off x="443365" y="3428999"/>
          <a:ext cx="11215235" cy="2886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BD8413-C238-49D7-A4E1-E8FEF1811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681037"/>
            <a:ext cx="11214100" cy="754030"/>
          </a:xfrm>
        </p:spPr>
        <p:txBody>
          <a:bodyPr wrap="square" anchor="t">
            <a:normAutofit/>
          </a:bodyPr>
          <a:lstStyle/>
          <a:p>
            <a:r>
              <a:rPr lang="en-IN" sz="4400" dirty="0"/>
              <a:t>Introduction</a:t>
            </a:r>
            <a:endParaRPr lang="en-US" sz="4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24BF10-2B55-43AB-9F77-F1A141038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95F4DE-39B7-4CE2-BC1E-8B8AE662A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2537927"/>
            <a:ext cx="11215235" cy="3639036"/>
          </a:xfrm>
        </p:spPr>
        <p:txBody>
          <a:bodyPr>
            <a:normAutofit/>
          </a:bodyPr>
          <a:lstStyle/>
          <a:p>
            <a:pPr algn="just"/>
            <a:r>
              <a:rPr lang="en-IN" dirty="0"/>
              <a:t>Online reviews play a crucial role in influencing customer purchasing decisions in digital platforms such as e-commerce websites. However, the increasing presence of fake or deceptive reviews has become a major concern. These reviews mislead consumers and reduce trust in online systems[2].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79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763989"/>
            <a:ext cx="1116965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Research Context and Background 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164AB7D-C67B-09EA-7CDE-CB07FBA090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30588" y="1600200"/>
            <a:ext cx="5184437" cy="4400550"/>
          </a:xfrm>
          <a:prstGeom prst="rect">
            <a:avLst/>
          </a:prstGeom>
        </p:spPr>
      </p:pic>
      <p:graphicFrame>
        <p:nvGraphicFramePr>
          <p:cNvPr id="9" name="Rectangle 2">
            <a:extLst>
              <a:ext uri="{FF2B5EF4-FFF2-40B4-BE49-F238E27FC236}">
                <a16:creationId xmlns:a16="http://schemas.microsoft.com/office/drawing/2014/main" id="{A660CABB-6028-CEEB-9CB7-2E4D19806C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54128653"/>
              </p:ext>
            </p:extLst>
          </p:nvPr>
        </p:nvGraphicFramePr>
        <p:xfrm>
          <a:off x="6474163" y="1517715"/>
          <a:ext cx="5184437" cy="465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80926D2-F25A-4E18-AE7C-7FE8EE766A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graphicEl>
                                              <a:dgm id="{580926D2-F25A-4E18-AE7C-7FE8EE766A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F2142A4-163F-46A5-9059-BF4CECA68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>
                                            <p:graphicEl>
                                              <a:dgm id="{DF2142A4-163F-46A5-9059-BF4CECA682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BE12E48-A8F8-4312-B710-0BD7CF11A1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graphicEl>
                                              <a:dgm id="{DBE12E48-A8F8-4312-B710-0BD7CF11A1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BB1F129-4174-457E-AF7D-F4FB7F5CE8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>
                                            <p:graphicEl>
                                              <a:dgm id="{1BB1F129-4174-457E-AF7D-F4FB7F5CE8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6D408031-DAC0-480D-BD09-FA02FA4022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>
                                            <p:graphicEl>
                                              <a:dgm id="{6D408031-DAC0-480D-BD09-FA02FA4022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1F7EF73F-AE8F-4C09-95B7-BAFD8F792C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>
                                            <p:graphicEl>
                                              <a:dgm id="{1F7EF73F-AE8F-4C09-95B7-BAFD8F792C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7F101D5-7DAD-4F12-99D8-DEAE82C64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graphicEl>
                                              <a:dgm id="{D7F101D5-7DAD-4F12-99D8-DEAE82C647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9B679CF-3A11-4AEC-83B7-DD4B823FA2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graphicEl>
                                              <a:dgm id="{C9B679CF-3A11-4AEC-83B7-DD4B823FA2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21FCC7D-2DE8-4F80-A2D1-89FBA90B8F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>
                                            <p:graphicEl>
                                              <a:dgm id="{021FCC7D-2DE8-4F80-A2D1-89FBA90B8F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D470E17-7604-4202-A393-8BC8886E1B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9">
                                            <p:graphicEl>
                                              <a:dgm id="{0D470E17-7604-4202-A393-8BC8886E1B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500F955-4308-4F39-A42F-A65C9CB9F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>
                                            <p:graphicEl>
                                              <a:dgm id="{8500F955-4308-4F39-A42F-A65C9CB9FC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41D6CD5A-625D-4479-ACF0-5D6D967856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>
                                            <p:graphicEl>
                                              <a:dgm id="{41D6CD5A-625D-4479-ACF0-5D6D967856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BD5F3-00C0-32E7-9AE2-13A72295D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542925"/>
            <a:ext cx="111252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Current Trends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C5AFD2-949E-655E-5A87-D5248251E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4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BCC489BC-2E91-1529-4A50-67EF229D93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78511395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490764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A6D81-C0C2-316B-DF44-70C72618A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542925"/>
            <a:ext cx="111252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Research Problem &amp; Literature Gap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7F757E1-3845-89A4-C9E6-4386567F5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FAE37496-C33F-F61E-793C-1C9DC4543E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087096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1220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36251E1-5B27-409E-9A90-D598B5B5B8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B36251E1-5B27-409E-9A90-D598B5B5B8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6D98912-1805-4BF6-B0E2-54F0D95D18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graphicEl>
                                              <a:dgm id="{C6D98912-1805-4BF6-B0E2-54F0D95D18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3550EC3-ECAF-43CE-AA50-847A440DA7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graphicEl>
                                              <a:dgm id="{E3550EC3-ECAF-43CE-AA50-847A440DA7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34FC8B8-B2D4-4CE3-B38D-A9D7992AD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graphicEl>
                                              <a:dgm id="{734FC8B8-B2D4-4CE3-B38D-A9D7992AD3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C7AE46A-2325-4B02-AF52-AB5E56993B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graphicEl>
                                              <a:dgm id="{3C7AE46A-2325-4B02-AF52-AB5E56993B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1AA79C3-E038-41E5-B013-88C649F863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graphicEl>
                                              <a:dgm id="{F1AA79C3-E038-41E5-B013-88C649F863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8526CE-15F4-4A95-9868-A66D3E1CBF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graphicEl>
                                              <a:dgm id="{178526CE-15F4-4A95-9868-A66D3E1CBF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475F485-AF5D-4248-AFF8-5924596E9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5475F485-AF5D-4248-AFF8-5924596E98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B9856C7-58E0-4689-937C-66AE7C67BD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graphicEl>
                                              <a:dgm id="{AB9856C7-58E0-4689-937C-66AE7C67BD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51F4998-B5FC-4604-80D7-C745450BA9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graphicEl>
                                              <a:dgm id="{D51F4998-B5FC-4604-80D7-C745450BA9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4541311-DC29-4A77-9CF1-182D93CE2A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graphicEl>
                                              <a:dgm id="{04541311-DC29-4A77-9CF1-182D93CE2A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D9D605E-C45A-4655-8819-7222681FF0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graphicEl>
                                              <a:dgm id="{FD9D605E-C45A-4655-8819-7222681FF0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9BD08-2025-B639-A566-385426771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Autofit/>
          </a:bodyPr>
          <a:lstStyle/>
          <a:p>
            <a:r>
              <a:rPr lang="en-IN" sz="3600" dirty="0"/>
              <a:t>Literature Review Summary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FE0754-8D36-1B60-AB80-652595E8A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6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B4B3A679-7FAD-9E6E-29A4-8BF04DAD56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7174290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4205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BBE1F475-FA41-46B0-922E-796E28A900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BBE1F475-FA41-46B0-922E-796E28A900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AFAB7F-F063-4734-9336-E3DC0A910C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graphicEl>
                                              <a:dgm id="{50AFAB7F-F063-4734-9336-E3DC0A910C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C58A2AA-CA4F-4191-80CA-600209DB4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graphicEl>
                                              <a:dgm id="{7C58A2AA-CA4F-4191-80CA-600209DB4D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3B75C4F-C7E0-4FC1-A58B-75565CE885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graphicEl>
                                              <a:dgm id="{D3B75C4F-C7E0-4FC1-A58B-75565CE885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59D3DF9-7AA9-4C0B-A7C6-10A8977ACF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graphicEl>
                                              <a:dgm id="{259D3DF9-7AA9-4C0B-A7C6-10A8977ACF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3B29FF5-1E47-4563-B9AA-020D740B9A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graphicEl>
                                              <a:dgm id="{C3B29FF5-1E47-4563-B9AA-020D740B9A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1131468-5F66-46F7-A5E8-834974EA4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graphicEl>
                                              <a:dgm id="{51131468-5F66-46F7-A5E8-834974EA4C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8E44155-873C-4D3C-9E88-40A47CF592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08E44155-873C-4D3C-9E88-40A47CF592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284123D-D8C8-4593-B0A0-5138AADB2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graphicEl>
                                              <a:dgm id="{2284123D-D8C8-4593-B0A0-5138AADB25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2B60331-A0E8-4854-A04A-73D2A4B22F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graphicEl>
                                              <a:dgm id="{62B60331-A0E8-4854-A04A-73D2A4B22F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51C5CC6-5513-4261-A9C3-F47F94A973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graphicEl>
                                              <a:dgm id="{A51C5CC6-5513-4261-A9C3-F47F94A973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DB997DF8-8480-4275-AA05-8096AAA4C0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graphicEl>
                                              <a:dgm id="{DB997DF8-8480-4275-AA05-8096AAA4C0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B7E8C-1554-44B6-2C3D-287847D20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Research Aim and Objectives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88D2F3-0CFE-FA68-DB3F-705C4B942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7</a:t>
            </a:fld>
            <a:endParaRPr lang="en-US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21AD27-2D01-81FD-29D6-DC8EE3E21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>
            <a:normAutofit/>
          </a:bodyPr>
          <a:lstStyle/>
          <a:p>
            <a:r>
              <a:rPr lang="en-IN" b="1" dirty="0"/>
              <a:t>Primary Aim:</a:t>
            </a:r>
            <a:r>
              <a:rPr lang="en-IN" dirty="0"/>
              <a:t> To design and evaluate an AI-based system that integrates machine learning with </a:t>
            </a:r>
            <a:r>
              <a:rPr lang="en-IN" dirty="0" err="1"/>
              <a:t>behavioral</a:t>
            </a:r>
            <a:r>
              <a:rPr lang="en-IN" dirty="0"/>
              <a:t> </a:t>
            </a:r>
            <a:r>
              <a:rPr lang="en-IN" dirty="0" err="1"/>
              <a:t>modeling</a:t>
            </a:r>
            <a:r>
              <a:rPr lang="en-IN" dirty="0"/>
              <a:t> to detect fake online reviews[4],[7].</a:t>
            </a:r>
          </a:p>
        </p:txBody>
      </p:sp>
    </p:spTree>
    <p:extLst>
      <p:ext uri="{BB962C8B-B14F-4D97-AF65-F5344CB8AC3E}">
        <p14:creationId xmlns:p14="http://schemas.microsoft.com/office/powerpoint/2010/main" val="1626066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48A85-7F6C-D25F-B03B-5FEF2DBEF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Smart Objectives: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FE1219D-E13B-3BA7-5820-A598E7922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44B8E906-DE0F-01AE-7F10-6E1713EA59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464673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78738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B5C794F-86E4-4903-B95C-46D5D785A2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1B5C794F-86E4-4903-B95C-46D5D785A2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8E8C7DC-0DC5-4081-8BCC-7F624B9217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graphicEl>
                                              <a:dgm id="{48E8C7DC-0DC5-4081-8BCC-7F624B9217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7796615-C7B0-439B-8D08-6739D0CB27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graphicEl>
                                              <a:dgm id="{17796615-C7B0-439B-8D08-6739D0CB27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0E3D213-8304-41E3-AAF0-04AAFF6885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graphicEl>
                                              <a:dgm id="{80E3D213-8304-41E3-AAF0-04AAFF6885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2614776-B89F-479E-874D-0BE1572D21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graphicEl>
                                              <a:dgm id="{12614776-B89F-479E-874D-0BE1572D21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268F452-D8C4-4F1C-B10D-78EF47679B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graphicEl>
                                              <a:dgm id="{9268F452-D8C4-4F1C-B10D-78EF47679B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54475B4-CC84-4689-A906-606BC9BCB4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graphicEl>
                                              <a:dgm id="{454475B4-CC84-4689-A906-606BC9BCB4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833D328-2324-4B85-B1F5-8B976D4D10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4833D328-2324-4B85-B1F5-8B976D4D10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ADE6DBC-4802-418F-8C1A-9586CFC6A4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graphicEl>
                                              <a:dgm id="{0ADE6DBC-4802-418F-8C1A-9586CFC6A4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713FC4-1224-4C7D-BDCA-E39B56C943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">
                                            <p:graphicEl>
                                              <a:dgm id="{21713FC4-1224-4C7D-BDCA-E39B56C943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545C008-445D-4D6C-B454-8D32C21AAD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7">
                                            <p:graphicEl>
                                              <a:dgm id="{5545C008-445D-4D6C-B454-8D32C21AAD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463BBAD-47EB-4082-A8B3-D1CB5D59F0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graphicEl>
                                              <a:dgm id="{1463BBAD-47EB-4082-A8B3-D1CB5D59F0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2C4C1-2569-7EE4-AC01-0D27C2C9B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Research Methodology &amp; Justification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E1EAB9-0A25-8604-97E5-4387E2BB1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C4BD5E4F-A7B3-4209-D397-34276CC8DF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681480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54344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E970F7A-CBE8-4447-B5B7-8DDEA2335D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3E970F7A-CBE8-4447-B5B7-8DDEA2335D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5377FC3-841E-47E1-8B38-FA2A34A1F4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graphicEl>
                                              <a:dgm id="{65377FC3-841E-47E1-8B38-FA2A34A1F45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0A06036-F164-4399-B79F-CEAAE5F57E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>
                                            <p:graphicEl>
                                              <a:dgm id="{C0A06036-F164-4399-B79F-CEAAE5F57E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0CC39D8-3578-4772-BD7D-F5F47DB076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>
                                            <p:graphicEl>
                                              <a:dgm id="{50CC39D8-3578-4772-BD7D-F5F47DB076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97790D1-1CC5-4C44-89AA-C2CEB8C51D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graphicEl>
                                              <a:dgm id="{F97790D1-1CC5-4C44-89AA-C2CEB8C51D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F64CEEE-DC2A-4982-9DB2-E6371693FF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graphicEl>
                                              <a:dgm id="{FF64CEEE-DC2A-4982-9DB2-E6371693FF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89E0D2C-9565-4032-B65B-DD1BF4FB99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>
                                            <p:graphicEl>
                                              <a:dgm id="{E89E0D2C-9565-4032-B65B-DD1BF4FB99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36BE6BD-8ECD-4758-8640-F42125EBEA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936BE6BD-8ECD-4758-8640-F42125EBEA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69FB6BC-07C1-490D-AD58-EC9A70857C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graphicEl>
                                              <a:dgm id="{169FB6BC-07C1-490D-AD58-EC9A70857C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90771-2945-F55D-E7D2-28F7ADDDD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Data Collection &amp; Evaluation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A80F5E-8AB3-66C0-52D7-C107F8909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10</a:t>
            </a:fld>
            <a:endParaRPr lang="en-US" noProof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887F21AD-A319-31AB-B8A6-2E8D106DF3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3400" y="1768509"/>
            <a:ext cx="5562600" cy="4099727"/>
          </a:xfrm>
          <a:prstGeom prst="rect">
            <a:avLst/>
          </a:prstGeom>
        </p:spPr>
      </p:pic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7FB22C09-D907-FF0E-4C72-196CCDDEBEC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94894001"/>
              </p:ext>
            </p:extLst>
          </p:nvPr>
        </p:nvGraphicFramePr>
        <p:xfrm>
          <a:off x="6474163" y="1517715"/>
          <a:ext cx="5184437" cy="465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6500792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61FEB-C35E-13DE-F8F1-54AEE6DCF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Project Planning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DD97CFC-5E56-CBD0-B77F-5714DA352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11</a:t>
            </a:fld>
            <a:endParaRPr lang="en-US" noProof="0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94FB7E32-9CA4-BEBC-E16F-4E3BDB527F8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4675" y="1828800"/>
            <a:ext cx="5521325" cy="4160018"/>
          </a:xfrm>
          <a:prstGeom prst="rect">
            <a:avLst/>
          </a:prstGeom>
        </p:spPr>
      </p:pic>
      <p:graphicFrame>
        <p:nvGraphicFramePr>
          <p:cNvPr id="11" name="Rectangle 4">
            <a:extLst>
              <a:ext uri="{FF2B5EF4-FFF2-40B4-BE49-F238E27FC236}">
                <a16:creationId xmlns:a16="http://schemas.microsoft.com/office/drawing/2014/main" id="{CCDF5196-BD55-D6AB-FA51-1C61B35DCDE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938257367"/>
              </p:ext>
            </p:extLst>
          </p:nvPr>
        </p:nvGraphicFramePr>
        <p:xfrm>
          <a:off x="6474163" y="1517715"/>
          <a:ext cx="5184437" cy="465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0446313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CD92A-AB83-BE50-CC6C-7083ADD28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Project Resources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7534B3-3C32-6818-80ED-1D1C9F8CC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12</a:t>
            </a:fld>
            <a:endParaRPr lang="en-US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629CC7-BB1D-F315-005B-A02031E088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/>
          <a:p>
            <a:r>
              <a:rPr lang="en-IN" dirty="0"/>
              <a:t>Hardware </a:t>
            </a:r>
          </a:p>
          <a:p>
            <a:r>
              <a:rPr lang="en-IN" dirty="0"/>
              <a:t>16GB RAM and GPU access.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B654B426-CD0D-782F-AE19-25C97C65FA2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88711441"/>
              </p:ext>
            </p:extLst>
          </p:nvPr>
        </p:nvGraphicFramePr>
        <p:xfrm>
          <a:off x="6474163" y="1517715"/>
          <a:ext cx="5184437" cy="4659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6883017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6D969-E905-88F4-3C8D-95E732CB9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Project Impact &amp; Limitations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71AB31-9693-DBCA-B1B1-52B9F6FE3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13</a:t>
            </a:fld>
            <a:endParaRPr lang="en-US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DEEEA12-F074-1613-7C15-9B8B3B8A0F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r>
              <a:rPr lang="en-IN" b="1" dirty="0"/>
              <a:t>Limitations:</a:t>
            </a:r>
            <a:endParaRPr lang="en-IN" dirty="0"/>
          </a:p>
          <a:p>
            <a:pPr lvl="0"/>
            <a:r>
              <a:rPr lang="en-IN" dirty="0"/>
              <a:t>Requires large datasets.</a:t>
            </a:r>
          </a:p>
          <a:p>
            <a:pPr lvl="0"/>
            <a:r>
              <a:rPr lang="en-IN" dirty="0"/>
              <a:t>High computational cost.</a:t>
            </a:r>
          </a:p>
          <a:p>
            <a:pPr lvl="0"/>
            <a:r>
              <a:rPr lang="en-IN" dirty="0"/>
              <a:t>Limited interpretability of deep learning models[8].</a:t>
            </a:r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E98B1107-619B-D65B-0929-FC13D315D0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8708985"/>
              </p:ext>
            </p:extLst>
          </p:nvPr>
        </p:nvGraphicFramePr>
        <p:xfrm>
          <a:off x="3964290" y="1444649"/>
          <a:ext cx="7694310" cy="4579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2865107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7A1E5-58A0-E2B8-C900-CA944D27A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Conclusion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21F8F3E-F980-A9FD-2775-69E0D20B4E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14</a:t>
            </a:fld>
            <a:endParaRPr lang="en-US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069228-66BC-8BAD-C3C3-8CC21C15A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>
            <a:normAutofit/>
          </a:bodyPr>
          <a:lstStyle/>
          <a:p>
            <a:r>
              <a:rPr lang="en-IN" dirty="0"/>
              <a:t>This research proposes an AI-based system for detecting fake online reviews using machine learning and natural language processing techniques. </a:t>
            </a:r>
          </a:p>
          <a:p>
            <a:r>
              <a:rPr lang="en-IN" dirty="0"/>
              <a:t>By integrating textual and behavioural features, the proposed system aims to improve detection accuracy and address limitations in existing approaches[1].</a:t>
            </a:r>
          </a:p>
        </p:txBody>
      </p:sp>
    </p:spTree>
    <p:extLst>
      <p:ext uri="{BB962C8B-B14F-4D97-AF65-F5344CB8AC3E}">
        <p14:creationId xmlns:p14="http://schemas.microsoft.com/office/powerpoint/2010/main" val="1046515025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54305-E86A-9762-FAF4-52F0783A5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IN" dirty="0"/>
              <a:t>References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AB68B24-CF4B-67FD-ACE5-3B23F8DA04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15</a:t>
            </a:fld>
            <a:endParaRPr lang="en-US" noProof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55D91BA-4504-5A09-A99D-8DA59CD84E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3365" y="1825625"/>
            <a:ext cx="11215235" cy="4351338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[1]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J. Liu, P. Quan, and W. Zhang, “Fake review detection based on 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</a:rPr>
              <a:t>RoBERTa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,”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effectLst/>
              </a:rPr>
              <a:t>Procedia Computer Science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, 2024.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[2]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K. Shu et al., “Data mining techniques for fake review detection,” 2021.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[3]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Z. Wang et al., “Machine learning for review fraud detection,”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effectLst/>
              </a:rPr>
              <a:t>IEEE Access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, 2021.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[4]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J. Ma et al., “Detecting fake reviews using neural networks,”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effectLst/>
              </a:rPr>
              <a:t>IEEE Access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, 2022.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[5]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Yelp, “Dataset Challenge, Yelp Inc,” 2022.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[6]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Amazon Review Dataset, Stanford SNAP, 2021.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[7]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lang="en-IN" sz="2400" dirty="0"/>
              <a:t>Y. Li et al., “Opinion spam detection using deep learning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,”</a:t>
            </a:r>
            <a:r>
              <a:rPr lang="en-US" altLang="en-US" sz="2200" i="1" dirty="0"/>
              <a:t> IEEE Access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2020.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200" b="1" i="0" u="none" strike="noStrike" cap="none" normalizeH="0" baseline="0" dirty="0">
                <a:ln>
                  <a:noFill/>
                </a:ln>
                <a:effectLst/>
              </a:rPr>
              <a:t>[8]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 X. Zhang et al., “Deep learning for fake review detection,” </a:t>
            </a:r>
            <a:r>
              <a:rPr kumimoji="0" lang="en-US" altLang="en-US" sz="2200" b="0" i="1" u="none" strike="noStrike" cap="none" normalizeH="0" baseline="0" dirty="0">
                <a:ln>
                  <a:noFill/>
                </a:ln>
                <a:effectLst/>
              </a:rPr>
              <a:t>IEEE Access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</a:rPr>
              <a:t>, 2020.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96116554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771863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257</TotalTime>
  <Words>869</Words>
  <Application>Microsoft Office PowerPoint</Application>
  <PresentationFormat>Widescreen</PresentationFormat>
  <Paragraphs>100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Trade Gothic LT Pro</vt:lpstr>
      <vt:lpstr>Trebuchet MS</vt:lpstr>
      <vt:lpstr>Office Theme</vt:lpstr>
      <vt:lpstr>An AI-Driven Framework for Deceptive Online Review Detection Using Machine Learning</vt:lpstr>
      <vt:lpstr>Introduction</vt:lpstr>
      <vt:lpstr>Research Context and Background </vt:lpstr>
      <vt:lpstr>Current Trends</vt:lpstr>
      <vt:lpstr>Research Problem &amp; Literature Gap</vt:lpstr>
      <vt:lpstr>Literature Review Summary</vt:lpstr>
      <vt:lpstr>Research Aim and Objectives</vt:lpstr>
      <vt:lpstr>Smart Objectives:</vt:lpstr>
      <vt:lpstr>Research Methodology &amp; Justification</vt:lpstr>
      <vt:lpstr>Data Collection &amp; Evaluation</vt:lpstr>
      <vt:lpstr>Project Planning </vt:lpstr>
      <vt:lpstr>Project Resources </vt:lpstr>
      <vt:lpstr>Project Impact &amp; Limitations </vt:lpstr>
      <vt:lpstr>Conclusion</vt:lpstr>
      <vt:lpstr>References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Chetanbharthi Mohanbharthi Atit (2522450)</dc:creator>
  <cp:lastModifiedBy>Chetanbharthi Mohanbharthi Atit (2522450)</cp:lastModifiedBy>
  <cp:revision>10</cp:revision>
  <dcterms:created xsi:type="dcterms:W3CDTF">2026-03-18T06:11:48Z</dcterms:created>
  <dcterms:modified xsi:type="dcterms:W3CDTF">2026-03-23T19:21:02Z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