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59" r:id="rId5"/>
    <p:sldId id="260" r:id="rId6"/>
    <p:sldId id="261" r:id="rId7"/>
    <p:sldId id="263" r:id="rId8"/>
    <p:sldId id="264" r:id="rId9"/>
    <p:sldId id="262" r:id="rId10"/>
    <p:sldId id="265" r:id="rId11"/>
    <p:sldId id="266" r:id="rId12"/>
    <p:sldId id="267" r:id="rId13"/>
    <p:sldId id="268" r:id="rId14"/>
    <p:sldId id="269" r:id="rId15"/>
    <p:sldId id="270" r:id="rId16"/>
    <p:sldId id="271" r:id="rId17"/>
    <p:sldId id="272" r:id="rId18"/>
    <p:sldId id="304" r:id="rId19"/>
    <p:sldId id="273" r:id="rId20"/>
    <p:sldId id="275" r:id="rId21"/>
    <p:sldId id="276" r:id="rId22"/>
    <p:sldId id="277" r:id="rId23"/>
    <p:sldId id="280" r:id="rId24"/>
    <p:sldId id="281" r:id="rId25"/>
    <p:sldId id="278" r:id="rId26"/>
    <p:sldId id="274" r:id="rId27"/>
    <p:sldId id="282" r:id="rId28"/>
    <p:sldId id="284" r:id="rId29"/>
    <p:sldId id="285" r:id="rId30"/>
    <p:sldId id="287" r:id="rId31"/>
    <p:sldId id="288" r:id="rId32"/>
    <p:sldId id="289" r:id="rId33"/>
    <p:sldId id="290" r:id="rId34"/>
    <p:sldId id="291" r:id="rId35"/>
    <p:sldId id="286" r:id="rId36"/>
    <p:sldId id="293" r:id="rId37"/>
    <p:sldId id="292" r:id="rId38"/>
    <p:sldId id="283" r:id="rId39"/>
    <p:sldId id="294" r:id="rId40"/>
    <p:sldId id="295" r:id="rId41"/>
    <p:sldId id="296" r:id="rId42"/>
    <p:sldId id="297" r:id="rId43"/>
    <p:sldId id="298" r:id="rId44"/>
    <p:sldId id="300" r:id="rId45"/>
    <p:sldId id="301" r:id="rId46"/>
    <p:sldId id="302" r:id="rId47"/>
    <p:sldId id="305"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D9912-73D9-C773-65CB-8B6872A4D1FD}" v="457" dt="2023-10-31T19:30:22.053"/>
    <p1510:client id="{0F0B9EEB-9669-43C5-92E5-D2E3B9FE2BBE}" v="58" dt="2023-10-31T12:46:47.345"/>
    <p1510:client id="{105CEEED-010C-4C13-AC14-37F4FF1B0B5E}" v="2312" dt="2023-10-31T01:37:41.281"/>
    <p1510:client id="{6A3555D8-911A-4944-6320-E1052A4C7775}" v="446" dt="2023-10-31T14:42:01.717"/>
    <p1510:client id="{ABB69EA5-EFB3-4FA6-822A-9203544FCA89}" v="15" dt="2023-11-01T11:28:10.369"/>
    <p1510:client id="{F0A5BA64-1672-87D4-9AF7-294D1F4DF368}" v="2479" dt="2023-11-01T03:13:35.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Penhalagan (2103261)" userId="S::2103261@student.uwtsd.ac.uk::7bfa7083-cf41-40ca-b671-169dd0cef92a" providerId="AD" clId="Web-{ABB69EA5-EFB3-4FA6-822A-9203544FCA89}"/>
    <pc:docChg chg="modSld">
      <pc:chgData name="Luke Penhalagan (2103261)" userId="S::2103261@student.uwtsd.ac.uk::7bfa7083-cf41-40ca-b671-169dd0cef92a" providerId="AD" clId="Web-{ABB69EA5-EFB3-4FA6-822A-9203544FCA89}" dt="2023-11-01T11:28:10.369" v="13" actId="20577"/>
      <pc:docMkLst>
        <pc:docMk/>
      </pc:docMkLst>
      <pc:sldChg chg="modSp">
        <pc:chgData name="Luke Penhalagan (2103261)" userId="S::2103261@student.uwtsd.ac.uk::7bfa7083-cf41-40ca-b671-169dd0cef92a" providerId="AD" clId="Web-{ABB69EA5-EFB3-4FA6-822A-9203544FCA89}" dt="2023-11-01T11:18:54.314" v="1" actId="20577"/>
        <pc:sldMkLst>
          <pc:docMk/>
          <pc:sldMk cId="2666176655" sldId="270"/>
        </pc:sldMkLst>
        <pc:spChg chg="mod">
          <ac:chgData name="Luke Penhalagan (2103261)" userId="S::2103261@student.uwtsd.ac.uk::7bfa7083-cf41-40ca-b671-169dd0cef92a" providerId="AD" clId="Web-{ABB69EA5-EFB3-4FA6-822A-9203544FCA89}" dt="2023-11-01T11:18:54.314" v="1" actId="20577"/>
          <ac:spMkLst>
            <pc:docMk/>
            <pc:sldMk cId="2666176655" sldId="270"/>
            <ac:spMk id="3" creationId="{FFF5DA66-A1F8-A380-65EC-5C7184DE227B}"/>
          </ac:spMkLst>
        </pc:spChg>
      </pc:sldChg>
      <pc:sldChg chg="modSp">
        <pc:chgData name="Luke Penhalagan (2103261)" userId="S::2103261@student.uwtsd.ac.uk::7bfa7083-cf41-40ca-b671-169dd0cef92a" providerId="AD" clId="Web-{ABB69EA5-EFB3-4FA6-822A-9203544FCA89}" dt="2023-11-01T11:20:57.850" v="6" actId="20577"/>
        <pc:sldMkLst>
          <pc:docMk/>
          <pc:sldMk cId="1672592424" sldId="272"/>
        </pc:sldMkLst>
        <pc:spChg chg="mod">
          <ac:chgData name="Luke Penhalagan (2103261)" userId="S::2103261@student.uwtsd.ac.uk::7bfa7083-cf41-40ca-b671-169dd0cef92a" providerId="AD" clId="Web-{ABB69EA5-EFB3-4FA6-822A-9203544FCA89}" dt="2023-11-01T11:20:57.850" v="6" actId="20577"/>
          <ac:spMkLst>
            <pc:docMk/>
            <pc:sldMk cId="1672592424" sldId="272"/>
            <ac:spMk id="3" creationId="{93AA4BBA-9343-B68C-94D4-F209555E43F3}"/>
          </ac:spMkLst>
        </pc:spChg>
      </pc:sldChg>
      <pc:sldChg chg="modSp">
        <pc:chgData name="Luke Penhalagan (2103261)" userId="S::2103261@student.uwtsd.ac.uk::7bfa7083-cf41-40ca-b671-169dd0cef92a" providerId="AD" clId="Web-{ABB69EA5-EFB3-4FA6-822A-9203544FCA89}" dt="2023-11-01T11:28:10.369" v="13" actId="20577"/>
        <pc:sldMkLst>
          <pc:docMk/>
          <pc:sldMk cId="1584371854" sldId="278"/>
        </pc:sldMkLst>
        <pc:spChg chg="mod">
          <ac:chgData name="Luke Penhalagan (2103261)" userId="S::2103261@student.uwtsd.ac.uk::7bfa7083-cf41-40ca-b671-169dd0cef92a" providerId="AD" clId="Web-{ABB69EA5-EFB3-4FA6-822A-9203544FCA89}" dt="2023-11-01T11:28:10.369" v="13" actId="20577"/>
          <ac:spMkLst>
            <pc:docMk/>
            <pc:sldMk cId="1584371854" sldId="278"/>
            <ac:spMk id="9" creationId="{DF1296DE-F5A5-10B9-6A11-4EAC0A78A787}"/>
          </ac:spMkLst>
        </pc:spChg>
      </pc:sldChg>
      <pc:sldChg chg="modSp">
        <pc:chgData name="Luke Penhalagan (2103261)" userId="S::2103261@student.uwtsd.ac.uk::7bfa7083-cf41-40ca-b671-169dd0cef92a" providerId="AD" clId="Web-{ABB69EA5-EFB3-4FA6-822A-9203544FCA89}" dt="2023-11-01T11:24:41.469" v="9" actId="20577"/>
        <pc:sldMkLst>
          <pc:docMk/>
          <pc:sldMk cId="119654900" sldId="280"/>
        </pc:sldMkLst>
        <pc:spChg chg="mod">
          <ac:chgData name="Luke Penhalagan (2103261)" userId="S::2103261@student.uwtsd.ac.uk::7bfa7083-cf41-40ca-b671-169dd0cef92a" providerId="AD" clId="Web-{ABB69EA5-EFB3-4FA6-822A-9203544FCA89}" dt="2023-11-01T11:24:41.469" v="9" actId="20577"/>
          <ac:spMkLst>
            <pc:docMk/>
            <pc:sldMk cId="119654900" sldId="280"/>
            <ac:spMk id="3" creationId="{F7FA8B86-FD07-B0EB-989E-9BE3F79A5B5A}"/>
          </ac:spMkLst>
        </pc:spChg>
      </pc:sldChg>
    </pc:docChg>
  </pc:docChgLst>
  <pc:docChgLst>
    <pc:chgData name="Luke Penhalagan (2103261)" userId="S::2103261@student.uwtsd.ac.uk::7bfa7083-cf41-40ca-b671-169dd0cef92a" providerId="AD" clId="Web-{F0A5BA64-1672-87D4-9AF7-294D1F4DF368}"/>
    <pc:docChg chg="addSld delSld modSld sldOrd">
      <pc:chgData name="Luke Penhalagan (2103261)" userId="S::2103261@student.uwtsd.ac.uk::7bfa7083-cf41-40ca-b671-169dd0cef92a" providerId="AD" clId="Web-{F0A5BA64-1672-87D4-9AF7-294D1F4DF368}" dt="2023-11-01T03:13:34.664" v="2467" actId="20577"/>
      <pc:docMkLst>
        <pc:docMk/>
      </pc:docMkLst>
      <pc:sldChg chg="modSp">
        <pc:chgData name="Luke Penhalagan (2103261)" userId="S::2103261@student.uwtsd.ac.uk::7bfa7083-cf41-40ca-b671-169dd0cef92a" providerId="AD" clId="Web-{F0A5BA64-1672-87D4-9AF7-294D1F4DF368}" dt="2023-11-01T01:45:19.554" v="2053" actId="20577"/>
        <pc:sldMkLst>
          <pc:docMk/>
          <pc:sldMk cId="2611277315" sldId="257"/>
        </pc:sldMkLst>
        <pc:spChg chg="mod">
          <ac:chgData name="Luke Penhalagan (2103261)" userId="S::2103261@student.uwtsd.ac.uk::7bfa7083-cf41-40ca-b671-169dd0cef92a" providerId="AD" clId="Web-{F0A5BA64-1672-87D4-9AF7-294D1F4DF368}" dt="2023-11-01T01:45:19.554" v="2053" actId="20577"/>
          <ac:spMkLst>
            <pc:docMk/>
            <pc:sldMk cId="2611277315" sldId="257"/>
            <ac:spMk id="3" creationId="{E6BBBEC9-AD4B-5AD2-C2F8-5D13C7083C72}"/>
          </ac:spMkLst>
        </pc:spChg>
      </pc:sldChg>
      <pc:sldChg chg="delSp">
        <pc:chgData name="Luke Penhalagan (2103261)" userId="S::2103261@student.uwtsd.ac.uk::7bfa7083-cf41-40ca-b671-169dd0cef92a" providerId="AD" clId="Web-{F0A5BA64-1672-87D4-9AF7-294D1F4DF368}" dt="2023-11-01T01:22:12.845" v="2046"/>
        <pc:sldMkLst>
          <pc:docMk/>
          <pc:sldMk cId="3810121147" sldId="258"/>
        </pc:sldMkLst>
        <pc:spChg chg="del">
          <ac:chgData name="Luke Penhalagan (2103261)" userId="S::2103261@student.uwtsd.ac.uk::7bfa7083-cf41-40ca-b671-169dd0cef92a" providerId="AD" clId="Web-{F0A5BA64-1672-87D4-9AF7-294D1F4DF368}" dt="2023-11-01T01:22:12.845" v="2046"/>
          <ac:spMkLst>
            <pc:docMk/>
            <pc:sldMk cId="3810121147" sldId="258"/>
            <ac:spMk id="9" creationId="{8C9CBC84-F0D5-F7BE-6145-63C8057F4DF8}"/>
          </ac:spMkLst>
        </pc:spChg>
      </pc:sldChg>
      <pc:sldChg chg="addSp modSp">
        <pc:chgData name="Luke Penhalagan (2103261)" userId="S::2103261@student.uwtsd.ac.uk::7bfa7083-cf41-40ca-b671-169dd0cef92a" providerId="AD" clId="Web-{F0A5BA64-1672-87D4-9AF7-294D1F4DF368}" dt="2023-11-01T01:46:49.838" v="2065" actId="20577"/>
        <pc:sldMkLst>
          <pc:docMk/>
          <pc:sldMk cId="3489539224" sldId="259"/>
        </pc:sldMkLst>
        <pc:spChg chg="mod">
          <ac:chgData name="Luke Penhalagan (2103261)" userId="S::2103261@student.uwtsd.ac.uk::7bfa7083-cf41-40ca-b671-169dd0cef92a" providerId="AD" clId="Web-{F0A5BA64-1672-87D4-9AF7-294D1F4DF368}" dt="2023-11-01T01:46:38.166" v="2063"/>
          <ac:spMkLst>
            <pc:docMk/>
            <pc:sldMk cId="3489539224" sldId="259"/>
            <ac:spMk id="2" creationId="{7FF88B6B-DF65-A044-BB91-C5EC07DC7DE6}"/>
          </ac:spMkLst>
        </pc:spChg>
        <pc:spChg chg="mod">
          <ac:chgData name="Luke Penhalagan (2103261)" userId="S::2103261@student.uwtsd.ac.uk::7bfa7083-cf41-40ca-b671-169dd0cef92a" providerId="AD" clId="Web-{F0A5BA64-1672-87D4-9AF7-294D1F4DF368}" dt="2023-11-01T01:46:49.838" v="2065" actId="20577"/>
          <ac:spMkLst>
            <pc:docMk/>
            <pc:sldMk cId="3489539224" sldId="259"/>
            <ac:spMk id="3" creationId="{1BD4242C-6E12-F64F-8F74-8A34815EA564}"/>
          </ac:spMkLst>
        </pc:spChg>
        <pc:spChg chg="mod">
          <ac:chgData name="Luke Penhalagan (2103261)" userId="S::2103261@student.uwtsd.ac.uk::7bfa7083-cf41-40ca-b671-169dd0cef92a" providerId="AD" clId="Web-{F0A5BA64-1672-87D4-9AF7-294D1F4DF368}" dt="2023-11-01T01:46:13.774" v="2057"/>
          <ac:spMkLst>
            <pc:docMk/>
            <pc:sldMk cId="3489539224" sldId="259"/>
            <ac:spMk id="8" creationId="{9FCB5473-B2AC-50FF-ADE7-8D84E71144C4}"/>
          </ac:spMkLst>
        </pc:spChg>
        <pc:spChg chg="mod">
          <ac:chgData name="Luke Penhalagan (2103261)" userId="S::2103261@student.uwtsd.ac.uk::7bfa7083-cf41-40ca-b671-169dd0cef92a" providerId="AD" clId="Web-{F0A5BA64-1672-87D4-9AF7-294D1F4DF368}" dt="2023-11-01T01:46:13.774" v="2057"/>
          <ac:spMkLst>
            <pc:docMk/>
            <pc:sldMk cId="3489539224" sldId="259"/>
            <ac:spMk id="10" creationId="{021D83DD-E689-972A-3282-553D133A43B5}"/>
          </ac:spMkLst>
        </pc:spChg>
        <pc:spChg chg="mod">
          <ac:chgData name="Luke Penhalagan (2103261)" userId="S::2103261@student.uwtsd.ac.uk::7bfa7083-cf41-40ca-b671-169dd0cef92a" providerId="AD" clId="Web-{F0A5BA64-1672-87D4-9AF7-294D1F4DF368}" dt="2023-11-01T01:46:13.774" v="2057"/>
          <ac:spMkLst>
            <pc:docMk/>
            <pc:sldMk cId="3489539224" sldId="259"/>
            <ac:spMk id="12" creationId="{0112CAD7-DB87-EDC8-F4EF-714A76AD35E7}"/>
          </ac:spMkLst>
        </pc:spChg>
        <pc:picChg chg="add mod ord">
          <ac:chgData name="Luke Penhalagan (2103261)" userId="S::2103261@student.uwtsd.ac.uk::7bfa7083-cf41-40ca-b671-169dd0cef92a" providerId="AD" clId="Web-{F0A5BA64-1672-87D4-9AF7-294D1F4DF368}" dt="2023-11-01T01:46:38.166" v="2063"/>
          <ac:picMkLst>
            <pc:docMk/>
            <pc:sldMk cId="3489539224" sldId="259"/>
            <ac:picMk id="4" creationId="{0182EF1C-F615-E2EF-4A05-B1B9515BC714}"/>
          </ac:picMkLst>
        </pc:picChg>
        <pc:picChg chg="add mod ord">
          <ac:chgData name="Luke Penhalagan (2103261)" userId="S::2103261@student.uwtsd.ac.uk::7bfa7083-cf41-40ca-b671-169dd0cef92a" providerId="AD" clId="Web-{F0A5BA64-1672-87D4-9AF7-294D1F4DF368}" dt="2023-11-01T01:46:38.166" v="2063"/>
          <ac:picMkLst>
            <pc:docMk/>
            <pc:sldMk cId="3489539224" sldId="259"/>
            <ac:picMk id="5" creationId="{C2D46DBC-F4DA-6437-6CC3-388FF2EC5780}"/>
          </ac:picMkLst>
        </pc:picChg>
      </pc:sldChg>
      <pc:sldChg chg="ord">
        <pc:chgData name="Luke Penhalagan (2103261)" userId="S::2103261@student.uwtsd.ac.uk::7bfa7083-cf41-40ca-b671-169dd0cef92a" providerId="AD" clId="Web-{F0A5BA64-1672-87D4-9AF7-294D1F4DF368}" dt="2023-11-01T01:47:02.541" v="2066"/>
        <pc:sldMkLst>
          <pc:docMk/>
          <pc:sldMk cId="2666176655" sldId="270"/>
        </pc:sldMkLst>
      </pc:sldChg>
      <pc:sldChg chg="addSp modSp">
        <pc:chgData name="Luke Penhalagan (2103261)" userId="S::2103261@student.uwtsd.ac.uk::7bfa7083-cf41-40ca-b671-169dd0cef92a" providerId="AD" clId="Web-{F0A5BA64-1672-87D4-9AF7-294D1F4DF368}" dt="2023-11-01T01:59:46.435" v="2367" actId="20577"/>
        <pc:sldMkLst>
          <pc:docMk/>
          <pc:sldMk cId="1672592424" sldId="272"/>
        </pc:sldMkLst>
        <pc:spChg chg="mod">
          <ac:chgData name="Luke Penhalagan (2103261)" userId="S::2103261@student.uwtsd.ac.uk::7bfa7083-cf41-40ca-b671-169dd0cef92a" providerId="AD" clId="Web-{F0A5BA64-1672-87D4-9AF7-294D1F4DF368}" dt="2023-11-01T01:56:13.492" v="2311"/>
          <ac:spMkLst>
            <pc:docMk/>
            <pc:sldMk cId="1672592424" sldId="272"/>
            <ac:spMk id="2" creationId="{AB47A1EB-A962-8EE3-02D0-52A957CD954E}"/>
          </ac:spMkLst>
        </pc:spChg>
        <pc:spChg chg="mod">
          <ac:chgData name="Luke Penhalagan (2103261)" userId="S::2103261@student.uwtsd.ac.uk::7bfa7083-cf41-40ca-b671-169dd0cef92a" providerId="AD" clId="Web-{F0A5BA64-1672-87D4-9AF7-294D1F4DF368}" dt="2023-11-01T01:59:46.435" v="2367" actId="20577"/>
          <ac:spMkLst>
            <pc:docMk/>
            <pc:sldMk cId="1672592424" sldId="272"/>
            <ac:spMk id="3" creationId="{93AA4BBA-9343-B68C-94D4-F209555E43F3}"/>
          </ac:spMkLst>
        </pc:spChg>
        <pc:spChg chg="mod">
          <ac:chgData name="Luke Penhalagan (2103261)" userId="S::2103261@student.uwtsd.ac.uk::7bfa7083-cf41-40ca-b671-169dd0cef92a" providerId="AD" clId="Web-{F0A5BA64-1672-87D4-9AF7-294D1F4DF368}" dt="2023-11-01T01:56:13.492" v="2311"/>
          <ac:spMkLst>
            <pc:docMk/>
            <pc:sldMk cId="1672592424" sldId="272"/>
            <ac:spMk id="9" creationId="{8FF23D78-716C-1D34-DB64-3583BD870439}"/>
          </ac:spMkLst>
        </pc:spChg>
        <pc:spChg chg="mod">
          <ac:chgData name="Luke Penhalagan (2103261)" userId="S::2103261@student.uwtsd.ac.uk::7bfa7083-cf41-40ca-b671-169dd0cef92a" providerId="AD" clId="Web-{F0A5BA64-1672-87D4-9AF7-294D1F4DF368}" dt="2023-11-01T01:56:13.492" v="2311"/>
          <ac:spMkLst>
            <pc:docMk/>
            <pc:sldMk cId="1672592424" sldId="272"/>
            <ac:spMk id="11" creationId="{AF66203B-A673-7E0E-5F12-DD51272377AF}"/>
          </ac:spMkLst>
        </pc:spChg>
        <pc:spChg chg="mod">
          <ac:chgData name="Luke Penhalagan (2103261)" userId="S::2103261@student.uwtsd.ac.uk::7bfa7083-cf41-40ca-b671-169dd0cef92a" providerId="AD" clId="Web-{F0A5BA64-1672-87D4-9AF7-294D1F4DF368}" dt="2023-11-01T01:56:13.492" v="2311"/>
          <ac:spMkLst>
            <pc:docMk/>
            <pc:sldMk cId="1672592424" sldId="272"/>
            <ac:spMk id="13" creationId="{F56182AA-A724-809C-012E-85E453D9859E}"/>
          </ac:spMkLst>
        </pc:spChg>
        <pc:picChg chg="mod">
          <ac:chgData name="Luke Penhalagan (2103261)" userId="S::2103261@student.uwtsd.ac.uk::7bfa7083-cf41-40ca-b671-169dd0cef92a" providerId="AD" clId="Web-{F0A5BA64-1672-87D4-9AF7-294D1F4DF368}" dt="2023-11-01T01:56:13.492" v="2311"/>
          <ac:picMkLst>
            <pc:docMk/>
            <pc:sldMk cId="1672592424" sldId="272"/>
            <ac:picMk id="4" creationId="{5E7BDE53-2912-EC41-0645-9BBEE4F5ADA4}"/>
          </ac:picMkLst>
        </pc:picChg>
        <pc:picChg chg="add mod ord">
          <ac:chgData name="Luke Penhalagan (2103261)" userId="S::2103261@student.uwtsd.ac.uk::7bfa7083-cf41-40ca-b671-169dd0cef92a" providerId="AD" clId="Web-{F0A5BA64-1672-87D4-9AF7-294D1F4DF368}" dt="2023-11-01T01:56:13.492" v="2311"/>
          <ac:picMkLst>
            <pc:docMk/>
            <pc:sldMk cId="1672592424" sldId="272"/>
            <ac:picMk id="6" creationId="{8E68AC60-1EBB-BE26-9529-7C8F38DF068D}"/>
          </ac:picMkLst>
        </pc:picChg>
      </pc:sldChg>
      <pc:sldChg chg="modSp">
        <pc:chgData name="Luke Penhalagan (2103261)" userId="S::2103261@student.uwtsd.ac.uk::7bfa7083-cf41-40ca-b671-169dd0cef92a" providerId="AD" clId="Web-{F0A5BA64-1672-87D4-9AF7-294D1F4DF368}" dt="2023-11-01T01:54:57.641" v="2309" actId="20577"/>
        <pc:sldMkLst>
          <pc:docMk/>
          <pc:sldMk cId="319587418" sldId="273"/>
        </pc:sldMkLst>
        <pc:spChg chg="mod">
          <ac:chgData name="Luke Penhalagan (2103261)" userId="S::2103261@student.uwtsd.ac.uk::7bfa7083-cf41-40ca-b671-169dd0cef92a" providerId="AD" clId="Web-{F0A5BA64-1672-87D4-9AF7-294D1F4DF368}" dt="2023-11-01T01:54:57.641" v="2309" actId="20577"/>
          <ac:spMkLst>
            <pc:docMk/>
            <pc:sldMk cId="319587418" sldId="273"/>
            <ac:spMk id="3" creationId="{96196362-7928-384E-BFA0-3B4FDD8D12AC}"/>
          </ac:spMkLst>
        </pc:spChg>
      </pc:sldChg>
      <pc:sldChg chg="modSp">
        <pc:chgData name="Luke Penhalagan (2103261)" userId="S::2103261@student.uwtsd.ac.uk::7bfa7083-cf41-40ca-b671-169dd0cef92a" providerId="AD" clId="Web-{F0A5BA64-1672-87D4-9AF7-294D1F4DF368}" dt="2023-11-01T01:52:23.871" v="2245" actId="20577"/>
        <pc:sldMkLst>
          <pc:docMk/>
          <pc:sldMk cId="2428439221" sldId="275"/>
        </pc:sldMkLst>
        <pc:spChg chg="mod">
          <ac:chgData name="Luke Penhalagan (2103261)" userId="S::2103261@student.uwtsd.ac.uk::7bfa7083-cf41-40ca-b671-169dd0cef92a" providerId="AD" clId="Web-{F0A5BA64-1672-87D4-9AF7-294D1F4DF368}" dt="2023-11-01T01:52:23.871" v="2245" actId="20577"/>
          <ac:spMkLst>
            <pc:docMk/>
            <pc:sldMk cId="2428439221" sldId="275"/>
            <ac:spMk id="3" creationId="{93FF547C-9123-19BE-F3F4-7F3FA365069E}"/>
          </ac:spMkLst>
        </pc:spChg>
      </pc:sldChg>
      <pc:sldChg chg="addSp delSp modSp">
        <pc:chgData name="Luke Penhalagan (2103261)" userId="S::2103261@student.uwtsd.ac.uk::7bfa7083-cf41-40ca-b671-169dd0cef92a" providerId="AD" clId="Web-{F0A5BA64-1672-87D4-9AF7-294D1F4DF368}" dt="2023-11-01T02:35:22.907" v="2433" actId="20577"/>
        <pc:sldMkLst>
          <pc:docMk/>
          <pc:sldMk cId="1584371854" sldId="278"/>
        </pc:sldMkLst>
        <pc:spChg chg="mod">
          <ac:chgData name="Luke Penhalagan (2103261)" userId="S::2103261@student.uwtsd.ac.uk::7bfa7083-cf41-40ca-b671-169dd0cef92a" providerId="AD" clId="Web-{F0A5BA64-1672-87D4-9AF7-294D1F4DF368}" dt="2023-11-01T02:35:22.907" v="2433" actId="20577"/>
          <ac:spMkLst>
            <pc:docMk/>
            <pc:sldMk cId="1584371854" sldId="278"/>
            <ac:spMk id="9" creationId="{DF1296DE-F5A5-10B9-6A11-4EAC0A78A787}"/>
          </ac:spMkLst>
        </pc:spChg>
        <pc:picChg chg="add del">
          <ac:chgData name="Luke Penhalagan (2103261)" userId="S::2103261@student.uwtsd.ac.uk::7bfa7083-cf41-40ca-b671-169dd0cef92a" providerId="AD" clId="Web-{F0A5BA64-1672-87D4-9AF7-294D1F4DF368}" dt="2023-11-01T01:56:44.180" v="2318"/>
          <ac:picMkLst>
            <pc:docMk/>
            <pc:sldMk cId="1584371854" sldId="278"/>
            <ac:picMk id="5" creationId="{A7572A10-F5F9-4C5B-5F20-B482FBA44A30}"/>
          </ac:picMkLst>
        </pc:picChg>
      </pc:sldChg>
      <pc:sldChg chg="modSp">
        <pc:chgData name="Luke Penhalagan (2103261)" userId="S::2103261@student.uwtsd.ac.uk::7bfa7083-cf41-40ca-b671-169dd0cef92a" providerId="AD" clId="Web-{F0A5BA64-1672-87D4-9AF7-294D1F4DF368}" dt="2023-11-01T02:47:44.240" v="2437" actId="20577"/>
        <pc:sldMkLst>
          <pc:docMk/>
          <pc:sldMk cId="119654900" sldId="280"/>
        </pc:sldMkLst>
        <pc:spChg chg="mod">
          <ac:chgData name="Luke Penhalagan (2103261)" userId="S::2103261@student.uwtsd.ac.uk::7bfa7083-cf41-40ca-b671-169dd0cef92a" providerId="AD" clId="Web-{F0A5BA64-1672-87D4-9AF7-294D1F4DF368}" dt="2023-11-01T02:47:44.240" v="2437" actId="20577"/>
          <ac:spMkLst>
            <pc:docMk/>
            <pc:sldMk cId="119654900" sldId="280"/>
            <ac:spMk id="3" creationId="{F7FA8B86-FD07-B0EB-989E-9BE3F79A5B5A}"/>
          </ac:spMkLst>
        </pc:spChg>
      </pc:sldChg>
      <pc:sldChg chg="addSp delSp modSp mod modClrScheme chgLayout">
        <pc:chgData name="Luke Penhalagan (2103261)" userId="S::2103261@student.uwtsd.ac.uk::7bfa7083-cf41-40ca-b671-169dd0cef92a" providerId="AD" clId="Web-{F0A5BA64-1672-87D4-9AF7-294D1F4DF368}" dt="2023-10-31T22:10:46.087" v="1513"/>
        <pc:sldMkLst>
          <pc:docMk/>
          <pc:sldMk cId="441636259" sldId="283"/>
        </pc:sldMkLst>
        <pc:spChg chg="mod">
          <ac:chgData name="Luke Penhalagan (2103261)" userId="S::2103261@student.uwtsd.ac.uk::7bfa7083-cf41-40ca-b671-169dd0cef92a" providerId="AD" clId="Web-{F0A5BA64-1672-87D4-9AF7-294D1F4DF368}" dt="2023-10-31T22:10:00.805" v="1512"/>
          <ac:spMkLst>
            <pc:docMk/>
            <pc:sldMk cId="441636259" sldId="283"/>
            <ac:spMk id="2" creationId="{6CF712B0-FFC4-5BBB-AF55-6652A38B3179}"/>
          </ac:spMkLst>
        </pc:spChg>
        <pc:spChg chg="del">
          <ac:chgData name="Luke Penhalagan (2103261)" userId="S::2103261@student.uwtsd.ac.uk::7bfa7083-cf41-40ca-b671-169dd0cef92a" providerId="AD" clId="Web-{F0A5BA64-1672-87D4-9AF7-294D1F4DF368}" dt="2023-10-31T22:09:54.852" v="1511"/>
          <ac:spMkLst>
            <pc:docMk/>
            <pc:sldMk cId="441636259" sldId="283"/>
            <ac:spMk id="3" creationId="{277EADFA-8171-A219-73F7-1126B65366AF}"/>
          </ac:spMkLst>
        </pc:spChg>
        <pc:spChg chg="add del mod">
          <ac:chgData name="Luke Penhalagan (2103261)" userId="S::2103261@student.uwtsd.ac.uk::7bfa7083-cf41-40ca-b671-169dd0cef92a" providerId="AD" clId="Web-{F0A5BA64-1672-87D4-9AF7-294D1F4DF368}" dt="2023-10-31T22:10:46.087" v="1513"/>
          <ac:spMkLst>
            <pc:docMk/>
            <pc:sldMk cId="441636259" sldId="283"/>
            <ac:spMk id="8" creationId="{8C9CBC84-F0D5-F7BE-6145-63C8057F4DF8}"/>
          </ac:spMkLst>
        </pc:spChg>
        <pc:spChg chg="add mod">
          <ac:chgData name="Luke Penhalagan (2103261)" userId="S::2103261@student.uwtsd.ac.uk::7bfa7083-cf41-40ca-b671-169dd0cef92a" providerId="AD" clId="Web-{F0A5BA64-1672-87D4-9AF7-294D1F4DF368}" dt="2023-10-31T22:10:00.805" v="1512"/>
          <ac:spMkLst>
            <pc:docMk/>
            <pc:sldMk cId="441636259" sldId="283"/>
            <ac:spMk id="10" creationId="{82DEB276-8311-D167-F4A6-6AEF782978C1}"/>
          </ac:spMkLst>
        </pc:spChg>
        <pc:spChg chg="add mod">
          <ac:chgData name="Luke Penhalagan (2103261)" userId="S::2103261@student.uwtsd.ac.uk::7bfa7083-cf41-40ca-b671-169dd0cef92a" providerId="AD" clId="Web-{F0A5BA64-1672-87D4-9AF7-294D1F4DF368}" dt="2023-10-31T22:10:00.805" v="1512"/>
          <ac:spMkLst>
            <pc:docMk/>
            <pc:sldMk cId="441636259" sldId="283"/>
            <ac:spMk id="12" creationId="{A951C292-0895-FBAE-FACD-6218C51CE6CD}"/>
          </ac:spMkLst>
        </pc:spChg>
        <pc:spChg chg="add mod">
          <ac:chgData name="Luke Penhalagan (2103261)" userId="S::2103261@student.uwtsd.ac.uk::7bfa7083-cf41-40ca-b671-169dd0cef92a" providerId="AD" clId="Web-{F0A5BA64-1672-87D4-9AF7-294D1F4DF368}" dt="2023-10-31T22:10:00.805" v="1512"/>
          <ac:spMkLst>
            <pc:docMk/>
            <pc:sldMk cId="441636259" sldId="283"/>
            <ac:spMk id="14" creationId="{431ADC51-CCC5-C549-E32C-8D4B995D6344}"/>
          </ac:spMkLst>
        </pc:spChg>
        <pc:picChg chg="add">
          <ac:chgData name="Luke Penhalagan (2103261)" userId="S::2103261@student.uwtsd.ac.uk::7bfa7083-cf41-40ca-b671-169dd0cef92a" providerId="AD" clId="Web-{F0A5BA64-1672-87D4-9AF7-294D1F4DF368}" dt="2023-10-31T22:10:00.805" v="1512"/>
          <ac:picMkLst>
            <pc:docMk/>
            <pc:sldMk cId="441636259" sldId="283"/>
            <ac:picMk id="4" creationId="{539E9695-D8EF-8D71-2316-7A2400F65CD6}"/>
          </ac:picMkLst>
        </pc:picChg>
      </pc:sldChg>
      <pc:sldChg chg="modSp">
        <pc:chgData name="Luke Penhalagan (2103261)" userId="S::2103261@student.uwtsd.ac.uk::7bfa7083-cf41-40ca-b671-169dd0cef92a" providerId="AD" clId="Web-{F0A5BA64-1672-87D4-9AF7-294D1F4DF368}" dt="2023-11-01T01:57:37.166" v="2333" actId="20577"/>
        <pc:sldMkLst>
          <pc:docMk/>
          <pc:sldMk cId="1497464382" sldId="284"/>
        </pc:sldMkLst>
        <pc:spChg chg="mod">
          <ac:chgData name="Luke Penhalagan (2103261)" userId="S::2103261@student.uwtsd.ac.uk::7bfa7083-cf41-40ca-b671-169dd0cef92a" providerId="AD" clId="Web-{F0A5BA64-1672-87D4-9AF7-294D1F4DF368}" dt="2023-11-01T01:57:37.166" v="2333" actId="20577"/>
          <ac:spMkLst>
            <pc:docMk/>
            <pc:sldMk cId="1497464382" sldId="284"/>
            <ac:spMk id="3" creationId="{4D96689A-D834-DAD7-3B8F-44179CA7C0A6}"/>
          </ac:spMkLst>
        </pc:spChg>
      </pc:sldChg>
      <pc:sldChg chg="addSp delSp modSp">
        <pc:chgData name="Luke Penhalagan (2103261)" userId="S::2103261@student.uwtsd.ac.uk::7bfa7083-cf41-40ca-b671-169dd0cef92a" providerId="AD" clId="Web-{F0A5BA64-1672-87D4-9AF7-294D1F4DF368}" dt="2023-10-31T21:53:44.441" v="1130" actId="20577"/>
        <pc:sldMkLst>
          <pc:docMk/>
          <pc:sldMk cId="3127863470" sldId="286"/>
        </pc:sldMkLst>
        <pc:spChg chg="del">
          <ac:chgData name="Luke Penhalagan (2103261)" userId="S::2103261@student.uwtsd.ac.uk::7bfa7083-cf41-40ca-b671-169dd0cef92a" providerId="AD" clId="Web-{F0A5BA64-1672-87D4-9AF7-294D1F4DF368}" dt="2023-10-31T21:30:08.729" v="827"/>
          <ac:spMkLst>
            <pc:docMk/>
            <pc:sldMk cId="3127863470" sldId="286"/>
            <ac:spMk id="2" creationId="{A1E9D71F-30DE-F1D8-16F9-B15DB4D9AE02}"/>
          </ac:spMkLst>
        </pc:spChg>
        <pc:spChg chg="mod">
          <ac:chgData name="Luke Penhalagan (2103261)" userId="S::2103261@student.uwtsd.ac.uk::7bfa7083-cf41-40ca-b671-169dd0cef92a" providerId="AD" clId="Web-{F0A5BA64-1672-87D4-9AF7-294D1F4DF368}" dt="2023-10-31T21:30:08.729" v="827"/>
          <ac:spMkLst>
            <pc:docMk/>
            <pc:sldMk cId="3127863470" sldId="286"/>
            <ac:spMk id="3" creationId="{1812EA19-BABD-8A52-DCF3-5799D71BB7B4}"/>
          </ac:spMkLst>
        </pc:spChg>
        <pc:spChg chg="add mod">
          <ac:chgData name="Luke Penhalagan (2103261)" userId="S::2103261@student.uwtsd.ac.uk::7bfa7083-cf41-40ca-b671-169dd0cef92a" providerId="AD" clId="Web-{F0A5BA64-1672-87D4-9AF7-294D1F4DF368}" dt="2023-10-31T21:53:44.441" v="1130" actId="20577"/>
          <ac:spMkLst>
            <pc:docMk/>
            <pc:sldMk cId="3127863470" sldId="286"/>
            <ac:spMk id="10" creationId="{339F0007-F53B-7DF6-6B7B-778EE5759AD0}"/>
          </ac:spMkLst>
        </pc:spChg>
        <pc:spChg chg="add">
          <ac:chgData name="Luke Penhalagan (2103261)" userId="S::2103261@student.uwtsd.ac.uk::7bfa7083-cf41-40ca-b671-169dd0cef92a" providerId="AD" clId="Web-{F0A5BA64-1672-87D4-9AF7-294D1F4DF368}" dt="2023-10-31T21:30:08.729" v="827"/>
          <ac:spMkLst>
            <pc:docMk/>
            <pc:sldMk cId="3127863470" sldId="286"/>
            <ac:spMk id="12" creationId="{8FF23D78-716C-1D34-DB64-3583BD870439}"/>
          </ac:spMkLst>
        </pc:spChg>
        <pc:spChg chg="add">
          <ac:chgData name="Luke Penhalagan (2103261)" userId="S::2103261@student.uwtsd.ac.uk::7bfa7083-cf41-40ca-b671-169dd0cef92a" providerId="AD" clId="Web-{F0A5BA64-1672-87D4-9AF7-294D1F4DF368}" dt="2023-10-31T21:30:08.729" v="827"/>
          <ac:spMkLst>
            <pc:docMk/>
            <pc:sldMk cId="3127863470" sldId="286"/>
            <ac:spMk id="14" creationId="{AF66203B-A673-7E0E-5F12-DD51272377AF}"/>
          </ac:spMkLst>
        </pc:spChg>
        <pc:spChg chg="add">
          <ac:chgData name="Luke Penhalagan (2103261)" userId="S::2103261@student.uwtsd.ac.uk::7bfa7083-cf41-40ca-b671-169dd0cef92a" providerId="AD" clId="Web-{F0A5BA64-1672-87D4-9AF7-294D1F4DF368}" dt="2023-10-31T21:30:08.729" v="827"/>
          <ac:spMkLst>
            <pc:docMk/>
            <pc:sldMk cId="3127863470" sldId="286"/>
            <ac:spMk id="16" creationId="{F56182AA-A724-809C-012E-85E453D9859E}"/>
          </ac:spMkLst>
        </pc:spChg>
        <pc:picChg chg="add del mod">
          <ac:chgData name="Luke Penhalagan (2103261)" userId="S::2103261@student.uwtsd.ac.uk::7bfa7083-cf41-40ca-b671-169dd0cef92a" providerId="AD" clId="Web-{F0A5BA64-1672-87D4-9AF7-294D1F4DF368}" dt="2023-10-31T21:29:52.463" v="825"/>
          <ac:picMkLst>
            <pc:docMk/>
            <pc:sldMk cId="3127863470" sldId="286"/>
            <ac:picMk id="4" creationId="{E8DEB34F-EF7C-AC75-278A-F3D685542B76}"/>
          </ac:picMkLst>
        </pc:picChg>
        <pc:picChg chg="add mod">
          <ac:chgData name="Luke Penhalagan (2103261)" userId="S::2103261@student.uwtsd.ac.uk::7bfa7083-cf41-40ca-b671-169dd0cef92a" providerId="AD" clId="Web-{F0A5BA64-1672-87D4-9AF7-294D1F4DF368}" dt="2023-10-31T21:30:08.729" v="827"/>
          <ac:picMkLst>
            <pc:docMk/>
            <pc:sldMk cId="3127863470" sldId="286"/>
            <ac:picMk id="5" creationId="{9F8FBF1B-AE80-8A5C-C409-2AEEEC9D5F8A}"/>
          </ac:picMkLst>
        </pc:picChg>
      </pc:sldChg>
      <pc:sldChg chg="addSp modSp">
        <pc:chgData name="Luke Penhalagan (2103261)" userId="S::2103261@student.uwtsd.ac.uk::7bfa7083-cf41-40ca-b671-169dd0cef92a" providerId="AD" clId="Web-{F0A5BA64-1672-87D4-9AF7-294D1F4DF368}" dt="2023-10-31T19:35:02.667" v="131"/>
        <pc:sldMkLst>
          <pc:docMk/>
          <pc:sldMk cId="3954344951" sldId="288"/>
        </pc:sldMkLst>
        <pc:spChg chg="mod">
          <ac:chgData name="Luke Penhalagan (2103261)" userId="S::2103261@student.uwtsd.ac.uk::7bfa7083-cf41-40ca-b671-169dd0cef92a" providerId="AD" clId="Web-{F0A5BA64-1672-87D4-9AF7-294D1F4DF368}" dt="2023-10-31T19:35:02.667" v="131"/>
          <ac:spMkLst>
            <pc:docMk/>
            <pc:sldMk cId="3954344951" sldId="288"/>
            <ac:spMk id="2" creationId="{A805291B-80E5-566A-39CC-B385D3A8E6BF}"/>
          </ac:spMkLst>
        </pc:spChg>
        <pc:spChg chg="mod">
          <ac:chgData name="Luke Penhalagan (2103261)" userId="S::2103261@student.uwtsd.ac.uk::7bfa7083-cf41-40ca-b671-169dd0cef92a" providerId="AD" clId="Web-{F0A5BA64-1672-87D4-9AF7-294D1F4DF368}" dt="2023-10-31T19:35:02.667" v="131"/>
          <ac:spMkLst>
            <pc:docMk/>
            <pc:sldMk cId="3954344951" sldId="288"/>
            <ac:spMk id="3" creationId="{4C9C37B4-AE92-0CE7-D363-2A1867E6BC13}"/>
          </ac:spMkLst>
        </pc:spChg>
        <pc:spChg chg="add">
          <ac:chgData name="Luke Penhalagan (2103261)" userId="S::2103261@student.uwtsd.ac.uk::7bfa7083-cf41-40ca-b671-169dd0cef92a" providerId="AD" clId="Web-{F0A5BA64-1672-87D4-9AF7-294D1F4DF368}" dt="2023-10-31T19:35:02.667" v="131"/>
          <ac:spMkLst>
            <pc:docMk/>
            <pc:sldMk cId="3954344951" sldId="288"/>
            <ac:spMk id="9" creationId="{8FF23D78-716C-1D34-DB64-3583BD870439}"/>
          </ac:spMkLst>
        </pc:spChg>
        <pc:spChg chg="add">
          <ac:chgData name="Luke Penhalagan (2103261)" userId="S::2103261@student.uwtsd.ac.uk::7bfa7083-cf41-40ca-b671-169dd0cef92a" providerId="AD" clId="Web-{F0A5BA64-1672-87D4-9AF7-294D1F4DF368}" dt="2023-10-31T19:35:02.667" v="131"/>
          <ac:spMkLst>
            <pc:docMk/>
            <pc:sldMk cId="3954344951" sldId="288"/>
            <ac:spMk id="11" creationId="{AF66203B-A673-7E0E-5F12-DD51272377AF}"/>
          </ac:spMkLst>
        </pc:spChg>
        <pc:spChg chg="add">
          <ac:chgData name="Luke Penhalagan (2103261)" userId="S::2103261@student.uwtsd.ac.uk::7bfa7083-cf41-40ca-b671-169dd0cef92a" providerId="AD" clId="Web-{F0A5BA64-1672-87D4-9AF7-294D1F4DF368}" dt="2023-10-31T19:35:02.667" v="131"/>
          <ac:spMkLst>
            <pc:docMk/>
            <pc:sldMk cId="3954344951" sldId="288"/>
            <ac:spMk id="13" creationId="{F56182AA-A724-809C-012E-85E453D9859E}"/>
          </ac:spMkLst>
        </pc:spChg>
        <pc:picChg chg="add mod">
          <ac:chgData name="Luke Penhalagan (2103261)" userId="S::2103261@student.uwtsd.ac.uk::7bfa7083-cf41-40ca-b671-169dd0cef92a" providerId="AD" clId="Web-{F0A5BA64-1672-87D4-9AF7-294D1F4DF368}" dt="2023-10-31T19:35:02.667" v="131"/>
          <ac:picMkLst>
            <pc:docMk/>
            <pc:sldMk cId="3954344951" sldId="288"/>
            <ac:picMk id="4" creationId="{8F3FCBA9-490B-A6A8-E6B2-9887DA73DEFF}"/>
          </ac:picMkLst>
        </pc:picChg>
      </pc:sldChg>
      <pc:sldChg chg="addSp modSp">
        <pc:chgData name="Luke Penhalagan (2103261)" userId="S::2103261@student.uwtsd.ac.uk::7bfa7083-cf41-40ca-b671-169dd0cef92a" providerId="AD" clId="Web-{F0A5BA64-1672-87D4-9AF7-294D1F4DF368}" dt="2023-10-31T19:47:35.531" v="376" actId="20577"/>
        <pc:sldMkLst>
          <pc:docMk/>
          <pc:sldMk cId="2310919639" sldId="289"/>
        </pc:sldMkLst>
        <pc:spChg chg="mod">
          <ac:chgData name="Luke Penhalagan (2103261)" userId="S::2103261@student.uwtsd.ac.uk::7bfa7083-cf41-40ca-b671-169dd0cef92a" providerId="AD" clId="Web-{F0A5BA64-1672-87D4-9AF7-294D1F4DF368}" dt="2023-10-31T19:43:24.181" v="245"/>
          <ac:spMkLst>
            <pc:docMk/>
            <pc:sldMk cId="2310919639" sldId="289"/>
            <ac:spMk id="2" creationId="{546A92EA-2F78-40C2-8978-29B7C62BA572}"/>
          </ac:spMkLst>
        </pc:spChg>
        <pc:spChg chg="mod">
          <ac:chgData name="Luke Penhalagan (2103261)" userId="S::2103261@student.uwtsd.ac.uk::7bfa7083-cf41-40ca-b671-169dd0cef92a" providerId="AD" clId="Web-{F0A5BA64-1672-87D4-9AF7-294D1F4DF368}" dt="2023-10-31T19:47:35.531" v="376" actId="20577"/>
          <ac:spMkLst>
            <pc:docMk/>
            <pc:sldMk cId="2310919639" sldId="289"/>
            <ac:spMk id="3" creationId="{18EE585E-1455-00B9-E330-492937EA862A}"/>
          </ac:spMkLst>
        </pc:spChg>
        <pc:spChg chg="add">
          <ac:chgData name="Luke Penhalagan (2103261)" userId="S::2103261@student.uwtsd.ac.uk::7bfa7083-cf41-40ca-b671-169dd0cef92a" providerId="AD" clId="Web-{F0A5BA64-1672-87D4-9AF7-294D1F4DF368}" dt="2023-10-31T19:43:24.181" v="245"/>
          <ac:spMkLst>
            <pc:docMk/>
            <pc:sldMk cId="2310919639" sldId="289"/>
            <ac:spMk id="9" creationId="{8FF23D78-716C-1D34-DB64-3583BD870439}"/>
          </ac:spMkLst>
        </pc:spChg>
        <pc:spChg chg="add">
          <ac:chgData name="Luke Penhalagan (2103261)" userId="S::2103261@student.uwtsd.ac.uk::7bfa7083-cf41-40ca-b671-169dd0cef92a" providerId="AD" clId="Web-{F0A5BA64-1672-87D4-9AF7-294D1F4DF368}" dt="2023-10-31T19:43:24.181" v="245"/>
          <ac:spMkLst>
            <pc:docMk/>
            <pc:sldMk cId="2310919639" sldId="289"/>
            <ac:spMk id="11" creationId="{AF66203B-A673-7E0E-5F12-DD51272377AF}"/>
          </ac:spMkLst>
        </pc:spChg>
        <pc:spChg chg="add">
          <ac:chgData name="Luke Penhalagan (2103261)" userId="S::2103261@student.uwtsd.ac.uk::7bfa7083-cf41-40ca-b671-169dd0cef92a" providerId="AD" clId="Web-{F0A5BA64-1672-87D4-9AF7-294D1F4DF368}" dt="2023-10-31T19:43:24.181" v="245"/>
          <ac:spMkLst>
            <pc:docMk/>
            <pc:sldMk cId="2310919639" sldId="289"/>
            <ac:spMk id="13" creationId="{F56182AA-A724-809C-012E-85E453D9859E}"/>
          </ac:spMkLst>
        </pc:spChg>
        <pc:picChg chg="add mod">
          <ac:chgData name="Luke Penhalagan (2103261)" userId="S::2103261@student.uwtsd.ac.uk::7bfa7083-cf41-40ca-b671-169dd0cef92a" providerId="AD" clId="Web-{F0A5BA64-1672-87D4-9AF7-294D1F4DF368}" dt="2023-10-31T19:43:24.181" v="245"/>
          <ac:picMkLst>
            <pc:docMk/>
            <pc:sldMk cId="2310919639" sldId="289"/>
            <ac:picMk id="4" creationId="{8F5A6648-D93B-B008-6C20-E730991718AA}"/>
          </ac:picMkLst>
        </pc:picChg>
      </pc:sldChg>
      <pc:sldChg chg="addSp delSp modSp new ord">
        <pc:chgData name="Luke Penhalagan (2103261)" userId="S::2103261@student.uwtsd.ac.uk::7bfa7083-cf41-40ca-b671-169dd0cef92a" providerId="AD" clId="Web-{F0A5BA64-1672-87D4-9AF7-294D1F4DF368}" dt="2023-10-31T20:17:59.315" v="653" actId="20577"/>
        <pc:sldMkLst>
          <pc:docMk/>
          <pc:sldMk cId="2389092977" sldId="290"/>
        </pc:sldMkLst>
        <pc:spChg chg="mod">
          <ac:chgData name="Luke Penhalagan (2103261)" userId="S::2103261@student.uwtsd.ac.uk::7bfa7083-cf41-40ca-b671-169dd0cef92a" providerId="AD" clId="Web-{F0A5BA64-1672-87D4-9AF7-294D1F4DF368}" dt="2023-10-31T20:10:14.052" v="616"/>
          <ac:spMkLst>
            <pc:docMk/>
            <pc:sldMk cId="2389092977" sldId="290"/>
            <ac:spMk id="2" creationId="{7485005F-F92B-3983-ACA4-91BF2F50F0EB}"/>
          </ac:spMkLst>
        </pc:spChg>
        <pc:spChg chg="mod">
          <ac:chgData name="Luke Penhalagan (2103261)" userId="S::2103261@student.uwtsd.ac.uk::7bfa7083-cf41-40ca-b671-169dd0cef92a" providerId="AD" clId="Web-{F0A5BA64-1672-87D4-9AF7-294D1F4DF368}" dt="2023-10-31T20:17:59.315" v="653" actId="20577"/>
          <ac:spMkLst>
            <pc:docMk/>
            <pc:sldMk cId="2389092977" sldId="290"/>
            <ac:spMk id="3" creationId="{6D65BAB3-0937-72BB-B624-F33A91D7D123}"/>
          </ac:spMkLst>
        </pc:spChg>
        <pc:spChg chg="add mod">
          <ac:chgData name="Luke Penhalagan (2103261)" userId="S::2103261@student.uwtsd.ac.uk::7bfa7083-cf41-40ca-b671-169dd0cef92a" providerId="AD" clId="Web-{F0A5BA64-1672-87D4-9AF7-294D1F4DF368}" dt="2023-10-31T20:10:14.052" v="616"/>
          <ac:spMkLst>
            <pc:docMk/>
            <pc:sldMk cId="2389092977" sldId="290"/>
            <ac:spMk id="10" creationId="{8FF23D78-716C-1D34-DB64-3583BD870439}"/>
          </ac:spMkLst>
        </pc:spChg>
        <pc:spChg chg="add mod">
          <ac:chgData name="Luke Penhalagan (2103261)" userId="S::2103261@student.uwtsd.ac.uk::7bfa7083-cf41-40ca-b671-169dd0cef92a" providerId="AD" clId="Web-{F0A5BA64-1672-87D4-9AF7-294D1F4DF368}" dt="2023-10-31T20:10:14.052" v="616"/>
          <ac:spMkLst>
            <pc:docMk/>
            <pc:sldMk cId="2389092977" sldId="290"/>
            <ac:spMk id="12" creationId="{AF66203B-A673-7E0E-5F12-DD51272377AF}"/>
          </ac:spMkLst>
        </pc:spChg>
        <pc:spChg chg="add mod">
          <ac:chgData name="Luke Penhalagan (2103261)" userId="S::2103261@student.uwtsd.ac.uk::7bfa7083-cf41-40ca-b671-169dd0cef92a" providerId="AD" clId="Web-{F0A5BA64-1672-87D4-9AF7-294D1F4DF368}" dt="2023-10-31T20:10:14.052" v="616"/>
          <ac:spMkLst>
            <pc:docMk/>
            <pc:sldMk cId="2389092977" sldId="290"/>
            <ac:spMk id="14" creationId="{F56182AA-A724-809C-012E-85E453D9859E}"/>
          </ac:spMkLst>
        </pc:spChg>
        <pc:picChg chg="add mod ord">
          <ac:chgData name="Luke Penhalagan (2103261)" userId="S::2103261@student.uwtsd.ac.uk::7bfa7083-cf41-40ca-b671-169dd0cef92a" providerId="AD" clId="Web-{F0A5BA64-1672-87D4-9AF7-294D1F4DF368}" dt="2023-10-31T20:10:14.052" v="616"/>
          <ac:picMkLst>
            <pc:docMk/>
            <pc:sldMk cId="2389092977" sldId="290"/>
            <ac:picMk id="4" creationId="{77EE5DF0-A27D-4232-DBD6-E115A15B076D}"/>
          </ac:picMkLst>
        </pc:picChg>
        <pc:picChg chg="add mod">
          <ac:chgData name="Luke Penhalagan (2103261)" userId="S::2103261@student.uwtsd.ac.uk::7bfa7083-cf41-40ca-b671-169dd0cef92a" providerId="AD" clId="Web-{F0A5BA64-1672-87D4-9AF7-294D1F4DF368}" dt="2023-10-31T20:10:14.052" v="616"/>
          <ac:picMkLst>
            <pc:docMk/>
            <pc:sldMk cId="2389092977" sldId="290"/>
            <ac:picMk id="5" creationId="{6F2DFD41-68B3-1881-8BD3-EB9B7D553471}"/>
          </ac:picMkLst>
        </pc:picChg>
        <pc:picChg chg="add del mod">
          <ac:chgData name="Luke Penhalagan (2103261)" userId="S::2103261@student.uwtsd.ac.uk::7bfa7083-cf41-40ca-b671-169dd0cef92a" providerId="AD" clId="Web-{F0A5BA64-1672-87D4-9AF7-294D1F4DF368}" dt="2023-10-31T20:07:05.969" v="550"/>
          <ac:picMkLst>
            <pc:docMk/>
            <pc:sldMk cId="2389092977" sldId="290"/>
            <ac:picMk id="6" creationId="{7873F942-A496-A8CD-9D1B-74BC2650873E}"/>
          </ac:picMkLst>
        </pc:picChg>
      </pc:sldChg>
      <pc:sldChg chg="addSp delSp modSp new mod modClrScheme chgLayout">
        <pc:chgData name="Luke Penhalagan (2103261)" userId="S::2103261@student.uwtsd.ac.uk::7bfa7083-cf41-40ca-b671-169dd0cef92a" providerId="AD" clId="Web-{F0A5BA64-1672-87D4-9AF7-294D1F4DF368}" dt="2023-10-31T21:30:53.855" v="841" actId="20577"/>
        <pc:sldMkLst>
          <pc:docMk/>
          <pc:sldMk cId="3795213383" sldId="291"/>
        </pc:sldMkLst>
        <pc:spChg chg="mod">
          <ac:chgData name="Luke Penhalagan (2103261)" userId="S::2103261@student.uwtsd.ac.uk::7bfa7083-cf41-40ca-b671-169dd0cef92a" providerId="AD" clId="Web-{F0A5BA64-1672-87D4-9AF7-294D1F4DF368}" dt="2023-10-31T21:30:53.855" v="841" actId="20577"/>
          <ac:spMkLst>
            <pc:docMk/>
            <pc:sldMk cId="3795213383" sldId="291"/>
            <ac:spMk id="2" creationId="{BE6FDC67-F907-C5AC-1742-C3D5D7E78BBC}"/>
          </ac:spMkLst>
        </pc:spChg>
        <pc:spChg chg="del">
          <ac:chgData name="Luke Penhalagan (2103261)" userId="S::2103261@student.uwtsd.ac.uk::7bfa7083-cf41-40ca-b671-169dd0cef92a" providerId="AD" clId="Web-{F0A5BA64-1672-87D4-9AF7-294D1F4DF368}" dt="2023-10-31T20:18:23.753" v="677"/>
          <ac:spMkLst>
            <pc:docMk/>
            <pc:sldMk cId="3795213383" sldId="291"/>
            <ac:spMk id="3" creationId="{A7338760-6CCB-706E-6539-5BDC007D86A0}"/>
          </ac:spMkLst>
        </pc:spChg>
        <pc:spChg chg="add del mod">
          <ac:chgData name="Luke Penhalagan (2103261)" userId="S::2103261@student.uwtsd.ac.uk::7bfa7083-cf41-40ca-b671-169dd0cef92a" providerId="AD" clId="Web-{F0A5BA64-1672-87D4-9AF7-294D1F4DF368}" dt="2023-10-31T20:18:27.894" v="678"/>
          <ac:spMkLst>
            <pc:docMk/>
            <pc:sldMk cId="3795213383" sldId="291"/>
            <ac:spMk id="9" creationId="{8C9CBC84-F0D5-F7BE-6145-63C8057F4DF8}"/>
          </ac:spMkLst>
        </pc:spChg>
        <pc:spChg chg="add mod">
          <ac:chgData name="Luke Penhalagan (2103261)" userId="S::2103261@student.uwtsd.ac.uk::7bfa7083-cf41-40ca-b671-169dd0cef92a" providerId="AD" clId="Web-{F0A5BA64-1672-87D4-9AF7-294D1F4DF368}" dt="2023-10-31T20:18:23.753" v="677"/>
          <ac:spMkLst>
            <pc:docMk/>
            <pc:sldMk cId="3795213383" sldId="291"/>
            <ac:spMk id="11" creationId="{A5678D0F-4179-644E-D46D-43276A7F7519}"/>
          </ac:spMkLst>
        </pc:spChg>
        <pc:spChg chg="add mod">
          <ac:chgData name="Luke Penhalagan (2103261)" userId="S::2103261@student.uwtsd.ac.uk::7bfa7083-cf41-40ca-b671-169dd0cef92a" providerId="AD" clId="Web-{F0A5BA64-1672-87D4-9AF7-294D1F4DF368}" dt="2023-10-31T20:18:23.753" v="677"/>
          <ac:spMkLst>
            <pc:docMk/>
            <pc:sldMk cId="3795213383" sldId="291"/>
            <ac:spMk id="13" creationId="{DFD3EE96-D5FD-5A85-2171-64C45616AD14}"/>
          </ac:spMkLst>
        </pc:spChg>
        <pc:spChg chg="add mod">
          <ac:chgData name="Luke Penhalagan (2103261)" userId="S::2103261@student.uwtsd.ac.uk::7bfa7083-cf41-40ca-b671-169dd0cef92a" providerId="AD" clId="Web-{F0A5BA64-1672-87D4-9AF7-294D1F4DF368}" dt="2023-10-31T20:18:23.753" v="677"/>
          <ac:spMkLst>
            <pc:docMk/>
            <pc:sldMk cId="3795213383" sldId="291"/>
            <ac:spMk id="15" creationId="{B0A6C560-ED1C-61DD-A0DD-5F85D06593A8}"/>
          </ac:spMkLst>
        </pc:spChg>
        <pc:picChg chg="add">
          <ac:chgData name="Luke Penhalagan (2103261)" userId="S::2103261@student.uwtsd.ac.uk::7bfa7083-cf41-40ca-b671-169dd0cef92a" providerId="AD" clId="Web-{F0A5BA64-1672-87D4-9AF7-294D1F4DF368}" dt="2023-10-31T20:18:23.753" v="677"/>
          <ac:picMkLst>
            <pc:docMk/>
            <pc:sldMk cId="3795213383" sldId="291"/>
            <ac:picMk id="5" creationId="{77AA9442-F1DD-759A-F0C2-E9CABC423815}"/>
          </ac:picMkLst>
        </pc:picChg>
      </pc:sldChg>
      <pc:sldChg chg="addSp delSp modSp new">
        <pc:chgData name="Luke Penhalagan (2103261)" userId="S::2103261@student.uwtsd.ac.uk::7bfa7083-cf41-40ca-b671-169dd0cef92a" providerId="AD" clId="Web-{F0A5BA64-1672-87D4-9AF7-294D1F4DF368}" dt="2023-10-31T22:09:34.226" v="1506" actId="20577"/>
        <pc:sldMkLst>
          <pc:docMk/>
          <pc:sldMk cId="903337673" sldId="292"/>
        </pc:sldMkLst>
        <pc:spChg chg="mod">
          <ac:chgData name="Luke Penhalagan (2103261)" userId="S::2103261@student.uwtsd.ac.uk::7bfa7083-cf41-40ca-b671-169dd0cef92a" providerId="AD" clId="Web-{F0A5BA64-1672-87D4-9AF7-294D1F4DF368}" dt="2023-10-31T21:53:56.097" v="1136" actId="20577"/>
          <ac:spMkLst>
            <pc:docMk/>
            <pc:sldMk cId="903337673" sldId="292"/>
            <ac:spMk id="2" creationId="{9FB7EAC2-E139-7A44-0F58-13D5016D6E66}"/>
          </ac:spMkLst>
        </pc:spChg>
        <pc:spChg chg="del">
          <ac:chgData name="Luke Penhalagan (2103261)" userId="S::2103261@student.uwtsd.ac.uk::7bfa7083-cf41-40ca-b671-169dd0cef92a" providerId="AD" clId="Web-{F0A5BA64-1672-87D4-9AF7-294D1F4DF368}" dt="2023-10-31T21:31:16.027" v="848"/>
          <ac:spMkLst>
            <pc:docMk/>
            <pc:sldMk cId="903337673" sldId="292"/>
            <ac:spMk id="3" creationId="{A9E3C861-11BA-2753-4B12-89BDEC432FDA}"/>
          </ac:spMkLst>
        </pc:spChg>
        <pc:spChg chg="add del mod">
          <ac:chgData name="Luke Penhalagan (2103261)" userId="S::2103261@student.uwtsd.ac.uk::7bfa7083-cf41-40ca-b671-169dd0cef92a" providerId="AD" clId="Web-{F0A5BA64-1672-87D4-9AF7-294D1F4DF368}" dt="2023-10-31T21:31:35.825" v="850"/>
          <ac:spMkLst>
            <pc:docMk/>
            <pc:sldMk cId="903337673" sldId="292"/>
            <ac:spMk id="6" creationId="{73387AE4-B2FD-6814-7B04-03D87F11FF0D}"/>
          </ac:spMkLst>
        </pc:spChg>
        <pc:spChg chg="add mod">
          <ac:chgData name="Luke Penhalagan (2103261)" userId="S::2103261@student.uwtsd.ac.uk::7bfa7083-cf41-40ca-b671-169dd0cef92a" providerId="AD" clId="Web-{F0A5BA64-1672-87D4-9AF7-294D1F4DF368}" dt="2023-10-31T22:09:34.226" v="1506" actId="20577"/>
          <ac:spMkLst>
            <pc:docMk/>
            <pc:sldMk cId="903337673" sldId="292"/>
            <ac:spMk id="12" creationId="{B452AC91-B0FD-FB39-DD78-3CF4F9843B48}"/>
          </ac:spMkLst>
        </pc:spChg>
        <pc:spChg chg="add">
          <ac:chgData name="Luke Penhalagan (2103261)" userId="S::2103261@student.uwtsd.ac.uk::7bfa7083-cf41-40ca-b671-169dd0cef92a" providerId="AD" clId="Web-{F0A5BA64-1672-87D4-9AF7-294D1F4DF368}" dt="2023-10-31T21:31:39.559" v="851"/>
          <ac:spMkLst>
            <pc:docMk/>
            <pc:sldMk cId="903337673" sldId="292"/>
            <ac:spMk id="14" creationId="{8FF23D78-716C-1D34-DB64-3583BD870439}"/>
          </ac:spMkLst>
        </pc:spChg>
        <pc:spChg chg="add">
          <ac:chgData name="Luke Penhalagan (2103261)" userId="S::2103261@student.uwtsd.ac.uk::7bfa7083-cf41-40ca-b671-169dd0cef92a" providerId="AD" clId="Web-{F0A5BA64-1672-87D4-9AF7-294D1F4DF368}" dt="2023-10-31T21:31:39.559" v="851"/>
          <ac:spMkLst>
            <pc:docMk/>
            <pc:sldMk cId="903337673" sldId="292"/>
            <ac:spMk id="16" creationId="{AF66203B-A673-7E0E-5F12-DD51272377AF}"/>
          </ac:spMkLst>
        </pc:spChg>
        <pc:spChg chg="add">
          <ac:chgData name="Luke Penhalagan (2103261)" userId="S::2103261@student.uwtsd.ac.uk::7bfa7083-cf41-40ca-b671-169dd0cef92a" providerId="AD" clId="Web-{F0A5BA64-1672-87D4-9AF7-294D1F4DF368}" dt="2023-10-31T21:31:39.559" v="851"/>
          <ac:spMkLst>
            <pc:docMk/>
            <pc:sldMk cId="903337673" sldId="292"/>
            <ac:spMk id="18" creationId="{F56182AA-A724-809C-012E-85E453D9859E}"/>
          </ac:spMkLst>
        </pc:spChg>
        <pc:picChg chg="add del mod ord">
          <ac:chgData name="Luke Penhalagan (2103261)" userId="S::2103261@student.uwtsd.ac.uk::7bfa7083-cf41-40ca-b671-169dd0cef92a" providerId="AD" clId="Web-{F0A5BA64-1672-87D4-9AF7-294D1F4DF368}" dt="2023-10-31T21:31:18.043" v="849"/>
          <ac:picMkLst>
            <pc:docMk/>
            <pc:sldMk cId="903337673" sldId="292"/>
            <ac:picMk id="4" creationId="{C0AFAFC5-2E13-F583-FC7E-D9D32558FD46}"/>
          </ac:picMkLst>
        </pc:picChg>
        <pc:picChg chg="add mod ord">
          <ac:chgData name="Luke Penhalagan (2103261)" userId="S::2103261@student.uwtsd.ac.uk::7bfa7083-cf41-40ca-b671-169dd0cef92a" providerId="AD" clId="Web-{F0A5BA64-1672-87D4-9AF7-294D1F4DF368}" dt="2023-10-31T21:31:39.559" v="851"/>
          <ac:picMkLst>
            <pc:docMk/>
            <pc:sldMk cId="903337673" sldId="292"/>
            <ac:picMk id="7" creationId="{2C9F17D7-C5C9-2A8F-23A9-C7ED4AAFD9F1}"/>
          </ac:picMkLst>
        </pc:picChg>
      </pc:sldChg>
      <pc:sldChg chg="modSp new">
        <pc:chgData name="Luke Penhalagan (2103261)" userId="S::2103261@student.uwtsd.ac.uk::7bfa7083-cf41-40ca-b671-169dd0cef92a" providerId="AD" clId="Web-{F0A5BA64-1672-87D4-9AF7-294D1F4DF368}" dt="2023-10-31T22:07:29.396" v="1497" actId="20577"/>
        <pc:sldMkLst>
          <pc:docMk/>
          <pc:sldMk cId="246320650" sldId="293"/>
        </pc:sldMkLst>
        <pc:spChg chg="mod">
          <ac:chgData name="Luke Penhalagan (2103261)" userId="S::2103261@student.uwtsd.ac.uk::7bfa7083-cf41-40ca-b671-169dd0cef92a" providerId="AD" clId="Web-{F0A5BA64-1672-87D4-9AF7-294D1F4DF368}" dt="2023-10-31T21:43:07.797" v="998" actId="20577"/>
          <ac:spMkLst>
            <pc:docMk/>
            <pc:sldMk cId="246320650" sldId="293"/>
            <ac:spMk id="2" creationId="{B4FA27D6-59A9-7725-3B83-B951686307F3}"/>
          </ac:spMkLst>
        </pc:spChg>
        <pc:spChg chg="mod">
          <ac:chgData name="Luke Penhalagan (2103261)" userId="S::2103261@student.uwtsd.ac.uk::7bfa7083-cf41-40ca-b671-169dd0cef92a" providerId="AD" clId="Web-{F0A5BA64-1672-87D4-9AF7-294D1F4DF368}" dt="2023-10-31T22:07:29.396" v="1497" actId="20577"/>
          <ac:spMkLst>
            <pc:docMk/>
            <pc:sldMk cId="246320650" sldId="293"/>
            <ac:spMk id="3" creationId="{4AAFCD05-62B4-DA5F-4726-49F0D4C07F82}"/>
          </ac:spMkLst>
        </pc:spChg>
      </pc:sldChg>
      <pc:sldChg chg="addSp delSp modSp new mod modClrScheme chgLayout">
        <pc:chgData name="Luke Penhalagan (2103261)" userId="S::2103261@student.uwtsd.ac.uk::7bfa7083-cf41-40ca-b671-169dd0cef92a" providerId="AD" clId="Web-{F0A5BA64-1672-87D4-9AF7-294D1F4DF368}" dt="2023-10-31T22:33:51.841" v="1530"/>
        <pc:sldMkLst>
          <pc:docMk/>
          <pc:sldMk cId="4284012615" sldId="294"/>
        </pc:sldMkLst>
        <pc:spChg chg="mod ord">
          <ac:chgData name="Luke Penhalagan (2103261)" userId="S::2103261@student.uwtsd.ac.uk::7bfa7083-cf41-40ca-b671-169dd0cef92a" providerId="AD" clId="Web-{F0A5BA64-1672-87D4-9AF7-294D1F4DF368}" dt="2023-10-31T22:33:48.732" v="1529" actId="20577"/>
          <ac:spMkLst>
            <pc:docMk/>
            <pc:sldMk cId="4284012615" sldId="294"/>
            <ac:spMk id="2" creationId="{438EF521-DF4F-E108-2C1A-593536A274AA}"/>
          </ac:spMkLst>
        </pc:spChg>
        <pc:spChg chg="del">
          <ac:chgData name="Luke Penhalagan (2103261)" userId="S::2103261@student.uwtsd.ac.uk::7bfa7083-cf41-40ca-b671-169dd0cef92a" providerId="AD" clId="Web-{F0A5BA64-1672-87D4-9AF7-294D1F4DF368}" dt="2023-10-31T22:33:33.435" v="1527"/>
          <ac:spMkLst>
            <pc:docMk/>
            <pc:sldMk cId="4284012615" sldId="294"/>
            <ac:spMk id="3" creationId="{BF803C86-C7EC-C1D1-80A0-64EAC3AB8A1D}"/>
          </ac:spMkLst>
        </pc:spChg>
        <pc:spChg chg="add del mod">
          <ac:chgData name="Luke Penhalagan (2103261)" userId="S::2103261@student.uwtsd.ac.uk::7bfa7083-cf41-40ca-b671-169dd0cef92a" providerId="AD" clId="Web-{F0A5BA64-1672-87D4-9AF7-294D1F4DF368}" dt="2023-10-31T22:33:51.841" v="1530"/>
          <ac:spMkLst>
            <pc:docMk/>
            <pc:sldMk cId="4284012615" sldId="294"/>
            <ac:spMk id="9" creationId="{8C9CBC84-F0D5-F7BE-6145-63C8057F4DF8}"/>
          </ac:spMkLst>
        </pc:spChg>
        <pc:spChg chg="add mod">
          <ac:chgData name="Luke Penhalagan (2103261)" userId="S::2103261@student.uwtsd.ac.uk::7bfa7083-cf41-40ca-b671-169dd0cef92a" providerId="AD" clId="Web-{F0A5BA64-1672-87D4-9AF7-294D1F4DF368}" dt="2023-10-31T22:33:37.716" v="1528"/>
          <ac:spMkLst>
            <pc:docMk/>
            <pc:sldMk cId="4284012615" sldId="294"/>
            <ac:spMk id="11" creationId="{45F8506F-723E-2FBC-A83C-170B99FE17A1}"/>
          </ac:spMkLst>
        </pc:spChg>
        <pc:spChg chg="add mod">
          <ac:chgData name="Luke Penhalagan (2103261)" userId="S::2103261@student.uwtsd.ac.uk::7bfa7083-cf41-40ca-b671-169dd0cef92a" providerId="AD" clId="Web-{F0A5BA64-1672-87D4-9AF7-294D1F4DF368}" dt="2023-10-31T22:33:37.716" v="1528"/>
          <ac:spMkLst>
            <pc:docMk/>
            <pc:sldMk cId="4284012615" sldId="294"/>
            <ac:spMk id="13" creationId="{E573BBF6-53A5-C524-AF75-E2281BF383F3}"/>
          </ac:spMkLst>
        </pc:spChg>
        <pc:spChg chg="add mod">
          <ac:chgData name="Luke Penhalagan (2103261)" userId="S::2103261@student.uwtsd.ac.uk::7bfa7083-cf41-40ca-b671-169dd0cef92a" providerId="AD" clId="Web-{F0A5BA64-1672-87D4-9AF7-294D1F4DF368}" dt="2023-10-31T22:33:37.716" v="1528"/>
          <ac:spMkLst>
            <pc:docMk/>
            <pc:sldMk cId="4284012615" sldId="294"/>
            <ac:spMk id="15" creationId="{E3FE2554-CB6E-D4EE-1669-7B8F88467A22}"/>
          </ac:spMkLst>
        </pc:spChg>
        <pc:picChg chg="add mod ord">
          <ac:chgData name="Luke Penhalagan (2103261)" userId="S::2103261@student.uwtsd.ac.uk::7bfa7083-cf41-40ca-b671-169dd0cef92a" providerId="AD" clId="Web-{F0A5BA64-1672-87D4-9AF7-294D1F4DF368}" dt="2023-10-31T22:33:37.716" v="1528"/>
          <ac:picMkLst>
            <pc:docMk/>
            <pc:sldMk cId="4284012615" sldId="294"/>
            <ac:picMk id="4" creationId="{15312EC4-01E2-1CE6-4874-BE7AC00C13AB}"/>
          </ac:picMkLst>
        </pc:picChg>
      </pc:sldChg>
      <pc:sldChg chg="addSp delSp modSp new">
        <pc:chgData name="Luke Penhalagan (2103261)" userId="S::2103261@student.uwtsd.ac.uk::7bfa7083-cf41-40ca-b671-169dd0cef92a" providerId="AD" clId="Web-{F0A5BA64-1672-87D4-9AF7-294D1F4DF368}" dt="2023-10-31T22:35:29.890" v="1554" actId="20577"/>
        <pc:sldMkLst>
          <pc:docMk/>
          <pc:sldMk cId="1879555235" sldId="295"/>
        </pc:sldMkLst>
        <pc:spChg chg="mod">
          <ac:chgData name="Luke Penhalagan (2103261)" userId="S::2103261@student.uwtsd.ac.uk::7bfa7083-cf41-40ca-b671-169dd0cef92a" providerId="AD" clId="Web-{F0A5BA64-1672-87D4-9AF7-294D1F4DF368}" dt="2023-10-31T22:35:29.890" v="1554" actId="20577"/>
          <ac:spMkLst>
            <pc:docMk/>
            <pc:sldMk cId="1879555235" sldId="295"/>
            <ac:spMk id="2" creationId="{7E0F5ADA-1111-6730-39B8-580812608C51}"/>
          </ac:spMkLst>
        </pc:spChg>
        <pc:spChg chg="del">
          <ac:chgData name="Luke Penhalagan (2103261)" userId="S::2103261@student.uwtsd.ac.uk::7bfa7083-cf41-40ca-b671-169dd0cef92a" providerId="AD" clId="Web-{F0A5BA64-1672-87D4-9AF7-294D1F4DF368}" dt="2023-10-31T22:34:09.326" v="1535"/>
          <ac:spMkLst>
            <pc:docMk/>
            <pc:sldMk cId="1879555235" sldId="295"/>
            <ac:spMk id="3" creationId="{604B6608-B935-4857-0665-E823748013D7}"/>
          </ac:spMkLst>
        </pc:spChg>
        <pc:picChg chg="add mod">
          <ac:chgData name="Luke Penhalagan (2103261)" userId="S::2103261@student.uwtsd.ac.uk::7bfa7083-cf41-40ca-b671-169dd0cef92a" providerId="AD" clId="Web-{F0A5BA64-1672-87D4-9AF7-294D1F4DF368}" dt="2023-10-31T22:35:16.171" v="1544" actId="1076"/>
          <ac:picMkLst>
            <pc:docMk/>
            <pc:sldMk cId="1879555235" sldId="295"/>
            <ac:picMk id="4" creationId="{B0D63094-E484-8819-092A-DA74D2F37EFC}"/>
          </ac:picMkLst>
        </pc:picChg>
      </pc:sldChg>
      <pc:sldChg chg="addSp delSp modSp new mod modClrScheme chgLayout">
        <pc:chgData name="Luke Penhalagan (2103261)" userId="S::2103261@student.uwtsd.ac.uk::7bfa7083-cf41-40ca-b671-169dd0cef92a" providerId="AD" clId="Web-{F0A5BA64-1672-87D4-9AF7-294D1F4DF368}" dt="2023-10-31T22:57:24.420" v="1568"/>
        <pc:sldMkLst>
          <pc:docMk/>
          <pc:sldMk cId="1688996250" sldId="296"/>
        </pc:sldMkLst>
        <pc:spChg chg="mod ord">
          <ac:chgData name="Luke Penhalagan (2103261)" userId="S::2103261@student.uwtsd.ac.uk::7bfa7083-cf41-40ca-b671-169dd0cef92a" providerId="AD" clId="Web-{F0A5BA64-1672-87D4-9AF7-294D1F4DF368}" dt="2023-10-31T22:57:24.420" v="1568"/>
          <ac:spMkLst>
            <pc:docMk/>
            <pc:sldMk cId="1688996250" sldId="296"/>
            <ac:spMk id="2" creationId="{D1760CB2-CD8E-F929-262C-615145607511}"/>
          </ac:spMkLst>
        </pc:spChg>
        <pc:spChg chg="del">
          <ac:chgData name="Luke Penhalagan (2103261)" userId="S::2103261@student.uwtsd.ac.uk::7bfa7083-cf41-40ca-b671-169dd0cef92a" providerId="AD" clId="Web-{F0A5BA64-1672-87D4-9AF7-294D1F4DF368}" dt="2023-10-31T22:57:18.092" v="1567"/>
          <ac:spMkLst>
            <pc:docMk/>
            <pc:sldMk cId="1688996250" sldId="296"/>
            <ac:spMk id="3" creationId="{82375291-4343-1424-B06F-BA8DB639C49A}"/>
          </ac:spMkLst>
        </pc:spChg>
        <pc:spChg chg="add mod">
          <ac:chgData name="Luke Penhalagan (2103261)" userId="S::2103261@student.uwtsd.ac.uk::7bfa7083-cf41-40ca-b671-169dd0cef92a" providerId="AD" clId="Web-{F0A5BA64-1672-87D4-9AF7-294D1F4DF368}" dt="2023-10-31T22:57:24.420" v="1568"/>
          <ac:spMkLst>
            <pc:docMk/>
            <pc:sldMk cId="1688996250" sldId="296"/>
            <ac:spMk id="9" creationId="{DF1296DE-F5A5-10B9-6A11-4EAC0A78A787}"/>
          </ac:spMkLst>
        </pc:spChg>
        <pc:spChg chg="add mod">
          <ac:chgData name="Luke Penhalagan (2103261)" userId="S::2103261@student.uwtsd.ac.uk::7bfa7083-cf41-40ca-b671-169dd0cef92a" providerId="AD" clId="Web-{F0A5BA64-1672-87D4-9AF7-294D1F4DF368}" dt="2023-10-31T22:57:24.420" v="1568"/>
          <ac:spMkLst>
            <pc:docMk/>
            <pc:sldMk cId="1688996250" sldId="296"/>
            <ac:spMk id="11" creationId="{8138190A-AF4B-38CE-71FE-FDAE0A596D15}"/>
          </ac:spMkLst>
        </pc:spChg>
        <pc:spChg chg="add mod">
          <ac:chgData name="Luke Penhalagan (2103261)" userId="S::2103261@student.uwtsd.ac.uk::7bfa7083-cf41-40ca-b671-169dd0cef92a" providerId="AD" clId="Web-{F0A5BA64-1672-87D4-9AF7-294D1F4DF368}" dt="2023-10-31T22:57:24.420" v="1568"/>
          <ac:spMkLst>
            <pc:docMk/>
            <pc:sldMk cId="1688996250" sldId="296"/>
            <ac:spMk id="13" creationId="{3900605A-E7B3-3EE6-38F3-53FF3FC494CE}"/>
          </ac:spMkLst>
        </pc:spChg>
        <pc:spChg chg="add mod">
          <ac:chgData name="Luke Penhalagan (2103261)" userId="S::2103261@student.uwtsd.ac.uk::7bfa7083-cf41-40ca-b671-169dd0cef92a" providerId="AD" clId="Web-{F0A5BA64-1672-87D4-9AF7-294D1F4DF368}" dt="2023-10-31T22:57:24.420" v="1568"/>
          <ac:spMkLst>
            <pc:docMk/>
            <pc:sldMk cId="1688996250" sldId="296"/>
            <ac:spMk id="15" creationId="{1E48ED4B-412F-F39B-CA8C-FBCA2B3FD426}"/>
          </ac:spMkLst>
        </pc:spChg>
        <pc:picChg chg="add mod ord">
          <ac:chgData name="Luke Penhalagan (2103261)" userId="S::2103261@student.uwtsd.ac.uk::7bfa7083-cf41-40ca-b671-169dd0cef92a" providerId="AD" clId="Web-{F0A5BA64-1672-87D4-9AF7-294D1F4DF368}" dt="2023-10-31T22:57:24.420" v="1568"/>
          <ac:picMkLst>
            <pc:docMk/>
            <pc:sldMk cId="1688996250" sldId="296"/>
            <ac:picMk id="4" creationId="{CD2C4EA3-E34F-5031-5D38-70B6463EB25C}"/>
          </ac:picMkLst>
        </pc:picChg>
      </pc:sldChg>
      <pc:sldChg chg="addSp delSp modSp new mod modClrScheme chgLayout">
        <pc:chgData name="Luke Penhalagan (2103261)" userId="S::2103261@student.uwtsd.ac.uk::7bfa7083-cf41-40ca-b671-169dd0cef92a" providerId="AD" clId="Web-{F0A5BA64-1672-87D4-9AF7-294D1F4DF368}" dt="2023-10-31T23:09:02.736" v="1603" actId="14100"/>
        <pc:sldMkLst>
          <pc:docMk/>
          <pc:sldMk cId="312286690" sldId="297"/>
        </pc:sldMkLst>
        <pc:spChg chg="mod ord">
          <ac:chgData name="Luke Penhalagan (2103261)" userId="S::2103261@student.uwtsd.ac.uk::7bfa7083-cf41-40ca-b671-169dd0cef92a" providerId="AD" clId="Web-{F0A5BA64-1672-87D4-9AF7-294D1F4DF368}" dt="2023-10-31T23:08:51.829" v="1599" actId="20577"/>
          <ac:spMkLst>
            <pc:docMk/>
            <pc:sldMk cId="312286690" sldId="297"/>
            <ac:spMk id="2" creationId="{99AAD52A-CFF0-249B-0502-77E3B4D67FA9}"/>
          </ac:spMkLst>
        </pc:spChg>
        <pc:spChg chg="del">
          <ac:chgData name="Luke Penhalagan (2103261)" userId="S::2103261@student.uwtsd.ac.uk::7bfa7083-cf41-40ca-b671-169dd0cef92a" providerId="AD" clId="Web-{F0A5BA64-1672-87D4-9AF7-294D1F4DF368}" dt="2023-10-31T23:05:49.230" v="1577"/>
          <ac:spMkLst>
            <pc:docMk/>
            <pc:sldMk cId="312286690" sldId="297"/>
            <ac:spMk id="3" creationId="{A1A1C3EB-6A72-4499-962C-AA342F587404}"/>
          </ac:spMkLst>
        </pc:spChg>
        <pc:spChg chg="add del mod">
          <ac:chgData name="Luke Penhalagan (2103261)" userId="S::2103261@student.uwtsd.ac.uk::7bfa7083-cf41-40ca-b671-169dd0cef92a" providerId="AD" clId="Web-{F0A5BA64-1672-87D4-9AF7-294D1F4DF368}" dt="2023-10-31T23:08:29.907" v="1596"/>
          <ac:spMkLst>
            <pc:docMk/>
            <pc:sldMk cId="312286690" sldId="297"/>
            <ac:spMk id="10" creationId="{8C9CBC84-F0D5-F7BE-6145-63C8057F4DF8}"/>
          </ac:spMkLst>
        </pc:spChg>
        <pc:spChg chg="add mod">
          <ac:chgData name="Luke Penhalagan (2103261)" userId="S::2103261@student.uwtsd.ac.uk::7bfa7083-cf41-40ca-b671-169dd0cef92a" providerId="AD" clId="Web-{F0A5BA64-1672-87D4-9AF7-294D1F4DF368}" dt="2023-10-31T23:07:52.468" v="1583"/>
          <ac:spMkLst>
            <pc:docMk/>
            <pc:sldMk cId="312286690" sldId="297"/>
            <ac:spMk id="12" creationId="{45F8506F-723E-2FBC-A83C-170B99FE17A1}"/>
          </ac:spMkLst>
        </pc:spChg>
        <pc:spChg chg="add mod">
          <ac:chgData name="Luke Penhalagan (2103261)" userId="S::2103261@student.uwtsd.ac.uk::7bfa7083-cf41-40ca-b671-169dd0cef92a" providerId="AD" clId="Web-{F0A5BA64-1672-87D4-9AF7-294D1F4DF368}" dt="2023-10-31T23:07:52.468" v="1583"/>
          <ac:spMkLst>
            <pc:docMk/>
            <pc:sldMk cId="312286690" sldId="297"/>
            <ac:spMk id="14" creationId="{E573BBF6-53A5-C524-AF75-E2281BF383F3}"/>
          </ac:spMkLst>
        </pc:spChg>
        <pc:spChg chg="add mod">
          <ac:chgData name="Luke Penhalagan (2103261)" userId="S::2103261@student.uwtsd.ac.uk::7bfa7083-cf41-40ca-b671-169dd0cef92a" providerId="AD" clId="Web-{F0A5BA64-1672-87D4-9AF7-294D1F4DF368}" dt="2023-10-31T23:07:52.468" v="1583"/>
          <ac:spMkLst>
            <pc:docMk/>
            <pc:sldMk cId="312286690" sldId="297"/>
            <ac:spMk id="16" creationId="{E3FE2554-CB6E-D4EE-1669-7B8F88467A22}"/>
          </ac:spMkLst>
        </pc:spChg>
        <pc:picChg chg="add del mod">
          <ac:chgData name="Luke Penhalagan (2103261)" userId="S::2103261@student.uwtsd.ac.uk::7bfa7083-cf41-40ca-b671-169dd0cef92a" providerId="AD" clId="Web-{F0A5BA64-1672-87D4-9AF7-294D1F4DF368}" dt="2023-10-31T23:08:12.391" v="1590"/>
          <ac:picMkLst>
            <pc:docMk/>
            <pc:sldMk cId="312286690" sldId="297"/>
            <ac:picMk id="4" creationId="{E1AEF392-B618-AC30-3916-B0373A3A4E36}"/>
          </ac:picMkLst>
        </pc:picChg>
        <pc:picChg chg="add del mod">
          <ac:chgData name="Luke Penhalagan (2103261)" userId="S::2103261@student.uwtsd.ac.uk::7bfa7083-cf41-40ca-b671-169dd0cef92a" providerId="AD" clId="Web-{F0A5BA64-1672-87D4-9AF7-294D1F4DF368}" dt="2023-10-31T23:08:14.953" v="1591"/>
          <ac:picMkLst>
            <pc:docMk/>
            <pc:sldMk cId="312286690" sldId="297"/>
            <ac:picMk id="5" creationId="{99F8B035-D299-3CBC-F0A3-28B793E9BAFC}"/>
          </ac:picMkLst>
        </pc:picChg>
        <pc:picChg chg="add mod">
          <ac:chgData name="Luke Penhalagan (2103261)" userId="S::2103261@student.uwtsd.ac.uk::7bfa7083-cf41-40ca-b671-169dd0cef92a" providerId="AD" clId="Web-{F0A5BA64-1672-87D4-9AF7-294D1F4DF368}" dt="2023-10-31T23:08:57.532" v="1601" actId="14100"/>
          <ac:picMkLst>
            <pc:docMk/>
            <pc:sldMk cId="312286690" sldId="297"/>
            <ac:picMk id="6" creationId="{A04825B0-B187-1FFA-D6F5-4C7D627CC3E0}"/>
          </ac:picMkLst>
        </pc:picChg>
        <pc:picChg chg="add mod">
          <ac:chgData name="Luke Penhalagan (2103261)" userId="S::2103261@student.uwtsd.ac.uk::7bfa7083-cf41-40ca-b671-169dd0cef92a" providerId="AD" clId="Web-{F0A5BA64-1672-87D4-9AF7-294D1F4DF368}" dt="2023-10-31T23:09:02.736" v="1603" actId="14100"/>
          <ac:picMkLst>
            <pc:docMk/>
            <pc:sldMk cId="312286690" sldId="297"/>
            <ac:picMk id="7" creationId="{197F850E-ED28-0FCE-3D0A-7BB66B946DC7}"/>
          </ac:picMkLst>
        </pc:picChg>
      </pc:sldChg>
      <pc:sldChg chg="addSp delSp modSp new">
        <pc:chgData name="Luke Penhalagan (2103261)" userId="S::2103261@student.uwtsd.ac.uk::7bfa7083-cf41-40ca-b671-169dd0cef92a" providerId="AD" clId="Web-{F0A5BA64-1672-87D4-9AF7-294D1F4DF368}" dt="2023-10-31T23:16:44.501" v="1737" actId="20577"/>
        <pc:sldMkLst>
          <pc:docMk/>
          <pc:sldMk cId="746347320" sldId="298"/>
        </pc:sldMkLst>
        <pc:spChg chg="mod">
          <ac:chgData name="Luke Penhalagan (2103261)" userId="S::2103261@student.uwtsd.ac.uk::7bfa7083-cf41-40ca-b671-169dd0cef92a" providerId="AD" clId="Web-{F0A5BA64-1672-87D4-9AF7-294D1F4DF368}" dt="2023-10-31T23:11:10.474" v="1613"/>
          <ac:spMkLst>
            <pc:docMk/>
            <pc:sldMk cId="746347320" sldId="298"/>
            <ac:spMk id="2" creationId="{9DE143C8-C34B-BCB5-D3FF-0B7155504064}"/>
          </ac:spMkLst>
        </pc:spChg>
        <pc:spChg chg="del">
          <ac:chgData name="Luke Penhalagan (2103261)" userId="S::2103261@student.uwtsd.ac.uk::7bfa7083-cf41-40ca-b671-169dd0cef92a" providerId="AD" clId="Web-{F0A5BA64-1672-87D4-9AF7-294D1F4DF368}" dt="2023-10-31T23:10:53.411" v="1608"/>
          <ac:spMkLst>
            <pc:docMk/>
            <pc:sldMk cId="746347320" sldId="298"/>
            <ac:spMk id="3" creationId="{90EA8AAC-3550-5EDD-5B78-E87D17A02852}"/>
          </ac:spMkLst>
        </pc:spChg>
        <pc:spChg chg="add mod">
          <ac:chgData name="Luke Penhalagan (2103261)" userId="S::2103261@student.uwtsd.ac.uk::7bfa7083-cf41-40ca-b671-169dd0cef92a" providerId="AD" clId="Web-{F0A5BA64-1672-87D4-9AF7-294D1F4DF368}" dt="2023-10-31T23:16:44.501" v="1737" actId="20577"/>
          <ac:spMkLst>
            <pc:docMk/>
            <pc:sldMk cId="746347320" sldId="298"/>
            <ac:spMk id="9" creationId="{B452AC91-B0FD-FB39-DD78-3CF4F9843B48}"/>
          </ac:spMkLst>
        </pc:spChg>
        <pc:spChg chg="add">
          <ac:chgData name="Luke Penhalagan (2103261)" userId="S::2103261@student.uwtsd.ac.uk::7bfa7083-cf41-40ca-b671-169dd0cef92a" providerId="AD" clId="Web-{F0A5BA64-1672-87D4-9AF7-294D1F4DF368}" dt="2023-10-31T23:11:10.474" v="1613"/>
          <ac:spMkLst>
            <pc:docMk/>
            <pc:sldMk cId="746347320" sldId="298"/>
            <ac:spMk id="11" creationId="{8FF23D78-716C-1D34-DB64-3583BD870439}"/>
          </ac:spMkLst>
        </pc:spChg>
        <pc:spChg chg="add">
          <ac:chgData name="Luke Penhalagan (2103261)" userId="S::2103261@student.uwtsd.ac.uk::7bfa7083-cf41-40ca-b671-169dd0cef92a" providerId="AD" clId="Web-{F0A5BA64-1672-87D4-9AF7-294D1F4DF368}" dt="2023-10-31T23:11:10.474" v="1613"/>
          <ac:spMkLst>
            <pc:docMk/>
            <pc:sldMk cId="746347320" sldId="298"/>
            <ac:spMk id="13" creationId="{AF66203B-A673-7E0E-5F12-DD51272377AF}"/>
          </ac:spMkLst>
        </pc:spChg>
        <pc:spChg chg="add">
          <ac:chgData name="Luke Penhalagan (2103261)" userId="S::2103261@student.uwtsd.ac.uk::7bfa7083-cf41-40ca-b671-169dd0cef92a" providerId="AD" clId="Web-{F0A5BA64-1672-87D4-9AF7-294D1F4DF368}" dt="2023-10-31T23:11:10.474" v="1613"/>
          <ac:spMkLst>
            <pc:docMk/>
            <pc:sldMk cId="746347320" sldId="298"/>
            <ac:spMk id="15" creationId="{F56182AA-A724-809C-012E-85E453D9859E}"/>
          </ac:spMkLst>
        </pc:spChg>
        <pc:picChg chg="add mod ord">
          <ac:chgData name="Luke Penhalagan (2103261)" userId="S::2103261@student.uwtsd.ac.uk::7bfa7083-cf41-40ca-b671-169dd0cef92a" providerId="AD" clId="Web-{F0A5BA64-1672-87D4-9AF7-294D1F4DF368}" dt="2023-10-31T23:11:50.725" v="1645" actId="1076"/>
          <ac:picMkLst>
            <pc:docMk/>
            <pc:sldMk cId="746347320" sldId="298"/>
            <ac:picMk id="4" creationId="{EE88C0F7-AEB8-F269-D6B7-204936957BF3}"/>
          </ac:picMkLst>
        </pc:picChg>
      </pc:sldChg>
      <pc:sldChg chg="addSp delSp modSp new del mod modClrScheme chgLayout">
        <pc:chgData name="Luke Penhalagan (2103261)" userId="S::2103261@student.uwtsd.ac.uk::7bfa7083-cf41-40ca-b671-169dd0cef92a" providerId="AD" clId="Web-{F0A5BA64-1672-87D4-9AF7-294D1F4DF368}" dt="2023-10-31T23:18:20.082" v="1765"/>
        <pc:sldMkLst>
          <pc:docMk/>
          <pc:sldMk cId="3729334974" sldId="299"/>
        </pc:sldMkLst>
        <pc:spChg chg="mod">
          <ac:chgData name="Luke Penhalagan (2103261)" userId="S::2103261@student.uwtsd.ac.uk::7bfa7083-cf41-40ca-b671-169dd0cef92a" providerId="AD" clId="Web-{F0A5BA64-1672-87D4-9AF7-294D1F4DF368}" dt="2023-10-31T23:18:10.082" v="1763" actId="20577"/>
          <ac:spMkLst>
            <pc:docMk/>
            <pc:sldMk cId="3729334974" sldId="299"/>
            <ac:spMk id="2" creationId="{A6F8DC5A-BFA2-65CE-E5BB-67EA50790AD1}"/>
          </ac:spMkLst>
        </pc:spChg>
        <pc:spChg chg="del">
          <ac:chgData name="Luke Penhalagan (2103261)" userId="S::2103261@student.uwtsd.ac.uk::7bfa7083-cf41-40ca-b671-169dd0cef92a" providerId="AD" clId="Web-{F0A5BA64-1672-87D4-9AF7-294D1F4DF368}" dt="2023-10-31T23:17:14.486" v="1747"/>
          <ac:spMkLst>
            <pc:docMk/>
            <pc:sldMk cId="3729334974" sldId="299"/>
            <ac:spMk id="3" creationId="{65B09B3E-FD8C-F759-AA5D-63C899A2C0A1}"/>
          </ac:spMkLst>
        </pc:spChg>
        <pc:spChg chg="add del mod">
          <ac:chgData name="Luke Penhalagan (2103261)" userId="S::2103261@student.uwtsd.ac.uk::7bfa7083-cf41-40ca-b671-169dd0cef92a" providerId="AD" clId="Web-{F0A5BA64-1672-87D4-9AF7-294D1F4DF368}" dt="2023-10-31T23:17:21.315" v="1749"/>
          <ac:spMkLst>
            <pc:docMk/>
            <pc:sldMk cId="3729334974" sldId="299"/>
            <ac:spMk id="8" creationId="{8C9CBC84-F0D5-F7BE-6145-63C8057F4DF8}"/>
          </ac:spMkLst>
        </pc:spChg>
        <pc:spChg chg="add mod">
          <ac:chgData name="Luke Penhalagan (2103261)" userId="S::2103261@student.uwtsd.ac.uk::7bfa7083-cf41-40ca-b671-169dd0cef92a" providerId="AD" clId="Web-{F0A5BA64-1672-87D4-9AF7-294D1F4DF368}" dt="2023-10-31T23:17:17.940" v="1748"/>
          <ac:spMkLst>
            <pc:docMk/>
            <pc:sldMk cId="3729334974" sldId="299"/>
            <ac:spMk id="10" creationId="{82DEB276-8311-D167-F4A6-6AEF782978C1}"/>
          </ac:spMkLst>
        </pc:spChg>
        <pc:spChg chg="add mod">
          <ac:chgData name="Luke Penhalagan (2103261)" userId="S::2103261@student.uwtsd.ac.uk::7bfa7083-cf41-40ca-b671-169dd0cef92a" providerId="AD" clId="Web-{F0A5BA64-1672-87D4-9AF7-294D1F4DF368}" dt="2023-10-31T23:17:17.940" v="1748"/>
          <ac:spMkLst>
            <pc:docMk/>
            <pc:sldMk cId="3729334974" sldId="299"/>
            <ac:spMk id="12" creationId="{A951C292-0895-FBAE-FACD-6218C51CE6CD}"/>
          </ac:spMkLst>
        </pc:spChg>
        <pc:spChg chg="add mod">
          <ac:chgData name="Luke Penhalagan (2103261)" userId="S::2103261@student.uwtsd.ac.uk::7bfa7083-cf41-40ca-b671-169dd0cef92a" providerId="AD" clId="Web-{F0A5BA64-1672-87D4-9AF7-294D1F4DF368}" dt="2023-10-31T23:17:17.940" v="1748"/>
          <ac:spMkLst>
            <pc:docMk/>
            <pc:sldMk cId="3729334974" sldId="299"/>
            <ac:spMk id="14" creationId="{431ADC51-CCC5-C549-E32C-8D4B995D6344}"/>
          </ac:spMkLst>
        </pc:spChg>
        <pc:picChg chg="add">
          <ac:chgData name="Luke Penhalagan (2103261)" userId="S::2103261@student.uwtsd.ac.uk::7bfa7083-cf41-40ca-b671-169dd0cef92a" providerId="AD" clId="Web-{F0A5BA64-1672-87D4-9AF7-294D1F4DF368}" dt="2023-10-31T23:17:17.940" v="1748"/>
          <ac:picMkLst>
            <pc:docMk/>
            <pc:sldMk cId="3729334974" sldId="299"/>
            <ac:picMk id="4" creationId="{DBE54A9E-E793-8904-3382-F82B65A24C2C}"/>
          </ac:picMkLst>
        </pc:picChg>
      </pc:sldChg>
      <pc:sldChg chg="addSp delSp modSp new mod modClrScheme chgLayout">
        <pc:chgData name="Luke Penhalagan (2103261)" userId="S::2103261@student.uwtsd.ac.uk::7bfa7083-cf41-40ca-b671-169dd0cef92a" providerId="AD" clId="Web-{F0A5BA64-1672-87D4-9AF7-294D1F4DF368}" dt="2023-10-31T23:18:35.832" v="1767"/>
        <pc:sldMkLst>
          <pc:docMk/>
          <pc:sldMk cId="1938709092" sldId="300"/>
        </pc:sldMkLst>
        <pc:spChg chg="mod">
          <ac:chgData name="Luke Penhalagan (2103261)" userId="S::2103261@student.uwtsd.ac.uk::7bfa7083-cf41-40ca-b671-169dd0cef92a" providerId="AD" clId="Web-{F0A5BA64-1672-87D4-9AF7-294D1F4DF368}" dt="2023-10-31T23:18:22.582" v="1766"/>
          <ac:spMkLst>
            <pc:docMk/>
            <pc:sldMk cId="1938709092" sldId="300"/>
            <ac:spMk id="2" creationId="{37DD0B11-62D7-8270-C903-6C27A358130E}"/>
          </ac:spMkLst>
        </pc:spChg>
        <pc:spChg chg="del">
          <ac:chgData name="Luke Penhalagan (2103261)" userId="S::2103261@student.uwtsd.ac.uk::7bfa7083-cf41-40ca-b671-169dd0cef92a" providerId="AD" clId="Web-{F0A5BA64-1672-87D4-9AF7-294D1F4DF368}" dt="2023-10-31T23:18:13.988" v="1764"/>
          <ac:spMkLst>
            <pc:docMk/>
            <pc:sldMk cId="1938709092" sldId="300"/>
            <ac:spMk id="3" creationId="{D38DB239-A283-C6D5-CA0E-9C589E16CE06}"/>
          </ac:spMkLst>
        </pc:spChg>
        <pc:spChg chg="add del mod">
          <ac:chgData name="Luke Penhalagan (2103261)" userId="S::2103261@student.uwtsd.ac.uk::7bfa7083-cf41-40ca-b671-169dd0cef92a" providerId="AD" clId="Web-{F0A5BA64-1672-87D4-9AF7-294D1F4DF368}" dt="2023-10-31T23:18:35.832" v="1767"/>
          <ac:spMkLst>
            <pc:docMk/>
            <pc:sldMk cId="1938709092" sldId="300"/>
            <ac:spMk id="8" creationId="{8C9CBC84-F0D5-F7BE-6145-63C8057F4DF8}"/>
          </ac:spMkLst>
        </pc:spChg>
        <pc:spChg chg="add mod">
          <ac:chgData name="Luke Penhalagan (2103261)" userId="S::2103261@student.uwtsd.ac.uk::7bfa7083-cf41-40ca-b671-169dd0cef92a" providerId="AD" clId="Web-{F0A5BA64-1672-87D4-9AF7-294D1F4DF368}" dt="2023-10-31T23:18:22.582" v="1766"/>
          <ac:spMkLst>
            <pc:docMk/>
            <pc:sldMk cId="1938709092" sldId="300"/>
            <ac:spMk id="10" creationId="{45F8506F-723E-2FBC-A83C-170B99FE17A1}"/>
          </ac:spMkLst>
        </pc:spChg>
        <pc:spChg chg="add mod">
          <ac:chgData name="Luke Penhalagan (2103261)" userId="S::2103261@student.uwtsd.ac.uk::7bfa7083-cf41-40ca-b671-169dd0cef92a" providerId="AD" clId="Web-{F0A5BA64-1672-87D4-9AF7-294D1F4DF368}" dt="2023-10-31T23:18:22.582" v="1766"/>
          <ac:spMkLst>
            <pc:docMk/>
            <pc:sldMk cId="1938709092" sldId="300"/>
            <ac:spMk id="12" creationId="{E573BBF6-53A5-C524-AF75-E2281BF383F3}"/>
          </ac:spMkLst>
        </pc:spChg>
        <pc:spChg chg="add mod">
          <ac:chgData name="Luke Penhalagan (2103261)" userId="S::2103261@student.uwtsd.ac.uk::7bfa7083-cf41-40ca-b671-169dd0cef92a" providerId="AD" clId="Web-{F0A5BA64-1672-87D4-9AF7-294D1F4DF368}" dt="2023-10-31T23:18:22.582" v="1766"/>
          <ac:spMkLst>
            <pc:docMk/>
            <pc:sldMk cId="1938709092" sldId="300"/>
            <ac:spMk id="14" creationId="{E3FE2554-CB6E-D4EE-1669-7B8F88467A22}"/>
          </ac:spMkLst>
        </pc:spChg>
        <pc:picChg chg="add">
          <ac:chgData name="Luke Penhalagan (2103261)" userId="S::2103261@student.uwtsd.ac.uk::7bfa7083-cf41-40ca-b671-169dd0cef92a" providerId="AD" clId="Web-{F0A5BA64-1672-87D4-9AF7-294D1F4DF368}" dt="2023-10-31T23:18:22.582" v="1766"/>
          <ac:picMkLst>
            <pc:docMk/>
            <pc:sldMk cId="1938709092" sldId="300"/>
            <ac:picMk id="4" creationId="{C6D356D1-B184-4305-09E8-99BD055CF2AF}"/>
          </ac:picMkLst>
        </pc:picChg>
      </pc:sldChg>
      <pc:sldChg chg="addSp modSp new">
        <pc:chgData name="Luke Penhalagan (2103261)" userId="S::2103261@student.uwtsd.ac.uk::7bfa7083-cf41-40ca-b671-169dd0cef92a" providerId="AD" clId="Web-{F0A5BA64-1672-87D4-9AF7-294D1F4DF368}" dt="2023-11-01T02:01:39.453" v="2376"/>
        <pc:sldMkLst>
          <pc:docMk/>
          <pc:sldMk cId="1092492918" sldId="301"/>
        </pc:sldMkLst>
        <pc:spChg chg="mod">
          <ac:chgData name="Luke Penhalagan (2103261)" userId="S::2103261@student.uwtsd.ac.uk::7bfa7083-cf41-40ca-b671-169dd0cef92a" providerId="AD" clId="Web-{F0A5BA64-1672-87D4-9AF7-294D1F4DF368}" dt="2023-11-01T02:01:39.453" v="2376"/>
          <ac:spMkLst>
            <pc:docMk/>
            <pc:sldMk cId="1092492918" sldId="301"/>
            <ac:spMk id="2" creationId="{62FE20DF-CA6B-A5EA-7E5B-B7C82BD64C8E}"/>
          </ac:spMkLst>
        </pc:spChg>
        <pc:spChg chg="mod">
          <ac:chgData name="Luke Penhalagan (2103261)" userId="S::2103261@student.uwtsd.ac.uk::7bfa7083-cf41-40ca-b671-169dd0cef92a" providerId="AD" clId="Web-{F0A5BA64-1672-87D4-9AF7-294D1F4DF368}" dt="2023-11-01T02:01:39.453" v="2376"/>
          <ac:spMkLst>
            <pc:docMk/>
            <pc:sldMk cId="1092492918" sldId="301"/>
            <ac:spMk id="3" creationId="{A55FC0AC-1100-CA61-48F3-381F1BCEF2AD}"/>
          </ac:spMkLst>
        </pc:spChg>
        <pc:spChg chg="add">
          <ac:chgData name="Luke Penhalagan (2103261)" userId="S::2103261@student.uwtsd.ac.uk::7bfa7083-cf41-40ca-b671-169dd0cef92a" providerId="AD" clId="Web-{F0A5BA64-1672-87D4-9AF7-294D1F4DF368}" dt="2023-11-01T02:01:39.453" v="2376"/>
          <ac:spMkLst>
            <pc:docMk/>
            <pc:sldMk cId="1092492918" sldId="301"/>
            <ac:spMk id="9" creationId="{8FF23D78-716C-1D34-DB64-3583BD870439}"/>
          </ac:spMkLst>
        </pc:spChg>
        <pc:spChg chg="add">
          <ac:chgData name="Luke Penhalagan (2103261)" userId="S::2103261@student.uwtsd.ac.uk::7bfa7083-cf41-40ca-b671-169dd0cef92a" providerId="AD" clId="Web-{F0A5BA64-1672-87D4-9AF7-294D1F4DF368}" dt="2023-11-01T02:01:39.453" v="2376"/>
          <ac:spMkLst>
            <pc:docMk/>
            <pc:sldMk cId="1092492918" sldId="301"/>
            <ac:spMk id="11" creationId="{AF66203B-A673-7E0E-5F12-DD51272377AF}"/>
          </ac:spMkLst>
        </pc:spChg>
        <pc:spChg chg="add">
          <ac:chgData name="Luke Penhalagan (2103261)" userId="S::2103261@student.uwtsd.ac.uk::7bfa7083-cf41-40ca-b671-169dd0cef92a" providerId="AD" clId="Web-{F0A5BA64-1672-87D4-9AF7-294D1F4DF368}" dt="2023-11-01T02:01:39.453" v="2376"/>
          <ac:spMkLst>
            <pc:docMk/>
            <pc:sldMk cId="1092492918" sldId="301"/>
            <ac:spMk id="13" creationId="{F56182AA-A724-809C-012E-85E453D9859E}"/>
          </ac:spMkLst>
        </pc:spChg>
        <pc:picChg chg="add mod">
          <ac:chgData name="Luke Penhalagan (2103261)" userId="S::2103261@student.uwtsd.ac.uk::7bfa7083-cf41-40ca-b671-169dd0cef92a" providerId="AD" clId="Web-{F0A5BA64-1672-87D4-9AF7-294D1F4DF368}" dt="2023-11-01T02:01:39.453" v="2376"/>
          <ac:picMkLst>
            <pc:docMk/>
            <pc:sldMk cId="1092492918" sldId="301"/>
            <ac:picMk id="4" creationId="{5CA401E5-EC45-7E72-4C94-D17A1278D53A}"/>
          </ac:picMkLst>
        </pc:picChg>
      </pc:sldChg>
      <pc:sldChg chg="modSp new">
        <pc:chgData name="Luke Penhalagan (2103261)" userId="S::2103261@student.uwtsd.ac.uk::7bfa7083-cf41-40ca-b671-169dd0cef92a" providerId="AD" clId="Web-{F0A5BA64-1672-87D4-9AF7-294D1F4DF368}" dt="2023-11-01T02:03:29.471" v="2431" actId="20577"/>
        <pc:sldMkLst>
          <pc:docMk/>
          <pc:sldMk cId="1691946953" sldId="302"/>
        </pc:sldMkLst>
        <pc:spChg chg="mod">
          <ac:chgData name="Luke Penhalagan (2103261)" userId="S::2103261@student.uwtsd.ac.uk::7bfa7083-cf41-40ca-b671-169dd0cef92a" providerId="AD" clId="Web-{F0A5BA64-1672-87D4-9AF7-294D1F4DF368}" dt="2023-11-01T01:08:14.799" v="1806" actId="20577"/>
          <ac:spMkLst>
            <pc:docMk/>
            <pc:sldMk cId="1691946953" sldId="302"/>
            <ac:spMk id="2" creationId="{BE2B90D0-B5A3-B9A2-4EA0-B5725B79BB90}"/>
          </ac:spMkLst>
        </pc:spChg>
        <pc:spChg chg="mod">
          <ac:chgData name="Luke Penhalagan (2103261)" userId="S::2103261@student.uwtsd.ac.uk::7bfa7083-cf41-40ca-b671-169dd0cef92a" providerId="AD" clId="Web-{F0A5BA64-1672-87D4-9AF7-294D1F4DF368}" dt="2023-11-01T02:03:29.471" v="2431" actId="20577"/>
          <ac:spMkLst>
            <pc:docMk/>
            <pc:sldMk cId="1691946953" sldId="302"/>
            <ac:spMk id="3" creationId="{E39731E7-6F1B-2E6E-38D7-D34729C237DA}"/>
          </ac:spMkLst>
        </pc:spChg>
      </pc:sldChg>
      <pc:sldChg chg="addSp delSp modSp new mod modClrScheme chgLayout">
        <pc:chgData name="Luke Penhalagan (2103261)" userId="S::2103261@student.uwtsd.ac.uk::7bfa7083-cf41-40ca-b671-169dd0cef92a" providerId="AD" clId="Web-{F0A5BA64-1672-87D4-9AF7-294D1F4DF368}" dt="2023-11-01T01:17:44.865" v="2045"/>
        <pc:sldMkLst>
          <pc:docMk/>
          <pc:sldMk cId="1751387155" sldId="303"/>
        </pc:sldMkLst>
        <pc:spChg chg="mod">
          <ac:chgData name="Luke Penhalagan (2103261)" userId="S::2103261@student.uwtsd.ac.uk::7bfa7083-cf41-40ca-b671-169dd0cef92a" providerId="AD" clId="Web-{F0A5BA64-1672-87D4-9AF7-294D1F4DF368}" dt="2023-11-01T01:17:44.865" v="2045"/>
          <ac:spMkLst>
            <pc:docMk/>
            <pc:sldMk cId="1751387155" sldId="303"/>
            <ac:spMk id="2" creationId="{77F2CF98-FC95-63D6-7E4F-91457E1203A9}"/>
          </ac:spMkLst>
        </pc:spChg>
        <pc:spChg chg="del">
          <ac:chgData name="Luke Penhalagan (2103261)" userId="S::2103261@student.uwtsd.ac.uk::7bfa7083-cf41-40ca-b671-169dd0cef92a" providerId="AD" clId="Web-{F0A5BA64-1672-87D4-9AF7-294D1F4DF368}" dt="2023-11-01T01:17:27.458" v="2042"/>
          <ac:spMkLst>
            <pc:docMk/>
            <pc:sldMk cId="1751387155" sldId="303"/>
            <ac:spMk id="3" creationId="{E69E72FF-85D9-5276-4E0C-0BB1ED08E0F7}"/>
          </ac:spMkLst>
        </pc:spChg>
        <pc:spChg chg="add del mod">
          <ac:chgData name="Luke Penhalagan (2103261)" userId="S::2103261@student.uwtsd.ac.uk::7bfa7083-cf41-40ca-b671-169dd0cef92a" providerId="AD" clId="Web-{F0A5BA64-1672-87D4-9AF7-294D1F4DF368}" dt="2023-11-01T01:17:44.849" v="2044"/>
          <ac:spMkLst>
            <pc:docMk/>
            <pc:sldMk cId="1751387155" sldId="303"/>
            <ac:spMk id="8" creationId="{8C9CBC84-F0D5-F7BE-6145-63C8057F4DF8}"/>
          </ac:spMkLst>
        </pc:spChg>
        <pc:spChg chg="add del mod">
          <ac:chgData name="Luke Penhalagan (2103261)" userId="S::2103261@student.uwtsd.ac.uk::7bfa7083-cf41-40ca-b671-169dd0cef92a" providerId="AD" clId="Web-{F0A5BA64-1672-87D4-9AF7-294D1F4DF368}" dt="2023-11-01T01:17:44.849" v="2044"/>
          <ac:spMkLst>
            <pc:docMk/>
            <pc:sldMk cId="1751387155" sldId="303"/>
            <ac:spMk id="10" creationId="{45F8506F-723E-2FBC-A83C-170B99FE17A1}"/>
          </ac:spMkLst>
        </pc:spChg>
        <pc:spChg chg="add del mod">
          <ac:chgData name="Luke Penhalagan (2103261)" userId="S::2103261@student.uwtsd.ac.uk::7bfa7083-cf41-40ca-b671-169dd0cef92a" providerId="AD" clId="Web-{F0A5BA64-1672-87D4-9AF7-294D1F4DF368}" dt="2023-11-01T01:17:44.849" v="2044"/>
          <ac:spMkLst>
            <pc:docMk/>
            <pc:sldMk cId="1751387155" sldId="303"/>
            <ac:spMk id="12" creationId="{E573BBF6-53A5-C524-AF75-E2281BF383F3}"/>
          </ac:spMkLst>
        </pc:spChg>
        <pc:spChg chg="add del mod">
          <ac:chgData name="Luke Penhalagan (2103261)" userId="S::2103261@student.uwtsd.ac.uk::7bfa7083-cf41-40ca-b671-169dd0cef92a" providerId="AD" clId="Web-{F0A5BA64-1672-87D4-9AF7-294D1F4DF368}" dt="2023-11-01T01:17:44.849" v="2044"/>
          <ac:spMkLst>
            <pc:docMk/>
            <pc:sldMk cId="1751387155" sldId="303"/>
            <ac:spMk id="14" creationId="{E3FE2554-CB6E-D4EE-1669-7B8F88467A22}"/>
          </ac:spMkLst>
        </pc:spChg>
        <pc:spChg chg="add mod">
          <ac:chgData name="Luke Penhalagan (2103261)" userId="S::2103261@student.uwtsd.ac.uk::7bfa7083-cf41-40ca-b671-169dd0cef92a" providerId="AD" clId="Web-{F0A5BA64-1672-87D4-9AF7-294D1F4DF368}" dt="2023-11-01T01:17:44.865" v="2045"/>
          <ac:spMkLst>
            <pc:docMk/>
            <pc:sldMk cId="1751387155" sldId="303"/>
            <ac:spMk id="16" creationId="{8C9CBC84-F0D5-F7BE-6145-63C8057F4DF8}"/>
          </ac:spMkLst>
        </pc:spChg>
        <pc:spChg chg="add mod">
          <ac:chgData name="Luke Penhalagan (2103261)" userId="S::2103261@student.uwtsd.ac.uk::7bfa7083-cf41-40ca-b671-169dd0cef92a" providerId="AD" clId="Web-{F0A5BA64-1672-87D4-9AF7-294D1F4DF368}" dt="2023-11-01T01:17:44.865" v="2045"/>
          <ac:spMkLst>
            <pc:docMk/>
            <pc:sldMk cId="1751387155" sldId="303"/>
            <ac:spMk id="17" creationId="{82DEB276-8311-D167-F4A6-6AEF782978C1}"/>
          </ac:spMkLst>
        </pc:spChg>
        <pc:spChg chg="add mod">
          <ac:chgData name="Luke Penhalagan (2103261)" userId="S::2103261@student.uwtsd.ac.uk::7bfa7083-cf41-40ca-b671-169dd0cef92a" providerId="AD" clId="Web-{F0A5BA64-1672-87D4-9AF7-294D1F4DF368}" dt="2023-11-01T01:17:44.865" v="2045"/>
          <ac:spMkLst>
            <pc:docMk/>
            <pc:sldMk cId="1751387155" sldId="303"/>
            <ac:spMk id="19" creationId="{A951C292-0895-FBAE-FACD-6218C51CE6CD}"/>
          </ac:spMkLst>
        </pc:spChg>
        <pc:spChg chg="add mod">
          <ac:chgData name="Luke Penhalagan (2103261)" userId="S::2103261@student.uwtsd.ac.uk::7bfa7083-cf41-40ca-b671-169dd0cef92a" providerId="AD" clId="Web-{F0A5BA64-1672-87D4-9AF7-294D1F4DF368}" dt="2023-11-01T01:17:44.865" v="2045"/>
          <ac:spMkLst>
            <pc:docMk/>
            <pc:sldMk cId="1751387155" sldId="303"/>
            <ac:spMk id="20" creationId="{431ADC51-CCC5-C549-E32C-8D4B995D6344}"/>
          </ac:spMkLst>
        </pc:spChg>
        <pc:picChg chg="add del">
          <ac:chgData name="Luke Penhalagan (2103261)" userId="S::2103261@student.uwtsd.ac.uk::7bfa7083-cf41-40ca-b671-169dd0cef92a" providerId="AD" clId="Web-{F0A5BA64-1672-87D4-9AF7-294D1F4DF368}" dt="2023-11-01T01:17:44.849" v="2044"/>
          <ac:picMkLst>
            <pc:docMk/>
            <pc:sldMk cId="1751387155" sldId="303"/>
            <ac:picMk id="4" creationId="{DE8A795F-5E05-A290-2FB1-B37A4BF354E1}"/>
          </ac:picMkLst>
        </pc:picChg>
        <pc:picChg chg="add">
          <ac:chgData name="Luke Penhalagan (2103261)" userId="S::2103261@student.uwtsd.ac.uk::7bfa7083-cf41-40ca-b671-169dd0cef92a" providerId="AD" clId="Web-{F0A5BA64-1672-87D4-9AF7-294D1F4DF368}" dt="2023-11-01T01:17:44.865" v="2045"/>
          <ac:picMkLst>
            <pc:docMk/>
            <pc:sldMk cId="1751387155" sldId="303"/>
            <ac:picMk id="18" creationId="{5482FC35-B33C-3D40-E44D-06AD978F6281}"/>
          </ac:picMkLst>
        </pc:picChg>
      </pc:sldChg>
      <pc:sldChg chg="addSp modSp new ord">
        <pc:chgData name="Luke Penhalagan (2103261)" userId="S::2103261@student.uwtsd.ac.uk::7bfa7083-cf41-40ca-b671-169dd0cef92a" providerId="AD" clId="Web-{F0A5BA64-1672-87D4-9AF7-294D1F4DF368}" dt="2023-11-01T02:00:18.388" v="2374" actId="20577"/>
        <pc:sldMkLst>
          <pc:docMk/>
          <pc:sldMk cId="2329378386" sldId="304"/>
        </pc:sldMkLst>
        <pc:spChg chg="mod">
          <ac:chgData name="Luke Penhalagan (2103261)" userId="S::2103261@student.uwtsd.ac.uk::7bfa7083-cf41-40ca-b671-169dd0cef92a" providerId="AD" clId="Web-{F0A5BA64-1672-87D4-9AF7-294D1F4DF368}" dt="2023-11-01T01:51:45.167" v="2241"/>
          <ac:spMkLst>
            <pc:docMk/>
            <pc:sldMk cId="2329378386" sldId="304"/>
            <ac:spMk id="2" creationId="{DC20302E-A2FE-663D-E55B-FF589503B436}"/>
          </ac:spMkLst>
        </pc:spChg>
        <pc:spChg chg="mod">
          <ac:chgData name="Luke Penhalagan (2103261)" userId="S::2103261@student.uwtsd.ac.uk::7bfa7083-cf41-40ca-b671-169dd0cef92a" providerId="AD" clId="Web-{F0A5BA64-1672-87D4-9AF7-294D1F4DF368}" dt="2023-11-01T02:00:18.388" v="2374" actId="20577"/>
          <ac:spMkLst>
            <pc:docMk/>
            <pc:sldMk cId="2329378386" sldId="304"/>
            <ac:spMk id="3" creationId="{B2F4C5F0-CAF2-4CD1-5771-6217781CD376}"/>
          </ac:spMkLst>
        </pc:spChg>
        <pc:spChg chg="add">
          <ac:chgData name="Luke Penhalagan (2103261)" userId="S::2103261@student.uwtsd.ac.uk::7bfa7083-cf41-40ca-b671-169dd0cef92a" providerId="AD" clId="Web-{F0A5BA64-1672-87D4-9AF7-294D1F4DF368}" dt="2023-11-01T01:51:45.167" v="2241"/>
          <ac:spMkLst>
            <pc:docMk/>
            <pc:sldMk cId="2329378386" sldId="304"/>
            <ac:spMk id="10" creationId="{8FF23D78-716C-1D34-DB64-3583BD870439}"/>
          </ac:spMkLst>
        </pc:spChg>
        <pc:spChg chg="add">
          <ac:chgData name="Luke Penhalagan (2103261)" userId="S::2103261@student.uwtsd.ac.uk::7bfa7083-cf41-40ca-b671-169dd0cef92a" providerId="AD" clId="Web-{F0A5BA64-1672-87D4-9AF7-294D1F4DF368}" dt="2023-11-01T01:51:45.167" v="2241"/>
          <ac:spMkLst>
            <pc:docMk/>
            <pc:sldMk cId="2329378386" sldId="304"/>
            <ac:spMk id="12" creationId="{AF66203B-A673-7E0E-5F12-DD51272377AF}"/>
          </ac:spMkLst>
        </pc:spChg>
        <pc:spChg chg="add">
          <ac:chgData name="Luke Penhalagan (2103261)" userId="S::2103261@student.uwtsd.ac.uk::7bfa7083-cf41-40ca-b671-169dd0cef92a" providerId="AD" clId="Web-{F0A5BA64-1672-87D4-9AF7-294D1F4DF368}" dt="2023-11-01T01:51:45.167" v="2241"/>
          <ac:spMkLst>
            <pc:docMk/>
            <pc:sldMk cId="2329378386" sldId="304"/>
            <ac:spMk id="14" creationId="{F56182AA-A724-809C-012E-85E453D9859E}"/>
          </ac:spMkLst>
        </pc:spChg>
        <pc:picChg chg="add mod">
          <ac:chgData name="Luke Penhalagan (2103261)" userId="S::2103261@student.uwtsd.ac.uk::7bfa7083-cf41-40ca-b671-169dd0cef92a" providerId="AD" clId="Web-{F0A5BA64-1672-87D4-9AF7-294D1F4DF368}" dt="2023-11-01T01:51:45.167" v="2241"/>
          <ac:picMkLst>
            <pc:docMk/>
            <pc:sldMk cId="2329378386" sldId="304"/>
            <ac:picMk id="5" creationId="{41D1B903-9C72-3B66-F5D3-2C6AE0EE9F18}"/>
          </ac:picMkLst>
        </pc:picChg>
      </pc:sldChg>
      <pc:sldChg chg="addSp modSp new">
        <pc:chgData name="Luke Penhalagan (2103261)" userId="S::2103261@student.uwtsd.ac.uk::7bfa7083-cf41-40ca-b671-169dd0cef92a" providerId="AD" clId="Web-{F0A5BA64-1672-87D4-9AF7-294D1F4DF368}" dt="2023-11-01T03:13:34.664" v="2467" actId="20577"/>
        <pc:sldMkLst>
          <pc:docMk/>
          <pc:sldMk cId="714943130" sldId="305"/>
        </pc:sldMkLst>
        <pc:spChg chg="mod">
          <ac:chgData name="Luke Penhalagan (2103261)" userId="S::2103261@student.uwtsd.ac.uk::7bfa7083-cf41-40ca-b671-169dd0cef92a" providerId="AD" clId="Web-{F0A5BA64-1672-87D4-9AF7-294D1F4DF368}" dt="2023-11-01T03:06:05.106" v="2446" actId="20577"/>
          <ac:spMkLst>
            <pc:docMk/>
            <pc:sldMk cId="714943130" sldId="305"/>
            <ac:spMk id="2" creationId="{FBAEF8FB-D692-FBCF-2CAD-489D2710EEA9}"/>
          </ac:spMkLst>
        </pc:spChg>
        <pc:spChg chg="mod">
          <ac:chgData name="Luke Penhalagan (2103261)" userId="S::2103261@student.uwtsd.ac.uk::7bfa7083-cf41-40ca-b671-169dd0cef92a" providerId="AD" clId="Web-{F0A5BA64-1672-87D4-9AF7-294D1F4DF368}" dt="2023-11-01T03:13:29.508" v="2465" actId="14100"/>
          <ac:spMkLst>
            <pc:docMk/>
            <pc:sldMk cId="714943130" sldId="305"/>
            <ac:spMk id="3" creationId="{1A630601-4A4D-CC1D-06EB-3405704BF966}"/>
          </ac:spMkLst>
        </pc:spChg>
        <pc:spChg chg="add mod">
          <ac:chgData name="Luke Penhalagan (2103261)" userId="S::2103261@student.uwtsd.ac.uk::7bfa7083-cf41-40ca-b671-169dd0cef92a" providerId="AD" clId="Web-{F0A5BA64-1672-87D4-9AF7-294D1F4DF368}" dt="2023-11-01T03:13:34.664" v="2467" actId="20577"/>
          <ac:spMkLst>
            <pc:docMk/>
            <pc:sldMk cId="714943130" sldId="305"/>
            <ac:spMk id="4" creationId="{9C32F5AD-DE9E-BF7A-BF60-AA9E3C978982}"/>
          </ac:spMkLst>
        </pc:spChg>
      </pc:sldChg>
    </pc:docChg>
  </pc:docChgLst>
  <pc:docChgLst>
    <pc:chgData name="Luke Penhalagan (2103261)" userId="S::2103261@student.uwtsd.ac.uk::7bfa7083-cf41-40ca-b671-169dd0cef92a" providerId="AD" clId="Web-{105CEEED-010C-4C13-AC14-37F4FF1B0B5E}"/>
    <pc:docChg chg="addSld delSld modSld sldOrd addMainMaster delMainMaster">
      <pc:chgData name="Luke Penhalagan (2103261)" userId="S::2103261@student.uwtsd.ac.uk::7bfa7083-cf41-40ca-b671-169dd0cef92a" providerId="AD" clId="Web-{105CEEED-010C-4C13-AC14-37F4FF1B0B5E}" dt="2023-10-31T01:37:43.485" v="2272"/>
      <pc:docMkLst>
        <pc:docMk/>
      </pc:docMkLst>
      <pc:sldChg chg="addSp delSp modSp mod setBg modClrScheme setClrOvrMap chgLayout">
        <pc:chgData name="Luke Penhalagan (2103261)" userId="S::2103261@student.uwtsd.ac.uk::7bfa7083-cf41-40ca-b671-169dd0cef92a" providerId="AD" clId="Web-{105CEEED-010C-4C13-AC14-37F4FF1B0B5E}" dt="2023-10-30T19:34:28.513" v="17"/>
        <pc:sldMkLst>
          <pc:docMk/>
          <pc:sldMk cId="109857222" sldId="256"/>
        </pc:sldMkLst>
        <pc:spChg chg="mod">
          <ac:chgData name="Luke Penhalagan (2103261)" userId="S::2103261@student.uwtsd.ac.uk::7bfa7083-cf41-40ca-b671-169dd0cef92a" providerId="AD" clId="Web-{105CEEED-010C-4C13-AC14-37F4FF1B0B5E}" dt="2023-10-30T19:34:28.513" v="17"/>
          <ac:spMkLst>
            <pc:docMk/>
            <pc:sldMk cId="109857222" sldId="256"/>
            <ac:spMk id="2" creationId="{00000000-0000-0000-0000-000000000000}"/>
          </ac:spMkLst>
        </pc:spChg>
        <pc:spChg chg="mod">
          <ac:chgData name="Luke Penhalagan (2103261)" userId="S::2103261@student.uwtsd.ac.uk::7bfa7083-cf41-40ca-b671-169dd0cef92a" providerId="AD" clId="Web-{105CEEED-010C-4C13-AC14-37F4FF1B0B5E}" dt="2023-10-30T19:34:28.513" v="17"/>
          <ac:spMkLst>
            <pc:docMk/>
            <pc:sldMk cId="109857222" sldId="256"/>
            <ac:spMk id="3" creationId="{00000000-0000-0000-0000-000000000000}"/>
          </ac:spMkLst>
        </pc:spChg>
        <pc:spChg chg="add del">
          <ac:chgData name="Luke Penhalagan (2103261)" userId="S::2103261@student.uwtsd.ac.uk::7bfa7083-cf41-40ca-b671-169dd0cef92a" providerId="AD" clId="Web-{105CEEED-010C-4C13-AC14-37F4FF1B0B5E}" dt="2023-10-30T19:33:29.324" v="1"/>
          <ac:spMkLst>
            <pc:docMk/>
            <pc:sldMk cId="109857222" sldId="256"/>
            <ac:spMk id="9" creationId="{60220DBA-8988-4873-8FCD-3FFAC3CF13F6}"/>
          </ac:spMkLst>
        </pc:spChg>
        <pc:spChg chg="add del">
          <ac:chgData name="Luke Penhalagan (2103261)" userId="S::2103261@student.uwtsd.ac.uk::7bfa7083-cf41-40ca-b671-169dd0cef92a" providerId="AD" clId="Web-{105CEEED-010C-4C13-AC14-37F4FF1B0B5E}" dt="2023-10-30T19:33:57.466" v="3"/>
          <ac:spMkLst>
            <pc:docMk/>
            <pc:sldMk cId="109857222" sldId="256"/>
            <ac:spMk id="17" creationId="{0AF4F2BA-3C03-4E2C-8ABC-0949B61B3C5E}"/>
          </ac:spMkLst>
        </pc:spChg>
        <pc:spChg chg="add del">
          <ac:chgData name="Luke Penhalagan (2103261)" userId="S::2103261@student.uwtsd.ac.uk::7bfa7083-cf41-40ca-b671-169dd0cef92a" providerId="AD" clId="Web-{105CEEED-010C-4C13-AC14-37F4FF1B0B5E}" dt="2023-10-30T19:33:57.466" v="3"/>
          <ac:spMkLst>
            <pc:docMk/>
            <pc:sldMk cId="109857222" sldId="256"/>
            <ac:spMk id="20" creationId="{B40A8CA7-7D5A-43B0-A1A0-B558ECA9EED1}"/>
          </ac:spMkLst>
        </pc:spChg>
        <pc:spChg chg="add del">
          <ac:chgData name="Luke Penhalagan (2103261)" userId="S::2103261@student.uwtsd.ac.uk::7bfa7083-cf41-40ca-b671-169dd0cef92a" providerId="AD" clId="Web-{105CEEED-010C-4C13-AC14-37F4FF1B0B5E}" dt="2023-10-30T19:34:28.513" v="17"/>
          <ac:spMkLst>
            <pc:docMk/>
            <pc:sldMk cId="109857222" sldId="256"/>
            <ac:spMk id="22" creationId="{0623FB3B-24E7-5304-70D8-3CA402902220}"/>
          </ac:spMkLst>
        </pc:spChg>
        <pc:spChg chg="add del">
          <ac:chgData name="Luke Penhalagan (2103261)" userId="S::2103261@student.uwtsd.ac.uk::7bfa7083-cf41-40ca-b671-169dd0cef92a" providerId="AD" clId="Web-{105CEEED-010C-4C13-AC14-37F4FF1B0B5E}" dt="2023-10-30T19:34:28.513" v="17"/>
          <ac:spMkLst>
            <pc:docMk/>
            <pc:sldMk cId="109857222" sldId="256"/>
            <ac:spMk id="23" creationId="{97081EE3-B6BE-9584-F5AF-E5F6484DA7A1}"/>
          </ac:spMkLst>
        </pc:spChg>
        <pc:spChg chg="add del">
          <ac:chgData name="Luke Penhalagan (2103261)" userId="S::2103261@student.uwtsd.ac.uk::7bfa7083-cf41-40ca-b671-169dd0cef92a" providerId="AD" clId="Web-{105CEEED-010C-4C13-AC14-37F4FF1B0B5E}" dt="2023-10-30T19:34:28.513" v="17"/>
          <ac:spMkLst>
            <pc:docMk/>
            <pc:sldMk cId="109857222" sldId="256"/>
            <ac:spMk id="25" creationId="{4711BF64-C99B-2F90-ADA1-0C08F9BE8392}"/>
          </ac:spMkLst>
        </pc:spChg>
        <pc:spChg chg="add">
          <ac:chgData name="Luke Penhalagan (2103261)" userId="S::2103261@student.uwtsd.ac.uk::7bfa7083-cf41-40ca-b671-169dd0cef92a" providerId="AD" clId="Web-{105CEEED-010C-4C13-AC14-37F4FF1B0B5E}" dt="2023-10-30T19:34:28.513" v="17"/>
          <ac:spMkLst>
            <pc:docMk/>
            <pc:sldMk cId="109857222" sldId="256"/>
            <ac:spMk id="30" creationId="{FA583F34-3BEB-70D2-F208-3E3522098297}"/>
          </ac:spMkLst>
        </pc:spChg>
        <pc:spChg chg="add">
          <ac:chgData name="Luke Penhalagan (2103261)" userId="S::2103261@student.uwtsd.ac.uk::7bfa7083-cf41-40ca-b671-169dd0cef92a" providerId="AD" clId="Web-{105CEEED-010C-4C13-AC14-37F4FF1B0B5E}" dt="2023-10-30T19:34:28.513" v="17"/>
          <ac:spMkLst>
            <pc:docMk/>
            <pc:sldMk cId="109857222" sldId="256"/>
            <ac:spMk id="32" creationId="{A857ECB7-4A4C-5B48-1463-02E7157DE2A4}"/>
          </ac:spMkLst>
        </pc:spChg>
        <pc:spChg chg="add">
          <ac:chgData name="Luke Penhalagan (2103261)" userId="S::2103261@student.uwtsd.ac.uk::7bfa7083-cf41-40ca-b671-169dd0cef92a" providerId="AD" clId="Web-{105CEEED-010C-4C13-AC14-37F4FF1B0B5E}" dt="2023-10-30T19:34:28.513" v="17"/>
          <ac:spMkLst>
            <pc:docMk/>
            <pc:sldMk cId="109857222" sldId="256"/>
            <ac:spMk id="34" creationId="{3A6EF837-5C63-F2F7-7923-5ECB9A5EEFCD}"/>
          </ac:spMkLst>
        </pc:spChg>
        <pc:picChg chg="add del">
          <ac:chgData name="Luke Penhalagan (2103261)" userId="S::2103261@student.uwtsd.ac.uk::7bfa7083-cf41-40ca-b671-169dd0cef92a" providerId="AD" clId="Web-{105CEEED-010C-4C13-AC14-37F4FF1B0B5E}" dt="2023-10-30T19:33:29.324" v="1"/>
          <ac:picMkLst>
            <pc:docMk/>
            <pc:sldMk cId="109857222" sldId="256"/>
            <ac:picMk id="4" creationId="{BDD6E982-DBF1-EB6B-0C10-933249C243FE}"/>
          </ac:picMkLst>
        </pc:picChg>
        <pc:picChg chg="add del">
          <ac:chgData name="Luke Penhalagan (2103261)" userId="S::2103261@student.uwtsd.ac.uk::7bfa7083-cf41-40ca-b671-169dd0cef92a" providerId="AD" clId="Web-{105CEEED-010C-4C13-AC14-37F4FF1B0B5E}" dt="2023-10-30T19:33:57.466" v="3"/>
          <ac:picMkLst>
            <pc:docMk/>
            <pc:sldMk cId="109857222" sldId="256"/>
            <ac:picMk id="18" creationId="{CAA74676-129F-4A27-C1E5-8024DC36F5A1}"/>
          </ac:picMkLst>
        </pc:picChg>
        <pc:picChg chg="add mod">
          <ac:chgData name="Luke Penhalagan (2103261)" userId="S::2103261@student.uwtsd.ac.uk::7bfa7083-cf41-40ca-b671-169dd0cef92a" providerId="AD" clId="Web-{105CEEED-010C-4C13-AC14-37F4FF1B0B5E}" dt="2023-10-30T19:34:28.513" v="17"/>
          <ac:picMkLst>
            <pc:docMk/>
            <pc:sldMk cId="109857222" sldId="256"/>
            <ac:picMk id="24" creationId="{F7411B89-EF65-2254-9032-DA37DA4AB3D6}"/>
          </ac:picMkLst>
        </pc:picChg>
        <pc:cxnChg chg="add del">
          <ac:chgData name="Luke Penhalagan (2103261)" userId="S::2103261@student.uwtsd.ac.uk::7bfa7083-cf41-40ca-b671-169dd0cef92a" providerId="AD" clId="Web-{105CEEED-010C-4C13-AC14-37F4FF1B0B5E}" dt="2023-10-30T19:33:29.324" v="1"/>
          <ac:cxnSpMkLst>
            <pc:docMk/>
            <pc:sldMk cId="109857222" sldId="256"/>
            <ac:cxnSpMk id="11" creationId="{F1981B13-F880-47D1-BA19-C2C84FC75451}"/>
          </ac:cxnSpMkLst>
        </pc:cxnChg>
        <pc:cxnChg chg="add del">
          <ac:chgData name="Luke Penhalagan (2103261)" userId="S::2103261@student.uwtsd.ac.uk::7bfa7083-cf41-40ca-b671-169dd0cef92a" providerId="AD" clId="Web-{105CEEED-010C-4C13-AC14-37F4FF1B0B5E}" dt="2023-10-30T19:33:29.324" v="1"/>
          <ac:cxnSpMkLst>
            <pc:docMk/>
            <pc:sldMk cId="109857222" sldId="256"/>
            <ac:cxnSpMk id="13" creationId="{D9889C86-81F5-4E2B-A1BF-3DC57716B53F}"/>
          </ac:cxnSpMkLst>
        </pc:cxnChg>
        <pc:cxnChg chg="add del">
          <ac:chgData name="Luke Penhalagan (2103261)" userId="S::2103261@student.uwtsd.ac.uk::7bfa7083-cf41-40ca-b671-169dd0cef92a" providerId="AD" clId="Web-{105CEEED-010C-4C13-AC14-37F4FF1B0B5E}" dt="2023-10-30T19:33:29.324" v="1"/>
          <ac:cxnSpMkLst>
            <pc:docMk/>
            <pc:sldMk cId="109857222" sldId="256"/>
            <ac:cxnSpMk id="15" creationId="{0D1651B2-663F-4ED2-A7D2-9D74A5DFD19E}"/>
          </ac:cxnSpMkLst>
        </pc:cxnChg>
        <pc:cxnChg chg="add del">
          <ac:chgData name="Luke Penhalagan (2103261)" userId="S::2103261@student.uwtsd.ac.uk::7bfa7083-cf41-40ca-b671-169dd0cef92a" providerId="AD" clId="Web-{105CEEED-010C-4C13-AC14-37F4FF1B0B5E}" dt="2023-10-30T19:33:57.466" v="3"/>
          <ac:cxnSpMkLst>
            <pc:docMk/>
            <pc:sldMk cId="109857222" sldId="256"/>
            <ac:cxnSpMk id="19" creationId="{A07787ED-5EDC-4C54-AD87-55B60D0FE397}"/>
          </ac:cxnSpMkLst>
        </pc:cxnChg>
      </pc:sldChg>
      <pc:sldChg chg="addSp delSp modSp new">
        <pc:chgData name="Luke Penhalagan (2103261)" userId="S::2103261@student.uwtsd.ac.uk::7bfa7083-cf41-40ca-b671-169dd0cef92a" providerId="AD" clId="Web-{105CEEED-010C-4C13-AC14-37F4FF1B0B5E}" dt="2023-10-31T00:21:19.735" v="1369" actId="20577"/>
        <pc:sldMkLst>
          <pc:docMk/>
          <pc:sldMk cId="2611277315" sldId="257"/>
        </pc:sldMkLst>
        <pc:spChg chg="mod">
          <ac:chgData name="Luke Penhalagan (2103261)" userId="S::2103261@student.uwtsd.ac.uk::7bfa7083-cf41-40ca-b671-169dd0cef92a" providerId="AD" clId="Web-{105CEEED-010C-4C13-AC14-37F4FF1B0B5E}" dt="2023-10-30T19:40:37.854" v="136"/>
          <ac:spMkLst>
            <pc:docMk/>
            <pc:sldMk cId="2611277315" sldId="257"/>
            <ac:spMk id="2" creationId="{17FABE97-998E-CE29-2C1E-6724B3E13FA3}"/>
          </ac:spMkLst>
        </pc:spChg>
        <pc:spChg chg="mod">
          <ac:chgData name="Luke Penhalagan (2103261)" userId="S::2103261@student.uwtsd.ac.uk::7bfa7083-cf41-40ca-b671-169dd0cef92a" providerId="AD" clId="Web-{105CEEED-010C-4C13-AC14-37F4FF1B0B5E}" dt="2023-10-31T00:21:19.735" v="1369" actId="20577"/>
          <ac:spMkLst>
            <pc:docMk/>
            <pc:sldMk cId="2611277315" sldId="257"/>
            <ac:spMk id="3" creationId="{E6BBBEC9-AD4B-5AD2-C2F8-5D13C7083C72}"/>
          </ac:spMkLst>
        </pc:spChg>
        <pc:spChg chg="add del mod">
          <ac:chgData name="Luke Penhalagan (2103261)" userId="S::2103261@student.uwtsd.ac.uk::7bfa7083-cf41-40ca-b671-169dd0cef92a" providerId="AD" clId="Web-{105CEEED-010C-4C13-AC14-37F4FF1B0B5E}" dt="2023-10-30T19:43:15.315" v="141"/>
          <ac:spMkLst>
            <pc:docMk/>
            <pc:sldMk cId="2611277315" sldId="257"/>
            <ac:spMk id="5" creationId="{4D92FC98-E410-A6F5-3012-8DC2605C2CBC}"/>
          </ac:spMkLst>
        </pc:spChg>
        <pc:spChg chg="add del">
          <ac:chgData name="Luke Penhalagan (2103261)" userId="S::2103261@student.uwtsd.ac.uk::7bfa7083-cf41-40ca-b671-169dd0cef92a" providerId="AD" clId="Web-{105CEEED-010C-4C13-AC14-37F4FF1B0B5E}" dt="2023-10-30T19:39:46.118" v="130"/>
          <ac:spMkLst>
            <pc:docMk/>
            <pc:sldMk cId="2611277315" sldId="257"/>
            <ac:spMk id="8" creationId="{BAEFCE30-20EC-D2F4-5BD8-89CDAE28D2E9}"/>
          </ac:spMkLst>
        </pc:spChg>
        <pc:spChg chg="add del mod">
          <ac:chgData name="Luke Penhalagan (2103261)" userId="S::2103261@student.uwtsd.ac.uk::7bfa7083-cf41-40ca-b671-169dd0cef92a" providerId="AD" clId="Web-{105CEEED-010C-4C13-AC14-37F4FF1B0B5E}" dt="2023-10-30T19:43:51.551" v="146"/>
          <ac:spMkLst>
            <pc:docMk/>
            <pc:sldMk cId="2611277315" sldId="257"/>
            <ac:spMk id="9" creationId="{B3CD9604-AE06-2DC9-C1B0-9808E3C1E695}"/>
          </ac:spMkLst>
        </pc:spChg>
        <pc:spChg chg="add del">
          <ac:chgData name="Luke Penhalagan (2103261)" userId="S::2103261@student.uwtsd.ac.uk::7bfa7083-cf41-40ca-b671-169dd0cef92a" providerId="AD" clId="Web-{105CEEED-010C-4C13-AC14-37F4FF1B0B5E}" dt="2023-10-30T19:39:46.118" v="130"/>
          <ac:spMkLst>
            <pc:docMk/>
            <pc:sldMk cId="2611277315" sldId="257"/>
            <ac:spMk id="10" creationId="{0D8F3B5B-733B-74EA-B1EA-66EE6B84D4B8}"/>
          </ac:spMkLst>
        </pc:spChg>
        <pc:spChg chg="add del">
          <ac:chgData name="Luke Penhalagan (2103261)" userId="S::2103261@student.uwtsd.ac.uk::7bfa7083-cf41-40ca-b671-169dd0cef92a" providerId="AD" clId="Web-{105CEEED-010C-4C13-AC14-37F4FF1B0B5E}" dt="2023-10-30T19:39:46.118" v="130"/>
          <ac:spMkLst>
            <pc:docMk/>
            <pc:sldMk cId="2611277315" sldId="257"/>
            <ac:spMk id="12" creationId="{7FAFA6F5-E91F-C30E-BCAF-01C3F9CB40CF}"/>
          </ac:spMkLst>
        </pc:spChg>
        <pc:spChg chg="add mod">
          <ac:chgData name="Luke Penhalagan (2103261)" userId="S::2103261@student.uwtsd.ac.uk::7bfa7083-cf41-40ca-b671-169dd0cef92a" providerId="AD" clId="Web-{105CEEED-010C-4C13-AC14-37F4FF1B0B5E}" dt="2023-10-30T19:40:37.854" v="136"/>
          <ac:spMkLst>
            <pc:docMk/>
            <pc:sldMk cId="2611277315" sldId="257"/>
            <ac:spMk id="14" creationId="{2CD4780E-F96D-A393-3D8E-90967A755199}"/>
          </ac:spMkLst>
        </pc:spChg>
        <pc:spChg chg="add mod">
          <ac:chgData name="Luke Penhalagan (2103261)" userId="S::2103261@student.uwtsd.ac.uk::7bfa7083-cf41-40ca-b671-169dd0cef92a" providerId="AD" clId="Web-{105CEEED-010C-4C13-AC14-37F4FF1B0B5E}" dt="2023-10-30T19:40:37.854" v="136"/>
          <ac:spMkLst>
            <pc:docMk/>
            <pc:sldMk cId="2611277315" sldId="257"/>
            <ac:spMk id="15" creationId="{D510D999-02C5-AA2C-353F-28D4C91E0720}"/>
          </ac:spMkLst>
        </pc:spChg>
        <pc:spChg chg="add mod">
          <ac:chgData name="Luke Penhalagan (2103261)" userId="S::2103261@student.uwtsd.ac.uk::7bfa7083-cf41-40ca-b671-169dd0cef92a" providerId="AD" clId="Web-{105CEEED-010C-4C13-AC14-37F4FF1B0B5E}" dt="2023-10-30T19:40:37.854" v="136"/>
          <ac:spMkLst>
            <pc:docMk/>
            <pc:sldMk cId="2611277315" sldId="257"/>
            <ac:spMk id="16" creationId="{2C180D01-6090-7FCA-B5CE-C857C213D310}"/>
          </ac:spMkLst>
        </pc:spChg>
        <pc:picChg chg="add del mod ord">
          <ac:chgData name="Luke Penhalagan (2103261)" userId="S::2103261@student.uwtsd.ac.uk::7bfa7083-cf41-40ca-b671-169dd0cef92a" providerId="AD" clId="Web-{105CEEED-010C-4C13-AC14-37F4FF1B0B5E}" dt="2023-10-30T19:43:15.315" v="141"/>
          <ac:picMkLst>
            <pc:docMk/>
            <pc:sldMk cId="2611277315" sldId="257"/>
            <ac:picMk id="4" creationId="{F3DB81C7-0624-EF6D-68E3-41A79FE74DDC}"/>
          </ac:picMkLst>
        </pc:picChg>
        <pc:picChg chg="add del mod">
          <ac:chgData name="Luke Penhalagan (2103261)" userId="S::2103261@student.uwtsd.ac.uk::7bfa7083-cf41-40ca-b671-169dd0cef92a" providerId="AD" clId="Web-{105CEEED-010C-4C13-AC14-37F4FF1B0B5E}" dt="2023-10-30T19:43:51.551" v="147"/>
          <ac:picMkLst>
            <pc:docMk/>
            <pc:sldMk cId="2611277315" sldId="257"/>
            <ac:picMk id="7" creationId="{88326C76-ADDC-A715-AF7E-CE470DB41CB8}"/>
          </ac:picMkLst>
        </pc:picChg>
      </pc:sldChg>
      <pc:sldChg chg="addSp delSp modSp new mod ord modClrScheme chgLayout">
        <pc:chgData name="Luke Penhalagan (2103261)" userId="S::2103261@student.uwtsd.ac.uk::7bfa7083-cf41-40ca-b671-169dd0cef92a" providerId="AD" clId="Web-{105CEEED-010C-4C13-AC14-37F4FF1B0B5E}" dt="2023-10-30T19:44:48.334" v="150"/>
        <pc:sldMkLst>
          <pc:docMk/>
          <pc:sldMk cId="3810121147" sldId="258"/>
        </pc:sldMkLst>
        <pc:spChg chg="mod">
          <ac:chgData name="Luke Penhalagan (2103261)" userId="S::2103261@student.uwtsd.ac.uk::7bfa7083-cf41-40ca-b671-169dd0cef92a" providerId="AD" clId="Web-{105CEEED-010C-4C13-AC14-37F4FF1B0B5E}" dt="2023-10-30T19:44:42.334" v="149" actId="20577"/>
          <ac:spMkLst>
            <pc:docMk/>
            <pc:sldMk cId="3810121147" sldId="258"/>
            <ac:spMk id="2" creationId="{A61804C6-3191-822E-99D6-45822DA1558F}"/>
          </ac:spMkLst>
        </pc:spChg>
        <pc:spChg chg="del">
          <ac:chgData name="Luke Penhalagan (2103261)" userId="S::2103261@student.uwtsd.ac.uk::7bfa7083-cf41-40ca-b671-169dd0cef92a" providerId="AD" clId="Web-{105CEEED-010C-4C13-AC14-37F4FF1B0B5E}" dt="2023-10-30T19:44:27.927" v="148"/>
          <ac:spMkLst>
            <pc:docMk/>
            <pc:sldMk cId="3810121147" sldId="258"/>
            <ac:spMk id="3" creationId="{4D54D675-A1DB-E496-9678-1604AEBDEAE5}"/>
          </ac:spMkLst>
        </pc:spChg>
        <pc:spChg chg="add mod">
          <ac:chgData name="Luke Penhalagan (2103261)" userId="S::2103261@student.uwtsd.ac.uk::7bfa7083-cf41-40ca-b671-169dd0cef92a" providerId="AD" clId="Web-{105CEEED-010C-4C13-AC14-37F4FF1B0B5E}" dt="2023-10-30T19:44:27.927" v="148"/>
          <ac:spMkLst>
            <pc:docMk/>
            <pc:sldMk cId="3810121147" sldId="258"/>
            <ac:spMk id="9" creationId="{8C9CBC84-F0D5-F7BE-6145-63C8057F4DF8}"/>
          </ac:spMkLst>
        </pc:spChg>
        <pc:spChg chg="add mod">
          <ac:chgData name="Luke Penhalagan (2103261)" userId="S::2103261@student.uwtsd.ac.uk::7bfa7083-cf41-40ca-b671-169dd0cef92a" providerId="AD" clId="Web-{105CEEED-010C-4C13-AC14-37F4FF1B0B5E}" dt="2023-10-30T19:44:27.927" v="148"/>
          <ac:spMkLst>
            <pc:docMk/>
            <pc:sldMk cId="3810121147" sldId="258"/>
            <ac:spMk id="11" creationId="{A5678D0F-4179-644E-D46D-43276A7F7519}"/>
          </ac:spMkLst>
        </pc:spChg>
        <pc:spChg chg="add mod">
          <ac:chgData name="Luke Penhalagan (2103261)" userId="S::2103261@student.uwtsd.ac.uk::7bfa7083-cf41-40ca-b671-169dd0cef92a" providerId="AD" clId="Web-{105CEEED-010C-4C13-AC14-37F4FF1B0B5E}" dt="2023-10-30T19:44:27.927" v="148"/>
          <ac:spMkLst>
            <pc:docMk/>
            <pc:sldMk cId="3810121147" sldId="258"/>
            <ac:spMk id="13" creationId="{DFD3EE96-D5FD-5A85-2171-64C45616AD14}"/>
          </ac:spMkLst>
        </pc:spChg>
        <pc:spChg chg="add mod">
          <ac:chgData name="Luke Penhalagan (2103261)" userId="S::2103261@student.uwtsd.ac.uk::7bfa7083-cf41-40ca-b671-169dd0cef92a" providerId="AD" clId="Web-{105CEEED-010C-4C13-AC14-37F4FF1B0B5E}" dt="2023-10-30T19:44:27.927" v="148"/>
          <ac:spMkLst>
            <pc:docMk/>
            <pc:sldMk cId="3810121147" sldId="258"/>
            <ac:spMk id="15" creationId="{B0A6C560-ED1C-61DD-A0DD-5F85D06593A8}"/>
          </ac:spMkLst>
        </pc:spChg>
        <pc:picChg chg="add">
          <ac:chgData name="Luke Penhalagan (2103261)" userId="S::2103261@student.uwtsd.ac.uk::7bfa7083-cf41-40ca-b671-169dd0cef92a" providerId="AD" clId="Web-{105CEEED-010C-4C13-AC14-37F4FF1B0B5E}" dt="2023-10-30T19:44:27.927" v="148"/>
          <ac:picMkLst>
            <pc:docMk/>
            <pc:sldMk cId="3810121147" sldId="258"/>
            <ac:picMk id="5" creationId="{5CA7BB84-6E10-5E53-BCBA-CDFD0E137E7B}"/>
          </ac:picMkLst>
        </pc:picChg>
      </pc:sldChg>
      <pc:sldChg chg="addSp modSp new mod modClrScheme chgLayout">
        <pc:chgData name="Luke Penhalagan (2103261)" userId="S::2103261@student.uwtsd.ac.uk::7bfa7083-cf41-40ca-b671-169dd0cef92a" providerId="AD" clId="Web-{105CEEED-010C-4C13-AC14-37F4FF1B0B5E}" dt="2023-10-30T19:59:47.912" v="325"/>
        <pc:sldMkLst>
          <pc:docMk/>
          <pc:sldMk cId="3489539224" sldId="259"/>
        </pc:sldMkLst>
        <pc:spChg chg="mod">
          <ac:chgData name="Luke Penhalagan (2103261)" userId="S::2103261@student.uwtsd.ac.uk::7bfa7083-cf41-40ca-b671-169dd0cef92a" providerId="AD" clId="Web-{105CEEED-010C-4C13-AC14-37F4FF1B0B5E}" dt="2023-10-30T19:59:47.912" v="325"/>
          <ac:spMkLst>
            <pc:docMk/>
            <pc:sldMk cId="3489539224" sldId="259"/>
            <ac:spMk id="2" creationId="{7FF88B6B-DF65-A044-BB91-C5EC07DC7DE6}"/>
          </ac:spMkLst>
        </pc:spChg>
        <pc:spChg chg="mod">
          <ac:chgData name="Luke Penhalagan (2103261)" userId="S::2103261@student.uwtsd.ac.uk::7bfa7083-cf41-40ca-b671-169dd0cef92a" providerId="AD" clId="Web-{105CEEED-010C-4C13-AC14-37F4FF1B0B5E}" dt="2023-10-30T19:59:47.912" v="325"/>
          <ac:spMkLst>
            <pc:docMk/>
            <pc:sldMk cId="3489539224" sldId="259"/>
            <ac:spMk id="3" creationId="{1BD4242C-6E12-F64F-8F74-8A34815EA564}"/>
          </ac:spMkLst>
        </pc:spChg>
        <pc:spChg chg="add mod">
          <ac:chgData name="Luke Penhalagan (2103261)" userId="S::2103261@student.uwtsd.ac.uk::7bfa7083-cf41-40ca-b671-169dd0cef92a" providerId="AD" clId="Web-{105CEEED-010C-4C13-AC14-37F4FF1B0B5E}" dt="2023-10-30T19:59:47.912" v="325"/>
          <ac:spMkLst>
            <pc:docMk/>
            <pc:sldMk cId="3489539224" sldId="259"/>
            <ac:spMk id="8" creationId="{9FCB5473-B2AC-50FF-ADE7-8D84E71144C4}"/>
          </ac:spMkLst>
        </pc:spChg>
        <pc:spChg chg="add mod">
          <ac:chgData name="Luke Penhalagan (2103261)" userId="S::2103261@student.uwtsd.ac.uk::7bfa7083-cf41-40ca-b671-169dd0cef92a" providerId="AD" clId="Web-{105CEEED-010C-4C13-AC14-37F4FF1B0B5E}" dt="2023-10-30T19:59:47.912" v="325"/>
          <ac:spMkLst>
            <pc:docMk/>
            <pc:sldMk cId="3489539224" sldId="259"/>
            <ac:spMk id="10" creationId="{021D83DD-E689-972A-3282-553D133A43B5}"/>
          </ac:spMkLst>
        </pc:spChg>
        <pc:spChg chg="add mod">
          <ac:chgData name="Luke Penhalagan (2103261)" userId="S::2103261@student.uwtsd.ac.uk::7bfa7083-cf41-40ca-b671-169dd0cef92a" providerId="AD" clId="Web-{105CEEED-010C-4C13-AC14-37F4FF1B0B5E}" dt="2023-10-30T19:59:47.912" v="325"/>
          <ac:spMkLst>
            <pc:docMk/>
            <pc:sldMk cId="3489539224" sldId="259"/>
            <ac:spMk id="12" creationId="{0112CAD7-DB87-EDC8-F4EF-714A76AD35E7}"/>
          </ac:spMkLst>
        </pc:spChg>
      </pc:sldChg>
      <pc:sldChg chg="addSp delSp modSp new">
        <pc:chgData name="Luke Penhalagan (2103261)" userId="S::2103261@student.uwtsd.ac.uk::7bfa7083-cf41-40ca-b671-169dd0cef92a" providerId="AD" clId="Web-{105CEEED-010C-4C13-AC14-37F4FF1B0B5E}" dt="2023-10-30T19:57:11.968" v="273" actId="1076"/>
        <pc:sldMkLst>
          <pc:docMk/>
          <pc:sldMk cId="3337695081" sldId="260"/>
        </pc:sldMkLst>
        <pc:spChg chg="del mod">
          <ac:chgData name="Luke Penhalagan (2103261)" userId="S::2103261@student.uwtsd.ac.uk::7bfa7083-cf41-40ca-b671-169dd0cef92a" providerId="AD" clId="Web-{105CEEED-010C-4C13-AC14-37F4FF1B0B5E}" dt="2023-10-30T19:50:20.705" v="235"/>
          <ac:spMkLst>
            <pc:docMk/>
            <pc:sldMk cId="3337695081" sldId="260"/>
            <ac:spMk id="2" creationId="{EDCB7845-5069-9BE9-C882-5C814E3378FF}"/>
          </ac:spMkLst>
        </pc:spChg>
        <pc:spChg chg="mod">
          <ac:chgData name="Luke Penhalagan (2103261)" userId="S::2103261@student.uwtsd.ac.uk::7bfa7083-cf41-40ca-b671-169dd0cef92a" providerId="AD" clId="Web-{105CEEED-010C-4C13-AC14-37F4FF1B0B5E}" dt="2023-10-30T19:48:59.780" v="227" actId="20577"/>
          <ac:spMkLst>
            <pc:docMk/>
            <pc:sldMk cId="3337695081" sldId="260"/>
            <ac:spMk id="3" creationId="{7E00E039-1542-88FB-BBCD-E99243C3AE6D}"/>
          </ac:spMkLst>
        </pc:spChg>
        <pc:picChg chg="add mod">
          <ac:chgData name="Luke Penhalagan (2103261)" userId="S::2103261@student.uwtsd.ac.uk::7bfa7083-cf41-40ca-b671-169dd0cef92a" providerId="AD" clId="Web-{105CEEED-010C-4C13-AC14-37F4FF1B0B5E}" dt="2023-10-30T19:52:45.162" v="252" actId="1076"/>
          <ac:picMkLst>
            <pc:docMk/>
            <pc:sldMk cId="3337695081" sldId="260"/>
            <ac:picMk id="4" creationId="{64A10BEF-200D-33D4-436D-F0656375CAFB}"/>
          </ac:picMkLst>
        </pc:picChg>
        <pc:picChg chg="add mod ord">
          <ac:chgData name="Luke Penhalagan (2103261)" userId="S::2103261@student.uwtsd.ac.uk::7bfa7083-cf41-40ca-b671-169dd0cef92a" providerId="AD" clId="Web-{105CEEED-010C-4C13-AC14-37F4FF1B0B5E}" dt="2023-10-30T19:57:11.968" v="273" actId="1076"/>
          <ac:picMkLst>
            <pc:docMk/>
            <pc:sldMk cId="3337695081" sldId="260"/>
            <ac:picMk id="5" creationId="{47A7034C-49FD-2DC5-0BE0-5B622BCA72E1}"/>
          </ac:picMkLst>
        </pc:picChg>
        <pc:picChg chg="add mod ord">
          <ac:chgData name="Luke Penhalagan (2103261)" userId="S::2103261@student.uwtsd.ac.uk::7bfa7083-cf41-40ca-b671-169dd0cef92a" providerId="AD" clId="Web-{105CEEED-010C-4C13-AC14-37F4FF1B0B5E}" dt="2023-10-30T19:54:16.775" v="260" actId="14100"/>
          <ac:picMkLst>
            <pc:docMk/>
            <pc:sldMk cId="3337695081" sldId="260"/>
            <ac:picMk id="6" creationId="{157DFA47-B549-455B-BDE2-491EFA53991D}"/>
          </ac:picMkLst>
        </pc:picChg>
        <pc:picChg chg="add mod">
          <ac:chgData name="Luke Penhalagan (2103261)" userId="S::2103261@student.uwtsd.ac.uk::7bfa7083-cf41-40ca-b671-169dd0cef92a" providerId="AD" clId="Web-{105CEEED-010C-4C13-AC14-37F4FF1B0B5E}" dt="2023-10-30T19:56:51.421" v="266" actId="1076"/>
          <ac:picMkLst>
            <pc:docMk/>
            <pc:sldMk cId="3337695081" sldId="260"/>
            <ac:picMk id="7" creationId="{4D171050-6EF9-3A0B-4DB6-EAF4572470F4}"/>
          </ac:picMkLst>
        </pc:picChg>
        <pc:picChg chg="add mod">
          <ac:chgData name="Luke Penhalagan (2103261)" userId="S::2103261@student.uwtsd.ac.uk::7bfa7083-cf41-40ca-b671-169dd0cef92a" providerId="AD" clId="Web-{105CEEED-010C-4C13-AC14-37F4FF1B0B5E}" dt="2023-10-30T19:57:09.921" v="272" actId="1076"/>
          <ac:picMkLst>
            <pc:docMk/>
            <pc:sldMk cId="3337695081" sldId="260"/>
            <ac:picMk id="8" creationId="{483C54C8-368F-4D0F-72EC-10FE1E61D64D}"/>
          </ac:picMkLst>
        </pc:picChg>
      </pc:sldChg>
      <pc:sldChg chg="addSp delSp modSp new">
        <pc:chgData name="Luke Penhalagan (2103261)" userId="S::2103261@student.uwtsd.ac.uk::7bfa7083-cf41-40ca-b671-169dd0cef92a" providerId="AD" clId="Web-{105CEEED-010C-4C13-AC14-37F4FF1B0B5E}" dt="2023-10-30T19:58:42.222" v="284" actId="1076"/>
        <pc:sldMkLst>
          <pc:docMk/>
          <pc:sldMk cId="591349343" sldId="261"/>
        </pc:sldMkLst>
        <pc:spChg chg="del">
          <ac:chgData name="Luke Penhalagan (2103261)" userId="S::2103261@student.uwtsd.ac.uk::7bfa7083-cf41-40ca-b671-169dd0cef92a" providerId="AD" clId="Web-{105CEEED-010C-4C13-AC14-37F4FF1B0B5E}" dt="2023-10-30T19:53:02.257" v="253"/>
          <ac:spMkLst>
            <pc:docMk/>
            <pc:sldMk cId="591349343" sldId="261"/>
            <ac:spMk id="2" creationId="{7F437380-49A2-CE5A-DD8B-FE9BDB74CD75}"/>
          </ac:spMkLst>
        </pc:spChg>
        <pc:spChg chg="del">
          <ac:chgData name="Luke Penhalagan (2103261)" userId="S::2103261@student.uwtsd.ac.uk::7bfa7083-cf41-40ca-b671-169dd0cef92a" providerId="AD" clId="Web-{105CEEED-010C-4C13-AC14-37F4FF1B0B5E}" dt="2023-10-30T19:53:03.429" v="254"/>
          <ac:spMkLst>
            <pc:docMk/>
            <pc:sldMk cId="591349343" sldId="261"/>
            <ac:spMk id="3" creationId="{0DC06D70-2696-28C4-646E-6619E9196216}"/>
          </ac:spMkLst>
        </pc:spChg>
        <pc:picChg chg="add mod">
          <ac:chgData name="Luke Penhalagan (2103261)" userId="S::2103261@student.uwtsd.ac.uk::7bfa7083-cf41-40ca-b671-169dd0cef92a" providerId="AD" clId="Web-{105CEEED-010C-4C13-AC14-37F4FF1B0B5E}" dt="2023-10-30T19:53:10.663" v="259" actId="1076"/>
          <ac:picMkLst>
            <pc:docMk/>
            <pc:sldMk cId="591349343" sldId="261"/>
            <ac:picMk id="4" creationId="{9707F905-C124-93B6-5099-45692983EFB0}"/>
          </ac:picMkLst>
        </pc:picChg>
        <pc:picChg chg="add mod ord">
          <ac:chgData name="Luke Penhalagan (2103261)" userId="S::2103261@student.uwtsd.ac.uk::7bfa7083-cf41-40ca-b671-169dd0cef92a" providerId="AD" clId="Web-{105CEEED-010C-4C13-AC14-37F4FF1B0B5E}" dt="2023-10-30T19:58:40.784" v="283" actId="14100"/>
          <ac:picMkLst>
            <pc:docMk/>
            <pc:sldMk cId="591349343" sldId="261"/>
            <ac:picMk id="5" creationId="{61A226CA-3EE4-154E-DEA6-9C560680874D}"/>
          </ac:picMkLst>
        </pc:picChg>
        <pc:picChg chg="add mod ord">
          <ac:chgData name="Luke Penhalagan (2103261)" userId="S::2103261@student.uwtsd.ac.uk::7bfa7083-cf41-40ca-b671-169dd0cef92a" providerId="AD" clId="Web-{105CEEED-010C-4C13-AC14-37F4FF1B0B5E}" dt="2023-10-30T19:58:42.222" v="284" actId="1076"/>
          <ac:picMkLst>
            <pc:docMk/>
            <pc:sldMk cId="591349343" sldId="261"/>
            <ac:picMk id="6" creationId="{DD825F4E-91E4-52B5-4F50-247B53C4E6A2}"/>
          </ac:picMkLst>
        </pc:picChg>
      </pc:sldChg>
      <pc:sldChg chg="addSp delSp modSp new">
        <pc:chgData name="Luke Penhalagan (2103261)" userId="S::2103261@student.uwtsd.ac.uk::7bfa7083-cf41-40ca-b671-169dd0cef92a" providerId="AD" clId="Web-{105CEEED-010C-4C13-AC14-37F4FF1B0B5E}" dt="2023-10-30T20:10:50.825" v="378" actId="1076"/>
        <pc:sldMkLst>
          <pc:docMk/>
          <pc:sldMk cId="1057290922" sldId="262"/>
        </pc:sldMkLst>
        <pc:spChg chg="del">
          <ac:chgData name="Luke Penhalagan (2103261)" userId="S::2103261@student.uwtsd.ac.uk::7bfa7083-cf41-40ca-b671-169dd0cef92a" providerId="AD" clId="Web-{105CEEED-010C-4C13-AC14-37F4FF1B0B5E}" dt="2023-10-30T19:58:56.785" v="287"/>
          <ac:spMkLst>
            <pc:docMk/>
            <pc:sldMk cId="1057290922" sldId="262"/>
            <ac:spMk id="2" creationId="{5D1436FD-45DD-1A04-5F48-604F2B6AAFEA}"/>
          </ac:spMkLst>
        </pc:spChg>
        <pc:spChg chg="del">
          <ac:chgData name="Luke Penhalagan (2103261)" userId="S::2103261@student.uwtsd.ac.uk::7bfa7083-cf41-40ca-b671-169dd0cef92a" providerId="AD" clId="Web-{105CEEED-010C-4C13-AC14-37F4FF1B0B5E}" dt="2023-10-30T19:58:55.551" v="286"/>
          <ac:spMkLst>
            <pc:docMk/>
            <pc:sldMk cId="1057290922" sldId="262"/>
            <ac:spMk id="3" creationId="{0DD6D588-4565-532A-F61E-B4173522D935}"/>
          </ac:spMkLst>
        </pc:spChg>
        <pc:picChg chg="add mod">
          <ac:chgData name="Luke Penhalagan (2103261)" userId="S::2103261@student.uwtsd.ac.uk::7bfa7083-cf41-40ca-b671-169dd0cef92a" providerId="AD" clId="Web-{105CEEED-010C-4C13-AC14-37F4FF1B0B5E}" dt="2023-10-30T20:06:05.816" v="372" actId="1076"/>
          <ac:picMkLst>
            <pc:docMk/>
            <pc:sldMk cId="1057290922" sldId="262"/>
            <ac:picMk id="4" creationId="{B5E6BB3B-C710-4E39-F3FF-71DD20495060}"/>
          </ac:picMkLst>
        </pc:picChg>
        <pc:picChg chg="add mod">
          <ac:chgData name="Luke Penhalagan (2103261)" userId="S::2103261@student.uwtsd.ac.uk::7bfa7083-cf41-40ca-b671-169dd0cef92a" providerId="AD" clId="Web-{105CEEED-010C-4C13-AC14-37F4FF1B0B5E}" dt="2023-10-30T20:06:11.800" v="374" actId="1076"/>
          <ac:picMkLst>
            <pc:docMk/>
            <pc:sldMk cId="1057290922" sldId="262"/>
            <ac:picMk id="5" creationId="{2C561100-A104-5A59-A78D-7DCBBC12504D}"/>
          </ac:picMkLst>
        </pc:picChg>
        <pc:picChg chg="add mod">
          <ac:chgData name="Luke Penhalagan (2103261)" userId="S::2103261@student.uwtsd.ac.uk::7bfa7083-cf41-40ca-b671-169dd0cef92a" providerId="AD" clId="Web-{105CEEED-010C-4C13-AC14-37F4FF1B0B5E}" dt="2023-10-30T20:10:50.825" v="378" actId="1076"/>
          <ac:picMkLst>
            <pc:docMk/>
            <pc:sldMk cId="1057290922" sldId="262"/>
            <ac:picMk id="6" creationId="{30970A50-687E-EA86-251A-579C244EAB7D}"/>
          </ac:picMkLst>
        </pc:picChg>
      </pc:sldChg>
      <pc:sldChg chg="addSp delSp modSp new">
        <pc:chgData name="Luke Penhalagan (2103261)" userId="S::2103261@student.uwtsd.ac.uk::7bfa7083-cf41-40ca-b671-169dd0cef92a" providerId="AD" clId="Web-{105CEEED-010C-4C13-AC14-37F4FF1B0B5E}" dt="2023-10-30T20:02:29.683" v="356" actId="1076"/>
        <pc:sldMkLst>
          <pc:docMk/>
          <pc:sldMk cId="3766383511" sldId="263"/>
        </pc:sldMkLst>
        <pc:spChg chg="del">
          <ac:chgData name="Luke Penhalagan (2103261)" userId="S::2103261@student.uwtsd.ac.uk::7bfa7083-cf41-40ca-b671-169dd0cef92a" providerId="AD" clId="Web-{105CEEED-010C-4C13-AC14-37F4FF1B0B5E}" dt="2023-10-30T20:00:22.257" v="327"/>
          <ac:spMkLst>
            <pc:docMk/>
            <pc:sldMk cId="3766383511" sldId="263"/>
            <ac:spMk id="2" creationId="{0E605782-65EB-5292-E0B6-B2ED71163B63}"/>
          </ac:spMkLst>
        </pc:spChg>
        <pc:spChg chg="del">
          <ac:chgData name="Luke Penhalagan (2103261)" userId="S::2103261@student.uwtsd.ac.uk::7bfa7083-cf41-40ca-b671-169dd0cef92a" providerId="AD" clId="Web-{105CEEED-010C-4C13-AC14-37F4FF1B0B5E}" dt="2023-10-30T20:00:23.366" v="328"/>
          <ac:spMkLst>
            <pc:docMk/>
            <pc:sldMk cId="3766383511" sldId="263"/>
            <ac:spMk id="3" creationId="{FBD58AD8-4AB7-3583-5600-3F92F81AF4D7}"/>
          </ac:spMkLst>
        </pc:spChg>
        <pc:picChg chg="add mod ord">
          <ac:chgData name="Luke Penhalagan (2103261)" userId="S::2103261@student.uwtsd.ac.uk::7bfa7083-cf41-40ca-b671-169dd0cef92a" providerId="AD" clId="Web-{105CEEED-010C-4C13-AC14-37F4FF1B0B5E}" dt="2023-10-30T20:02:00.885" v="345" actId="1076"/>
          <ac:picMkLst>
            <pc:docMk/>
            <pc:sldMk cId="3766383511" sldId="263"/>
            <ac:picMk id="4" creationId="{9C8F15F7-535E-5C74-F149-1F5B67C3AAAC}"/>
          </ac:picMkLst>
        </pc:picChg>
        <pc:picChg chg="add mod ord">
          <ac:chgData name="Luke Penhalagan (2103261)" userId="S::2103261@student.uwtsd.ac.uk::7bfa7083-cf41-40ca-b671-169dd0cef92a" providerId="AD" clId="Web-{105CEEED-010C-4C13-AC14-37F4FF1B0B5E}" dt="2023-10-30T20:02:28.495" v="355" actId="1076"/>
          <ac:picMkLst>
            <pc:docMk/>
            <pc:sldMk cId="3766383511" sldId="263"/>
            <ac:picMk id="5" creationId="{48E26497-F8FA-1C6B-8B66-06237AFEF9AD}"/>
          </ac:picMkLst>
        </pc:picChg>
        <pc:picChg chg="add mod">
          <ac:chgData name="Luke Penhalagan (2103261)" userId="S::2103261@student.uwtsd.ac.uk::7bfa7083-cf41-40ca-b671-169dd0cef92a" providerId="AD" clId="Web-{105CEEED-010C-4C13-AC14-37F4FF1B0B5E}" dt="2023-10-30T20:02:04.338" v="348" actId="1076"/>
          <ac:picMkLst>
            <pc:docMk/>
            <pc:sldMk cId="3766383511" sldId="263"/>
            <ac:picMk id="6" creationId="{B0284930-C389-C22A-6A65-41293D66FDEE}"/>
          </ac:picMkLst>
        </pc:picChg>
        <pc:picChg chg="add mod ord">
          <ac:chgData name="Luke Penhalagan (2103261)" userId="S::2103261@student.uwtsd.ac.uk::7bfa7083-cf41-40ca-b671-169dd0cef92a" providerId="AD" clId="Web-{105CEEED-010C-4C13-AC14-37F4FF1B0B5E}" dt="2023-10-30T20:02:29.683" v="356" actId="1076"/>
          <ac:picMkLst>
            <pc:docMk/>
            <pc:sldMk cId="3766383511" sldId="263"/>
            <ac:picMk id="7" creationId="{227C6CD7-9FF2-1383-1646-35594FDA828A}"/>
          </ac:picMkLst>
        </pc:picChg>
      </pc:sldChg>
      <pc:sldChg chg="addSp delSp modSp new">
        <pc:chgData name="Luke Penhalagan (2103261)" userId="S::2103261@student.uwtsd.ac.uk::7bfa7083-cf41-40ca-b671-169dd0cef92a" providerId="AD" clId="Web-{105CEEED-010C-4C13-AC14-37F4FF1B0B5E}" dt="2023-10-30T20:04:06.312" v="370" actId="1076"/>
        <pc:sldMkLst>
          <pc:docMk/>
          <pc:sldMk cId="1159374676" sldId="264"/>
        </pc:sldMkLst>
        <pc:spChg chg="del">
          <ac:chgData name="Luke Penhalagan (2103261)" userId="S::2103261@student.uwtsd.ac.uk::7bfa7083-cf41-40ca-b671-169dd0cef92a" providerId="AD" clId="Web-{105CEEED-010C-4C13-AC14-37F4FF1B0B5E}" dt="2023-10-30T20:03:17.513" v="358"/>
          <ac:spMkLst>
            <pc:docMk/>
            <pc:sldMk cId="1159374676" sldId="264"/>
            <ac:spMk id="2" creationId="{D631A74D-5BB0-B7AA-40E6-2C8D68C31453}"/>
          </ac:spMkLst>
        </pc:spChg>
        <pc:spChg chg="del">
          <ac:chgData name="Luke Penhalagan (2103261)" userId="S::2103261@student.uwtsd.ac.uk::7bfa7083-cf41-40ca-b671-169dd0cef92a" providerId="AD" clId="Web-{105CEEED-010C-4C13-AC14-37F4FF1B0B5E}" dt="2023-10-30T20:03:18.779" v="359"/>
          <ac:spMkLst>
            <pc:docMk/>
            <pc:sldMk cId="1159374676" sldId="264"/>
            <ac:spMk id="3" creationId="{74BE830D-6292-3F6A-3DDF-DE2C83B9C8B4}"/>
          </ac:spMkLst>
        </pc:spChg>
        <pc:picChg chg="add mod">
          <ac:chgData name="Luke Penhalagan (2103261)" userId="S::2103261@student.uwtsd.ac.uk::7bfa7083-cf41-40ca-b671-169dd0cef92a" providerId="AD" clId="Web-{105CEEED-010C-4C13-AC14-37F4FF1B0B5E}" dt="2023-10-30T20:04:06.312" v="370" actId="1076"/>
          <ac:picMkLst>
            <pc:docMk/>
            <pc:sldMk cId="1159374676" sldId="264"/>
            <ac:picMk id="4" creationId="{10B29899-8562-7286-7594-791686E26C6D}"/>
          </ac:picMkLst>
        </pc:picChg>
        <pc:picChg chg="add mod">
          <ac:chgData name="Luke Penhalagan (2103261)" userId="S::2103261@student.uwtsd.ac.uk::7bfa7083-cf41-40ca-b671-169dd0cef92a" providerId="AD" clId="Web-{105CEEED-010C-4C13-AC14-37F4FF1B0B5E}" dt="2023-10-30T20:04:03.437" v="369" actId="14100"/>
          <ac:picMkLst>
            <pc:docMk/>
            <pc:sldMk cId="1159374676" sldId="264"/>
            <ac:picMk id="5" creationId="{FB4A65B3-C784-2D15-D82F-0E4CD2CD7829}"/>
          </ac:picMkLst>
        </pc:picChg>
      </pc:sldChg>
      <pc:sldChg chg="addSp delSp modSp new">
        <pc:chgData name="Luke Penhalagan (2103261)" userId="S::2103261@student.uwtsd.ac.uk::7bfa7083-cf41-40ca-b671-169dd0cef92a" providerId="AD" clId="Web-{105CEEED-010C-4C13-AC14-37F4FF1B0B5E}" dt="2023-10-30T20:28:31.554" v="408" actId="1076"/>
        <pc:sldMkLst>
          <pc:docMk/>
          <pc:sldMk cId="2024023923" sldId="265"/>
        </pc:sldMkLst>
        <pc:spChg chg="del">
          <ac:chgData name="Luke Penhalagan (2103261)" userId="S::2103261@student.uwtsd.ac.uk::7bfa7083-cf41-40ca-b671-169dd0cef92a" providerId="AD" clId="Web-{105CEEED-010C-4C13-AC14-37F4FF1B0B5E}" dt="2023-10-30T20:21:57.525" v="380"/>
          <ac:spMkLst>
            <pc:docMk/>
            <pc:sldMk cId="2024023923" sldId="265"/>
            <ac:spMk id="2" creationId="{0DC3F42F-FADF-AF46-70E2-929D953F0B85}"/>
          </ac:spMkLst>
        </pc:spChg>
        <pc:spChg chg="del">
          <ac:chgData name="Luke Penhalagan (2103261)" userId="S::2103261@student.uwtsd.ac.uk::7bfa7083-cf41-40ca-b671-169dd0cef92a" providerId="AD" clId="Web-{105CEEED-010C-4C13-AC14-37F4FF1B0B5E}" dt="2023-10-30T20:21:58.572" v="381"/>
          <ac:spMkLst>
            <pc:docMk/>
            <pc:sldMk cId="2024023923" sldId="265"/>
            <ac:spMk id="3" creationId="{46AFA926-E472-19E9-417F-2F7ED499B6BE}"/>
          </ac:spMkLst>
        </pc:spChg>
        <pc:picChg chg="add del mod">
          <ac:chgData name="Luke Penhalagan (2103261)" userId="S::2103261@student.uwtsd.ac.uk::7bfa7083-cf41-40ca-b671-169dd0cef92a" providerId="AD" clId="Web-{105CEEED-010C-4C13-AC14-37F4FF1B0B5E}" dt="2023-10-30T20:26:33.050" v="385"/>
          <ac:picMkLst>
            <pc:docMk/>
            <pc:sldMk cId="2024023923" sldId="265"/>
            <ac:picMk id="4" creationId="{91273ADB-AC5B-5B4F-F80A-E86DB68CDFDC}"/>
          </ac:picMkLst>
        </pc:picChg>
        <pc:picChg chg="add mod ord">
          <ac:chgData name="Luke Penhalagan (2103261)" userId="S::2103261@student.uwtsd.ac.uk::7bfa7083-cf41-40ca-b671-169dd0cef92a" providerId="AD" clId="Web-{105CEEED-010C-4C13-AC14-37F4FF1B0B5E}" dt="2023-10-30T20:27:47.256" v="397"/>
          <ac:picMkLst>
            <pc:docMk/>
            <pc:sldMk cId="2024023923" sldId="265"/>
            <ac:picMk id="5" creationId="{D270314F-D80D-C2A6-D31A-7A0A6EFE8B53}"/>
          </ac:picMkLst>
        </pc:picChg>
        <pc:picChg chg="add mod">
          <ac:chgData name="Luke Penhalagan (2103261)" userId="S::2103261@student.uwtsd.ac.uk::7bfa7083-cf41-40ca-b671-169dd0cef92a" providerId="AD" clId="Web-{105CEEED-010C-4C13-AC14-37F4FF1B0B5E}" dt="2023-10-30T20:27:47.740" v="398" actId="1076"/>
          <ac:picMkLst>
            <pc:docMk/>
            <pc:sldMk cId="2024023923" sldId="265"/>
            <ac:picMk id="6" creationId="{1384BDE9-3010-9BD1-28EA-76508286FBB1}"/>
          </ac:picMkLst>
        </pc:picChg>
        <pc:picChg chg="add mod">
          <ac:chgData name="Luke Penhalagan (2103261)" userId="S::2103261@student.uwtsd.ac.uk::7bfa7083-cf41-40ca-b671-169dd0cef92a" providerId="AD" clId="Web-{105CEEED-010C-4C13-AC14-37F4FF1B0B5E}" dt="2023-10-30T20:27:53.646" v="402" actId="1076"/>
          <ac:picMkLst>
            <pc:docMk/>
            <pc:sldMk cId="2024023923" sldId="265"/>
            <ac:picMk id="7" creationId="{FE3BA6BF-3F27-0B96-884D-A69F5D523E0A}"/>
          </ac:picMkLst>
        </pc:picChg>
        <pc:picChg chg="add mod">
          <ac:chgData name="Luke Penhalagan (2103261)" userId="S::2103261@student.uwtsd.ac.uk::7bfa7083-cf41-40ca-b671-169dd0cef92a" providerId="AD" clId="Web-{105CEEED-010C-4C13-AC14-37F4FF1B0B5E}" dt="2023-10-30T20:28:31.554" v="408" actId="1076"/>
          <ac:picMkLst>
            <pc:docMk/>
            <pc:sldMk cId="2024023923" sldId="265"/>
            <ac:picMk id="8" creationId="{7F415F50-C744-2046-21C4-453CBCC7319E}"/>
          </ac:picMkLst>
        </pc:picChg>
      </pc:sldChg>
      <pc:sldChg chg="addSp delSp modSp new">
        <pc:chgData name="Luke Penhalagan (2103261)" userId="S::2103261@student.uwtsd.ac.uk::7bfa7083-cf41-40ca-b671-169dd0cef92a" providerId="AD" clId="Web-{105CEEED-010C-4C13-AC14-37F4FF1B0B5E}" dt="2023-10-30T20:39:22.688" v="427" actId="14100"/>
        <pc:sldMkLst>
          <pc:docMk/>
          <pc:sldMk cId="3149777879" sldId="266"/>
        </pc:sldMkLst>
        <pc:spChg chg="del">
          <ac:chgData name="Luke Penhalagan (2103261)" userId="S::2103261@student.uwtsd.ac.uk::7bfa7083-cf41-40ca-b671-169dd0cef92a" providerId="AD" clId="Web-{105CEEED-010C-4C13-AC14-37F4FF1B0B5E}" dt="2023-10-30T20:38:40.093" v="410"/>
          <ac:spMkLst>
            <pc:docMk/>
            <pc:sldMk cId="3149777879" sldId="266"/>
            <ac:spMk id="2" creationId="{1BA1B4D2-9AC7-B9A0-CCA6-2C07162BA517}"/>
          </ac:spMkLst>
        </pc:spChg>
        <pc:spChg chg="del">
          <ac:chgData name="Luke Penhalagan (2103261)" userId="S::2103261@student.uwtsd.ac.uk::7bfa7083-cf41-40ca-b671-169dd0cef92a" providerId="AD" clId="Web-{105CEEED-010C-4C13-AC14-37F4FF1B0B5E}" dt="2023-10-30T20:38:42.140" v="411"/>
          <ac:spMkLst>
            <pc:docMk/>
            <pc:sldMk cId="3149777879" sldId="266"/>
            <ac:spMk id="3" creationId="{080A324F-A76F-C221-7A25-339C8CF98FE6}"/>
          </ac:spMkLst>
        </pc:spChg>
        <pc:picChg chg="add mod">
          <ac:chgData name="Luke Penhalagan (2103261)" userId="S::2103261@student.uwtsd.ac.uk::7bfa7083-cf41-40ca-b671-169dd0cef92a" providerId="AD" clId="Web-{105CEEED-010C-4C13-AC14-37F4FF1B0B5E}" dt="2023-10-30T20:39:22.688" v="427" actId="14100"/>
          <ac:picMkLst>
            <pc:docMk/>
            <pc:sldMk cId="3149777879" sldId="266"/>
            <ac:picMk id="4" creationId="{40635902-FEAD-F8B7-9B4D-B1EE3F4C21D0}"/>
          </ac:picMkLst>
        </pc:picChg>
        <pc:picChg chg="add mod ord">
          <ac:chgData name="Luke Penhalagan (2103261)" userId="S::2103261@student.uwtsd.ac.uk::7bfa7083-cf41-40ca-b671-169dd0cef92a" providerId="AD" clId="Web-{105CEEED-010C-4C13-AC14-37F4FF1B0B5E}" dt="2023-10-30T20:39:04.766" v="419"/>
          <ac:picMkLst>
            <pc:docMk/>
            <pc:sldMk cId="3149777879" sldId="266"/>
            <ac:picMk id="5" creationId="{C66DEF68-6F9F-4063-34E6-DD09C66B8E16}"/>
          </ac:picMkLst>
        </pc:picChg>
        <pc:picChg chg="add mod ord">
          <ac:chgData name="Luke Penhalagan (2103261)" userId="S::2103261@student.uwtsd.ac.uk::7bfa7083-cf41-40ca-b671-169dd0cef92a" providerId="AD" clId="Web-{105CEEED-010C-4C13-AC14-37F4FF1B0B5E}" dt="2023-10-30T20:39:20.423" v="426" actId="1076"/>
          <ac:picMkLst>
            <pc:docMk/>
            <pc:sldMk cId="3149777879" sldId="266"/>
            <ac:picMk id="6" creationId="{B918AC05-5096-DC91-22EB-6A6801C638E9}"/>
          </ac:picMkLst>
        </pc:picChg>
      </pc:sldChg>
      <pc:sldChg chg="addSp delSp modSp new">
        <pc:chgData name="Luke Penhalagan (2103261)" userId="S::2103261@student.uwtsd.ac.uk::7bfa7083-cf41-40ca-b671-169dd0cef92a" providerId="AD" clId="Web-{105CEEED-010C-4C13-AC14-37F4FF1B0B5E}" dt="2023-10-30T20:44:56.043" v="459" actId="14100"/>
        <pc:sldMkLst>
          <pc:docMk/>
          <pc:sldMk cId="2911325689" sldId="267"/>
        </pc:sldMkLst>
        <pc:spChg chg="del">
          <ac:chgData name="Luke Penhalagan (2103261)" userId="S::2103261@student.uwtsd.ac.uk::7bfa7083-cf41-40ca-b671-169dd0cef92a" providerId="AD" clId="Web-{105CEEED-010C-4C13-AC14-37F4FF1B0B5E}" dt="2023-10-30T20:39:57.752" v="429"/>
          <ac:spMkLst>
            <pc:docMk/>
            <pc:sldMk cId="2911325689" sldId="267"/>
            <ac:spMk id="2" creationId="{606FEA85-837E-68EB-E5A4-42C76E5E84A1}"/>
          </ac:spMkLst>
        </pc:spChg>
        <pc:spChg chg="del">
          <ac:chgData name="Luke Penhalagan (2103261)" userId="S::2103261@student.uwtsd.ac.uk::7bfa7083-cf41-40ca-b671-169dd0cef92a" providerId="AD" clId="Web-{105CEEED-010C-4C13-AC14-37F4FF1B0B5E}" dt="2023-10-30T20:39:59.033" v="430"/>
          <ac:spMkLst>
            <pc:docMk/>
            <pc:sldMk cId="2911325689" sldId="267"/>
            <ac:spMk id="3" creationId="{FB687284-8857-29A9-D4F5-B941C07DFFC6}"/>
          </ac:spMkLst>
        </pc:spChg>
        <pc:picChg chg="add mod">
          <ac:chgData name="Luke Penhalagan (2103261)" userId="S::2103261@student.uwtsd.ac.uk::7bfa7083-cf41-40ca-b671-169dd0cef92a" providerId="AD" clId="Web-{105CEEED-010C-4C13-AC14-37F4FF1B0B5E}" dt="2023-10-30T20:42:21.819" v="434" actId="1076"/>
          <ac:picMkLst>
            <pc:docMk/>
            <pc:sldMk cId="2911325689" sldId="267"/>
            <ac:picMk id="4" creationId="{D3F13299-3A95-2B83-B58B-28E15D1763F1}"/>
          </ac:picMkLst>
        </pc:picChg>
        <pc:picChg chg="add mod">
          <ac:chgData name="Luke Penhalagan (2103261)" userId="S::2103261@student.uwtsd.ac.uk::7bfa7083-cf41-40ca-b671-169dd0cef92a" providerId="AD" clId="Web-{105CEEED-010C-4C13-AC14-37F4FF1B0B5E}" dt="2023-10-30T20:44:40.918" v="454" actId="1076"/>
          <ac:picMkLst>
            <pc:docMk/>
            <pc:sldMk cId="2911325689" sldId="267"/>
            <ac:picMk id="5" creationId="{825C9079-3D18-35F2-69EA-227430624A54}"/>
          </ac:picMkLst>
        </pc:picChg>
        <pc:picChg chg="add mod">
          <ac:chgData name="Luke Penhalagan (2103261)" userId="S::2103261@student.uwtsd.ac.uk::7bfa7083-cf41-40ca-b671-169dd0cef92a" providerId="AD" clId="Web-{105CEEED-010C-4C13-AC14-37F4FF1B0B5E}" dt="2023-10-30T20:44:12.198" v="444" actId="1076"/>
          <ac:picMkLst>
            <pc:docMk/>
            <pc:sldMk cId="2911325689" sldId="267"/>
            <ac:picMk id="6" creationId="{0B19BD48-CA4B-4431-9BE4-C104A1760730}"/>
          </ac:picMkLst>
        </pc:picChg>
        <pc:picChg chg="add mod">
          <ac:chgData name="Luke Penhalagan (2103261)" userId="S::2103261@student.uwtsd.ac.uk::7bfa7083-cf41-40ca-b671-169dd0cef92a" providerId="AD" clId="Web-{105CEEED-010C-4C13-AC14-37F4FF1B0B5E}" dt="2023-10-30T20:44:24.527" v="447" actId="1076"/>
          <ac:picMkLst>
            <pc:docMk/>
            <pc:sldMk cId="2911325689" sldId="267"/>
            <ac:picMk id="7" creationId="{CF3F7759-86F8-52ED-89F9-EB2F2BDD4B93}"/>
          </ac:picMkLst>
        </pc:picChg>
        <pc:picChg chg="add mod">
          <ac:chgData name="Luke Penhalagan (2103261)" userId="S::2103261@student.uwtsd.ac.uk::7bfa7083-cf41-40ca-b671-169dd0cef92a" providerId="AD" clId="Web-{105CEEED-010C-4C13-AC14-37F4FF1B0B5E}" dt="2023-10-30T20:44:42.074" v="455" actId="1076"/>
          <ac:picMkLst>
            <pc:docMk/>
            <pc:sldMk cId="2911325689" sldId="267"/>
            <ac:picMk id="8" creationId="{51ED9139-6DB5-1074-A1B9-75FF0CBB9947}"/>
          </ac:picMkLst>
        </pc:picChg>
        <pc:picChg chg="add mod">
          <ac:chgData name="Luke Penhalagan (2103261)" userId="S::2103261@student.uwtsd.ac.uk::7bfa7083-cf41-40ca-b671-169dd0cef92a" providerId="AD" clId="Web-{105CEEED-010C-4C13-AC14-37F4FF1B0B5E}" dt="2023-10-30T20:44:56.043" v="459" actId="14100"/>
          <ac:picMkLst>
            <pc:docMk/>
            <pc:sldMk cId="2911325689" sldId="267"/>
            <ac:picMk id="9" creationId="{DDE6FC25-6CF8-1868-7B13-A23FCABF8148}"/>
          </ac:picMkLst>
        </pc:picChg>
      </pc:sldChg>
      <pc:sldChg chg="modSp new">
        <pc:chgData name="Luke Penhalagan (2103261)" userId="S::2103261@student.uwtsd.ac.uk::7bfa7083-cf41-40ca-b671-169dd0cef92a" providerId="AD" clId="Web-{105CEEED-010C-4C13-AC14-37F4FF1B0B5E}" dt="2023-10-30T20:48:30.430" v="496" actId="20577"/>
        <pc:sldMkLst>
          <pc:docMk/>
          <pc:sldMk cId="3531234359" sldId="268"/>
        </pc:sldMkLst>
        <pc:spChg chg="mod">
          <ac:chgData name="Luke Penhalagan (2103261)" userId="S::2103261@student.uwtsd.ac.uk::7bfa7083-cf41-40ca-b671-169dd0cef92a" providerId="AD" clId="Web-{105CEEED-010C-4C13-AC14-37F4FF1B0B5E}" dt="2023-10-30T20:45:19.232" v="475" actId="20577"/>
          <ac:spMkLst>
            <pc:docMk/>
            <pc:sldMk cId="3531234359" sldId="268"/>
            <ac:spMk id="2" creationId="{AD5C5B3F-AA16-0168-2FE2-A4CCE49A272E}"/>
          </ac:spMkLst>
        </pc:spChg>
        <pc:spChg chg="mod">
          <ac:chgData name="Luke Penhalagan (2103261)" userId="S::2103261@student.uwtsd.ac.uk::7bfa7083-cf41-40ca-b671-169dd0cef92a" providerId="AD" clId="Web-{105CEEED-010C-4C13-AC14-37F4FF1B0B5E}" dt="2023-10-30T20:48:30.430" v="496" actId="20577"/>
          <ac:spMkLst>
            <pc:docMk/>
            <pc:sldMk cId="3531234359" sldId="268"/>
            <ac:spMk id="3" creationId="{27521CD0-65C1-3B9D-B2DF-55FCDEB3A034}"/>
          </ac:spMkLst>
        </pc:spChg>
      </pc:sldChg>
      <pc:sldChg chg="addSp delSp modSp new mod modClrScheme chgLayout">
        <pc:chgData name="Luke Penhalagan (2103261)" userId="S::2103261@student.uwtsd.ac.uk::7bfa7083-cf41-40ca-b671-169dd0cef92a" providerId="AD" clId="Web-{105CEEED-010C-4C13-AC14-37F4FF1B0B5E}" dt="2023-10-30T22:35:45.922" v="508"/>
        <pc:sldMkLst>
          <pc:docMk/>
          <pc:sldMk cId="3666876044" sldId="269"/>
        </pc:sldMkLst>
        <pc:spChg chg="mod ord">
          <ac:chgData name="Luke Penhalagan (2103261)" userId="S::2103261@student.uwtsd.ac.uk::7bfa7083-cf41-40ca-b671-169dd0cef92a" providerId="AD" clId="Web-{105CEEED-010C-4C13-AC14-37F4FF1B0B5E}" dt="2023-10-30T22:35:45.922" v="508"/>
          <ac:spMkLst>
            <pc:docMk/>
            <pc:sldMk cId="3666876044" sldId="269"/>
            <ac:spMk id="2" creationId="{D33BD7D3-719F-2490-DFB7-6BA6631BD864}"/>
          </ac:spMkLst>
        </pc:spChg>
        <pc:spChg chg="del">
          <ac:chgData name="Luke Penhalagan (2103261)" userId="S::2103261@student.uwtsd.ac.uk::7bfa7083-cf41-40ca-b671-169dd0cef92a" providerId="AD" clId="Web-{105CEEED-010C-4C13-AC14-37F4FF1B0B5E}" dt="2023-10-30T22:35:11.015" v="504"/>
          <ac:spMkLst>
            <pc:docMk/>
            <pc:sldMk cId="3666876044" sldId="269"/>
            <ac:spMk id="3" creationId="{2BE2A1DE-DED2-098C-D9C6-D7601FA7A861}"/>
          </ac:spMkLst>
        </pc:spChg>
        <pc:spChg chg="add del mod">
          <ac:chgData name="Luke Penhalagan (2103261)" userId="S::2103261@student.uwtsd.ac.uk::7bfa7083-cf41-40ca-b671-169dd0cef92a" providerId="AD" clId="Web-{105CEEED-010C-4C13-AC14-37F4FF1B0B5E}" dt="2023-10-30T22:35:45.922" v="508"/>
          <ac:spMkLst>
            <pc:docMk/>
            <pc:sldMk cId="3666876044" sldId="269"/>
            <ac:spMk id="9" creationId="{8C9CBC84-F0D5-F7BE-6145-63C8057F4DF8}"/>
          </ac:spMkLst>
        </pc:spChg>
        <pc:spChg chg="add mod">
          <ac:chgData name="Luke Penhalagan (2103261)" userId="S::2103261@student.uwtsd.ac.uk::7bfa7083-cf41-40ca-b671-169dd0cef92a" providerId="AD" clId="Web-{105CEEED-010C-4C13-AC14-37F4FF1B0B5E}" dt="2023-10-30T22:35:45.922" v="508"/>
          <ac:spMkLst>
            <pc:docMk/>
            <pc:sldMk cId="3666876044" sldId="269"/>
            <ac:spMk id="11" creationId="{45F8506F-723E-2FBC-A83C-170B99FE17A1}"/>
          </ac:spMkLst>
        </pc:spChg>
        <pc:spChg chg="add mod">
          <ac:chgData name="Luke Penhalagan (2103261)" userId="S::2103261@student.uwtsd.ac.uk::7bfa7083-cf41-40ca-b671-169dd0cef92a" providerId="AD" clId="Web-{105CEEED-010C-4C13-AC14-37F4FF1B0B5E}" dt="2023-10-30T22:35:45.922" v="508"/>
          <ac:spMkLst>
            <pc:docMk/>
            <pc:sldMk cId="3666876044" sldId="269"/>
            <ac:spMk id="13" creationId="{E573BBF6-53A5-C524-AF75-E2281BF383F3}"/>
          </ac:spMkLst>
        </pc:spChg>
        <pc:spChg chg="add mod">
          <ac:chgData name="Luke Penhalagan (2103261)" userId="S::2103261@student.uwtsd.ac.uk::7bfa7083-cf41-40ca-b671-169dd0cef92a" providerId="AD" clId="Web-{105CEEED-010C-4C13-AC14-37F4FF1B0B5E}" dt="2023-10-30T22:35:45.922" v="508"/>
          <ac:spMkLst>
            <pc:docMk/>
            <pc:sldMk cId="3666876044" sldId="269"/>
            <ac:spMk id="15" creationId="{E3FE2554-CB6E-D4EE-1669-7B8F88467A22}"/>
          </ac:spMkLst>
        </pc:spChg>
        <pc:spChg chg="add">
          <ac:chgData name="Luke Penhalagan (2103261)" userId="S::2103261@student.uwtsd.ac.uk::7bfa7083-cf41-40ca-b671-169dd0cef92a" providerId="AD" clId="Web-{105CEEED-010C-4C13-AC14-37F4FF1B0B5E}" dt="2023-10-30T22:35:45.922" v="508"/>
          <ac:spMkLst>
            <pc:docMk/>
            <pc:sldMk cId="3666876044" sldId="269"/>
            <ac:spMk id="20" creationId="{8C9CBC84-F0D5-F7BE-6145-63C8057F4DF8}"/>
          </ac:spMkLst>
        </pc:spChg>
        <pc:picChg chg="add del mod ord">
          <ac:chgData name="Luke Penhalagan (2103261)" userId="S::2103261@student.uwtsd.ac.uk::7bfa7083-cf41-40ca-b671-169dd0cef92a" providerId="AD" clId="Web-{105CEEED-010C-4C13-AC14-37F4FF1B0B5E}" dt="2023-10-30T22:35:29.110" v="506"/>
          <ac:picMkLst>
            <pc:docMk/>
            <pc:sldMk cId="3666876044" sldId="269"/>
            <ac:picMk id="4" creationId="{6500E594-9992-E838-44EB-BDDDF7591A6B}"/>
          </ac:picMkLst>
        </pc:picChg>
        <pc:picChg chg="add mod ord">
          <ac:chgData name="Luke Penhalagan (2103261)" userId="S::2103261@student.uwtsd.ac.uk::7bfa7083-cf41-40ca-b671-169dd0cef92a" providerId="AD" clId="Web-{105CEEED-010C-4C13-AC14-37F4FF1B0B5E}" dt="2023-10-30T22:35:45.922" v="508"/>
          <ac:picMkLst>
            <pc:docMk/>
            <pc:sldMk cId="3666876044" sldId="269"/>
            <ac:picMk id="5" creationId="{E3CD50D5-ACBF-2BD4-5F98-A2240582D975}"/>
          </ac:picMkLst>
        </pc:picChg>
      </pc:sldChg>
      <pc:sldChg chg="addSp modSp new ord">
        <pc:chgData name="Luke Penhalagan (2103261)" userId="S::2103261@student.uwtsd.ac.uk::7bfa7083-cf41-40ca-b671-169dd0cef92a" providerId="AD" clId="Web-{105CEEED-010C-4C13-AC14-37F4FF1B0B5E}" dt="2023-10-31T00:32:27.819" v="1588"/>
        <pc:sldMkLst>
          <pc:docMk/>
          <pc:sldMk cId="2666176655" sldId="270"/>
        </pc:sldMkLst>
        <pc:spChg chg="mod">
          <ac:chgData name="Luke Penhalagan (2103261)" userId="S::2103261@student.uwtsd.ac.uk::7bfa7083-cf41-40ca-b671-169dd0cef92a" providerId="AD" clId="Web-{105CEEED-010C-4C13-AC14-37F4FF1B0B5E}" dt="2023-10-30T23:02:21.091" v="565" actId="20577"/>
          <ac:spMkLst>
            <pc:docMk/>
            <pc:sldMk cId="2666176655" sldId="270"/>
            <ac:spMk id="2" creationId="{499D9C01-6C13-EDF0-CE78-A0B561186D98}"/>
          </ac:spMkLst>
        </pc:spChg>
        <pc:spChg chg="mod">
          <ac:chgData name="Luke Penhalagan (2103261)" userId="S::2103261@student.uwtsd.ac.uk::7bfa7083-cf41-40ca-b671-169dd0cef92a" providerId="AD" clId="Web-{105CEEED-010C-4C13-AC14-37F4FF1B0B5E}" dt="2023-10-30T22:48:15.524" v="522"/>
          <ac:spMkLst>
            <pc:docMk/>
            <pc:sldMk cId="2666176655" sldId="270"/>
            <ac:spMk id="3" creationId="{FFF5DA66-A1F8-A380-65EC-5C7184DE227B}"/>
          </ac:spMkLst>
        </pc:spChg>
        <pc:spChg chg="add">
          <ac:chgData name="Luke Penhalagan (2103261)" userId="S::2103261@student.uwtsd.ac.uk::7bfa7083-cf41-40ca-b671-169dd0cef92a" providerId="AD" clId="Web-{105CEEED-010C-4C13-AC14-37F4FF1B0B5E}" dt="2023-10-30T22:48:15.524" v="522"/>
          <ac:spMkLst>
            <pc:docMk/>
            <pc:sldMk cId="2666176655" sldId="270"/>
            <ac:spMk id="9" creationId="{8FF23D78-716C-1D34-DB64-3583BD870439}"/>
          </ac:spMkLst>
        </pc:spChg>
        <pc:spChg chg="add">
          <ac:chgData name="Luke Penhalagan (2103261)" userId="S::2103261@student.uwtsd.ac.uk::7bfa7083-cf41-40ca-b671-169dd0cef92a" providerId="AD" clId="Web-{105CEEED-010C-4C13-AC14-37F4FF1B0B5E}" dt="2023-10-30T22:48:15.524" v="522"/>
          <ac:spMkLst>
            <pc:docMk/>
            <pc:sldMk cId="2666176655" sldId="270"/>
            <ac:spMk id="11" creationId="{AF66203B-A673-7E0E-5F12-DD51272377AF}"/>
          </ac:spMkLst>
        </pc:spChg>
        <pc:spChg chg="add">
          <ac:chgData name="Luke Penhalagan (2103261)" userId="S::2103261@student.uwtsd.ac.uk::7bfa7083-cf41-40ca-b671-169dd0cef92a" providerId="AD" clId="Web-{105CEEED-010C-4C13-AC14-37F4FF1B0B5E}" dt="2023-10-30T22:48:15.524" v="522"/>
          <ac:spMkLst>
            <pc:docMk/>
            <pc:sldMk cId="2666176655" sldId="270"/>
            <ac:spMk id="13" creationId="{F56182AA-A724-809C-012E-85E453D9859E}"/>
          </ac:spMkLst>
        </pc:spChg>
        <pc:picChg chg="add mod">
          <ac:chgData name="Luke Penhalagan (2103261)" userId="S::2103261@student.uwtsd.ac.uk::7bfa7083-cf41-40ca-b671-169dd0cef92a" providerId="AD" clId="Web-{105CEEED-010C-4C13-AC14-37F4FF1B0B5E}" dt="2023-10-30T22:48:15.524" v="522"/>
          <ac:picMkLst>
            <pc:docMk/>
            <pc:sldMk cId="2666176655" sldId="270"/>
            <ac:picMk id="4" creationId="{2889AF2E-427B-F9D6-3F03-03227A881695}"/>
          </ac:picMkLst>
        </pc:picChg>
      </pc:sldChg>
      <pc:sldChg chg="addSp modSp new">
        <pc:chgData name="Luke Penhalagan (2103261)" userId="S::2103261@student.uwtsd.ac.uk::7bfa7083-cf41-40ca-b671-169dd0cef92a" providerId="AD" clId="Web-{105CEEED-010C-4C13-AC14-37F4FF1B0B5E}" dt="2023-10-30T23:02:30.482" v="569" actId="20577"/>
        <pc:sldMkLst>
          <pc:docMk/>
          <pc:sldMk cId="3175102442" sldId="271"/>
        </pc:sldMkLst>
        <pc:spChg chg="mod">
          <ac:chgData name="Luke Penhalagan (2103261)" userId="S::2103261@student.uwtsd.ac.uk::7bfa7083-cf41-40ca-b671-169dd0cef92a" providerId="AD" clId="Web-{105CEEED-010C-4C13-AC14-37F4FF1B0B5E}" dt="2023-10-30T23:02:30.482" v="569" actId="20577"/>
          <ac:spMkLst>
            <pc:docMk/>
            <pc:sldMk cId="3175102442" sldId="271"/>
            <ac:spMk id="2" creationId="{66A1E08C-E0A0-C036-BA78-77DC64B456AA}"/>
          </ac:spMkLst>
        </pc:spChg>
        <pc:spChg chg="mod">
          <ac:chgData name="Luke Penhalagan (2103261)" userId="S::2103261@student.uwtsd.ac.uk::7bfa7083-cf41-40ca-b671-169dd0cef92a" providerId="AD" clId="Web-{105CEEED-010C-4C13-AC14-37F4FF1B0B5E}" dt="2023-10-30T22:52:12.404" v="552"/>
          <ac:spMkLst>
            <pc:docMk/>
            <pc:sldMk cId="3175102442" sldId="271"/>
            <ac:spMk id="3" creationId="{B95FF158-F278-C6AE-669F-B7183D58FB00}"/>
          </ac:spMkLst>
        </pc:spChg>
        <pc:spChg chg="add">
          <ac:chgData name="Luke Penhalagan (2103261)" userId="S::2103261@student.uwtsd.ac.uk::7bfa7083-cf41-40ca-b671-169dd0cef92a" providerId="AD" clId="Web-{105CEEED-010C-4C13-AC14-37F4FF1B0B5E}" dt="2023-10-30T22:52:12.404" v="552"/>
          <ac:spMkLst>
            <pc:docMk/>
            <pc:sldMk cId="3175102442" sldId="271"/>
            <ac:spMk id="10" creationId="{8FF23D78-716C-1D34-DB64-3583BD870439}"/>
          </ac:spMkLst>
        </pc:spChg>
        <pc:spChg chg="add">
          <ac:chgData name="Luke Penhalagan (2103261)" userId="S::2103261@student.uwtsd.ac.uk::7bfa7083-cf41-40ca-b671-169dd0cef92a" providerId="AD" clId="Web-{105CEEED-010C-4C13-AC14-37F4FF1B0B5E}" dt="2023-10-30T22:52:12.404" v="552"/>
          <ac:spMkLst>
            <pc:docMk/>
            <pc:sldMk cId="3175102442" sldId="271"/>
            <ac:spMk id="12" creationId="{AF66203B-A673-7E0E-5F12-DD51272377AF}"/>
          </ac:spMkLst>
        </pc:spChg>
        <pc:spChg chg="add">
          <ac:chgData name="Luke Penhalagan (2103261)" userId="S::2103261@student.uwtsd.ac.uk::7bfa7083-cf41-40ca-b671-169dd0cef92a" providerId="AD" clId="Web-{105CEEED-010C-4C13-AC14-37F4FF1B0B5E}" dt="2023-10-30T22:52:12.404" v="552"/>
          <ac:spMkLst>
            <pc:docMk/>
            <pc:sldMk cId="3175102442" sldId="271"/>
            <ac:spMk id="14" creationId="{F56182AA-A724-809C-012E-85E453D9859E}"/>
          </ac:spMkLst>
        </pc:spChg>
        <pc:picChg chg="add mod">
          <ac:chgData name="Luke Penhalagan (2103261)" userId="S::2103261@student.uwtsd.ac.uk::7bfa7083-cf41-40ca-b671-169dd0cef92a" providerId="AD" clId="Web-{105CEEED-010C-4C13-AC14-37F4FF1B0B5E}" dt="2023-10-30T22:52:12.404" v="552"/>
          <ac:picMkLst>
            <pc:docMk/>
            <pc:sldMk cId="3175102442" sldId="271"/>
            <ac:picMk id="4" creationId="{CA5DDD2C-66D8-40FB-E6B2-B845F231AB63}"/>
          </ac:picMkLst>
        </pc:picChg>
        <pc:picChg chg="add mod">
          <ac:chgData name="Luke Penhalagan (2103261)" userId="S::2103261@student.uwtsd.ac.uk::7bfa7083-cf41-40ca-b671-169dd0cef92a" providerId="AD" clId="Web-{105CEEED-010C-4C13-AC14-37F4FF1B0B5E}" dt="2023-10-30T22:52:12.404" v="552"/>
          <ac:picMkLst>
            <pc:docMk/>
            <pc:sldMk cId="3175102442" sldId="271"/>
            <ac:picMk id="5" creationId="{B6775404-A3D6-4794-4054-E2B87BC60163}"/>
          </ac:picMkLst>
        </pc:picChg>
      </pc:sldChg>
      <pc:sldChg chg="addSp modSp new">
        <pc:chgData name="Luke Penhalagan (2103261)" userId="S::2103261@student.uwtsd.ac.uk::7bfa7083-cf41-40ca-b671-169dd0cef92a" providerId="AD" clId="Web-{105CEEED-010C-4C13-AC14-37F4FF1B0B5E}" dt="2023-10-30T23:17:54.132" v="682" actId="20577"/>
        <pc:sldMkLst>
          <pc:docMk/>
          <pc:sldMk cId="1672592424" sldId="272"/>
        </pc:sldMkLst>
        <pc:spChg chg="mod">
          <ac:chgData name="Luke Penhalagan (2103261)" userId="S::2103261@student.uwtsd.ac.uk::7bfa7083-cf41-40ca-b671-169dd0cef92a" providerId="AD" clId="Web-{105CEEED-010C-4C13-AC14-37F4FF1B0B5E}" dt="2023-10-30T23:04:27" v="576" actId="20577"/>
          <ac:spMkLst>
            <pc:docMk/>
            <pc:sldMk cId="1672592424" sldId="272"/>
            <ac:spMk id="2" creationId="{AB47A1EB-A962-8EE3-02D0-52A957CD954E}"/>
          </ac:spMkLst>
        </pc:spChg>
        <pc:spChg chg="mod">
          <ac:chgData name="Luke Penhalagan (2103261)" userId="S::2103261@student.uwtsd.ac.uk::7bfa7083-cf41-40ca-b671-169dd0cef92a" providerId="AD" clId="Web-{105CEEED-010C-4C13-AC14-37F4FF1B0B5E}" dt="2023-10-30T23:17:54.132" v="682" actId="20577"/>
          <ac:spMkLst>
            <pc:docMk/>
            <pc:sldMk cId="1672592424" sldId="272"/>
            <ac:spMk id="3" creationId="{93AA4BBA-9343-B68C-94D4-F209555E43F3}"/>
          </ac:spMkLst>
        </pc:spChg>
        <pc:spChg chg="add">
          <ac:chgData name="Luke Penhalagan (2103261)" userId="S::2103261@student.uwtsd.ac.uk::7bfa7083-cf41-40ca-b671-169dd0cef92a" providerId="AD" clId="Web-{105CEEED-010C-4C13-AC14-37F4FF1B0B5E}" dt="2023-10-30T22:59:49.947" v="560"/>
          <ac:spMkLst>
            <pc:docMk/>
            <pc:sldMk cId="1672592424" sldId="272"/>
            <ac:spMk id="9" creationId="{8FF23D78-716C-1D34-DB64-3583BD870439}"/>
          </ac:spMkLst>
        </pc:spChg>
        <pc:spChg chg="add">
          <ac:chgData name="Luke Penhalagan (2103261)" userId="S::2103261@student.uwtsd.ac.uk::7bfa7083-cf41-40ca-b671-169dd0cef92a" providerId="AD" clId="Web-{105CEEED-010C-4C13-AC14-37F4FF1B0B5E}" dt="2023-10-30T22:59:49.947" v="560"/>
          <ac:spMkLst>
            <pc:docMk/>
            <pc:sldMk cId="1672592424" sldId="272"/>
            <ac:spMk id="11" creationId="{AF66203B-A673-7E0E-5F12-DD51272377AF}"/>
          </ac:spMkLst>
        </pc:spChg>
        <pc:spChg chg="add">
          <ac:chgData name="Luke Penhalagan (2103261)" userId="S::2103261@student.uwtsd.ac.uk::7bfa7083-cf41-40ca-b671-169dd0cef92a" providerId="AD" clId="Web-{105CEEED-010C-4C13-AC14-37F4FF1B0B5E}" dt="2023-10-30T22:59:49.947" v="560"/>
          <ac:spMkLst>
            <pc:docMk/>
            <pc:sldMk cId="1672592424" sldId="272"/>
            <ac:spMk id="13" creationId="{F56182AA-A724-809C-012E-85E453D9859E}"/>
          </ac:spMkLst>
        </pc:spChg>
        <pc:picChg chg="add mod">
          <ac:chgData name="Luke Penhalagan (2103261)" userId="S::2103261@student.uwtsd.ac.uk::7bfa7083-cf41-40ca-b671-169dd0cef92a" providerId="AD" clId="Web-{105CEEED-010C-4C13-AC14-37F4FF1B0B5E}" dt="2023-10-30T22:59:49.947" v="560"/>
          <ac:picMkLst>
            <pc:docMk/>
            <pc:sldMk cId="1672592424" sldId="272"/>
            <ac:picMk id="4" creationId="{5E7BDE53-2912-EC41-0645-9BBEE4F5ADA4}"/>
          </ac:picMkLst>
        </pc:picChg>
      </pc:sldChg>
      <pc:sldChg chg="addSp modSp new">
        <pc:chgData name="Luke Penhalagan (2103261)" userId="S::2103261@student.uwtsd.ac.uk::7bfa7083-cf41-40ca-b671-169dd0cef92a" providerId="AD" clId="Web-{105CEEED-010C-4C13-AC14-37F4FF1B0B5E}" dt="2023-10-30T23:24:10.313" v="789" actId="20577"/>
        <pc:sldMkLst>
          <pc:docMk/>
          <pc:sldMk cId="319587418" sldId="273"/>
        </pc:sldMkLst>
        <pc:spChg chg="mod">
          <ac:chgData name="Luke Penhalagan (2103261)" userId="S::2103261@student.uwtsd.ac.uk::7bfa7083-cf41-40ca-b671-169dd0cef92a" providerId="AD" clId="Web-{105CEEED-010C-4C13-AC14-37F4FF1B0B5E}" dt="2023-10-30T23:23:21.296" v="754"/>
          <ac:spMkLst>
            <pc:docMk/>
            <pc:sldMk cId="319587418" sldId="273"/>
            <ac:spMk id="2" creationId="{28C39250-7D9F-E334-25FE-172B6C010736}"/>
          </ac:spMkLst>
        </pc:spChg>
        <pc:spChg chg="mod">
          <ac:chgData name="Luke Penhalagan (2103261)" userId="S::2103261@student.uwtsd.ac.uk::7bfa7083-cf41-40ca-b671-169dd0cef92a" providerId="AD" clId="Web-{105CEEED-010C-4C13-AC14-37F4FF1B0B5E}" dt="2023-10-30T23:24:10.313" v="789" actId="20577"/>
          <ac:spMkLst>
            <pc:docMk/>
            <pc:sldMk cId="319587418" sldId="273"/>
            <ac:spMk id="3" creationId="{96196362-7928-384E-BFA0-3B4FDD8D12AC}"/>
          </ac:spMkLst>
        </pc:spChg>
        <pc:spChg chg="add">
          <ac:chgData name="Luke Penhalagan (2103261)" userId="S::2103261@student.uwtsd.ac.uk::7bfa7083-cf41-40ca-b671-169dd0cef92a" providerId="AD" clId="Web-{105CEEED-010C-4C13-AC14-37F4FF1B0B5E}" dt="2023-10-30T23:23:21.296" v="754"/>
          <ac:spMkLst>
            <pc:docMk/>
            <pc:sldMk cId="319587418" sldId="273"/>
            <ac:spMk id="9" creationId="{8FF23D78-716C-1D34-DB64-3583BD870439}"/>
          </ac:spMkLst>
        </pc:spChg>
        <pc:spChg chg="add">
          <ac:chgData name="Luke Penhalagan (2103261)" userId="S::2103261@student.uwtsd.ac.uk::7bfa7083-cf41-40ca-b671-169dd0cef92a" providerId="AD" clId="Web-{105CEEED-010C-4C13-AC14-37F4FF1B0B5E}" dt="2023-10-30T23:23:21.296" v="754"/>
          <ac:spMkLst>
            <pc:docMk/>
            <pc:sldMk cId="319587418" sldId="273"/>
            <ac:spMk id="11" creationId="{AF66203B-A673-7E0E-5F12-DD51272377AF}"/>
          </ac:spMkLst>
        </pc:spChg>
        <pc:spChg chg="add">
          <ac:chgData name="Luke Penhalagan (2103261)" userId="S::2103261@student.uwtsd.ac.uk::7bfa7083-cf41-40ca-b671-169dd0cef92a" providerId="AD" clId="Web-{105CEEED-010C-4C13-AC14-37F4FF1B0B5E}" dt="2023-10-30T23:23:21.296" v="754"/>
          <ac:spMkLst>
            <pc:docMk/>
            <pc:sldMk cId="319587418" sldId="273"/>
            <ac:spMk id="13" creationId="{F56182AA-A724-809C-012E-85E453D9859E}"/>
          </ac:spMkLst>
        </pc:spChg>
        <pc:picChg chg="add mod">
          <ac:chgData name="Luke Penhalagan (2103261)" userId="S::2103261@student.uwtsd.ac.uk::7bfa7083-cf41-40ca-b671-169dd0cef92a" providerId="AD" clId="Web-{105CEEED-010C-4C13-AC14-37F4FF1B0B5E}" dt="2023-10-30T23:23:21.296" v="754"/>
          <ac:picMkLst>
            <pc:docMk/>
            <pc:sldMk cId="319587418" sldId="273"/>
            <ac:picMk id="4" creationId="{4D18D27C-EFD5-FE8E-36E7-627A73E00433}"/>
          </ac:picMkLst>
        </pc:picChg>
      </pc:sldChg>
      <pc:sldChg chg="addSp modSp new">
        <pc:chgData name="Luke Penhalagan (2103261)" userId="S::2103261@student.uwtsd.ac.uk::7bfa7083-cf41-40ca-b671-169dd0cef92a" providerId="AD" clId="Web-{105CEEED-010C-4C13-AC14-37F4FF1B0B5E}" dt="2023-10-31T01:37:43.485" v="2272"/>
        <pc:sldMkLst>
          <pc:docMk/>
          <pc:sldMk cId="3720248301" sldId="274"/>
        </pc:sldMkLst>
        <pc:spChg chg="mod">
          <ac:chgData name="Luke Penhalagan (2103261)" userId="S::2103261@student.uwtsd.ac.uk::7bfa7083-cf41-40ca-b671-169dd0cef92a" providerId="AD" clId="Web-{105CEEED-010C-4C13-AC14-37F4FF1B0B5E}" dt="2023-10-31T01:37:43.485" v="2272"/>
          <ac:spMkLst>
            <pc:docMk/>
            <pc:sldMk cId="3720248301" sldId="274"/>
            <ac:spMk id="2" creationId="{0F3FD63D-E832-F845-C219-E965F6964C9F}"/>
          </ac:spMkLst>
        </pc:spChg>
        <pc:spChg chg="mod">
          <ac:chgData name="Luke Penhalagan (2103261)" userId="S::2103261@student.uwtsd.ac.uk::7bfa7083-cf41-40ca-b671-169dd0cef92a" providerId="AD" clId="Web-{105CEEED-010C-4C13-AC14-37F4FF1B0B5E}" dt="2023-10-31T01:37:43.485" v="2272"/>
          <ac:spMkLst>
            <pc:docMk/>
            <pc:sldMk cId="3720248301" sldId="274"/>
            <ac:spMk id="3" creationId="{B4935B7C-530C-EA17-72F6-38FAEB2C8430}"/>
          </ac:spMkLst>
        </pc:spChg>
        <pc:spChg chg="add">
          <ac:chgData name="Luke Penhalagan (2103261)" userId="S::2103261@student.uwtsd.ac.uk::7bfa7083-cf41-40ca-b671-169dd0cef92a" providerId="AD" clId="Web-{105CEEED-010C-4C13-AC14-37F4FF1B0B5E}" dt="2023-10-31T01:37:43.485" v="2272"/>
          <ac:spMkLst>
            <pc:docMk/>
            <pc:sldMk cId="3720248301" sldId="274"/>
            <ac:spMk id="9" creationId="{8FF23D78-716C-1D34-DB64-3583BD870439}"/>
          </ac:spMkLst>
        </pc:spChg>
        <pc:spChg chg="add">
          <ac:chgData name="Luke Penhalagan (2103261)" userId="S::2103261@student.uwtsd.ac.uk::7bfa7083-cf41-40ca-b671-169dd0cef92a" providerId="AD" clId="Web-{105CEEED-010C-4C13-AC14-37F4FF1B0B5E}" dt="2023-10-31T01:37:43.485" v="2272"/>
          <ac:spMkLst>
            <pc:docMk/>
            <pc:sldMk cId="3720248301" sldId="274"/>
            <ac:spMk id="11" creationId="{AF66203B-A673-7E0E-5F12-DD51272377AF}"/>
          </ac:spMkLst>
        </pc:spChg>
        <pc:spChg chg="add">
          <ac:chgData name="Luke Penhalagan (2103261)" userId="S::2103261@student.uwtsd.ac.uk::7bfa7083-cf41-40ca-b671-169dd0cef92a" providerId="AD" clId="Web-{105CEEED-010C-4C13-AC14-37F4FF1B0B5E}" dt="2023-10-31T01:37:43.485" v="2272"/>
          <ac:spMkLst>
            <pc:docMk/>
            <pc:sldMk cId="3720248301" sldId="274"/>
            <ac:spMk id="13" creationId="{F56182AA-A724-809C-012E-85E453D9859E}"/>
          </ac:spMkLst>
        </pc:spChg>
        <pc:picChg chg="add mod">
          <ac:chgData name="Luke Penhalagan (2103261)" userId="S::2103261@student.uwtsd.ac.uk::7bfa7083-cf41-40ca-b671-169dd0cef92a" providerId="AD" clId="Web-{105CEEED-010C-4C13-AC14-37F4FF1B0B5E}" dt="2023-10-31T01:37:43.485" v="2272"/>
          <ac:picMkLst>
            <pc:docMk/>
            <pc:sldMk cId="3720248301" sldId="274"/>
            <ac:picMk id="4" creationId="{D2C5667B-068A-36BC-62F7-5B52767D3421}"/>
          </ac:picMkLst>
        </pc:picChg>
      </pc:sldChg>
      <pc:sldChg chg="addSp modSp new">
        <pc:chgData name="Luke Penhalagan (2103261)" userId="S::2103261@student.uwtsd.ac.uk::7bfa7083-cf41-40ca-b671-169dd0cef92a" providerId="AD" clId="Web-{105CEEED-010C-4C13-AC14-37F4FF1B0B5E}" dt="2023-10-30T23:48:14.097" v="1202" actId="20577"/>
        <pc:sldMkLst>
          <pc:docMk/>
          <pc:sldMk cId="2428439221" sldId="275"/>
        </pc:sldMkLst>
        <pc:spChg chg="mod">
          <ac:chgData name="Luke Penhalagan (2103261)" userId="S::2103261@student.uwtsd.ac.uk::7bfa7083-cf41-40ca-b671-169dd0cef92a" providerId="AD" clId="Web-{105CEEED-010C-4C13-AC14-37F4FF1B0B5E}" dt="2023-10-30T23:37:03.972" v="974"/>
          <ac:spMkLst>
            <pc:docMk/>
            <pc:sldMk cId="2428439221" sldId="275"/>
            <ac:spMk id="2" creationId="{38E6DF20-CF3D-41B0-88D1-3A84E3B31504}"/>
          </ac:spMkLst>
        </pc:spChg>
        <pc:spChg chg="mod">
          <ac:chgData name="Luke Penhalagan (2103261)" userId="S::2103261@student.uwtsd.ac.uk::7bfa7083-cf41-40ca-b671-169dd0cef92a" providerId="AD" clId="Web-{105CEEED-010C-4C13-AC14-37F4FF1B0B5E}" dt="2023-10-30T23:48:14.097" v="1202" actId="20577"/>
          <ac:spMkLst>
            <pc:docMk/>
            <pc:sldMk cId="2428439221" sldId="275"/>
            <ac:spMk id="3" creationId="{93FF547C-9123-19BE-F3F4-7F3FA365069E}"/>
          </ac:spMkLst>
        </pc:spChg>
        <pc:spChg chg="add">
          <ac:chgData name="Luke Penhalagan (2103261)" userId="S::2103261@student.uwtsd.ac.uk::7bfa7083-cf41-40ca-b671-169dd0cef92a" providerId="AD" clId="Web-{105CEEED-010C-4C13-AC14-37F4FF1B0B5E}" dt="2023-10-30T23:37:03.972" v="974"/>
          <ac:spMkLst>
            <pc:docMk/>
            <pc:sldMk cId="2428439221" sldId="275"/>
            <ac:spMk id="9" creationId="{8FF23D78-716C-1D34-DB64-3583BD870439}"/>
          </ac:spMkLst>
        </pc:spChg>
        <pc:spChg chg="add">
          <ac:chgData name="Luke Penhalagan (2103261)" userId="S::2103261@student.uwtsd.ac.uk::7bfa7083-cf41-40ca-b671-169dd0cef92a" providerId="AD" clId="Web-{105CEEED-010C-4C13-AC14-37F4FF1B0B5E}" dt="2023-10-30T23:37:03.972" v="974"/>
          <ac:spMkLst>
            <pc:docMk/>
            <pc:sldMk cId="2428439221" sldId="275"/>
            <ac:spMk id="11" creationId="{AF66203B-A673-7E0E-5F12-DD51272377AF}"/>
          </ac:spMkLst>
        </pc:spChg>
        <pc:spChg chg="add">
          <ac:chgData name="Luke Penhalagan (2103261)" userId="S::2103261@student.uwtsd.ac.uk::7bfa7083-cf41-40ca-b671-169dd0cef92a" providerId="AD" clId="Web-{105CEEED-010C-4C13-AC14-37F4FF1B0B5E}" dt="2023-10-30T23:37:03.972" v="974"/>
          <ac:spMkLst>
            <pc:docMk/>
            <pc:sldMk cId="2428439221" sldId="275"/>
            <ac:spMk id="13" creationId="{F56182AA-A724-809C-012E-85E453D9859E}"/>
          </ac:spMkLst>
        </pc:spChg>
        <pc:picChg chg="add mod">
          <ac:chgData name="Luke Penhalagan (2103261)" userId="S::2103261@student.uwtsd.ac.uk::7bfa7083-cf41-40ca-b671-169dd0cef92a" providerId="AD" clId="Web-{105CEEED-010C-4C13-AC14-37F4FF1B0B5E}" dt="2023-10-30T23:37:03.972" v="974"/>
          <ac:picMkLst>
            <pc:docMk/>
            <pc:sldMk cId="2428439221" sldId="275"/>
            <ac:picMk id="4" creationId="{05C294E3-D653-235D-D15B-246AD04B6B52}"/>
          </ac:picMkLst>
        </pc:picChg>
      </pc:sldChg>
      <pc:sldChg chg="addSp delSp modSp new mod modClrScheme chgLayout">
        <pc:chgData name="Luke Penhalagan (2103261)" userId="S::2103261@student.uwtsd.ac.uk::7bfa7083-cf41-40ca-b671-169dd0cef92a" providerId="AD" clId="Web-{105CEEED-010C-4C13-AC14-37F4FF1B0B5E}" dt="2023-10-30T23:45:13.734" v="1160" actId="20577"/>
        <pc:sldMkLst>
          <pc:docMk/>
          <pc:sldMk cId="4066857016" sldId="276"/>
        </pc:sldMkLst>
        <pc:spChg chg="mod">
          <ac:chgData name="Luke Penhalagan (2103261)" userId="S::2103261@student.uwtsd.ac.uk::7bfa7083-cf41-40ca-b671-169dd0cef92a" providerId="AD" clId="Web-{105CEEED-010C-4C13-AC14-37F4FF1B0B5E}" dt="2023-10-30T23:41:44.416" v="1054"/>
          <ac:spMkLst>
            <pc:docMk/>
            <pc:sldMk cId="4066857016" sldId="276"/>
            <ac:spMk id="2" creationId="{97B3AB27-637B-CF0E-5019-F795E77911ED}"/>
          </ac:spMkLst>
        </pc:spChg>
        <pc:spChg chg="del">
          <ac:chgData name="Luke Penhalagan (2103261)" userId="S::2103261@student.uwtsd.ac.uk::7bfa7083-cf41-40ca-b671-169dd0cef92a" providerId="AD" clId="Web-{105CEEED-010C-4C13-AC14-37F4FF1B0B5E}" dt="2023-10-30T23:37:24.254" v="983"/>
          <ac:spMkLst>
            <pc:docMk/>
            <pc:sldMk cId="4066857016" sldId="276"/>
            <ac:spMk id="3" creationId="{9B7BBBAC-6491-A890-A8F8-E04A8AABD8B6}"/>
          </ac:spMkLst>
        </pc:spChg>
        <pc:spChg chg="add mod">
          <ac:chgData name="Luke Penhalagan (2103261)" userId="S::2103261@student.uwtsd.ac.uk::7bfa7083-cf41-40ca-b671-169dd0cef92a" providerId="AD" clId="Web-{105CEEED-010C-4C13-AC14-37F4FF1B0B5E}" dt="2023-10-30T23:45:13.734" v="1160" actId="20577"/>
          <ac:spMkLst>
            <pc:docMk/>
            <pc:sldMk cId="4066857016" sldId="276"/>
            <ac:spMk id="9" creationId="{8C9CBC84-F0D5-F7BE-6145-63C8057F4DF8}"/>
          </ac:spMkLst>
        </pc:spChg>
        <pc:spChg chg="add mod">
          <ac:chgData name="Luke Penhalagan (2103261)" userId="S::2103261@student.uwtsd.ac.uk::7bfa7083-cf41-40ca-b671-169dd0cef92a" providerId="AD" clId="Web-{105CEEED-010C-4C13-AC14-37F4FF1B0B5E}" dt="2023-10-30T23:41:44.416" v="1054"/>
          <ac:spMkLst>
            <pc:docMk/>
            <pc:sldMk cId="4066857016" sldId="276"/>
            <ac:spMk id="10" creationId="{95DEDB90-F74E-08B5-77E5-8519158E16B0}"/>
          </ac:spMkLst>
        </pc:spChg>
        <pc:spChg chg="add mod">
          <ac:chgData name="Luke Penhalagan (2103261)" userId="S::2103261@student.uwtsd.ac.uk::7bfa7083-cf41-40ca-b671-169dd0cef92a" providerId="AD" clId="Web-{105CEEED-010C-4C13-AC14-37F4FF1B0B5E}" dt="2023-10-30T23:41:44.416" v="1054"/>
          <ac:spMkLst>
            <pc:docMk/>
            <pc:sldMk cId="4066857016" sldId="276"/>
            <ac:spMk id="11" creationId="{4F2DDCE6-F5F4-4823-714F-99914644F894}"/>
          </ac:spMkLst>
        </pc:spChg>
        <pc:spChg chg="add del mod">
          <ac:chgData name="Luke Penhalagan (2103261)" userId="S::2103261@student.uwtsd.ac.uk::7bfa7083-cf41-40ca-b671-169dd0cef92a" providerId="AD" clId="Web-{105CEEED-010C-4C13-AC14-37F4FF1B0B5E}" dt="2023-10-30T23:41:38.807" v="1053"/>
          <ac:spMkLst>
            <pc:docMk/>
            <pc:sldMk cId="4066857016" sldId="276"/>
            <ac:spMk id="12" creationId="{8C9CBC84-F0D5-F7BE-6145-63C8057F4DF8}"/>
          </ac:spMkLst>
        </pc:spChg>
        <pc:spChg chg="add mod">
          <ac:chgData name="Luke Penhalagan (2103261)" userId="S::2103261@student.uwtsd.ac.uk::7bfa7083-cf41-40ca-b671-169dd0cef92a" providerId="AD" clId="Web-{105CEEED-010C-4C13-AC14-37F4FF1B0B5E}" dt="2023-10-30T23:41:44.416" v="1054"/>
          <ac:spMkLst>
            <pc:docMk/>
            <pc:sldMk cId="4066857016" sldId="276"/>
            <ac:spMk id="13" creationId="{60899226-DABF-5775-83E4-EEAB366D0B2B}"/>
          </ac:spMkLst>
        </pc:spChg>
        <pc:spChg chg="add del mod">
          <ac:chgData name="Luke Penhalagan (2103261)" userId="S::2103261@student.uwtsd.ac.uk::7bfa7083-cf41-40ca-b671-169dd0cef92a" providerId="AD" clId="Web-{105CEEED-010C-4C13-AC14-37F4FF1B0B5E}" dt="2023-10-30T23:41:38.807" v="1053"/>
          <ac:spMkLst>
            <pc:docMk/>
            <pc:sldMk cId="4066857016" sldId="276"/>
            <ac:spMk id="14" creationId="{95DEDB90-F74E-08B5-77E5-8519158E16B0}"/>
          </ac:spMkLst>
        </pc:spChg>
        <pc:spChg chg="add del mod">
          <ac:chgData name="Luke Penhalagan (2103261)" userId="S::2103261@student.uwtsd.ac.uk::7bfa7083-cf41-40ca-b671-169dd0cef92a" providerId="AD" clId="Web-{105CEEED-010C-4C13-AC14-37F4FF1B0B5E}" dt="2023-10-30T23:41:38.807" v="1053"/>
          <ac:spMkLst>
            <pc:docMk/>
            <pc:sldMk cId="4066857016" sldId="276"/>
            <ac:spMk id="16" creationId="{4F2DDCE6-F5F4-4823-714F-99914644F894}"/>
          </ac:spMkLst>
        </pc:spChg>
        <pc:spChg chg="add del mod">
          <ac:chgData name="Luke Penhalagan (2103261)" userId="S::2103261@student.uwtsd.ac.uk::7bfa7083-cf41-40ca-b671-169dd0cef92a" providerId="AD" clId="Web-{105CEEED-010C-4C13-AC14-37F4FF1B0B5E}" dt="2023-10-30T23:41:38.807" v="1053"/>
          <ac:spMkLst>
            <pc:docMk/>
            <pc:sldMk cId="4066857016" sldId="276"/>
            <ac:spMk id="18" creationId="{60899226-DABF-5775-83E4-EEAB366D0B2B}"/>
          </ac:spMkLst>
        </pc:spChg>
        <pc:picChg chg="add mod ord">
          <ac:chgData name="Luke Penhalagan (2103261)" userId="S::2103261@student.uwtsd.ac.uk::7bfa7083-cf41-40ca-b671-169dd0cef92a" providerId="AD" clId="Web-{105CEEED-010C-4C13-AC14-37F4FF1B0B5E}" dt="2023-10-30T23:41:44.416" v="1054"/>
          <ac:picMkLst>
            <pc:docMk/>
            <pc:sldMk cId="4066857016" sldId="276"/>
            <ac:picMk id="4" creationId="{9F566C83-A191-A514-A11D-153E1D9CA9A0}"/>
          </ac:picMkLst>
        </pc:picChg>
        <pc:picChg chg="add mod">
          <ac:chgData name="Luke Penhalagan (2103261)" userId="S::2103261@student.uwtsd.ac.uk::7bfa7083-cf41-40ca-b671-169dd0cef92a" providerId="AD" clId="Web-{105CEEED-010C-4C13-AC14-37F4FF1B0B5E}" dt="2023-10-30T23:41:44.416" v="1054"/>
          <ac:picMkLst>
            <pc:docMk/>
            <pc:sldMk cId="4066857016" sldId="276"/>
            <ac:picMk id="5" creationId="{3E105ED1-0107-FCFC-9560-26AA06823F4E}"/>
          </ac:picMkLst>
        </pc:picChg>
        <pc:picChg chg="add mod ord">
          <ac:chgData name="Luke Penhalagan (2103261)" userId="S::2103261@student.uwtsd.ac.uk::7bfa7083-cf41-40ca-b671-169dd0cef92a" providerId="AD" clId="Web-{105CEEED-010C-4C13-AC14-37F4FF1B0B5E}" dt="2023-10-30T23:41:44.416" v="1054"/>
          <ac:picMkLst>
            <pc:docMk/>
            <pc:sldMk cId="4066857016" sldId="276"/>
            <ac:picMk id="6" creationId="{623A3A6F-FA67-A42D-FF55-0F3972530FE3}"/>
          </ac:picMkLst>
        </pc:picChg>
        <pc:picChg chg="add mod">
          <ac:chgData name="Luke Penhalagan (2103261)" userId="S::2103261@student.uwtsd.ac.uk::7bfa7083-cf41-40ca-b671-169dd0cef92a" providerId="AD" clId="Web-{105CEEED-010C-4C13-AC14-37F4FF1B0B5E}" dt="2023-10-30T23:41:44.416" v="1054"/>
          <ac:picMkLst>
            <pc:docMk/>
            <pc:sldMk cId="4066857016" sldId="276"/>
            <ac:picMk id="7" creationId="{0993FE80-005B-034F-CC03-9CDC077CED52}"/>
          </ac:picMkLst>
        </pc:picChg>
      </pc:sldChg>
      <pc:sldChg chg="addSp modSp new">
        <pc:chgData name="Luke Penhalagan (2103261)" userId="S::2103261@student.uwtsd.ac.uk::7bfa7083-cf41-40ca-b671-169dd0cef92a" providerId="AD" clId="Web-{105CEEED-010C-4C13-AC14-37F4FF1B0B5E}" dt="2023-10-31T00:18:13.183" v="1310" actId="20577"/>
        <pc:sldMkLst>
          <pc:docMk/>
          <pc:sldMk cId="1224594079" sldId="277"/>
        </pc:sldMkLst>
        <pc:spChg chg="mod">
          <ac:chgData name="Luke Penhalagan (2103261)" userId="S::2103261@student.uwtsd.ac.uk::7bfa7083-cf41-40ca-b671-169dd0cef92a" providerId="AD" clId="Web-{105CEEED-010C-4C13-AC14-37F4FF1B0B5E}" dt="2023-10-30T23:56:57.782" v="1291"/>
          <ac:spMkLst>
            <pc:docMk/>
            <pc:sldMk cId="1224594079" sldId="277"/>
            <ac:spMk id="2" creationId="{448954FF-7602-1AB6-3B42-B833790335F1}"/>
          </ac:spMkLst>
        </pc:spChg>
        <pc:spChg chg="mod">
          <ac:chgData name="Luke Penhalagan (2103261)" userId="S::2103261@student.uwtsd.ac.uk::7bfa7083-cf41-40ca-b671-169dd0cef92a" providerId="AD" clId="Web-{105CEEED-010C-4C13-AC14-37F4FF1B0B5E}" dt="2023-10-31T00:18:13.183" v="1310" actId="20577"/>
          <ac:spMkLst>
            <pc:docMk/>
            <pc:sldMk cId="1224594079" sldId="277"/>
            <ac:spMk id="3" creationId="{16A6D6F6-350D-63FD-485B-DD298FBF9E77}"/>
          </ac:spMkLst>
        </pc:spChg>
        <pc:spChg chg="add">
          <ac:chgData name="Luke Penhalagan (2103261)" userId="S::2103261@student.uwtsd.ac.uk::7bfa7083-cf41-40ca-b671-169dd0cef92a" providerId="AD" clId="Web-{105CEEED-010C-4C13-AC14-37F4FF1B0B5E}" dt="2023-10-30T23:56:57.782" v="1291"/>
          <ac:spMkLst>
            <pc:docMk/>
            <pc:sldMk cId="1224594079" sldId="277"/>
            <ac:spMk id="9" creationId="{8FF23D78-716C-1D34-DB64-3583BD870439}"/>
          </ac:spMkLst>
        </pc:spChg>
        <pc:spChg chg="add">
          <ac:chgData name="Luke Penhalagan (2103261)" userId="S::2103261@student.uwtsd.ac.uk::7bfa7083-cf41-40ca-b671-169dd0cef92a" providerId="AD" clId="Web-{105CEEED-010C-4C13-AC14-37F4FF1B0B5E}" dt="2023-10-30T23:56:57.782" v="1291"/>
          <ac:spMkLst>
            <pc:docMk/>
            <pc:sldMk cId="1224594079" sldId="277"/>
            <ac:spMk id="11" creationId="{AF66203B-A673-7E0E-5F12-DD51272377AF}"/>
          </ac:spMkLst>
        </pc:spChg>
        <pc:spChg chg="add">
          <ac:chgData name="Luke Penhalagan (2103261)" userId="S::2103261@student.uwtsd.ac.uk::7bfa7083-cf41-40ca-b671-169dd0cef92a" providerId="AD" clId="Web-{105CEEED-010C-4C13-AC14-37F4FF1B0B5E}" dt="2023-10-30T23:56:57.782" v="1291"/>
          <ac:spMkLst>
            <pc:docMk/>
            <pc:sldMk cId="1224594079" sldId="277"/>
            <ac:spMk id="13" creationId="{F56182AA-A724-809C-012E-85E453D9859E}"/>
          </ac:spMkLst>
        </pc:spChg>
        <pc:picChg chg="add mod">
          <ac:chgData name="Luke Penhalagan (2103261)" userId="S::2103261@student.uwtsd.ac.uk::7bfa7083-cf41-40ca-b671-169dd0cef92a" providerId="AD" clId="Web-{105CEEED-010C-4C13-AC14-37F4FF1B0B5E}" dt="2023-10-30T23:56:57.782" v="1291"/>
          <ac:picMkLst>
            <pc:docMk/>
            <pc:sldMk cId="1224594079" sldId="277"/>
            <ac:picMk id="4" creationId="{AC8021CE-61F5-B416-A65A-9FEC7C7F0671}"/>
          </ac:picMkLst>
        </pc:picChg>
      </pc:sldChg>
      <pc:sldChg chg="addSp delSp modSp new mod modClrScheme chgLayout">
        <pc:chgData name="Luke Penhalagan (2103261)" userId="S::2103261@student.uwtsd.ac.uk::7bfa7083-cf41-40ca-b671-169dd0cef92a" providerId="AD" clId="Web-{105CEEED-010C-4C13-AC14-37F4FF1B0B5E}" dt="2023-10-31T00:33:38.478" v="1636" actId="20577"/>
        <pc:sldMkLst>
          <pc:docMk/>
          <pc:sldMk cId="1584371854" sldId="278"/>
        </pc:sldMkLst>
        <pc:spChg chg="mod ord">
          <ac:chgData name="Luke Penhalagan (2103261)" userId="S::2103261@student.uwtsd.ac.uk::7bfa7083-cf41-40ca-b671-169dd0cef92a" providerId="AD" clId="Web-{105CEEED-010C-4C13-AC14-37F4FF1B0B5E}" dt="2023-10-31T00:31:23.880" v="1565"/>
          <ac:spMkLst>
            <pc:docMk/>
            <pc:sldMk cId="1584371854" sldId="278"/>
            <ac:spMk id="2" creationId="{C41DCE6D-E5E3-9257-436F-A7AB98D16D36}"/>
          </ac:spMkLst>
        </pc:spChg>
        <pc:spChg chg="del">
          <ac:chgData name="Luke Penhalagan (2103261)" userId="S::2103261@student.uwtsd.ac.uk::7bfa7083-cf41-40ca-b671-169dd0cef92a" providerId="AD" clId="Web-{105CEEED-010C-4C13-AC14-37F4FF1B0B5E}" dt="2023-10-31T00:18:27.199" v="1311"/>
          <ac:spMkLst>
            <pc:docMk/>
            <pc:sldMk cId="1584371854" sldId="278"/>
            <ac:spMk id="3" creationId="{F9DC7E90-7F23-60FD-AAD8-9DC8815DC27E}"/>
          </ac:spMkLst>
        </pc:spChg>
        <pc:spChg chg="add del mod">
          <ac:chgData name="Luke Penhalagan (2103261)" userId="S::2103261@student.uwtsd.ac.uk::7bfa7083-cf41-40ca-b671-169dd0cef92a" providerId="AD" clId="Web-{105CEEED-010C-4C13-AC14-37F4FF1B0B5E}" dt="2023-10-31T00:30:38.598" v="1552"/>
          <ac:spMkLst>
            <pc:docMk/>
            <pc:sldMk cId="1584371854" sldId="278"/>
            <ac:spMk id="6" creationId="{0665651D-C30D-2161-D9A9-777677B0F469}"/>
          </ac:spMkLst>
        </pc:spChg>
        <pc:spChg chg="add del mod">
          <ac:chgData name="Luke Penhalagan (2103261)" userId="S::2103261@student.uwtsd.ac.uk::7bfa7083-cf41-40ca-b671-169dd0cef92a" providerId="AD" clId="Web-{105CEEED-010C-4C13-AC14-37F4FF1B0B5E}" dt="2023-10-31T00:33:38.478" v="1636" actId="20577"/>
          <ac:spMkLst>
            <pc:docMk/>
            <pc:sldMk cId="1584371854" sldId="278"/>
            <ac:spMk id="9" creationId="{DF1296DE-F5A5-10B9-6A11-4EAC0A78A787}"/>
          </ac:spMkLst>
        </pc:spChg>
        <pc:spChg chg="add mod">
          <ac:chgData name="Luke Penhalagan (2103261)" userId="S::2103261@student.uwtsd.ac.uk::7bfa7083-cf41-40ca-b671-169dd0cef92a" providerId="AD" clId="Web-{105CEEED-010C-4C13-AC14-37F4FF1B0B5E}" dt="2023-10-31T00:31:23.880" v="1565"/>
          <ac:spMkLst>
            <pc:docMk/>
            <pc:sldMk cId="1584371854" sldId="278"/>
            <ac:spMk id="11" creationId="{8138190A-AF4B-38CE-71FE-FDAE0A596D15}"/>
          </ac:spMkLst>
        </pc:spChg>
        <pc:spChg chg="add mod">
          <ac:chgData name="Luke Penhalagan (2103261)" userId="S::2103261@student.uwtsd.ac.uk::7bfa7083-cf41-40ca-b671-169dd0cef92a" providerId="AD" clId="Web-{105CEEED-010C-4C13-AC14-37F4FF1B0B5E}" dt="2023-10-31T00:31:23.880" v="1565"/>
          <ac:spMkLst>
            <pc:docMk/>
            <pc:sldMk cId="1584371854" sldId="278"/>
            <ac:spMk id="13" creationId="{3900605A-E7B3-3EE6-38F3-53FF3FC494CE}"/>
          </ac:spMkLst>
        </pc:spChg>
        <pc:spChg chg="add mod">
          <ac:chgData name="Luke Penhalagan (2103261)" userId="S::2103261@student.uwtsd.ac.uk::7bfa7083-cf41-40ca-b671-169dd0cef92a" providerId="AD" clId="Web-{105CEEED-010C-4C13-AC14-37F4FF1B0B5E}" dt="2023-10-31T00:31:23.880" v="1565"/>
          <ac:spMkLst>
            <pc:docMk/>
            <pc:sldMk cId="1584371854" sldId="278"/>
            <ac:spMk id="15" creationId="{1E48ED4B-412F-F39B-CA8C-FBCA2B3FD426}"/>
          </ac:spMkLst>
        </pc:spChg>
        <pc:picChg chg="add mod">
          <ac:chgData name="Luke Penhalagan (2103261)" userId="S::2103261@student.uwtsd.ac.uk::7bfa7083-cf41-40ca-b671-169dd0cef92a" providerId="AD" clId="Web-{105CEEED-010C-4C13-AC14-37F4FF1B0B5E}" dt="2023-10-31T00:31:23.880" v="1565"/>
          <ac:picMkLst>
            <pc:docMk/>
            <pc:sldMk cId="1584371854" sldId="278"/>
            <ac:picMk id="4" creationId="{80B81726-02A5-5DC3-A455-D839F7C24455}"/>
          </ac:picMkLst>
        </pc:picChg>
      </pc:sldChg>
      <pc:sldChg chg="modSp new del">
        <pc:chgData name="Luke Penhalagan (2103261)" userId="S::2103261@student.uwtsd.ac.uk::7bfa7083-cf41-40ca-b671-169dd0cef92a" providerId="AD" clId="Web-{105CEEED-010C-4C13-AC14-37F4FF1B0B5E}" dt="2023-10-31T01:04:34.994" v="2168"/>
        <pc:sldMkLst>
          <pc:docMk/>
          <pc:sldMk cId="133959414" sldId="279"/>
        </pc:sldMkLst>
        <pc:spChg chg="mod">
          <ac:chgData name="Luke Penhalagan (2103261)" userId="S::2103261@student.uwtsd.ac.uk::7bfa7083-cf41-40ca-b671-169dd0cef92a" providerId="AD" clId="Web-{105CEEED-010C-4C13-AC14-37F4FF1B0B5E}" dt="2023-10-31T00:29:07.268" v="1531" actId="20577"/>
          <ac:spMkLst>
            <pc:docMk/>
            <pc:sldMk cId="133959414" sldId="279"/>
            <ac:spMk id="2" creationId="{273DAB85-D945-6C11-D9C0-382A68ED26FB}"/>
          </ac:spMkLst>
        </pc:spChg>
      </pc:sldChg>
      <pc:sldChg chg="addSp modSp new">
        <pc:chgData name="Luke Penhalagan (2103261)" userId="S::2103261@student.uwtsd.ac.uk::7bfa7083-cf41-40ca-b671-169dd0cef92a" providerId="AD" clId="Web-{105CEEED-010C-4C13-AC14-37F4FF1B0B5E}" dt="2023-10-31T00:52:11.300" v="1888"/>
        <pc:sldMkLst>
          <pc:docMk/>
          <pc:sldMk cId="119654900" sldId="280"/>
        </pc:sldMkLst>
        <pc:spChg chg="mod">
          <ac:chgData name="Luke Penhalagan (2103261)" userId="S::2103261@student.uwtsd.ac.uk::7bfa7083-cf41-40ca-b671-169dd0cef92a" providerId="AD" clId="Web-{105CEEED-010C-4C13-AC14-37F4FF1B0B5E}" dt="2023-10-31T00:52:11.300" v="1888"/>
          <ac:spMkLst>
            <pc:docMk/>
            <pc:sldMk cId="119654900" sldId="280"/>
            <ac:spMk id="2" creationId="{939283E6-173D-FDC3-6F3F-40D51FD44FC1}"/>
          </ac:spMkLst>
        </pc:spChg>
        <pc:spChg chg="mod ord">
          <ac:chgData name="Luke Penhalagan (2103261)" userId="S::2103261@student.uwtsd.ac.uk::7bfa7083-cf41-40ca-b671-169dd0cef92a" providerId="AD" clId="Web-{105CEEED-010C-4C13-AC14-37F4FF1B0B5E}" dt="2023-10-31T00:52:11.300" v="1888"/>
          <ac:spMkLst>
            <pc:docMk/>
            <pc:sldMk cId="119654900" sldId="280"/>
            <ac:spMk id="3" creationId="{F7FA8B86-FD07-B0EB-989E-9BE3F79A5B5A}"/>
          </ac:spMkLst>
        </pc:spChg>
        <pc:spChg chg="add mod">
          <ac:chgData name="Luke Penhalagan (2103261)" userId="S::2103261@student.uwtsd.ac.uk::7bfa7083-cf41-40ca-b671-169dd0cef92a" providerId="AD" clId="Web-{105CEEED-010C-4C13-AC14-37F4FF1B0B5E}" dt="2023-10-31T00:52:11.300" v="1888"/>
          <ac:spMkLst>
            <pc:docMk/>
            <pc:sldMk cId="119654900" sldId="280"/>
            <ac:spMk id="11" creationId="{D0962E7D-B0F3-9F9F-886A-FECAD41C0FD4}"/>
          </ac:spMkLst>
        </pc:spChg>
        <pc:spChg chg="add mod">
          <ac:chgData name="Luke Penhalagan (2103261)" userId="S::2103261@student.uwtsd.ac.uk::7bfa7083-cf41-40ca-b671-169dd0cef92a" providerId="AD" clId="Web-{105CEEED-010C-4C13-AC14-37F4FF1B0B5E}" dt="2023-10-31T00:52:11.300" v="1888"/>
          <ac:spMkLst>
            <pc:docMk/>
            <pc:sldMk cId="119654900" sldId="280"/>
            <ac:spMk id="13" creationId="{43407580-433D-D9D7-B9BA-851438EBA83F}"/>
          </ac:spMkLst>
        </pc:spChg>
        <pc:spChg chg="add mod">
          <ac:chgData name="Luke Penhalagan (2103261)" userId="S::2103261@student.uwtsd.ac.uk::7bfa7083-cf41-40ca-b671-169dd0cef92a" providerId="AD" clId="Web-{105CEEED-010C-4C13-AC14-37F4FF1B0B5E}" dt="2023-10-31T00:52:11.300" v="1888"/>
          <ac:spMkLst>
            <pc:docMk/>
            <pc:sldMk cId="119654900" sldId="280"/>
            <ac:spMk id="15" creationId="{D30DAEC9-1C4F-2AF8-D57C-6287E3771FB1}"/>
          </ac:spMkLst>
        </pc:spChg>
        <pc:picChg chg="add mod ord">
          <ac:chgData name="Luke Penhalagan (2103261)" userId="S::2103261@student.uwtsd.ac.uk::7bfa7083-cf41-40ca-b671-169dd0cef92a" providerId="AD" clId="Web-{105CEEED-010C-4C13-AC14-37F4FF1B0B5E}" dt="2023-10-31T00:52:11.300" v="1888"/>
          <ac:picMkLst>
            <pc:docMk/>
            <pc:sldMk cId="119654900" sldId="280"/>
            <ac:picMk id="4" creationId="{9D14A17C-B4F6-4F49-CD01-C7D4B1DAE313}"/>
          </ac:picMkLst>
        </pc:picChg>
        <pc:picChg chg="add mod ord">
          <ac:chgData name="Luke Penhalagan (2103261)" userId="S::2103261@student.uwtsd.ac.uk::7bfa7083-cf41-40ca-b671-169dd0cef92a" providerId="AD" clId="Web-{105CEEED-010C-4C13-AC14-37F4FF1B0B5E}" dt="2023-10-31T00:52:11.300" v="1888"/>
          <ac:picMkLst>
            <pc:docMk/>
            <pc:sldMk cId="119654900" sldId="280"/>
            <ac:picMk id="5" creationId="{F35A90B0-F46C-54A1-4D9E-5BEB2C48AF62}"/>
          </ac:picMkLst>
        </pc:picChg>
        <pc:picChg chg="add mod ord">
          <ac:chgData name="Luke Penhalagan (2103261)" userId="S::2103261@student.uwtsd.ac.uk::7bfa7083-cf41-40ca-b671-169dd0cef92a" providerId="AD" clId="Web-{105CEEED-010C-4C13-AC14-37F4FF1B0B5E}" dt="2023-10-31T00:52:11.300" v="1888"/>
          <ac:picMkLst>
            <pc:docMk/>
            <pc:sldMk cId="119654900" sldId="280"/>
            <ac:picMk id="6" creationId="{F9E30DD6-2DB9-8E24-4715-6376B55858A6}"/>
          </ac:picMkLst>
        </pc:picChg>
      </pc:sldChg>
      <pc:sldChg chg="addSp delSp modSp new">
        <pc:chgData name="Luke Penhalagan (2103261)" userId="S::2103261@student.uwtsd.ac.uk::7bfa7083-cf41-40ca-b671-169dd0cef92a" providerId="AD" clId="Web-{105CEEED-010C-4C13-AC14-37F4FF1B0B5E}" dt="2023-10-31T01:08:02.799" v="2205" actId="20577"/>
        <pc:sldMkLst>
          <pc:docMk/>
          <pc:sldMk cId="1194323555" sldId="281"/>
        </pc:sldMkLst>
        <pc:spChg chg="del">
          <ac:chgData name="Luke Penhalagan (2103261)" userId="S::2103261@student.uwtsd.ac.uk::7bfa7083-cf41-40ca-b671-169dd0cef92a" providerId="AD" clId="Web-{105CEEED-010C-4C13-AC14-37F4FF1B0B5E}" dt="2023-10-31T00:52:26.035" v="1890"/>
          <ac:spMkLst>
            <pc:docMk/>
            <pc:sldMk cId="1194323555" sldId="281"/>
            <ac:spMk id="2" creationId="{5B2CFFE1-6B81-47DB-0CB6-02879C654D52}"/>
          </ac:spMkLst>
        </pc:spChg>
        <pc:spChg chg="mod ord">
          <ac:chgData name="Luke Penhalagan (2103261)" userId="S::2103261@student.uwtsd.ac.uk::7bfa7083-cf41-40ca-b671-169dd0cef92a" providerId="AD" clId="Web-{105CEEED-010C-4C13-AC14-37F4FF1B0B5E}" dt="2023-10-31T01:08:02.799" v="2205" actId="20577"/>
          <ac:spMkLst>
            <pc:docMk/>
            <pc:sldMk cId="1194323555" sldId="281"/>
            <ac:spMk id="3" creationId="{4F284FD6-A30B-33CE-D9F1-FCE782E1CAE5}"/>
          </ac:spMkLst>
        </pc:spChg>
        <pc:spChg chg="add mod">
          <ac:chgData name="Luke Penhalagan (2103261)" userId="S::2103261@student.uwtsd.ac.uk::7bfa7083-cf41-40ca-b671-169dd0cef92a" providerId="AD" clId="Web-{105CEEED-010C-4C13-AC14-37F4FF1B0B5E}" dt="2023-10-31T01:05:30.683" v="2179" actId="20577"/>
          <ac:spMkLst>
            <pc:docMk/>
            <pc:sldMk cId="1194323555" sldId="281"/>
            <ac:spMk id="9" creationId="{339F0007-F53B-7DF6-6B7B-778EE5759AD0}"/>
          </ac:spMkLst>
        </pc:spChg>
        <pc:spChg chg="add">
          <ac:chgData name="Luke Penhalagan (2103261)" userId="S::2103261@student.uwtsd.ac.uk::7bfa7083-cf41-40ca-b671-169dd0cef92a" providerId="AD" clId="Web-{105CEEED-010C-4C13-AC14-37F4FF1B0B5E}" dt="2023-10-31T01:05:16.464" v="2170"/>
          <ac:spMkLst>
            <pc:docMk/>
            <pc:sldMk cId="1194323555" sldId="281"/>
            <ac:spMk id="11" creationId="{FC98C7CE-1DBE-1CF8-AC00-BC260EAD11B2}"/>
          </ac:spMkLst>
        </pc:spChg>
        <pc:spChg chg="add">
          <ac:chgData name="Luke Penhalagan (2103261)" userId="S::2103261@student.uwtsd.ac.uk::7bfa7083-cf41-40ca-b671-169dd0cef92a" providerId="AD" clId="Web-{105CEEED-010C-4C13-AC14-37F4FF1B0B5E}" dt="2023-10-31T01:05:16.464" v="2170"/>
          <ac:spMkLst>
            <pc:docMk/>
            <pc:sldMk cId="1194323555" sldId="281"/>
            <ac:spMk id="13" creationId="{5344577B-5265-5B15-AA58-C6CBDB915263}"/>
          </ac:spMkLst>
        </pc:spChg>
        <pc:spChg chg="add">
          <ac:chgData name="Luke Penhalagan (2103261)" userId="S::2103261@student.uwtsd.ac.uk::7bfa7083-cf41-40ca-b671-169dd0cef92a" providerId="AD" clId="Web-{105CEEED-010C-4C13-AC14-37F4FF1B0B5E}" dt="2023-10-31T01:05:16.464" v="2170"/>
          <ac:spMkLst>
            <pc:docMk/>
            <pc:sldMk cId="1194323555" sldId="281"/>
            <ac:spMk id="15" creationId="{273A6287-D0A9-8D17-59E9-2F956B78CEF6}"/>
          </ac:spMkLst>
        </pc:spChg>
        <pc:picChg chg="add mod">
          <ac:chgData name="Luke Penhalagan (2103261)" userId="S::2103261@student.uwtsd.ac.uk::7bfa7083-cf41-40ca-b671-169dd0cef92a" providerId="AD" clId="Web-{105CEEED-010C-4C13-AC14-37F4FF1B0B5E}" dt="2023-10-31T01:05:16.464" v="2170"/>
          <ac:picMkLst>
            <pc:docMk/>
            <pc:sldMk cId="1194323555" sldId="281"/>
            <ac:picMk id="4" creationId="{4C2749BA-B0E1-C95D-0E50-2F421D275749}"/>
          </ac:picMkLst>
        </pc:picChg>
      </pc:sldChg>
      <pc:sldChg chg="modSp new del">
        <pc:chgData name="Luke Penhalagan (2103261)" userId="S::2103261@student.uwtsd.ac.uk::7bfa7083-cf41-40ca-b671-169dd0cef92a" providerId="AD" clId="Web-{105CEEED-010C-4C13-AC14-37F4FF1B0B5E}" dt="2023-10-31T01:08:16.346" v="2206"/>
        <pc:sldMkLst>
          <pc:docMk/>
          <pc:sldMk cId="2873847118" sldId="282"/>
        </pc:sldMkLst>
        <pc:spChg chg="mod">
          <ac:chgData name="Luke Penhalagan (2103261)" userId="S::2103261@student.uwtsd.ac.uk::7bfa7083-cf41-40ca-b671-169dd0cef92a" providerId="AD" clId="Web-{105CEEED-010C-4C13-AC14-37F4FF1B0B5E}" dt="2023-10-31T01:07:33.923" v="2186" actId="20577"/>
          <ac:spMkLst>
            <pc:docMk/>
            <pc:sldMk cId="2873847118" sldId="282"/>
            <ac:spMk id="3" creationId="{8BAFC1D1-64E2-C405-ABD8-EB3C6303259B}"/>
          </ac:spMkLst>
        </pc:spChg>
      </pc:sldChg>
      <pc:sldMasterChg chg="add del addSldLayout delSldLayout">
        <pc:chgData name="Luke Penhalagan (2103261)" userId="S::2103261@student.uwtsd.ac.uk::7bfa7083-cf41-40ca-b671-169dd0cef92a" providerId="AD" clId="Web-{105CEEED-010C-4C13-AC14-37F4FF1B0B5E}" dt="2023-10-30T19:33:57.528" v="4"/>
        <pc:sldMasterMkLst>
          <pc:docMk/>
          <pc:sldMasterMk cId="2460954070" sldId="2147483660"/>
        </pc:sldMasterMkLst>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2385387890" sldId="2147483661"/>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949138452" sldId="2147483662"/>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2591524520" sldId="2147483663"/>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1203092039" sldId="2147483664"/>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3733172339" sldId="2147483665"/>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3210312558" sldId="2147483666"/>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3146388984" sldId="2147483667"/>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3171841454" sldId="2147483668"/>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1718958274" sldId="2147483669"/>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2202905451" sldId="2147483670"/>
          </pc:sldLayoutMkLst>
        </pc:sldLayoutChg>
        <pc:sldLayoutChg chg="add del">
          <pc:chgData name="Luke Penhalagan (2103261)" userId="S::2103261@student.uwtsd.ac.uk::7bfa7083-cf41-40ca-b671-169dd0cef92a" providerId="AD" clId="Web-{105CEEED-010C-4C13-AC14-37F4FF1B0B5E}" dt="2023-10-30T19:33:57.528" v="4"/>
          <pc:sldLayoutMkLst>
            <pc:docMk/>
            <pc:sldMasterMk cId="2460954070" sldId="2147483660"/>
            <pc:sldLayoutMk cId="3479445657" sldId="2147483671"/>
          </pc:sldLayoutMkLst>
        </pc:sldLayoutChg>
      </pc:sldMasterChg>
      <pc:sldMasterChg chg="add replId addSldLayout">
        <pc:chgData name="Luke Penhalagan (2103261)" userId="S::2103261@student.uwtsd.ac.uk::7bfa7083-cf41-40ca-b671-169dd0cef92a" providerId="AD" clId="Web-{105CEEED-010C-4C13-AC14-37F4FF1B0B5E}" dt="2023-10-30T19:33:57.528" v="4"/>
        <pc:sldMasterMkLst>
          <pc:docMk/>
          <pc:sldMasterMk cId="2868799268" sldId="2147483672"/>
        </pc:sldMasterMkLst>
        <pc:sldLayoutChg chg="add">
          <pc:chgData name="Luke Penhalagan (2103261)" userId="S::2103261@student.uwtsd.ac.uk::7bfa7083-cf41-40ca-b671-169dd0cef92a" providerId="AD" clId="Web-{105CEEED-010C-4C13-AC14-37F4FF1B0B5E}" dt="2023-10-30T19:33:57.528" v="4"/>
          <pc:sldLayoutMkLst>
            <pc:docMk/>
            <pc:sldMasterMk cId="2868799268" sldId="2147483672"/>
            <pc:sldLayoutMk cId="3674055412" sldId="2147483673"/>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2795233905" sldId="2147483674"/>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2705990520" sldId="2147483675"/>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1144321159" sldId="2147483676"/>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3724328374" sldId="2147483677"/>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1464381855" sldId="2147483678"/>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2522338308" sldId="2147483679"/>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165587673" sldId="2147483680"/>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3435982151" sldId="2147483681"/>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1979903342" sldId="2147483682"/>
          </pc:sldLayoutMkLst>
        </pc:sldLayoutChg>
        <pc:sldLayoutChg chg="add replId">
          <pc:chgData name="Luke Penhalagan (2103261)" userId="S::2103261@student.uwtsd.ac.uk::7bfa7083-cf41-40ca-b671-169dd0cef92a" providerId="AD" clId="Web-{105CEEED-010C-4C13-AC14-37F4FF1B0B5E}" dt="2023-10-30T19:33:57.528" v="4"/>
          <pc:sldLayoutMkLst>
            <pc:docMk/>
            <pc:sldMasterMk cId="2868799268" sldId="2147483672"/>
            <pc:sldLayoutMk cId="482746021" sldId="2147483683"/>
          </pc:sldLayoutMkLst>
        </pc:sldLayoutChg>
      </pc:sldMasterChg>
      <pc:sldMasterChg chg="add del addSldLayout delSldLayout">
        <pc:chgData name="Luke Penhalagan (2103261)" userId="S::2103261@student.uwtsd.ac.uk::7bfa7083-cf41-40ca-b671-169dd0cef92a" providerId="AD" clId="Web-{105CEEED-010C-4C13-AC14-37F4FF1B0B5E}" dt="2023-10-30T19:33:57.466" v="3"/>
        <pc:sldMasterMkLst>
          <pc:docMk/>
          <pc:sldMasterMk cId="949461872" sldId="2147483724"/>
        </pc:sldMasterMkLst>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111015282" sldId="2147483713"/>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333495803" sldId="2147483714"/>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189829472" sldId="2147483715"/>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3852653476" sldId="2147483716"/>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1294076353" sldId="2147483717"/>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930163964" sldId="2147483718"/>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2719603639" sldId="2147483719"/>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2771327474" sldId="2147483720"/>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284522779" sldId="2147483721"/>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2232341618" sldId="2147483722"/>
          </pc:sldLayoutMkLst>
        </pc:sldLayoutChg>
        <pc:sldLayoutChg chg="add del">
          <pc:chgData name="Luke Penhalagan (2103261)" userId="S::2103261@student.uwtsd.ac.uk::7bfa7083-cf41-40ca-b671-169dd0cef92a" providerId="AD" clId="Web-{105CEEED-010C-4C13-AC14-37F4FF1B0B5E}" dt="2023-10-30T19:33:57.466" v="3"/>
          <pc:sldLayoutMkLst>
            <pc:docMk/>
            <pc:sldMasterMk cId="949461872" sldId="2147483724"/>
            <pc:sldLayoutMk cId="1702431841" sldId="2147483723"/>
          </pc:sldLayoutMkLst>
        </pc:sldLayoutChg>
      </pc:sldMasterChg>
      <pc:sldMasterChg chg="add del addSldLayout delSldLayout">
        <pc:chgData name="Luke Penhalagan (2103261)" userId="S::2103261@student.uwtsd.ac.uk::7bfa7083-cf41-40ca-b671-169dd0cef92a" providerId="AD" clId="Web-{105CEEED-010C-4C13-AC14-37F4FF1B0B5E}" dt="2023-10-30T19:33:29.324" v="1"/>
        <pc:sldMasterMkLst>
          <pc:docMk/>
          <pc:sldMasterMk cId="884454021" sldId="2147483737"/>
        </pc:sldMasterMkLst>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1559618066" sldId="2147483726"/>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607298252" sldId="2147483727"/>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1241208529" sldId="2147483728"/>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637529689" sldId="2147483729"/>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2909308568" sldId="2147483730"/>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2217402007" sldId="2147483731"/>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3958625898" sldId="2147483732"/>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3485562294" sldId="2147483733"/>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157847613" sldId="2147483734"/>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4287569097" sldId="2147483735"/>
          </pc:sldLayoutMkLst>
        </pc:sldLayoutChg>
        <pc:sldLayoutChg chg="add del">
          <pc:chgData name="Luke Penhalagan (2103261)" userId="S::2103261@student.uwtsd.ac.uk::7bfa7083-cf41-40ca-b671-169dd0cef92a" providerId="AD" clId="Web-{105CEEED-010C-4C13-AC14-37F4FF1B0B5E}" dt="2023-10-30T19:33:29.324" v="1"/>
          <pc:sldLayoutMkLst>
            <pc:docMk/>
            <pc:sldMasterMk cId="884454021" sldId="2147483737"/>
            <pc:sldLayoutMk cId="3321350111" sldId="2147483736"/>
          </pc:sldLayoutMkLst>
        </pc:sldLayoutChg>
      </pc:sldMasterChg>
    </pc:docChg>
  </pc:docChgLst>
  <pc:docChgLst>
    <pc:chgData name="Luke Penhalagan (2103261)" userId="S::2103261@student.uwtsd.ac.uk::7bfa7083-cf41-40ca-b671-169dd0cef92a" providerId="AD" clId="Web-{0F0B9EEB-9669-43C5-92E5-D2E3B9FE2BBE}"/>
    <pc:docChg chg="addSld modSld">
      <pc:chgData name="Luke Penhalagan (2103261)" userId="S::2103261@student.uwtsd.ac.uk::7bfa7083-cf41-40ca-b671-169dd0cef92a" providerId="AD" clId="Web-{0F0B9EEB-9669-43C5-92E5-D2E3B9FE2BBE}" dt="2023-10-31T12:46:47.345" v="56" actId="20577"/>
      <pc:docMkLst>
        <pc:docMk/>
      </pc:docMkLst>
      <pc:sldChg chg="modSp new">
        <pc:chgData name="Luke Penhalagan (2103261)" userId="S::2103261@student.uwtsd.ac.uk::7bfa7083-cf41-40ca-b671-169dd0cef92a" providerId="AD" clId="Web-{0F0B9EEB-9669-43C5-92E5-D2E3B9FE2BBE}" dt="2023-10-31T12:46:47.345" v="56" actId="20577"/>
        <pc:sldMkLst>
          <pc:docMk/>
          <pc:sldMk cId="1757722144" sldId="282"/>
        </pc:sldMkLst>
        <pc:spChg chg="mod">
          <ac:chgData name="Luke Penhalagan (2103261)" userId="S::2103261@student.uwtsd.ac.uk::7bfa7083-cf41-40ca-b671-169dd0cef92a" providerId="AD" clId="Web-{0F0B9EEB-9669-43C5-92E5-D2E3B9FE2BBE}" dt="2023-10-31T12:45:53.779" v="6" actId="20577"/>
          <ac:spMkLst>
            <pc:docMk/>
            <pc:sldMk cId="1757722144" sldId="282"/>
            <ac:spMk id="2" creationId="{51C39DB2-BB2C-B6B0-F1E6-16671E67661E}"/>
          </ac:spMkLst>
        </pc:spChg>
        <pc:spChg chg="mod">
          <ac:chgData name="Luke Penhalagan (2103261)" userId="S::2103261@student.uwtsd.ac.uk::7bfa7083-cf41-40ca-b671-169dd0cef92a" providerId="AD" clId="Web-{0F0B9EEB-9669-43C5-92E5-D2E3B9FE2BBE}" dt="2023-10-31T12:46:47.345" v="56" actId="20577"/>
          <ac:spMkLst>
            <pc:docMk/>
            <pc:sldMk cId="1757722144" sldId="282"/>
            <ac:spMk id="3" creationId="{F910D677-216C-91AD-218F-9DB2343ACA30}"/>
          </ac:spMkLst>
        </pc:spChg>
      </pc:sldChg>
    </pc:docChg>
  </pc:docChgLst>
  <pc:docChgLst>
    <pc:chgData name="Luke Penhalagan (2103261)" userId="S::2103261@student.uwtsd.ac.uk::7bfa7083-cf41-40ca-b671-169dd0cef92a" providerId="AD" clId="Web-{6A3555D8-911A-4944-6320-E1052A4C7775}"/>
    <pc:docChg chg="addSld modSld">
      <pc:chgData name="Luke Penhalagan (2103261)" userId="S::2103261@student.uwtsd.ac.uk::7bfa7083-cf41-40ca-b671-169dd0cef92a" providerId="AD" clId="Web-{6A3555D8-911A-4944-6320-E1052A4C7775}" dt="2023-10-31T14:42:17.249" v="444"/>
      <pc:docMkLst>
        <pc:docMk/>
      </pc:docMkLst>
      <pc:sldChg chg="addSp modSp">
        <pc:chgData name="Luke Penhalagan (2103261)" userId="S::2103261@student.uwtsd.ac.uk::7bfa7083-cf41-40ca-b671-169dd0cef92a" providerId="AD" clId="Web-{6A3555D8-911A-4944-6320-E1052A4C7775}" dt="2023-10-31T14:42:12.171" v="443"/>
        <pc:sldMkLst>
          <pc:docMk/>
          <pc:sldMk cId="1757722144" sldId="282"/>
        </pc:sldMkLst>
        <pc:spChg chg="mod">
          <ac:chgData name="Luke Penhalagan (2103261)" userId="S::2103261@student.uwtsd.ac.uk::7bfa7083-cf41-40ca-b671-169dd0cef92a" providerId="AD" clId="Web-{6A3555D8-911A-4944-6320-E1052A4C7775}" dt="2023-10-31T14:42:12.171" v="443"/>
          <ac:spMkLst>
            <pc:docMk/>
            <pc:sldMk cId="1757722144" sldId="282"/>
            <ac:spMk id="2" creationId="{51C39DB2-BB2C-B6B0-F1E6-16671E67661E}"/>
          </ac:spMkLst>
        </pc:spChg>
        <pc:spChg chg="mod">
          <ac:chgData name="Luke Penhalagan (2103261)" userId="S::2103261@student.uwtsd.ac.uk::7bfa7083-cf41-40ca-b671-169dd0cef92a" providerId="AD" clId="Web-{6A3555D8-911A-4944-6320-E1052A4C7775}" dt="2023-10-31T14:42:12.171" v="443"/>
          <ac:spMkLst>
            <pc:docMk/>
            <pc:sldMk cId="1757722144" sldId="282"/>
            <ac:spMk id="3" creationId="{F910D677-216C-91AD-218F-9DB2343ACA30}"/>
          </ac:spMkLst>
        </pc:spChg>
        <pc:spChg chg="add">
          <ac:chgData name="Luke Penhalagan (2103261)" userId="S::2103261@student.uwtsd.ac.uk::7bfa7083-cf41-40ca-b671-169dd0cef92a" providerId="AD" clId="Web-{6A3555D8-911A-4944-6320-E1052A4C7775}" dt="2023-10-31T14:42:12.171" v="443"/>
          <ac:spMkLst>
            <pc:docMk/>
            <pc:sldMk cId="1757722144" sldId="282"/>
            <ac:spMk id="8" creationId="{BAEFCE30-20EC-D2F4-5BD8-89CDAE28D2E9}"/>
          </ac:spMkLst>
        </pc:spChg>
        <pc:spChg chg="add">
          <ac:chgData name="Luke Penhalagan (2103261)" userId="S::2103261@student.uwtsd.ac.uk::7bfa7083-cf41-40ca-b671-169dd0cef92a" providerId="AD" clId="Web-{6A3555D8-911A-4944-6320-E1052A4C7775}" dt="2023-10-31T14:42:12.171" v="443"/>
          <ac:spMkLst>
            <pc:docMk/>
            <pc:sldMk cId="1757722144" sldId="282"/>
            <ac:spMk id="10" creationId="{0D8F3B5B-733B-74EA-B1EA-66EE6B84D4B8}"/>
          </ac:spMkLst>
        </pc:spChg>
        <pc:spChg chg="add">
          <ac:chgData name="Luke Penhalagan (2103261)" userId="S::2103261@student.uwtsd.ac.uk::7bfa7083-cf41-40ca-b671-169dd0cef92a" providerId="AD" clId="Web-{6A3555D8-911A-4944-6320-E1052A4C7775}" dt="2023-10-31T14:42:12.171" v="443"/>
          <ac:spMkLst>
            <pc:docMk/>
            <pc:sldMk cId="1757722144" sldId="282"/>
            <ac:spMk id="12" creationId="{7FAFA6F5-E91F-C30E-BCAF-01C3F9CB40CF}"/>
          </ac:spMkLst>
        </pc:spChg>
      </pc:sldChg>
      <pc:sldChg chg="new">
        <pc:chgData name="Luke Penhalagan (2103261)" userId="S::2103261@student.uwtsd.ac.uk::7bfa7083-cf41-40ca-b671-169dd0cef92a" providerId="AD" clId="Web-{6A3555D8-911A-4944-6320-E1052A4C7775}" dt="2023-10-31T14:11:08.006" v="105"/>
        <pc:sldMkLst>
          <pc:docMk/>
          <pc:sldMk cId="441636259" sldId="283"/>
        </pc:sldMkLst>
      </pc:sldChg>
      <pc:sldChg chg="addSp modSp new">
        <pc:chgData name="Luke Penhalagan (2103261)" userId="S::2103261@student.uwtsd.ac.uk::7bfa7083-cf41-40ca-b671-169dd0cef92a" providerId="AD" clId="Web-{6A3555D8-911A-4944-6320-E1052A4C7775}" dt="2023-10-31T14:42:17.249" v="444"/>
        <pc:sldMkLst>
          <pc:docMk/>
          <pc:sldMk cId="1497464382" sldId="284"/>
        </pc:sldMkLst>
        <pc:spChg chg="mod">
          <ac:chgData name="Luke Penhalagan (2103261)" userId="S::2103261@student.uwtsd.ac.uk::7bfa7083-cf41-40ca-b671-169dd0cef92a" providerId="AD" clId="Web-{6A3555D8-911A-4944-6320-E1052A4C7775}" dt="2023-10-31T14:42:17.249" v="444"/>
          <ac:spMkLst>
            <pc:docMk/>
            <pc:sldMk cId="1497464382" sldId="284"/>
            <ac:spMk id="2" creationId="{B9FAAE49-D6D5-4E8C-71EF-BBF040271995}"/>
          </ac:spMkLst>
        </pc:spChg>
        <pc:spChg chg="mod">
          <ac:chgData name="Luke Penhalagan (2103261)" userId="S::2103261@student.uwtsd.ac.uk::7bfa7083-cf41-40ca-b671-169dd0cef92a" providerId="AD" clId="Web-{6A3555D8-911A-4944-6320-E1052A4C7775}" dt="2023-10-31T14:42:17.249" v="444"/>
          <ac:spMkLst>
            <pc:docMk/>
            <pc:sldMk cId="1497464382" sldId="284"/>
            <ac:spMk id="3" creationId="{4D96689A-D834-DAD7-3B8F-44179CA7C0A6}"/>
          </ac:spMkLst>
        </pc:spChg>
        <pc:spChg chg="add">
          <ac:chgData name="Luke Penhalagan (2103261)" userId="S::2103261@student.uwtsd.ac.uk::7bfa7083-cf41-40ca-b671-169dd0cef92a" providerId="AD" clId="Web-{6A3555D8-911A-4944-6320-E1052A4C7775}" dt="2023-10-31T14:42:17.249" v="444"/>
          <ac:spMkLst>
            <pc:docMk/>
            <pc:sldMk cId="1497464382" sldId="284"/>
            <ac:spMk id="8" creationId="{BAEFCE30-20EC-D2F4-5BD8-89CDAE28D2E9}"/>
          </ac:spMkLst>
        </pc:spChg>
        <pc:spChg chg="add">
          <ac:chgData name="Luke Penhalagan (2103261)" userId="S::2103261@student.uwtsd.ac.uk::7bfa7083-cf41-40ca-b671-169dd0cef92a" providerId="AD" clId="Web-{6A3555D8-911A-4944-6320-E1052A4C7775}" dt="2023-10-31T14:42:17.249" v="444"/>
          <ac:spMkLst>
            <pc:docMk/>
            <pc:sldMk cId="1497464382" sldId="284"/>
            <ac:spMk id="10" creationId="{0D8F3B5B-733B-74EA-B1EA-66EE6B84D4B8}"/>
          </ac:spMkLst>
        </pc:spChg>
        <pc:spChg chg="add">
          <ac:chgData name="Luke Penhalagan (2103261)" userId="S::2103261@student.uwtsd.ac.uk::7bfa7083-cf41-40ca-b671-169dd0cef92a" providerId="AD" clId="Web-{6A3555D8-911A-4944-6320-E1052A4C7775}" dt="2023-10-31T14:42:17.249" v="444"/>
          <ac:spMkLst>
            <pc:docMk/>
            <pc:sldMk cId="1497464382" sldId="284"/>
            <ac:spMk id="12" creationId="{7FAFA6F5-E91F-C30E-BCAF-01C3F9CB40CF}"/>
          </ac:spMkLst>
        </pc:spChg>
      </pc:sldChg>
    </pc:docChg>
  </pc:docChgLst>
  <pc:docChgLst>
    <pc:chgData name="Luke Penhalagan (2103261)" userId="S::2103261@student.uwtsd.ac.uk::7bfa7083-cf41-40ca-b671-169dd0cef92a" providerId="AD" clId="Web-{076D9912-73D9-C773-65CB-8B6872A4D1FD}"/>
    <pc:docChg chg="addSld modSld">
      <pc:chgData name="Luke Penhalagan (2103261)" userId="S::2103261@student.uwtsd.ac.uk::7bfa7083-cf41-40ca-b671-169dd0cef92a" providerId="AD" clId="Web-{076D9912-73D9-C773-65CB-8B6872A4D1FD}" dt="2023-10-31T19:30:19.850" v="459" actId="20577"/>
      <pc:docMkLst>
        <pc:docMk/>
      </pc:docMkLst>
      <pc:sldChg chg="addSp modSp">
        <pc:chgData name="Luke Penhalagan (2103261)" userId="S::2103261@student.uwtsd.ac.uk::7bfa7083-cf41-40ca-b671-169dd0cef92a" providerId="AD" clId="Web-{076D9912-73D9-C773-65CB-8B6872A4D1FD}" dt="2023-10-31T18:50:14.488" v="6" actId="20577"/>
        <pc:sldMkLst>
          <pc:docMk/>
          <pc:sldMk cId="1757722144" sldId="282"/>
        </pc:sldMkLst>
        <pc:spChg chg="mod">
          <ac:chgData name="Luke Penhalagan (2103261)" userId="S::2103261@student.uwtsd.ac.uk::7bfa7083-cf41-40ca-b671-169dd0cef92a" providerId="AD" clId="Web-{076D9912-73D9-C773-65CB-8B6872A4D1FD}" dt="2023-10-31T18:47:50.234" v="1"/>
          <ac:spMkLst>
            <pc:docMk/>
            <pc:sldMk cId="1757722144" sldId="282"/>
            <ac:spMk id="2" creationId="{51C39DB2-BB2C-B6B0-F1E6-16671E67661E}"/>
          </ac:spMkLst>
        </pc:spChg>
        <pc:spChg chg="mod">
          <ac:chgData name="Luke Penhalagan (2103261)" userId="S::2103261@student.uwtsd.ac.uk::7bfa7083-cf41-40ca-b671-169dd0cef92a" providerId="AD" clId="Web-{076D9912-73D9-C773-65CB-8B6872A4D1FD}" dt="2023-10-31T18:50:14.488" v="6" actId="20577"/>
          <ac:spMkLst>
            <pc:docMk/>
            <pc:sldMk cId="1757722144" sldId="282"/>
            <ac:spMk id="3" creationId="{F910D677-216C-91AD-218F-9DB2343ACA30}"/>
          </ac:spMkLst>
        </pc:spChg>
        <pc:spChg chg="mod">
          <ac:chgData name="Luke Penhalagan (2103261)" userId="S::2103261@student.uwtsd.ac.uk::7bfa7083-cf41-40ca-b671-169dd0cef92a" providerId="AD" clId="Web-{076D9912-73D9-C773-65CB-8B6872A4D1FD}" dt="2023-10-31T18:47:50.234" v="1"/>
          <ac:spMkLst>
            <pc:docMk/>
            <pc:sldMk cId="1757722144" sldId="282"/>
            <ac:spMk id="8" creationId="{BAEFCE30-20EC-D2F4-5BD8-89CDAE28D2E9}"/>
          </ac:spMkLst>
        </pc:spChg>
        <pc:spChg chg="mod">
          <ac:chgData name="Luke Penhalagan (2103261)" userId="S::2103261@student.uwtsd.ac.uk::7bfa7083-cf41-40ca-b671-169dd0cef92a" providerId="AD" clId="Web-{076D9912-73D9-C773-65CB-8B6872A4D1FD}" dt="2023-10-31T18:47:50.234" v="1"/>
          <ac:spMkLst>
            <pc:docMk/>
            <pc:sldMk cId="1757722144" sldId="282"/>
            <ac:spMk id="10" creationId="{0D8F3B5B-733B-74EA-B1EA-66EE6B84D4B8}"/>
          </ac:spMkLst>
        </pc:spChg>
        <pc:spChg chg="mod">
          <ac:chgData name="Luke Penhalagan (2103261)" userId="S::2103261@student.uwtsd.ac.uk::7bfa7083-cf41-40ca-b671-169dd0cef92a" providerId="AD" clId="Web-{076D9912-73D9-C773-65CB-8B6872A4D1FD}" dt="2023-10-31T18:47:50.234" v="1"/>
          <ac:spMkLst>
            <pc:docMk/>
            <pc:sldMk cId="1757722144" sldId="282"/>
            <ac:spMk id="12" creationId="{7FAFA6F5-E91F-C30E-BCAF-01C3F9CB40CF}"/>
          </ac:spMkLst>
        </pc:spChg>
        <pc:picChg chg="add mod ord">
          <ac:chgData name="Luke Penhalagan (2103261)" userId="S::2103261@student.uwtsd.ac.uk::7bfa7083-cf41-40ca-b671-169dd0cef92a" providerId="AD" clId="Web-{076D9912-73D9-C773-65CB-8B6872A4D1FD}" dt="2023-10-31T18:47:50.234" v="1"/>
          <ac:picMkLst>
            <pc:docMk/>
            <pc:sldMk cId="1757722144" sldId="282"/>
            <ac:picMk id="4" creationId="{6C9E80D7-2E3F-02BA-53DC-D1314931735F}"/>
          </ac:picMkLst>
        </pc:picChg>
      </pc:sldChg>
      <pc:sldChg chg="addSp modSp">
        <pc:chgData name="Luke Penhalagan (2103261)" userId="S::2103261@student.uwtsd.ac.uk::7bfa7083-cf41-40ca-b671-169dd0cef92a" providerId="AD" clId="Web-{076D9912-73D9-C773-65CB-8B6872A4D1FD}" dt="2023-10-31T18:49:07.502" v="3"/>
        <pc:sldMkLst>
          <pc:docMk/>
          <pc:sldMk cId="1497464382" sldId="284"/>
        </pc:sldMkLst>
        <pc:spChg chg="mod">
          <ac:chgData name="Luke Penhalagan (2103261)" userId="S::2103261@student.uwtsd.ac.uk::7bfa7083-cf41-40ca-b671-169dd0cef92a" providerId="AD" clId="Web-{076D9912-73D9-C773-65CB-8B6872A4D1FD}" dt="2023-10-31T18:49:07.502" v="3"/>
          <ac:spMkLst>
            <pc:docMk/>
            <pc:sldMk cId="1497464382" sldId="284"/>
            <ac:spMk id="2" creationId="{B9FAAE49-D6D5-4E8C-71EF-BBF040271995}"/>
          </ac:spMkLst>
        </pc:spChg>
        <pc:spChg chg="mod">
          <ac:chgData name="Luke Penhalagan (2103261)" userId="S::2103261@student.uwtsd.ac.uk::7bfa7083-cf41-40ca-b671-169dd0cef92a" providerId="AD" clId="Web-{076D9912-73D9-C773-65CB-8B6872A4D1FD}" dt="2023-10-31T18:49:07.502" v="3"/>
          <ac:spMkLst>
            <pc:docMk/>
            <pc:sldMk cId="1497464382" sldId="284"/>
            <ac:spMk id="3" creationId="{4D96689A-D834-DAD7-3B8F-44179CA7C0A6}"/>
          </ac:spMkLst>
        </pc:spChg>
        <pc:spChg chg="mod">
          <ac:chgData name="Luke Penhalagan (2103261)" userId="S::2103261@student.uwtsd.ac.uk::7bfa7083-cf41-40ca-b671-169dd0cef92a" providerId="AD" clId="Web-{076D9912-73D9-C773-65CB-8B6872A4D1FD}" dt="2023-10-31T18:49:07.502" v="3"/>
          <ac:spMkLst>
            <pc:docMk/>
            <pc:sldMk cId="1497464382" sldId="284"/>
            <ac:spMk id="8" creationId="{BAEFCE30-20EC-D2F4-5BD8-89CDAE28D2E9}"/>
          </ac:spMkLst>
        </pc:spChg>
        <pc:spChg chg="mod">
          <ac:chgData name="Luke Penhalagan (2103261)" userId="S::2103261@student.uwtsd.ac.uk::7bfa7083-cf41-40ca-b671-169dd0cef92a" providerId="AD" clId="Web-{076D9912-73D9-C773-65CB-8B6872A4D1FD}" dt="2023-10-31T18:49:07.502" v="3"/>
          <ac:spMkLst>
            <pc:docMk/>
            <pc:sldMk cId="1497464382" sldId="284"/>
            <ac:spMk id="10" creationId="{0D8F3B5B-733B-74EA-B1EA-66EE6B84D4B8}"/>
          </ac:spMkLst>
        </pc:spChg>
        <pc:spChg chg="mod">
          <ac:chgData name="Luke Penhalagan (2103261)" userId="S::2103261@student.uwtsd.ac.uk::7bfa7083-cf41-40ca-b671-169dd0cef92a" providerId="AD" clId="Web-{076D9912-73D9-C773-65CB-8B6872A4D1FD}" dt="2023-10-31T18:49:07.502" v="3"/>
          <ac:spMkLst>
            <pc:docMk/>
            <pc:sldMk cId="1497464382" sldId="284"/>
            <ac:spMk id="12" creationId="{7FAFA6F5-E91F-C30E-BCAF-01C3F9CB40CF}"/>
          </ac:spMkLst>
        </pc:spChg>
        <pc:picChg chg="add mod ord">
          <ac:chgData name="Luke Penhalagan (2103261)" userId="S::2103261@student.uwtsd.ac.uk::7bfa7083-cf41-40ca-b671-169dd0cef92a" providerId="AD" clId="Web-{076D9912-73D9-C773-65CB-8B6872A4D1FD}" dt="2023-10-31T18:49:07.502" v="3"/>
          <ac:picMkLst>
            <pc:docMk/>
            <pc:sldMk cId="1497464382" sldId="284"/>
            <ac:picMk id="4" creationId="{BB3114E6-1C69-D015-C94F-80E89431D098}"/>
          </ac:picMkLst>
        </pc:picChg>
      </pc:sldChg>
      <pc:sldChg chg="addSp modSp new">
        <pc:chgData name="Luke Penhalagan (2103261)" userId="S::2103261@student.uwtsd.ac.uk::7bfa7083-cf41-40ca-b671-169dd0cef92a" providerId="AD" clId="Web-{076D9912-73D9-C773-65CB-8B6872A4D1FD}" dt="2023-10-31T19:05:24.998" v="149" actId="20577"/>
        <pc:sldMkLst>
          <pc:docMk/>
          <pc:sldMk cId="754954851" sldId="285"/>
        </pc:sldMkLst>
        <pc:spChg chg="mod">
          <ac:chgData name="Luke Penhalagan (2103261)" userId="S::2103261@student.uwtsd.ac.uk::7bfa7083-cf41-40ca-b671-169dd0cef92a" providerId="AD" clId="Web-{076D9912-73D9-C773-65CB-8B6872A4D1FD}" dt="2023-10-31T18:56:08.765" v="72"/>
          <ac:spMkLst>
            <pc:docMk/>
            <pc:sldMk cId="754954851" sldId="285"/>
            <ac:spMk id="2" creationId="{28AAA781-4EBE-7FAC-5075-C8BA3F6D0D3F}"/>
          </ac:spMkLst>
        </pc:spChg>
        <pc:spChg chg="mod">
          <ac:chgData name="Luke Penhalagan (2103261)" userId="S::2103261@student.uwtsd.ac.uk::7bfa7083-cf41-40ca-b671-169dd0cef92a" providerId="AD" clId="Web-{076D9912-73D9-C773-65CB-8B6872A4D1FD}" dt="2023-10-31T19:05:24.998" v="149" actId="20577"/>
          <ac:spMkLst>
            <pc:docMk/>
            <pc:sldMk cId="754954851" sldId="285"/>
            <ac:spMk id="3" creationId="{638A6409-1208-D6D3-D2A5-E9FF121E4D76}"/>
          </ac:spMkLst>
        </pc:spChg>
        <pc:spChg chg="add">
          <ac:chgData name="Luke Penhalagan (2103261)" userId="S::2103261@student.uwtsd.ac.uk::7bfa7083-cf41-40ca-b671-169dd0cef92a" providerId="AD" clId="Web-{076D9912-73D9-C773-65CB-8B6872A4D1FD}" dt="2023-10-31T18:56:08.765" v="72"/>
          <ac:spMkLst>
            <pc:docMk/>
            <pc:sldMk cId="754954851" sldId="285"/>
            <ac:spMk id="9" creationId="{8FF23D78-716C-1D34-DB64-3583BD870439}"/>
          </ac:spMkLst>
        </pc:spChg>
        <pc:spChg chg="add">
          <ac:chgData name="Luke Penhalagan (2103261)" userId="S::2103261@student.uwtsd.ac.uk::7bfa7083-cf41-40ca-b671-169dd0cef92a" providerId="AD" clId="Web-{076D9912-73D9-C773-65CB-8B6872A4D1FD}" dt="2023-10-31T18:56:08.765" v="72"/>
          <ac:spMkLst>
            <pc:docMk/>
            <pc:sldMk cId="754954851" sldId="285"/>
            <ac:spMk id="11" creationId="{AF66203B-A673-7E0E-5F12-DD51272377AF}"/>
          </ac:spMkLst>
        </pc:spChg>
        <pc:spChg chg="add">
          <ac:chgData name="Luke Penhalagan (2103261)" userId="S::2103261@student.uwtsd.ac.uk::7bfa7083-cf41-40ca-b671-169dd0cef92a" providerId="AD" clId="Web-{076D9912-73D9-C773-65CB-8B6872A4D1FD}" dt="2023-10-31T18:56:08.765" v="72"/>
          <ac:spMkLst>
            <pc:docMk/>
            <pc:sldMk cId="754954851" sldId="285"/>
            <ac:spMk id="13" creationId="{F56182AA-A724-809C-012E-85E453D9859E}"/>
          </ac:spMkLst>
        </pc:spChg>
        <pc:picChg chg="add mod">
          <ac:chgData name="Luke Penhalagan (2103261)" userId="S::2103261@student.uwtsd.ac.uk::7bfa7083-cf41-40ca-b671-169dd0cef92a" providerId="AD" clId="Web-{076D9912-73D9-C773-65CB-8B6872A4D1FD}" dt="2023-10-31T18:56:08.765" v="72"/>
          <ac:picMkLst>
            <pc:docMk/>
            <pc:sldMk cId="754954851" sldId="285"/>
            <ac:picMk id="4" creationId="{79722BF9-53DA-242D-01DF-66D3B397435E}"/>
          </ac:picMkLst>
        </pc:picChg>
      </pc:sldChg>
      <pc:sldChg chg="new">
        <pc:chgData name="Luke Penhalagan (2103261)" userId="S::2103261@student.uwtsd.ac.uk::7bfa7083-cf41-40ca-b671-169dd0cef92a" providerId="AD" clId="Web-{076D9912-73D9-C773-65CB-8B6872A4D1FD}" dt="2023-10-31T19:05:27.702" v="150"/>
        <pc:sldMkLst>
          <pc:docMk/>
          <pc:sldMk cId="3127863470" sldId="286"/>
        </pc:sldMkLst>
      </pc:sldChg>
      <pc:sldChg chg="addSp delSp modSp new mod modClrScheme chgLayout">
        <pc:chgData name="Luke Penhalagan (2103261)" userId="S::2103261@student.uwtsd.ac.uk::7bfa7083-cf41-40ca-b671-169dd0cef92a" providerId="AD" clId="Web-{076D9912-73D9-C773-65CB-8B6872A4D1FD}" dt="2023-10-31T19:08:16.128" v="171"/>
        <pc:sldMkLst>
          <pc:docMk/>
          <pc:sldMk cId="672562313" sldId="287"/>
        </pc:sldMkLst>
        <pc:spChg chg="add del mod">
          <ac:chgData name="Luke Penhalagan (2103261)" userId="S::2103261@student.uwtsd.ac.uk::7bfa7083-cf41-40ca-b671-169dd0cef92a" providerId="AD" clId="Web-{076D9912-73D9-C773-65CB-8B6872A4D1FD}" dt="2023-10-31T19:08:12.284" v="170"/>
          <ac:spMkLst>
            <pc:docMk/>
            <pc:sldMk cId="672562313" sldId="287"/>
            <ac:spMk id="2" creationId="{71F97417-6A04-485F-2778-CA018357D969}"/>
          </ac:spMkLst>
        </pc:spChg>
        <pc:spChg chg="add del">
          <ac:chgData name="Luke Penhalagan (2103261)" userId="S::2103261@student.uwtsd.ac.uk::7bfa7083-cf41-40ca-b671-169dd0cef92a" providerId="AD" clId="Web-{076D9912-73D9-C773-65CB-8B6872A4D1FD}" dt="2023-10-31T19:07:58.206" v="165"/>
          <ac:spMkLst>
            <pc:docMk/>
            <pc:sldMk cId="672562313" sldId="287"/>
            <ac:spMk id="3" creationId="{393F1610-6296-19C7-A7A8-5A927C3D8E10}"/>
          </ac:spMkLst>
        </pc:spChg>
        <pc:spChg chg="add del mod">
          <ac:chgData name="Luke Penhalagan (2103261)" userId="S::2103261@student.uwtsd.ac.uk::7bfa7083-cf41-40ca-b671-169dd0cef92a" providerId="AD" clId="Web-{076D9912-73D9-C773-65CB-8B6872A4D1FD}" dt="2023-10-31T19:08:12.284" v="170"/>
          <ac:spMkLst>
            <pc:docMk/>
            <pc:sldMk cId="672562313" sldId="287"/>
            <ac:spMk id="6" creationId="{1FDFBC6B-5006-09D3-FBEA-10D3FC85D325}"/>
          </ac:spMkLst>
        </pc:spChg>
        <pc:spChg chg="add del mod">
          <ac:chgData name="Luke Penhalagan (2103261)" userId="S::2103261@student.uwtsd.ac.uk::7bfa7083-cf41-40ca-b671-169dd0cef92a" providerId="AD" clId="Web-{076D9912-73D9-C773-65CB-8B6872A4D1FD}" dt="2023-10-31T19:07:58.174" v="164"/>
          <ac:spMkLst>
            <pc:docMk/>
            <pc:sldMk cId="672562313" sldId="287"/>
            <ac:spMk id="9" creationId="{DF1296DE-F5A5-10B9-6A11-4EAC0A78A787}"/>
          </ac:spMkLst>
        </pc:spChg>
        <pc:spChg chg="add del mod">
          <ac:chgData name="Luke Penhalagan (2103261)" userId="S::2103261@student.uwtsd.ac.uk::7bfa7083-cf41-40ca-b671-169dd0cef92a" providerId="AD" clId="Web-{076D9912-73D9-C773-65CB-8B6872A4D1FD}" dt="2023-10-31T19:07:58.174" v="164"/>
          <ac:spMkLst>
            <pc:docMk/>
            <pc:sldMk cId="672562313" sldId="287"/>
            <ac:spMk id="11" creationId="{8138190A-AF4B-38CE-71FE-FDAE0A596D15}"/>
          </ac:spMkLst>
        </pc:spChg>
        <pc:spChg chg="add del mod">
          <ac:chgData name="Luke Penhalagan (2103261)" userId="S::2103261@student.uwtsd.ac.uk::7bfa7083-cf41-40ca-b671-169dd0cef92a" providerId="AD" clId="Web-{076D9912-73D9-C773-65CB-8B6872A4D1FD}" dt="2023-10-31T19:07:58.174" v="164"/>
          <ac:spMkLst>
            <pc:docMk/>
            <pc:sldMk cId="672562313" sldId="287"/>
            <ac:spMk id="13" creationId="{3900605A-E7B3-3EE6-38F3-53FF3FC494CE}"/>
          </ac:spMkLst>
        </pc:spChg>
        <pc:spChg chg="add del mod">
          <ac:chgData name="Luke Penhalagan (2103261)" userId="S::2103261@student.uwtsd.ac.uk::7bfa7083-cf41-40ca-b671-169dd0cef92a" providerId="AD" clId="Web-{076D9912-73D9-C773-65CB-8B6872A4D1FD}" dt="2023-10-31T19:07:58.174" v="164"/>
          <ac:spMkLst>
            <pc:docMk/>
            <pc:sldMk cId="672562313" sldId="287"/>
            <ac:spMk id="15" creationId="{1E48ED4B-412F-F39B-CA8C-FBCA2B3FD426}"/>
          </ac:spMkLst>
        </pc:spChg>
        <pc:spChg chg="add del mod">
          <ac:chgData name="Luke Penhalagan (2103261)" userId="S::2103261@student.uwtsd.ac.uk::7bfa7083-cf41-40ca-b671-169dd0cef92a" providerId="AD" clId="Web-{076D9912-73D9-C773-65CB-8B6872A4D1FD}" dt="2023-10-31T19:08:16.128" v="171"/>
          <ac:spMkLst>
            <pc:docMk/>
            <pc:sldMk cId="672562313" sldId="287"/>
            <ac:spMk id="18" creationId="{99D8CC78-2AE0-B464-F8A5-B154748E8CA4}"/>
          </ac:spMkLst>
        </pc:spChg>
        <pc:spChg chg="add mod">
          <ac:chgData name="Luke Penhalagan (2103261)" userId="S::2103261@student.uwtsd.ac.uk::7bfa7083-cf41-40ca-b671-169dd0cef92a" providerId="AD" clId="Web-{076D9912-73D9-C773-65CB-8B6872A4D1FD}" dt="2023-10-31T19:07:58.206" v="165"/>
          <ac:spMkLst>
            <pc:docMk/>
            <pc:sldMk cId="672562313" sldId="287"/>
            <ac:spMk id="19" creationId="{FA583F34-3BEB-70D2-F208-3E3522098297}"/>
          </ac:spMkLst>
        </pc:spChg>
        <pc:spChg chg="add mod">
          <ac:chgData name="Luke Penhalagan (2103261)" userId="S::2103261@student.uwtsd.ac.uk::7bfa7083-cf41-40ca-b671-169dd0cef92a" providerId="AD" clId="Web-{076D9912-73D9-C773-65CB-8B6872A4D1FD}" dt="2023-10-31T19:07:58.206" v="165"/>
          <ac:spMkLst>
            <pc:docMk/>
            <pc:sldMk cId="672562313" sldId="287"/>
            <ac:spMk id="20" creationId="{A857ECB7-4A4C-5B48-1463-02E7157DE2A4}"/>
          </ac:spMkLst>
        </pc:spChg>
        <pc:spChg chg="add mod">
          <ac:chgData name="Luke Penhalagan (2103261)" userId="S::2103261@student.uwtsd.ac.uk::7bfa7083-cf41-40ca-b671-169dd0cef92a" providerId="AD" clId="Web-{076D9912-73D9-C773-65CB-8B6872A4D1FD}" dt="2023-10-31T19:07:58.206" v="165"/>
          <ac:spMkLst>
            <pc:docMk/>
            <pc:sldMk cId="672562313" sldId="287"/>
            <ac:spMk id="21" creationId="{3A6EF837-5C63-F2F7-7923-5ECB9A5EEFCD}"/>
          </ac:spMkLst>
        </pc:spChg>
        <pc:picChg chg="add del">
          <ac:chgData name="Luke Penhalagan (2103261)" userId="S::2103261@student.uwtsd.ac.uk::7bfa7083-cf41-40ca-b671-169dd0cef92a" providerId="AD" clId="Web-{076D9912-73D9-C773-65CB-8B6872A4D1FD}" dt="2023-10-31T19:07:58.174" v="164"/>
          <ac:picMkLst>
            <pc:docMk/>
            <pc:sldMk cId="672562313" sldId="287"/>
            <ac:picMk id="5" creationId="{96EFCE2D-90D4-71C8-3083-D77E86639341}"/>
          </ac:picMkLst>
        </pc:picChg>
        <pc:picChg chg="add">
          <ac:chgData name="Luke Penhalagan (2103261)" userId="S::2103261@student.uwtsd.ac.uk::7bfa7083-cf41-40ca-b671-169dd0cef92a" providerId="AD" clId="Web-{076D9912-73D9-C773-65CB-8B6872A4D1FD}" dt="2023-10-31T19:07:58.206" v="165"/>
          <ac:picMkLst>
            <pc:docMk/>
            <pc:sldMk cId="672562313" sldId="287"/>
            <ac:picMk id="17" creationId="{541D5371-320C-6153-656A-CBF22B6D75DC}"/>
          </ac:picMkLst>
        </pc:picChg>
      </pc:sldChg>
      <pc:sldChg chg="modSp new">
        <pc:chgData name="Luke Penhalagan (2103261)" userId="S::2103261@student.uwtsd.ac.uk::7bfa7083-cf41-40ca-b671-169dd0cef92a" providerId="AD" clId="Web-{076D9912-73D9-C773-65CB-8B6872A4D1FD}" dt="2023-10-31T19:29:32.443" v="447" actId="20577"/>
        <pc:sldMkLst>
          <pc:docMk/>
          <pc:sldMk cId="3954344951" sldId="288"/>
        </pc:sldMkLst>
        <pc:spChg chg="mod">
          <ac:chgData name="Luke Penhalagan (2103261)" userId="S::2103261@student.uwtsd.ac.uk::7bfa7083-cf41-40ca-b671-169dd0cef92a" providerId="AD" clId="Web-{076D9912-73D9-C773-65CB-8B6872A4D1FD}" dt="2023-10-31T19:22:44.401" v="178" actId="20577"/>
          <ac:spMkLst>
            <pc:docMk/>
            <pc:sldMk cId="3954344951" sldId="288"/>
            <ac:spMk id="2" creationId="{A805291B-80E5-566A-39CC-B385D3A8E6BF}"/>
          </ac:spMkLst>
        </pc:spChg>
        <pc:spChg chg="mod">
          <ac:chgData name="Luke Penhalagan (2103261)" userId="S::2103261@student.uwtsd.ac.uk::7bfa7083-cf41-40ca-b671-169dd0cef92a" providerId="AD" clId="Web-{076D9912-73D9-C773-65CB-8B6872A4D1FD}" dt="2023-10-31T19:29:32.443" v="447" actId="20577"/>
          <ac:spMkLst>
            <pc:docMk/>
            <pc:sldMk cId="3954344951" sldId="288"/>
            <ac:spMk id="3" creationId="{4C9C37B4-AE92-0CE7-D363-2A1867E6BC13}"/>
          </ac:spMkLst>
        </pc:spChg>
      </pc:sldChg>
      <pc:sldChg chg="modSp new">
        <pc:chgData name="Luke Penhalagan (2103261)" userId="S::2103261@student.uwtsd.ac.uk::7bfa7083-cf41-40ca-b671-169dd0cef92a" providerId="AD" clId="Web-{076D9912-73D9-C773-65CB-8B6872A4D1FD}" dt="2023-10-31T19:30:19.850" v="459" actId="20577"/>
        <pc:sldMkLst>
          <pc:docMk/>
          <pc:sldMk cId="2310919639" sldId="289"/>
        </pc:sldMkLst>
        <pc:spChg chg="mod">
          <ac:chgData name="Luke Penhalagan (2103261)" userId="S::2103261@student.uwtsd.ac.uk::7bfa7083-cf41-40ca-b671-169dd0cef92a" providerId="AD" clId="Web-{076D9912-73D9-C773-65CB-8B6872A4D1FD}" dt="2023-10-31T19:30:19.850" v="459" actId="20577"/>
          <ac:spMkLst>
            <pc:docMk/>
            <pc:sldMk cId="2310919639" sldId="289"/>
            <ac:spMk id="2" creationId="{546A92EA-2F78-40C2-8978-29B7C62BA5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482746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979903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435982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558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2338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64381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72432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144321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705990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795233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11/1/2023</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674055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11/1/2023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86879926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xml"/><Relationship Id="rId5" Type="http://schemas.openxmlformats.org/officeDocument/2006/relationships/image" Target="../media/image45.jpeg"/><Relationship Id="rId4" Type="http://schemas.openxmlformats.org/officeDocument/2006/relationships/image" Target="../media/image44.jpeg"/></Relationships>
</file>

<file path=ppt/slides/_rels/slide2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2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s://gocreativeshow.com/the-cinematography-of-the-witch-with-jarin-blaschke-gcs083/" TargetMode="External"/><Relationship Id="rId13" Type="http://schemas.openxmlformats.org/officeDocument/2006/relationships/hyperlink" Target="https://www.worldhistory.org/Golden_Age_of_Piracy/" TargetMode="External"/><Relationship Id="rId18" Type="http://schemas.openxmlformats.org/officeDocument/2006/relationships/hyperlink" Target="https://www.livescience.com/most-notorious-pirates-in-history" TargetMode="External"/><Relationship Id="rId3" Type="http://schemas.openxmlformats.org/officeDocument/2006/relationships/hyperlink" Target="http://www.britannica.com" TargetMode="External"/><Relationship Id="rId7" Type="http://schemas.openxmlformats.org/officeDocument/2006/relationships/hyperlink" Target="https://www.theskinny.co.uk/film/new-releases/celebrating-the-cinematography-of-the-witch" TargetMode="External"/><Relationship Id="rId12" Type="http://schemas.openxmlformats.org/officeDocument/2006/relationships/hyperlink" Target="https://theasc.com/articles/the-northman" TargetMode="External"/><Relationship Id="rId17" Type="http://schemas.openxmlformats.org/officeDocument/2006/relationships/hyperlink" Target="https://www.rmg.co.uk/stories/topics/golden-age-piracy" TargetMode="External"/><Relationship Id="rId2" Type="http://schemas.openxmlformats.org/officeDocument/2006/relationships/hyperlink" Target="https://deadline.com/2019/12/the-lighthouse-sound-designer-damian-volpe-robert-eggers-a24-interview-1202808165/" TargetMode="External"/><Relationship Id="rId16" Type="http://schemas.openxmlformats.org/officeDocument/2006/relationships/hyperlink" Target="http://www.rmg.co.uk" TargetMode="External"/><Relationship Id="rId20" Type="http://schemas.openxmlformats.org/officeDocument/2006/relationships/hyperlink" Target="https://www.thefamouspeople.com/profiles/ching-shih-41396.php" TargetMode="External"/><Relationship Id="rId1" Type="http://schemas.openxmlformats.org/officeDocument/2006/relationships/slideLayout" Target="../slideLayouts/slideLayout2.xml"/><Relationship Id="rId6" Type="http://schemas.openxmlformats.org/officeDocument/2006/relationships/hyperlink" Target="http://www.theskinny.co.uk" TargetMode="External"/><Relationship Id="rId11" Type="http://schemas.openxmlformats.org/officeDocument/2006/relationships/hyperlink" Target="https://britishcinematographer.co.uk/jarin-blaschke-the-northman/" TargetMode="External"/><Relationship Id="rId5" Type="http://schemas.openxmlformats.org/officeDocument/2006/relationships/hyperlink" Target="https://projectarchaeology.org/2016/08/01/a-history-of-lighthouses/" TargetMode="External"/><Relationship Id="rId15" Type="http://schemas.openxmlformats.org/officeDocument/2006/relationships/hyperlink" Target="https://londonfilmschool.medium.com/history-of-horror-bbb5b6baf72a" TargetMode="External"/><Relationship Id="rId10" Type="http://schemas.openxmlformats.org/officeDocument/2006/relationships/hyperlink" Target="https://www.youtube.com/watch?v=IO7asdIg3a4&amp;t=632s&amp;ab_channel=OneHundredYearsofCinema" TargetMode="External"/><Relationship Id="rId19" Type="http://schemas.openxmlformats.org/officeDocument/2006/relationships/hyperlink" Target="http://www.thefamouspeople.com" TargetMode="External"/><Relationship Id="rId4" Type="http://schemas.openxmlformats.org/officeDocument/2006/relationships/hyperlink" Target="https://www.britannica.com/technology/lighthouse/20th-century-lighthouses" TargetMode="External"/><Relationship Id="rId9" Type="http://schemas.openxmlformats.org/officeDocument/2006/relationships/hyperlink" Target="http://www.youtube.com" TargetMode="External"/><Relationship Id="rId14" Type="http://schemas.openxmlformats.org/officeDocument/2006/relationships/hyperlink" Target="https://www.britannica.com/topic/lighthouse-of-Alexandria"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Colored pencils inside a pencil holder which is on top of a wood table">
            <a:extLst>
              <a:ext uri="{FF2B5EF4-FFF2-40B4-BE49-F238E27FC236}">
                <a16:creationId xmlns:a16="http://schemas.microsoft.com/office/drawing/2014/main" id="{F7411B89-EF65-2254-9032-DA37DA4AB3D6}"/>
              </a:ext>
            </a:extLst>
          </p:cNvPr>
          <p:cNvPicPr>
            <a:picLocks noChangeAspect="1"/>
          </p:cNvPicPr>
          <p:nvPr/>
        </p:nvPicPr>
        <p:blipFill rotWithShape="1">
          <a:blip r:embed="rId2"/>
          <a:srcRect t="15730"/>
          <a:stretch/>
        </p:blipFill>
        <p:spPr>
          <a:xfrm>
            <a:off x="20" y="10"/>
            <a:ext cx="12191979" cy="6857989"/>
          </a:xfrm>
          <a:prstGeom prst="rect">
            <a:avLst/>
          </a:prstGeom>
          <a:noFill/>
        </p:spPr>
      </p:pic>
      <p:sp>
        <p:nvSpPr>
          <p:cNvPr id="2" name="Title 1"/>
          <p:cNvSpPr>
            <a:spLocks noGrp="1"/>
          </p:cNvSpPr>
          <p:nvPr>
            <p:ph type="ctrTitle"/>
          </p:nvPr>
        </p:nvSpPr>
        <p:spPr>
          <a:xfrm>
            <a:off x="956129" y="3203510"/>
            <a:ext cx="8952781" cy="1829830"/>
          </a:xfrm>
        </p:spPr>
        <p:txBody>
          <a:bodyPr>
            <a:normAutofit/>
          </a:bodyPr>
          <a:lstStyle/>
          <a:p>
            <a:r>
              <a:rPr lang="en-US" dirty="0">
                <a:solidFill>
                  <a:srgbClr val="FFFFFF"/>
                </a:solidFill>
              </a:rPr>
              <a:t>My Major Project</a:t>
            </a:r>
          </a:p>
        </p:txBody>
      </p:sp>
      <p:sp>
        <p:nvSpPr>
          <p:cNvPr id="3" name="Subtitle 2"/>
          <p:cNvSpPr>
            <a:spLocks noGrp="1"/>
          </p:cNvSpPr>
          <p:nvPr>
            <p:ph type="subTitle" idx="1"/>
          </p:nvPr>
        </p:nvSpPr>
        <p:spPr>
          <a:xfrm>
            <a:off x="956129" y="5033480"/>
            <a:ext cx="8952782" cy="861136"/>
          </a:xfrm>
        </p:spPr>
        <p:txBody>
          <a:bodyPr>
            <a:normAutofit/>
          </a:bodyPr>
          <a:lstStyle/>
          <a:p>
            <a:r>
              <a:rPr lang="en-US" dirty="0">
                <a:solidFill>
                  <a:srgbClr val="FFFFFF"/>
                </a:solidFill>
              </a:rPr>
              <a:t>Luke </a:t>
            </a:r>
            <a:r>
              <a:rPr lang="en-US">
                <a:solidFill>
                  <a:srgbClr val="FFFFFF"/>
                </a:solidFill>
              </a:rPr>
              <a:t>Penhalagan</a:t>
            </a:r>
          </a:p>
        </p:txBody>
      </p:sp>
      <p:sp>
        <p:nvSpPr>
          <p:cNvPr id="30" name="Date Placeholder 2">
            <a:extLst>
              <a:ext uri="{FF2B5EF4-FFF2-40B4-BE49-F238E27FC236}">
                <a16:creationId xmlns:a16="http://schemas.microsoft.com/office/drawing/2014/main" id="{FA583F34-3BEB-70D2-F208-3E3522098297}"/>
              </a:ext>
            </a:extLst>
          </p:cNvPr>
          <p:cNvSpPr>
            <a:spLocks noGrp="1"/>
          </p:cNvSpPr>
          <p:nvPr>
            <p:ph type="dt" sz="half" idx="10"/>
          </p:nvPr>
        </p:nvSpPr>
        <p:spPr>
          <a:xfrm>
            <a:off x="847726" y="6199188"/>
            <a:ext cx="2743200" cy="365125"/>
          </a:xfrm>
        </p:spPr>
        <p:txBody>
          <a:bodyPr/>
          <a:lstStyle/>
          <a:p>
            <a:pPr>
              <a:spcAft>
                <a:spcPts val="600"/>
              </a:spcAft>
            </a:pPr>
            <a:fld id="{85E2B397-02A9-4ACC-BECE-63C233241598}"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32" name="Footer Placeholder 3">
            <a:extLst>
              <a:ext uri="{FF2B5EF4-FFF2-40B4-BE49-F238E27FC236}">
                <a16:creationId xmlns:a16="http://schemas.microsoft.com/office/drawing/2014/main" id="{A857ECB7-4A4C-5B48-1463-02E7157DE2A4}"/>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34" name="Slide Number Placeholder 4">
            <a:extLst>
              <a:ext uri="{FF2B5EF4-FFF2-40B4-BE49-F238E27FC236}">
                <a16:creationId xmlns:a16="http://schemas.microsoft.com/office/drawing/2014/main" id="{3A6EF837-5C63-F2F7-7923-5ECB9A5EEFCD}"/>
              </a:ext>
            </a:extLst>
          </p:cNvPr>
          <p:cNvSpPr>
            <a:spLocks noGrp="1"/>
          </p:cNvSpPr>
          <p:nvPr>
            <p:ph type="sldNum" sz="quarter" idx="12"/>
          </p:nvPr>
        </p:nvSpPr>
        <p:spPr>
          <a:xfrm>
            <a:off x="10728107" y="6199188"/>
            <a:ext cx="619125" cy="365125"/>
          </a:xfrm>
        </p:spPr>
        <p:txBody>
          <a:bodyPr/>
          <a:lstStyle/>
          <a:p>
            <a:pPr>
              <a:spcAft>
                <a:spcPts val="600"/>
              </a:spcAft>
            </a:pPr>
            <a:fld id="{D149D8DE-093B-4F40-AB80-F25E3BEC9453}" type="slidenum">
              <a:rPr lang="en-US" smtClean="0">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wo music sheets folded to form a heart shape">
            <a:extLst>
              <a:ext uri="{FF2B5EF4-FFF2-40B4-BE49-F238E27FC236}">
                <a16:creationId xmlns:a16="http://schemas.microsoft.com/office/drawing/2014/main" id="{5CA7BB84-6E10-5E53-BCBA-CDFD0E137E7B}"/>
              </a:ext>
            </a:extLst>
          </p:cNvPr>
          <p:cNvPicPr>
            <a:picLocks noChangeAspect="1"/>
          </p:cNvPicPr>
          <p:nvPr/>
        </p:nvPicPr>
        <p:blipFill rotWithShape="1">
          <a:blip r:embed="rId2">
            <a:alphaModFix/>
          </a:blip>
          <a:srcRect t="15605" r="-2" b="-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A61804C6-3191-822E-99D6-45822DA1558F}"/>
              </a:ext>
            </a:extLst>
          </p:cNvPr>
          <p:cNvSpPr>
            <a:spLocks noGrp="1"/>
          </p:cNvSpPr>
          <p:nvPr>
            <p:ph type="ctrTitle"/>
          </p:nvPr>
        </p:nvSpPr>
        <p:spPr>
          <a:xfrm>
            <a:off x="729620" y="1862182"/>
            <a:ext cx="3931090" cy="2155419"/>
          </a:xfrm>
        </p:spPr>
        <p:txBody>
          <a:bodyPr anchor="ctr">
            <a:normAutofit/>
          </a:bodyPr>
          <a:lstStyle/>
          <a:p>
            <a:r>
              <a:rPr lang="en-US" dirty="0"/>
              <a:t>The story</a:t>
            </a:r>
          </a:p>
        </p:txBody>
      </p:sp>
      <p:sp>
        <p:nvSpPr>
          <p:cNvPr id="11" name="Date Placeholder 10">
            <a:extLst>
              <a:ext uri="{FF2B5EF4-FFF2-40B4-BE49-F238E27FC236}">
                <a16:creationId xmlns:a16="http://schemas.microsoft.com/office/drawing/2014/main" id="{A5678D0F-4179-644E-D46D-43276A7F7519}"/>
              </a:ext>
            </a:extLst>
          </p:cNvPr>
          <p:cNvSpPr>
            <a:spLocks noGrp="1"/>
          </p:cNvSpPr>
          <p:nvPr>
            <p:ph type="dt" sz="half" idx="10"/>
          </p:nvPr>
        </p:nvSpPr>
        <p:spPr>
          <a:xfrm>
            <a:off x="847726" y="6199188"/>
            <a:ext cx="2743200" cy="365125"/>
          </a:xfrm>
        </p:spPr>
        <p:txBody>
          <a:bodyPr/>
          <a:lstStyle/>
          <a:p>
            <a:pPr>
              <a:spcAft>
                <a:spcPts val="600"/>
              </a:spcAft>
            </a:pPr>
            <a:fld id="{2048ABB8-DCC6-484A-BFAD-DCAD7D30983C}"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3" name="Footer Placeholder 11">
            <a:extLst>
              <a:ext uri="{FF2B5EF4-FFF2-40B4-BE49-F238E27FC236}">
                <a16:creationId xmlns:a16="http://schemas.microsoft.com/office/drawing/2014/main" id="{DFD3EE96-D5FD-5A85-2171-64C45616AD14}"/>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2">
            <a:extLst>
              <a:ext uri="{FF2B5EF4-FFF2-40B4-BE49-F238E27FC236}">
                <a16:creationId xmlns:a16="http://schemas.microsoft.com/office/drawing/2014/main" id="{B0A6C560-ED1C-61DD-A0DD-5F85D06593A8}"/>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10121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ABE97-998E-CE29-2C1E-6724B3E13FA3}"/>
              </a:ext>
            </a:extLst>
          </p:cNvPr>
          <p:cNvSpPr>
            <a:spLocks noGrp="1"/>
          </p:cNvSpPr>
          <p:nvPr>
            <p:ph type="title"/>
          </p:nvPr>
        </p:nvSpPr>
        <p:spPr>
          <a:xfrm>
            <a:off x="952499" y="957738"/>
            <a:ext cx="5631491" cy="1778907"/>
          </a:xfrm>
        </p:spPr>
        <p:txBody>
          <a:bodyPr>
            <a:normAutofit/>
          </a:bodyPr>
          <a:lstStyle/>
          <a:p>
            <a:r>
              <a:rPr lang="en-US" dirty="0"/>
              <a:t>The Story</a:t>
            </a:r>
          </a:p>
        </p:txBody>
      </p:sp>
      <p:sp>
        <p:nvSpPr>
          <p:cNvPr id="3" name="Content Placeholder 2">
            <a:extLst>
              <a:ext uri="{FF2B5EF4-FFF2-40B4-BE49-F238E27FC236}">
                <a16:creationId xmlns:a16="http://schemas.microsoft.com/office/drawing/2014/main" id="{E6BBBEC9-AD4B-5AD2-C2F8-5D13C7083C72}"/>
              </a:ext>
            </a:extLst>
          </p:cNvPr>
          <p:cNvSpPr>
            <a:spLocks noGrp="1"/>
          </p:cNvSpPr>
          <p:nvPr>
            <p:ph idx="1"/>
          </p:nvPr>
        </p:nvSpPr>
        <p:spPr>
          <a:xfrm>
            <a:off x="952501" y="2890883"/>
            <a:ext cx="5631492" cy="3009380"/>
          </a:xfrm>
        </p:spPr>
        <p:txBody>
          <a:bodyPr vert="horz" lIns="91440" tIns="45720" rIns="91440" bIns="45720" rtlCol="0" anchor="t">
            <a:normAutofit/>
          </a:bodyPr>
          <a:lstStyle/>
          <a:p>
            <a:pPr marL="0" indent="0">
              <a:buNone/>
            </a:pPr>
            <a:r>
              <a:rPr lang="en-US" dirty="0"/>
              <a:t>My short sequence is a black and white gothic horror/Sci fi inspired by early cinema of the genre. </a:t>
            </a:r>
          </a:p>
          <a:p>
            <a:pPr marL="0" indent="0">
              <a:buNone/>
            </a:pPr>
            <a:r>
              <a:rPr lang="en-US" dirty="0"/>
              <a:t>The story follows a sailor who washes up on a beach where there is a great lighthouse hovering above the cliffs. It's a short chase/confrontation scene, where every time the lighthouses light passes, we see more of whatever is chasing the sailor. </a:t>
            </a:r>
          </a:p>
          <a:p>
            <a:pPr marL="0" indent="0">
              <a:buNone/>
            </a:pPr>
            <a:endParaRPr lang="en-US" dirty="0"/>
          </a:p>
        </p:txBody>
      </p:sp>
      <p:sp>
        <p:nvSpPr>
          <p:cNvPr id="14" name="Date Placeholder 4">
            <a:extLst>
              <a:ext uri="{FF2B5EF4-FFF2-40B4-BE49-F238E27FC236}">
                <a16:creationId xmlns:a16="http://schemas.microsoft.com/office/drawing/2014/main" id="{2CD4780E-F96D-A393-3D8E-90967A755199}"/>
              </a:ext>
            </a:extLst>
          </p:cNvPr>
          <p:cNvSpPr>
            <a:spLocks noGrp="1"/>
          </p:cNvSpPr>
          <p:nvPr>
            <p:ph type="dt" sz="half" idx="10"/>
          </p:nvPr>
        </p:nvSpPr>
        <p:spPr>
          <a:xfrm>
            <a:off x="847726" y="6199188"/>
            <a:ext cx="2743200" cy="365125"/>
          </a:xfrm>
        </p:spPr>
        <p:txBody>
          <a:bodyPr>
            <a:normAutofit/>
          </a:bodyPr>
          <a:lstStyle/>
          <a:p>
            <a:pPr>
              <a:spcAft>
                <a:spcPts val="600"/>
              </a:spcAft>
            </a:pPr>
            <a:fld id="{D674A38F-AE64-4D5C-B240-2C0C10AFD904}" type="datetime1">
              <a:rPr lang="en-US" smtClean="0"/>
              <a:pPr>
                <a:spcAft>
                  <a:spcPts val="600"/>
                </a:spcAft>
              </a:pPr>
              <a:t>11/1/2023</a:t>
            </a:fld>
            <a:endParaRPr lang="en-US"/>
          </a:p>
        </p:txBody>
      </p:sp>
      <p:sp>
        <p:nvSpPr>
          <p:cNvPr id="15" name="Footer Placeholder 6">
            <a:extLst>
              <a:ext uri="{FF2B5EF4-FFF2-40B4-BE49-F238E27FC236}">
                <a16:creationId xmlns:a16="http://schemas.microsoft.com/office/drawing/2014/main" id="{D510D999-02C5-AA2C-353F-28D4C91E0720}"/>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6" name="Slide Number Placeholder 8">
            <a:extLst>
              <a:ext uri="{FF2B5EF4-FFF2-40B4-BE49-F238E27FC236}">
                <a16:creationId xmlns:a16="http://schemas.microsoft.com/office/drawing/2014/main" id="{2C180D01-6090-7FCA-B5CE-C857C213D310}"/>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3</a:t>
            </a:fld>
            <a:endParaRPr lang="en-US"/>
          </a:p>
        </p:txBody>
      </p:sp>
    </p:spTree>
    <p:extLst>
      <p:ext uri="{BB962C8B-B14F-4D97-AF65-F5344CB8AC3E}">
        <p14:creationId xmlns:p14="http://schemas.microsoft.com/office/powerpoint/2010/main" val="261127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88B6B-DF65-A044-BB91-C5EC07DC7DE6}"/>
              </a:ext>
            </a:extLst>
          </p:cNvPr>
          <p:cNvSpPr>
            <a:spLocks noGrp="1"/>
          </p:cNvSpPr>
          <p:nvPr>
            <p:ph type="ctrTitle"/>
          </p:nvPr>
        </p:nvSpPr>
        <p:spPr>
          <a:xfrm>
            <a:off x="952500" y="1931899"/>
            <a:ext cx="4391025" cy="1783210"/>
          </a:xfrm>
        </p:spPr>
        <p:txBody>
          <a:bodyPr anchor="ctr">
            <a:normAutofit/>
          </a:bodyPr>
          <a:lstStyle/>
          <a:p>
            <a:r>
              <a:rPr lang="en-US" dirty="0"/>
              <a:t>The Story</a:t>
            </a:r>
          </a:p>
        </p:txBody>
      </p:sp>
      <p:sp>
        <p:nvSpPr>
          <p:cNvPr id="3" name="Content Placeholder 2">
            <a:extLst>
              <a:ext uri="{FF2B5EF4-FFF2-40B4-BE49-F238E27FC236}">
                <a16:creationId xmlns:a16="http://schemas.microsoft.com/office/drawing/2014/main" id="{1BD4242C-6E12-F64F-8F74-8A34815EA564}"/>
              </a:ext>
            </a:extLst>
          </p:cNvPr>
          <p:cNvSpPr>
            <a:spLocks noGrp="1"/>
          </p:cNvSpPr>
          <p:nvPr>
            <p:ph type="subTitle" idx="1"/>
          </p:nvPr>
        </p:nvSpPr>
        <p:spPr>
          <a:xfrm>
            <a:off x="1828800" y="4353464"/>
            <a:ext cx="3514725" cy="1082937"/>
          </a:xfrm>
        </p:spPr>
        <p:txBody>
          <a:bodyPr vert="horz" lIns="91440" tIns="45720" rIns="91440" bIns="45720" rtlCol="0" anchor="b">
            <a:normAutofit/>
          </a:bodyPr>
          <a:lstStyle/>
          <a:p>
            <a:r>
              <a:rPr lang="en-US" dirty="0"/>
              <a:t>First, I wrote short script and based some drawings of the script.</a:t>
            </a:r>
          </a:p>
        </p:txBody>
      </p:sp>
      <p:pic>
        <p:nvPicPr>
          <p:cNvPr id="4" name="Picture 3" descr="A page of a paper&#10;&#10;Description automatically generated">
            <a:extLst>
              <a:ext uri="{FF2B5EF4-FFF2-40B4-BE49-F238E27FC236}">
                <a16:creationId xmlns:a16="http://schemas.microsoft.com/office/drawing/2014/main" id="{0182EF1C-F615-E2EF-4A05-B1B9515BC714}"/>
              </a:ext>
            </a:extLst>
          </p:cNvPr>
          <p:cNvPicPr>
            <a:picLocks noChangeAspect="1"/>
          </p:cNvPicPr>
          <p:nvPr/>
        </p:nvPicPr>
        <p:blipFill>
          <a:blip r:embed="rId2"/>
          <a:stretch>
            <a:fillRect/>
          </a:stretch>
        </p:blipFill>
        <p:spPr>
          <a:xfrm>
            <a:off x="6301589" y="1931899"/>
            <a:ext cx="2290562" cy="2994200"/>
          </a:xfrm>
          <a:prstGeom prst="rect">
            <a:avLst/>
          </a:prstGeom>
          <a:noFill/>
          <a:ln w="127000">
            <a:noFill/>
          </a:ln>
        </p:spPr>
      </p:pic>
      <p:pic>
        <p:nvPicPr>
          <p:cNvPr id="5" name="Picture 4" descr="A text on a white background&#10;&#10;Description automatically generated">
            <a:extLst>
              <a:ext uri="{FF2B5EF4-FFF2-40B4-BE49-F238E27FC236}">
                <a16:creationId xmlns:a16="http://schemas.microsoft.com/office/drawing/2014/main" id="{C2D46DBC-F4DA-6437-6CC3-388FF2EC5780}"/>
              </a:ext>
            </a:extLst>
          </p:cNvPr>
          <p:cNvPicPr>
            <a:picLocks noChangeAspect="1"/>
          </p:cNvPicPr>
          <p:nvPr/>
        </p:nvPicPr>
        <p:blipFill>
          <a:blip r:embed="rId3"/>
          <a:stretch>
            <a:fillRect/>
          </a:stretch>
        </p:blipFill>
        <p:spPr>
          <a:xfrm>
            <a:off x="8828588" y="1931899"/>
            <a:ext cx="2420292" cy="1028623"/>
          </a:xfrm>
          <a:prstGeom prst="rect">
            <a:avLst/>
          </a:prstGeom>
          <a:noFill/>
          <a:ln w="127000">
            <a:noFill/>
          </a:ln>
        </p:spPr>
      </p:pic>
      <p:sp>
        <p:nvSpPr>
          <p:cNvPr id="8" name="Date Placeholder 4">
            <a:extLst>
              <a:ext uri="{FF2B5EF4-FFF2-40B4-BE49-F238E27FC236}">
                <a16:creationId xmlns:a16="http://schemas.microsoft.com/office/drawing/2014/main" id="{9FCB5473-B2AC-50FF-ADE7-8D84E71144C4}"/>
              </a:ext>
            </a:extLst>
          </p:cNvPr>
          <p:cNvSpPr>
            <a:spLocks noGrp="1"/>
          </p:cNvSpPr>
          <p:nvPr>
            <p:ph type="dt" sz="half" idx="10"/>
          </p:nvPr>
        </p:nvSpPr>
        <p:spPr>
          <a:xfrm>
            <a:off x="847726" y="6199188"/>
            <a:ext cx="2743200" cy="365125"/>
          </a:xfrm>
        </p:spPr>
        <p:txBody>
          <a:bodyPr>
            <a:normAutofit/>
          </a:bodyPr>
          <a:lstStyle/>
          <a:p>
            <a:pPr>
              <a:spcAft>
                <a:spcPts val="600"/>
              </a:spcAft>
            </a:pPr>
            <a:fld id="{83E1AE07-A6CC-4CE8-B5AE-2BA60D53944B}" type="datetime1">
              <a:rPr lang="en-US" smtClean="0"/>
              <a:pPr>
                <a:spcAft>
                  <a:spcPts val="600"/>
                </a:spcAft>
              </a:pPr>
              <a:t>11/1/2023</a:t>
            </a:fld>
            <a:endParaRPr lang="en-US"/>
          </a:p>
        </p:txBody>
      </p:sp>
      <p:sp>
        <p:nvSpPr>
          <p:cNvPr id="10" name="Footer Placeholder 5">
            <a:extLst>
              <a:ext uri="{FF2B5EF4-FFF2-40B4-BE49-F238E27FC236}">
                <a16:creationId xmlns:a16="http://schemas.microsoft.com/office/drawing/2014/main" id="{021D83DD-E689-972A-3282-553D133A43B5}"/>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2" name="Slide Number Placeholder 6">
            <a:extLst>
              <a:ext uri="{FF2B5EF4-FFF2-40B4-BE49-F238E27FC236}">
                <a16:creationId xmlns:a16="http://schemas.microsoft.com/office/drawing/2014/main" id="{0112CAD7-DB87-EDC8-F4EF-714A76AD35E7}"/>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4</a:t>
            </a:fld>
            <a:endParaRPr lang="en-US"/>
          </a:p>
        </p:txBody>
      </p:sp>
    </p:spTree>
    <p:extLst>
      <p:ext uri="{BB962C8B-B14F-4D97-AF65-F5344CB8AC3E}">
        <p14:creationId xmlns:p14="http://schemas.microsoft.com/office/powerpoint/2010/main" val="3489539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rawing of people sitting on a bench&#10;&#10;Description automatically generated">
            <a:extLst>
              <a:ext uri="{FF2B5EF4-FFF2-40B4-BE49-F238E27FC236}">
                <a16:creationId xmlns:a16="http://schemas.microsoft.com/office/drawing/2014/main" id="{157DFA47-B549-455B-BDE2-491EFA53991D}"/>
              </a:ext>
            </a:extLst>
          </p:cNvPr>
          <p:cNvPicPr>
            <a:picLocks noChangeAspect="1"/>
          </p:cNvPicPr>
          <p:nvPr/>
        </p:nvPicPr>
        <p:blipFill>
          <a:blip r:embed="rId2"/>
          <a:stretch>
            <a:fillRect/>
          </a:stretch>
        </p:blipFill>
        <p:spPr>
          <a:xfrm>
            <a:off x="207535" y="1467897"/>
            <a:ext cx="4156930" cy="3118339"/>
          </a:xfrm>
          <a:prstGeom prst="rect">
            <a:avLst/>
          </a:prstGeom>
        </p:spPr>
      </p:pic>
      <p:sp>
        <p:nvSpPr>
          <p:cNvPr id="3" name="Content Placeholder 2">
            <a:extLst>
              <a:ext uri="{FF2B5EF4-FFF2-40B4-BE49-F238E27FC236}">
                <a16:creationId xmlns:a16="http://schemas.microsoft.com/office/drawing/2014/main" id="{7E00E039-1542-88FB-BBCD-E99243C3AE6D}"/>
              </a:ext>
            </a:extLst>
          </p:cNvPr>
          <p:cNvSpPr>
            <a:spLocks noGrp="1"/>
          </p:cNvSpPr>
          <p:nvPr>
            <p:ph idx="1"/>
          </p:nvPr>
        </p:nvSpPr>
        <p:spPr/>
        <p:txBody>
          <a:bodyPr vert="horz" lIns="91440" tIns="45720" rIns="91440" bIns="45720" rtlCol="0" anchor="t">
            <a:normAutofit/>
          </a:bodyPr>
          <a:lstStyle/>
          <a:p>
            <a:endParaRPr lang="en-US" dirty="0"/>
          </a:p>
          <a:p>
            <a:endParaRPr lang="en-US" dirty="0"/>
          </a:p>
        </p:txBody>
      </p:sp>
      <p:pic>
        <p:nvPicPr>
          <p:cNvPr id="5" name="Picture 4" descr="A drawing of a person sitting on a bench&#10;&#10;Description automatically generated">
            <a:extLst>
              <a:ext uri="{FF2B5EF4-FFF2-40B4-BE49-F238E27FC236}">
                <a16:creationId xmlns:a16="http://schemas.microsoft.com/office/drawing/2014/main" id="{47A7034C-49FD-2DC5-0BE0-5B622BCA72E1}"/>
              </a:ext>
            </a:extLst>
          </p:cNvPr>
          <p:cNvPicPr>
            <a:picLocks noChangeAspect="1"/>
          </p:cNvPicPr>
          <p:nvPr/>
        </p:nvPicPr>
        <p:blipFill>
          <a:blip r:embed="rId3"/>
          <a:stretch>
            <a:fillRect/>
          </a:stretch>
        </p:blipFill>
        <p:spPr>
          <a:xfrm>
            <a:off x="4298052" y="1024094"/>
            <a:ext cx="4420697" cy="3315118"/>
          </a:xfrm>
          <a:prstGeom prst="rect">
            <a:avLst/>
          </a:prstGeom>
        </p:spPr>
      </p:pic>
      <p:pic>
        <p:nvPicPr>
          <p:cNvPr id="4" name="Picture 3" descr="A black text on a white background&#10;&#10;Description automatically generated">
            <a:extLst>
              <a:ext uri="{FF2B5EF4-FFF2-40B4-BE49-F238E27FC236}">
                <a16:creationId xmlns:a16="http://schemas.microsoft.com/office/drawing/2014/main" id="{64A10BEF-200D-33D4-436D-F0656375CAFB}"/>
              </a:ext>
            </a:extLst>
          </p:cNvPr>
          <p:cNvPicPr>
            <a:picLocks noChangeAspect="1"/>
          </p:cNvPicPr>
          <p:nvPr/>
        </p:nvPicPr>
        <p:blipFill>
          <a:blip r:embed="rId4"/>
          <a:stretch>
            <a:fillRect/>
          </a:stretch>
        </p:blipFill>
        <p:spPr>
          <a:xfrm>
            <a:off x="1843873" y="643402"/>
            <a:ext cx="4371870" cy="1216911"/>
          </a:xfrm>
          <a:prstGeom prst="rect">
            <a:avLst/>
          </a:prstGeom>
        </p:spPr>
      </p:pic>
      <p:pic>
        <p:nvPicPr>
          <p:cNvPr id="7" name="Picture 6" descr="A drawing of a person sitting on a rock&#10;&#10;Description automatically generated">
            <a:extLst>
              <a:ext uri="{FF2B5EF4-FFF2-40B4-BE49-F238E27FC236}">
                <a16:creationId xmlns:a16="http://schemas.microsoft.com/office/drawing/2014/main" id="{4D171050-6EF9-3A0B-4DB6-EAF4572470F4}"/>
              </a:ext>
            </a:extLst>
          </p:cNvPr>
          <p:cNvPicPr>
            <a:picLocks noChangeAspect="1"/>
          </p:cNvPicPr>
          <p:nvPr/>
        </p:nvPicPr>
        <p:blipFill>
          <a:blip r:embed="rId5"/>
          <a:stretch>
            <a:fillRect/>
          </a:stretch>
        </p:blipFill>
        <p:spPr>
          <a:xfrm>
            <a:off x="1425898" y="4017666"/>
            <a:ext cx="3704754" cy="2779207"/>
          </a:xfrm>
          <a:prstGeom prst="rect">
            <a:avLst/>
          </a:prstGeom>
        </p:spPr>
      </p:pic>
      <p:pic>
        <p:nvPicPr>
          <p:cNvPr id="8" name="Picture 7" descr="A drawing of a person on a rock&#10;&#10;Description automatically generated">
            <a:extLst>
              <a:ext uri="{FF2B5EF4-FFF2-40B4-BE49-F238E27FC236}">
                <a16:creationId xmlns:a16="http://schemas.microsoft.com/office/drawing/2014/main" id="{483C54C8-368F-4D0F-72EC-10FE1E61D64D}"/>
              </a:ext>
            </a:extLst>
          </p:cNvPr>
          <p:cNvPicPr>
            <a:picLocks noChangeAspect="1"/>
          </p:cNvPicPr>
          <p:nvPr/>
        </p:nvPicPr>
        <p:blipFill>
          <a:blip r:embed="rId6"/>
          <a:stretch>
            <a:fillRect/>
          </a:stretch>
        </p:blipFill>
        <p:spPr>
          <a:xfrm>
            <a:off x="5018183" y="4126523"/>
            <a:ext cx="4391391" cy="3289998"/>
          </a:xfrm>
          <a:prstGeom prst="rect">
            <a:avLst/>
          </a:prstGeom>
        </p:spPr>
      </p:pic>
    </p:spTree>
    <p:extLst>
      <p:ext uri="{BB962C8B-B14F-4D97-AF65-F5344CB8AC3E}">
        <p14:creationId xmlns:p14="http://schemas.microsoft.com/office/powerpoint/2010/main" val="3337695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rawing of a person looking at a shipwreck&#10;&#10;Description automatically generated">
            <a:extLst>
              <a:ext uri="{FF2B5EF4-FFF2-40B4-BE49-F238E27FC236}">
                <a16:creationId xmlns:a16="http://schemas.microsoft.com/office/drawing/2014/main" id="{DD825F4E-91E4-52B5-4F50-247B53C4E6A2}"/>
              </a:ext>
            </a:extLst>
          </p:cNvPr>
          <p:cNvPicPr>
            <a:picLocks noChangeAspect="1"/>
          </p:cNvPicPr>
          <p:nvPr/>
        </p:nvPicPr>
        <p:blipFill>
          <a:blip r:embed="rId2"/>
          <a:stretch>
            <a:fillRect/>
          </a:stretch>
        </p:blipFill>
        <p:spPr>
          <a:xfrm>
            <a:off x="5746690" y="1874018"/>
            <a:ext cx="6011687" cy="4499986"/>
          </a:xfrm>
          <a:prstGeom prst="rect">
            <a:avLst/>
          </a:prstGeom>
        </p:spPr>
      </p:pic>
      <p:pic>
        <p:nvPicPr>
          <p:cNvPr id="5" name="Picture 4" descr="A drawing of a person looking at a shipwreck&#10;&#10;Description automatically generated">
            <a:extLst>
              <a:ext uri="{FF2B5EF4-FFF2-40B4-BE49-F238E27FC236}">
                <a16:creationId xmlns:a16="http://schemas.microsoft.com/office/drawing/2014/main" id="{61A226CA-3EE4-154E-DEA6-9C560680874D}"/>
              </a:ext>
            </a:extLst>
          </p:cNvPr>
          <p:cNvPicPr>
            <a:picLocks noChangeAspect="1"/>
          </p:cNvPicPr>
          <p:nvPr/>
        </p:nvPicPr>
        <p:blipFill>
          <a:blip r:embed="rId3"/>
          <a:stretch>
            <a:fillRect/>
          </a:stretch>
        </p:blipFill>
        <p:spPr>
          <a:xfrm>
            <a:off x="1342162" y="1957754"/>
            <a:ext cx="4818446" cy="3612383"/>
          </a:xfrm>
          <a:prstGeom prst="rect">
            <a:avLst/>
          </a:prstGeom>
        </p:spPr>
      </p:pic>
      <p:pic>
        <p:nvPicPr>
          <p:cNvPr id="4" name="Picture 3" descr="A close up of text&#10;&#10;Description automatically generated">
            <a:extLst>
              <a:ext uri="{FF2B5EF4-FFF2-40B4-BE49-F238E27FC236}">
                <a16:creationId xmlns:a16="http://schemas.microsoft.com/office/drawing/2014/main" id="{9707F905-C124-93B6-5099-45692983EFB0}"/>
              </a:ext>
            </a:extLst>
          </p:cNvPr>
          <p:cNvPicPr>
            <a:picLocks noChangeAspect="1"/>
          </p:cNvPicPr>
          <p:nvPr/>
        </p:nvPicPr>
        <p:blipFill>
          <a:blip r:embed="rId4"/>
          <a:stretch>
            <a:fillRect/>
          </a:stretch>
        </p:blipFill>
        <p:spPr>
          <a:xfrm>
            <a:off x="1471247" y="1031049"/>
            <a:ext cx="5866562" cy="998460"/>
          </a:xfrm>
          <a:prstGeom prst="rect">
            <a:avLst/>
          </a:prstGeom>
        </p:spPr>
      </p:pic>
    </p:spTree>
    <p:extLst>
      <p:ext uri="{BB962C8B-B14F-4D97-AF65-F5344CB8AC3E}">
        <p14:creationId xmlns:p14="http://schemas.microsoft.com/office/powerpoint/2010/main" val="591349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rawing of a person with her mouth open&#10;&#10;Description automatically generated">
            <a:extLst>
              <a:ext uri="{FF2B5EF4-FFF2-40B4-BE49-F238E27FC236}">
                <a16:creationId xmlns:a16="http://schemas.microsoft.com/office/drawing/2014/main" id="{227C6CD7-9FF2-1383-1646-35594FDA828A}"/>
              </a:ext>
            </a:extLst>
          </p:cNvPr>
          <p:cNvPicPr>
            <a:picLocks noChangeAspect="1"/>
          </p:cNvPicPr>
          <p:nvPr/>
        </p:nvPicPr>
        <p:blipFill>
          <a:blip r:embed="rId2"/>
          <a:stretch>
            <a:fillRect/>
          </a:stretch>
        </p:blipFill>
        <p:spPr>
          <a:xfrm>
            <a:off x="4762788" y="2782556"/>
            <a:ext cx="5488336" cy="4114800"/>
          </a:xfrm>
          <a:prstGeom prst="rect">
            <a:avLst/>
          </a:prstGeom>
        </p:spPr>
      </p:pic>
      <p:pic>
        <p:nvPicPr>
          <p:cNvPr id="6" name="Picture 5" descr="A drawing of a person in a suit in water&#10;&#10;Description automatically generated">
            <a:extLst>
              <a:ext uri="{FF2B5EF4-FFF2-40B4-BE49-F238E27FC236}">
                <a16:creationId xmlns:a16="http://schemas.microsoft.com/office/drawing/2014/main" id="{B0284930-C389-C22A-6A65-41293D66FDEE}"/>
              </a:ext>
            </a:extLst>
          </p:cNvPr>
          <p:cNvPicPr>
            <a:picLocks noChangeAspect="1"/>
          </p:cNvPicPr>
          <p:nvPr/>
        </p:nvPicPr>
        <p:blipFill>
          <a:blip r:embed="rId3"/>
          <a:stretch>
            <a:fillRect/>
          </a:stretch>
        </p:blipFill>
        <p:spPr>
          <a:xfrm>
            <a:off x="241030" y="894303"/>
            <a:ext cx="4596545" cy="3449096"/>
          </a:xfrm>
          <a:prstGeom prst="rect">
            <a:avLst/>
          </a:prstGeom>
        </p:spPr>
      </p:pic>
      <p:pic>
        <p:nvPicPr>
          <p:cNvPr id="4" name="Picture 3" descr="A black text on a white background&#10;&#10;Description automatically generated">
            <a:extLst>
              <a:ext uri="{FF2B5EF4-FFF2-40B4-BE49-F238E27FC236}">
                <a16:creationId xmlns:a16="http://schemas.microsoft.com/office/drawing/2014/main" id="{9C8F15F7-535E-5C74-F149-1F5B67C3AAAC}"/>
              </a:ext>
            </a:extLst>
          </p:cNvPr>
          <p:cNvPicPr>
            <a:picLocks noChangeAspect="1"/>
          </p:cNvPicPr>
          <p:nvPr/>
        </p:nvPicPr>
        <p:blipFill>
          <a:blip r:embed="rId4"/>
          <a:stretch>
            <a:fillRect/>
          </a:stretch>
        </p:blipFill>
        <p:spPr>
          <a:xfrm>
            <a:off x="240323" y="780682"/>
            <a:ext cx="4334190" cy="393877"/>
          </a:xfrm>
          <a:prstGeom prst="rect">
            <a:avLst/>
          </a:prstGeom>
        </p:spPr>
      </p:pic>
      <p:pic>
        <p:nvPicPr>
          <p:cNvPr id="5" name="Picture 4" descr="A close up of a word&#10;&#10;Description automatically generated">
            <a:extLst>
              <a:ext uri="{FF2B5EF4-FFF2-40B4-BE49-F238E27FC236}">
                <a16:creationId xmlns:a16="http://schemas.microsoft.com/office/drawing/2014/main" id="{48E26497-F8FA-1C6B-8B66-06237AFEF9AD}"/>
              </a:ext>
            </a:extLst>
          </p:cNvPr>
          <p:cNvPicPr>
            <a:picLocks noChangeAspect="1"/>
          </p:cNvPicPr>
          <p:nvPr/>
        </p:nvPicPr>
        <p:blipFill>
          <a:blip r:embed="rId5"/>
          <a:stretch>
            <a:fillRect/>
          </a:stretch>
        </p:blipFill>
        <p:spPr>
          <a:xfrm>
            <a:off x="3979147" y="2594432"/>
            <a:ext cx="4497474" cy="375410"/>
          </a:xfrm>
          <a:prstGeom prst="rect">
            <a:avLst/>
          </a:prstGeom>
        </p:spPr>
      </p:pic>
    </p:spTree>
    <p:extLst>
      <p:ext uri="{BB962C8B-B14F-4D97-AF65-F5344CB8AC3E}">
        <p14:creationId xmlns:p14="http://schemas.microsoft.com/office/powerpoint/2010/main" val="3766383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black text&#10;&#10;Description automatically generated">
            <a:extLst>
              <a:ext uri="{FF2B5EF4-FFF2-40B4-BE49-F238E27FC236}">
                <a16:creationId xmlns:a16="http://schemas.microsoft.com/office/drawing/2014/main" id="{10B29899-8562-7286-7594-791686E26C6D}"/>
              </a:ext>
            </a:extLst>
          </p:cNvPr>
          <p:cNvPicPr>
            <a:picLocks noChangeAspect="1"/>
          </p:cNvPicPr>
          <p:nvPr/>
        </p:nvPicPr>
        <p:blipFill>
          <a:blip r:embed="rId2"/>
          <a:stretch>
            <a:fillRect/>
          </a:stretch>
        </p:blipFill>
        <p:spPr>
          <a:xfrm>
            <a:off x="1002322" y="921713"/>
            <a:ext cx="5322277" cy="551430"/>
          </a:xfrm>
          <a:prstGeom prst="rect">
            <a:avLst/>
          </a:prstGeom>
        </p:spPr>
      </p:pic>
      <p:pic>
        <p:nvPicPr>
          <p:cNvPr id="5" name="Picture 4" descr="A drawing of a person in a suit&#10;&#10;Description automatically generated">
            <a:extLst>
              <a:ext uri="{FF2B5EF4-FFF2-40B4-BE49-F238E27FC236}">
                <a16:creationId xmlns:a16="http://schemas.microsoft.com/office/drawing/2014/main" id="{FB4A65B3-C784-2D15-D82F-0E4CD2CD7829}"/>
              </a:ext>
            </a:extLst>
          </p:cNvPr>
          <p:cNvPicPr>
            <a:picLocks noChangeAspect="1"/>
          </p:cNvPicPr>
          <p:nvPr/>
        </p:nvPicPr>
        <p:blipFill>
          <a:blip r:embed="rId3"/>
          <a:stretch>
            <a:fillRect/>
          </a:stretch>
        </p:blipFill>
        <p:spPr>
          <a:xfrm>
            <a:off x="1576623" y="1421842"/>
            <a:ext cx="6279643" cy="4709327"/>
          </a:xfrm>
          <a:prstGeom prst="rect">
            <a:avLst/>
          </a:prstGeom>
        </p:spPr>
      </p:pic>
    </p:spTree>
    <p:extLst>
      <p:ext uri="{BB962C8B-B14F-4D97-AF65-F5344CB8AC3E}">
        <p14:creationId xmlns:p14="http://schemas.microsoft.com/office/powerpoint/2010/main" val="1159374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child running&#10;&#10;Description automatically generated">
            <a:extLst>
              <a:ext uri="{FF2B5EF4-FFF2-40B4-BE49-F238E27FC236}">
                <a16:creationId xmlns:a16="http://schemas.microsoft.com/office/drawing/2014/main" id="{B5E6BB3B-C710-4E39-F3FF-71DD20495060}"/>
              </a:ext>
            </a:extLst>
          </p:cNvPr>
          <p:cNvPicPr>
            <a:picLocks noChangeAspect="1"/>
          </p:cNvPicPr>
          <p:nvPr/>
        </p:nvPicPr>
        <p:blipFill>
          <a:blip r:embed="rId2"/>
          <a:stretch>
            <a:fillRect/>
          </a:stretch>
        </p:blipFill>
        <p:spPr>
          <a:xfrm>
            <a:off x="839744" y="714270"/>
            <a:ext cx="5488336" cy="4114800"/>
          </a:xfrm>
          <a:prstGeom prst="rect">
            <a:avLst/>
          </a:prstGeom>
        </p:spPr>
      </p:pic>
      <p:pic>
        <p:nvPicPr>
          <p:cNvPr id="5" name="Picture 4" descr="A drawing of a person falling off of a pool&#10;&#10;Description automatically generated">
            <a:extLst>
              <a:ext uri="{FF2B5EF4-FFF2-40B4-BE49-F238E27FC236}">
                <a16:creationId xmlns:a16="http://schemas.microsoft.com/office/drawing/2014/main" id="{2C561100-A104-5A59-A78D-7DCBBC12504D}"/>
              </a:ext>
            </a:extLst>
          </p:cNvPr>
          <p:cNvPicPr>
            <a:picLocks noChangeAspect="1"/>
          </p:cNvPicPr>
          <p:nvPr/>
        </p:nvPicPr>
        <p:blipFill>
          <a:blip r:embed="rId3"/>
          <a:stretch>
            <a:fillRect/>
          </a:stretch>
        </p:blipFill>
        <p:spPr>
          <a:xfrm>
            <a:off x="4666491" y="2439237"/>
            <a:ext cx="5488336" cy="4114800"/>
          </a:xfrm>
          <a:prstGeom prst="rect">
            <a:avLst/>
          </a:prstGeom>
        </p:spPr>
      </p:pic>
      <p:pic>
        <p:nvPicPr>
          <p:cNvPr id="6" name="Picture 5" descr="A close up of words&#10;&#10;Description automatically generated">
            <a:extLst>
              <a:ext uri="{FF2B5EF4-FFF2-40B4-BE49-F238E27FC236}">
                <a16:creationId xmlns:a16="http://schemas.microsoft.com/office/drawing/2014/main" id="{30970A50-687E-EA86-251A-579C244EAB7D}"/>
              </a:ext>
            </a:extLst>
          </p:cNvPr>
          <p:cNvPicPr>
            <a:picLocks noChangeAspect="1"/>
          </p:cNvPicPr>
          <p:nvPr/>
        </p:nvPicPr>
        <p:blipFill>
          <a:blip r:embed="rId4"/>
          <a:stretch>
            <a:fillRect/>
          </a:stretch>
        </p:blipFill>
        <p:spPr>
          <a:xfrm>
            <a:off x="5143081" y="1994097"/>
            <a:ext cx="4401178" cy="479135"/>
          </a:xfrm>
          <a:prstGeom prst="rect">
            <a:avLst/>
          </a:prstGeom>
        </p:spPr>
      </p:pic>
    </p:spTree>
    <p:extLst>
      <p:ext uri="{BB962C8B-B14F-4D97-AF65-F5344CB8AC3E}">
        <p14:creationId xmlns:p14="http://schemas.microsoft.com/office/powerpoint/2010/main" val="1057290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rawing of a person lying on the ground&#10;&#10;Description automatically generated">
            <a:extLst>
              <a:ext uri="{FF2B5EF4-FFF2-40B4-BE49-F238E27FC236}">
                <a16:creationId xmlns:a16="http://schemas.microsoft.com/office/drawing/2014/main" id="{1384BDE9-3010-9BD1-28EA-76508286FBB1}"/>
              </a:ext>
            </a:extLst>
          </p:cNvPr>
          <p:cNvPicPr>
            <a:picLocks noChangeAspect="1"/>
          </p:cNvPicPr>
          <p:nvPr/>
        </p:nvPicPr>
        <p:blipFill>
          <a:blip r:embed="rId2"/>
          <a:stretch>
            <a:fillRect/>
          </a:stretch>
        </p:blipFill>
        <p:spPr>
          <a:xfrm>
            <a:off x="559228" y="1513952"/>
            <a:ext cx="4006205" cy="3001108"/>
          </a:xfrm>
          <a:prstGeom prst="rect">
            <a:avLst/>
          </a:prstGeom>
        </p:spPr>
      </p:pic>
      <p:pic>
        <p:nvPicPr>
          <p:cNvPr id="7" name="Picture 6" descr="A drawing of a person running through the clouds&#10;&#10;Description automatically generated">
            <a:extLst>
              <a:ext uri="{FF2B5EF4-FFF2-40B4-BE49-F238E27FC236}">
                <a16:creationId xmlns:a16="http://schemas.microsoft.com/office/drawing/2014/main" id="{FE3BA6BF-3F27-0B96-884D-A69F5D523E0A}"/>
              </a:ext>
            </a:extLst>
          </p:cNvPr>
          <p:cNvPicPr>
            <a:picLocks noChangeAspect="1"/>
          </p:cNvPicPr>
          <p:nvPr/>
        </p:nvPicPr>
        <p:blipFill>
          <a:blip r:embed="rId3"/>
          <a:stretch>
            <a:fillRect/>
          </a:stretch>
        </p:blipFill>
        <p:spPr>
          <a:xfrm>
            <a:off x="3942173" y="1748414"/>
            <a:ext cx="4345336" cy="3256504"/>
          </a:xfrm>
          <a:prstGeom prst="rect">
            <a:avLst/>
          </a:prstGeom>
        </p:spPr>
      </p:pic>
      <p:pic>
        <p:nvPicPr>
          <p:cNvPr id="5" name="Picture 4" descr="A white background with black text&#10;&#10;Description automatically generated">
            <a:extLst>
              <a:ext uri="{FF2B5EF4-FFF2-40B4-BE49-F238E27FC236}">
                <a16:creationId xmlns:a16="http://schemas.microsoft.com/office/drawing/2014/main" id="{D270314F-D80D-C2A6-D31A-7A0A6EFE8B53}"/>
              </a:ext>
            </a:extLst>
          </p:cNvPr>
          <p:cNvPicPr>
            <a:picLocks noChangeAspect="1"/>
          </p:cNvPicPr>
          <p:nvPr/>
        </p:nvPicPr>
        <p:blipFill>
          <a:blip r:embed="rId4"/>
          <a:stretch>
            <a:fillRect/>
          </a:stretch>
        </p:blipFill>
        <p:spPr>
          <a:xfrm>
            <a:off x="2325357" y="823569"/>
            <a:ext cx="5573486" cy="1024048"/>
          </a:xfrm>
          <a:prstGeom prst="rect">
            <a:avLst/>
          </a:prstGeom>
        </p:spPr>
      </p:pic>
      <p:pic>
        <p:nvPicPr>
          <p:cNvPr id="8" name="Picture 7" descr="A drawing of a person holding their hands up&#10;&#10;Description automatically generated">
            <a:extLst>
              <a:ext uri="{FF2B5EF4-FFF2-40B4-BE49-F238E27FC236}">
                <a16:creationId xmlns:a16="http://schemas.microsoft.com/office/drawing/2014/main" id="{7F415F50-C744-2046-21C4-453CBCC7319E}"/>
              </a:ext>
            </a:extLst>
          </p:cNvPr>
          <p:cNvPicPr>
            <a:picLocks noChangeAspect="1"/>
          </p:cNvPicPr>
          <p:nvPr/>
        </p:nvPicPr>
        <p:blipFill>
          <a:blip r:embed="rId5"/>
          <a:stretch>
            <a:fillRect/>
          </a:stretch>
        </p:blipFill>
        <p:spPr>
          <a:xfrm>
            <a:off x="7341865" y="2363875"/>
            <a:ext cx="4341149" cy="3256503"/>
          </a:xfrm>
          <a:prstGeom prst="rect">
            <a:avLst/>
          </a:prstGeom>
        </p:spPr>
      </p:pic>
    </p:spTree>
    <p:extLst>
      <p:ext uri="{BB962C8B-B14F-4D97-AF65-F5344CB8AC3E}">
        <p14:creationId xmlns:p14="http://schemas.microsoft.com/office/powerpoint/2010/main" val="2024023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rawing of a person running&#10;&#10;Description automatically generated">
            <a:extLst>
              <a:ext uri="{FF2B5EF4-FFF2-40B4-BE49-F238E27FC236}">
                <a16:creationId xmlns:a16="http://schemas.microsoft.com/office/drawing/2014/main" id="{C66DEF68-6F9F-4063-34E6-DD09C66B8E16}"/>
              </a:ext>
            </a:extLst>
          </p:cNvPr>
          <p:cNvPicPr>
            <a:picLocks noChangeAspect="1"/>
          </p:cNvPicPr>
          <p:nvPr/>
        </p:nvPicPr>
        <p:blipFill>
          <a:blip r:embed="rId2"/>
          <a:stretch>
            <a:fillRect/>
          </a:stretch>
        </p:blipFill>
        <p:spPr>
          <a:xfrm>
            <a:off x="936041" y="1622809"/>
            <a:ext cx="5488336" cy="4114800"/>
          </a:xfrm>
          <a:prstGeom prst="rect">
            <a:avLst/>
          </a:prstGeom>
        </p:spPr>
      </p:pic>
      <p:pic>
        <p:nvPicPr>
          <p:cNvPr id="6" name="Picture 5" descr="A drawing of a person in space suit&#10;&#10;Description automatically generated">
            <a:extLst>
              <a:ext uri="{FF2B5EF4-FFF2-40B4-BE49-F238E27FC236}">
                <a16:creationId xmlns:a16="http://schemas.microsoft.com/office/drawing/2014/main" id="{B918AC05-5096-DC91-22EB-6A6801C638E9}"/>
              </a:ext>
            </a:extLst>
          </p:cNvPr>
          <p:cNvPicPr>
            <a:picLocks noChangeAspect="1"/>
          </p:cNvPicPr>
          <p:nvPr/>
        </p:nvPicPr>
        <p:blipFill>
          <a:blip r:embed="rId3"/>
          <a:stretch>
            <a:fillRect/>
          </a:stretch>
        </p:blipFill>
        <p:spPr>
          <a:xfrm>
            <a:off x="5604337" y="1936820"/>
            <a:ext cx="5894456" cy="4416250"/>
          </a:xfrm>
          <a:prstGeom prst="rect">
            <a:avLst/>
          </a:prstGeom>
        </p:spPr>
      </p:pic>
      <p:pic>
        <p:nvPicPr>
          <p:cNvPr id="4" name="Picture 3" descr="A white background with black text&#10;&#10;Description automatically generated">
            <a:extLst>
              <a:ext uri="{FF2B5EF4-FFF2-40B4-BE49-F238E27FC236}">
                <a16:creationId xmlns:a16="http://schemas.microsoft.com/office/drawing/2014/main" id="{40635902-FEAD-F8B7-9B4D-B1EE3F4C21D0}"/>
              </a:ext>
            </a:extLst>
          </p:cNvPr>
          <p:cNvPicPr>
            <a:picLocks noChangeAspect="1"/>
          </p:cNvPicPr>
          <p:nvPr/>
        </p:nvPicPr>
        <p:blipFill>
          <a:blip r:embed="rId4"/>
          <a:stretch>
            <a:fillRect/>
          </a:stretch>
        </p:blipFill>
        <p:spPr>
          <a:xfrm>
            <a:off x="2446774" y="1255166"/>
            <a:ext cx="6101024" cy="763756"/>
          </a:xfrm>
          <a:prstGeom prst="rect">
            <a:avLst/>
          </a:prstGeom>
        </p:spPr>
      </p:pic>
    </p:spTree>
    <p:extLst>
      <p:ext uri="{BB962C8B-B14F-4D97-AF65-F5344CB8AC3E}">
        <p14:creationId xmlns:p14="http://schemas.microsoft.com/office/powerpoint/2010/main" val="3149777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text on a white background&#10;&#10;Description automatically generated">
            <a:extLst>
              <a:ext uri="{FF2B5EF4-FFF2-40B4-BE49-F238E27FC236}">
                <a16:creationId xmlns:a16="http://schemas.microsoft.com/office/drawing/2014/main" id="{D3F13299-3A95-2B83-B58B-28E15D1763F1}"/>
              </a:ext>
            </a:extLst>
          </p:cNvPr>
          <p:cNvPicPr>
            <a:picLocks noChangeAspect="1"/>
          </p:cNvPicPr>
          <p:nvPr/>
        </p:nvPicPr>
        <p:blipFill>
          <a:blip r:embed="rId2"/>
          <a:stretch>
            <a:fillRect/>
          </a:stretch>
        </p:blipFill>
        <p:spPr>
          <a:xfrm>
            <a:off x="692499" y="662057"/>
            <a:ext cx="5339024" cy="748357"/>
          </a:xfrm>
          <a:prstGeom prst="rect">
            <a:avLst/>
          </a:prstGeom>
        </p:spPr>
      </p:pic>
      <p:pic>
        <p:nvPicPr>
          <p:cNvPr id="5" name="Picture 4" descr="A white background with black text&#10;&#10;Description automatically generated">
            <a:extLst>
              <a:ext uri="{FF2B5EF4-FFF2-40B4-BE49-F238E27FC236}">
                <a16:creationId xmlns:a16="http://schemas.microsoft.com/office/drawing/2014/main" id="{825C9079-3D18-35F2-69EA-227430624A54}"/>
              </a:ext>
            </a:extLst>
          </p:cNvPr>
          <p:cNvPicPr>
            <a:picLocks noChangeAspect="1"/>
          </p:cNvPicPr>
          <p:nvPr/>
        </p:nvPicPr>
        <p:blipFill>
          <a:blip r:embed="rId3"/>
          <a:stretch>
            <a:fillRect/>
          </a:stretch>
        </p:blipFill>
        <p:spPr>
          <a:xfrm>
            <a:off x="5549202" y="1716293"/>
            <a:ext cx="5339024" cy="1859546"/>
          </a:xfrm>
          <a:prstGeom prst="rect">
            <a:avLst/>
          </a:prstGeom>
        </p:spPr>
      </p:pic>
      <p:pic>
        <p:nvPicPr>
          <p:cNvPr id="6" name="Picture 5" descr="A drawing of a person&#10;&#10;Description automatically generated">
            <a:extLst>
              <a:ext uri="{FF2B5EF4-FFF2-40B4-BE49-F238E27FC236}">
                <a16:creationId xmlns:a16="http://schemas.microsoft.com/office/drawing/2014/main" id="{0B19BD48-CA4B-4431-9BE4-C104A1760730}"/>
              </a:ext>
            </a:extLst>
          </p:cNvPr>
          <p:cNvPicPr>
            <a:picLocks noChangeAspect="1"/>
          </p:cNvPicPr>
          <p:nvPr/>
        </p:nvPicPr>
        <p:blipFill>
          <a:blip r:embed="rId4"/>
          <a:stretch>
            <a:fillRect/>
          </a:stretch>
        </p:blipFill>
        <p:spPr>
          <a:xfrm>
            <a:off x="111238" y="1413468"/>
            <a:ext cx="3348875" cy="2511251"/>
          </a:xfrm>
          <a:prstGeom prst="rect">
            <a:avLst/>
          </a:prstGeom>
        </p:spPr>
      </p:pic>
      <p:pic>
        <p:nvPicPr>
          <p:cNvPr id="7" name="Picture 6" descr="A drawing of a person walking on a cloud&#10;&#10;Description automatically generated">
            <a:extLst>
              <a:ext uri="{FF2B5EF4-FFF2-40B4-BE49-F238E27FC236}">
                <a16:creationId xmlns:a16="http://schemas.microsoft.com/office/drawing/2014/main" id="{CF3F7759-86F8-52ED-89F9-EB2F2BDD4B93}"/>
              </a:ext>
            </a:extLst>
          </p:cNvPr>
          <p:cNvPicPr>
            <a:picLocks noChangeAspect="1"/>
          </p:cNvPicPr>
          <p:nvPr/>
        </p:nvPicPr>
        <p:blipFill>
          <a:blip r:embed="rId5"/>
          <a:stretch>
            <a:fillRect/>
          </a:stretch>
        </p:blipFill>
        <p:spPr>
          <a:xfrm>
            <a:off x="3272282" y="1413468"/>
            <a:ext cx="2281238" cy="1719943"/>
          </a:xfrm>
          <a:prstGeom prst="rect">
            <a:avLst/>
          </a:prstGeom>
        </p:spPr>
      </p:pic>
      <p:pic>
        <p:nvPicPr>
          <p:cNvPr id="8" name="Picture 7" descr="A drawing of a person with question marks&#10;&#10;Description automatically generated">
            <a:extLst>
              <a:ext uri="{FF2B5EF4-FFF2-40B4-BE49-F238E27FC236}">
                <a16:creationId xmlns:a16="http://schemas.microsoft.com/office/drawing/2014/main" id="{51ED9139-6DB5-1074-A1B9-75FF0CBB9947}"/>
              </a:ext>
            </a:extLst>
          </p:cNvPr>
          <p:cNvPicPr>
            <a:picLocks noChangeAspect="1"/>
          </p:cNvPicPr>
          <p:nvPr/>
        </p:nvPicPr>
        <p:blipFill>
          <a:blip r:embed="rId6"/>
          <a:stretch>
            <a:fillRect/>
          </a:stretch>
        </p:blipFill>
        <p:spPr>
          <a:xfrm>
            <a:off x="3904491" y="3351962"/>
            <a:ext cx="3754996" cy="2816889"/>
          </a:xfrm>
          <a:prstGeom prst="rect">
            <a:avLst/>
          </a:prstGeom>
        </p:spPr>
      </p:pic>
      <p:pic>
        <p:nvPicPr>
          <p:cNvPr id="9" name="Picture 8" descr="A cartoon of a person in a uniform&#10;&#10;Description automatically generated">
            <a:extLst>
              <a:ext uri="{FF2B5EF4-FFF2-40B4-BE49-F238E27FC236}">
                <a16:creationId xmlns:a16="http://schemas.microsoft.com/office/drawing/2014/main" id="{DDE6FC25-6CF8-1868-7B13-A23FCABF8148}"/>
              </a:ext>
            </a:extLst>
          </p:cNvPr>
          <p:cNvPicPr>
            <a:picLocks noChangeAspect="1"/>
          </p:cNvPicPr>
          <p:nvPr/>
        </p:nvPicPr>
        <p:blipFill>
          <a:blip r:embed="rId7"/>
          <a:stretch>
            <a:fillRect/>
          </a:stretch>
        </p:blipFill>
        <p:spPr>
          <a:xfrm>
            <a:off x="7538645" y="3297534"/>
            <a:ext cx="3704753" cy="2783394"/>
          </a:xfrm>
          <a:prstGeom prst="rect">
            <a:avLst/>
          </a:prstGeom>
        </p:spPr>
      </p:pic>
    </p:spTree>
    <p:extLst>
      <p:ext uri="{BB962C8B-B14F-4D97-AF65-F5344CB8AC3E}">
        <p14:creationId xmlns:p14="http://schemas.microsoft.com/office/powerpoint/2010/main" val="2911325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C5B3F-AA16-0168-2FE2-A4CCE49A272E}"/>
              </a:ext>
            </a:extLst>
          </p:cNvPr>
          <p:cNvSpPr>
            <a:spLocks noGrp="1"/>
          </p:cNvSpPr>
          <p:nvPr>
            <p:ph type="title"/>
          </p:nvPr>
        </p:nvSpPr>
        <p:spPr/>
        <p:txBody>
          <a:bodyPr/>
          <a:lstStyle/>
          <a:p>
            <a:r>
              <a:rPr lang="en-US" dirty="0"/>
              <a:t>The Story</a:t>
            </a:r>
          </a:p>
        </p:txBody>
      </p:sp>
      <p:sp>
        <p:nvSpPr>
          <p:cNvPr id="3" name="Content Placeholder 2">
            <a:extLst>
              <a:ext uri="{FF2B5EF4-FFF2-40B4-BE49-F238E27FC236}">
                <a16:creationId xmlns:a16="http://schemas.microsoft.com/office/drawing/2014/main" id="{27521CD0-65C1-3B9D-B2DF-55FCDEB3A034}"/>
              </a:ext>
            </a:extLst>
          </p:cNvPr>
          <p:cNvSpPr>
            <a:spLocks noGrp="1"/>
          </p:cNvSpPr>
          <p:nvPr>
            <p:ph idx="1"/>
          </p:nvPr>
        </p:nvSpPr>
        <p:spPr/>
        <p:txBody>
          <a:bodyPr vert="horz" lIns="91440" tIns="45720" rIns="91440" bIns="45720" rtlCol="0" anchor="t">
            <a:normAutofit/>
          </a:bodyPr>
          <a:lstStyle/>
          <a:p>
            <a:r>
              <a:rPr lang="en-US" dirty="0"/>
              <a:t>To get a better sense of the timing I put the storyboards together into an animatic</a:t>
            </a:r>
          </a:p>
          <a:p>
            <a:r>
              <a:rPr lang="en-US" dirty="0">
                <a:ea typeface="+mn-lt"/>
                <a:cs typeface="+mn-lt"/>
              </a:rPr>
              <a:t>https://youtu.be/NndM7lK-1gs</a:t>
            </a:r>
            <a:endParaRPr lang="en-US" dirty="0"/>
          </a:p>
        </p:txBody>
      </p:sp>
    </p:spTree>
    <p:extLst>
      <p:ext uri="{BB962C8B-B14F-4D97-AF65-F5344CB8AC3E}">
        <p14:creationId xmlns:p14="http://schemas.microsoft.com/office/powerpoint/2010/main" val="3531234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Lighthouse (2019) - Backdrops — The Movie Database (TMDB)">
            <a:extLst>
              <a:ext uri="{FF2B5EF4-FFF2-40B4-BE49-F238E27FC236}">
                <a16:creationId xmlns:a16="http://schemas.microsoft.com/office/drawing/2014/main" id="{E3CD50D5-ACBF-2BD4-5F98-A2240582D975}"/>
              </a:ext>
            </a:extLst>
          </p:cNvPr>
          <p:cNvPicPr>
            <a:picLocks noChangeAspect="1"/>
          </p:cNvPicPr>
          <p:nvPr/>
        </p:nvPicPr>
        <p:blipFill rotWithShape="1">
          <a:blip r:embed="rId2">
            <a:alphaModFix/>
          </a:blip>
          <a:srcRect/>
          <a:stretch/>
        </p:blipFill>
        <p:spPr>
          <a:xfrm>
            <a:off x="1" y="10"/>
            <a:ext cx="12191998" cy="6857990"/>
          </a:xfrm>
          <a:prstGeom prst="rect">
            <a:avLst/>
          </a:prstGeom>
          <a:noFill/>
        </p:spPr>
      </p:pic>
      <p:sp>
        <p:nvSpPr>
          <p:cNvPr id="2" name="Title 1">
            <a:extLst>
              <a:ext uri="{FF2B5EF4-FFF2-40B4-BE49-F238E27FC236}">
                <a16:creationId xmlns:a16="http://schemas.microsoft.com/office/drawing/2014/main" id="{D33BD7D3-719F-2490-DFB7-6BA6631BD864}"/>
              </a:ext>
            </a:extLst>
          </p:cNvPr>
          <p:cNvSpPr>
            <a:spLocks noGrp="1"/>
          </p:cNvSpPr>
          <p:nvPr>
            <p:ph type="ctrTitle"/>
          </p:nvPr>
        </p:nvSpPr>
        <p:spPr>
          <a:xfrm>
            <a:off x="6537277" y="2398143"/>
            <a:ext cx="4954137" cy="2116348"/>
          </a:xfrm>
        </p:spPr>
        <p:txBody>
          <a:bodyPr anchor="b">
            <a:normAutofit/>
          </a:bodyPr>
          <a:lstStyle/>
          <a:p>
            <a:pPr algn="r"/>
            <a:r>
              <a:rPr lang="en-US">
                <a:solidFill>
                  <a:srgbClr val="FFFFFF"/>
                </a:solidFill>
              </a:rPr>
              <a:t>The inspirations</a:t>
            </a:r>
          </a:p>
        </p:txBody>
      </p:sp>
      <p:sp>
        <p:nvSpPr>
          <p:cNvPr id="20"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6537276" y="4514492"/>
            <a:ext cx="4838133" cy="719424"/>
          </a:xfrm>
          <a:noFill/>
        </p:spPr>
        <p:txBody>
          <a:bodyPr tIns="91440" bIns="91440" anchor="t"/>
          <a:lstStyle/>
          <a:p>
            <a:pPr algn="r"/>
            <a:endParaRPr lang="en-US" dirty="0">
              <a:solidFill>
                <a:srgbClr val="FFFFFF"/>
              </a:solidFill>
              <a:effectLst>
                <a:outerShdw blurRad="38100" dist="38100" dir="2700000" algn="tl">
                  <a:srgbClr val="000000">
                    <a:alpha val="43137"/>
                  </a:srgbClr>
                </a:outerShdw>
              </a:effectLst>
            </a:endParaRPr>
          </a:p>
        </p:txBody>
      </p:sp>
      <p:sp>
        <p:nvSpPr>
          <p:cNvPr id="11" name="Date Placeholder 12">
            <a:extLst>
              <a:ext uri="{FF2B5EF4-FFF2-40B4-BE49-F238E27FC236}">
                <a16:creationId xmlns:a16="http://schemas.microsoft.com/office/drawing/2014/main" id="{45F8506F-723E-2FBC-A83C-170B99FE17A1}"/>
              </a:ext>
            </a:extLst>
          </p:cNvPr>
          <p:cNvSpPr>
            <a:spLocks noGrp="1"/>
          </p:cNvSpPr>
          <p:nvPr>
            <p:ph type="dt" sz="half" idx="10"/>
          </p:nvPr>
        </p:nvSpPr>
        <p:spPr>
          <a:xfrm>
            <a:off x="847726" y="6199188"/>
            <a:ext cx="2743200" cy="365125"/>
          </a:xfrm>
        </p:spPr>
        <p:txBody>
          <a:bodyPr>
            <a:normAutofit/>
          </a:bodyPr>
          <a:lstStyle/>
          <a:p>
            <a:pPr>
              <a:spcAft>
                <a:spcPts val="600"/>
              </a:spcAft>
            </a:pPr>
            <a:fld id="{5EF2EEC2-E768-4112-B25B-554F67F8CF5E}"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3" name="Footer Placeholder 13">
            <a:extLst>
              <a:ext uri="{FF2B5EF4-FFF2-40B4-BE49-F238E27FC236}">
                <a16:creationId xmlns:a16="http://schemas.microsoft.com/office/drawing/2014/main" id="{E573BBF6-53A5-C524-AF75-E2281BF383F3}"/>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4">
            <a:extLst>
              <a:ext uri="{FF2B5EF4-FFF2-40B4-BE49-F238E27FC236}">
                <a16:creationId xmlns:a16="http://schemas.microsoft.com/office/drawing/2014/main" id="{E3FE2554-CB6E-D4EE-1669-7B8F88467A22}"/>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14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66876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D9C01-6C13-EDF0-CE78-A0B561186D98}"/>
              </a:ext>
            </a:extLst>
          </p:cNvPr>
          <p:cNvSpPr>
            <a:spLocks noGrp="1"/>
          </p:cNvSpPr>
          <p:nvPr>
            <p:ph type="title"/>
          </p:nvPr>
        </p:nvSpPr>
        <p:spPr>
          <a:xfrm>
            <a:off x="952500" y="952500"/>
            <a:ext cx="4344237" cy="1796757"/>
          </a:xfrm>
        </p:spPr>
        <p:txBody>
          <a:bodyPr>
            <a:normAutofit/>
          </a:bodyPr>
          <a:lstStyle/>
          <a:p>
            <a:r>
              <a:rPr lang="en-US" dirty="0"/>
              <a:t>The Lighthouse</a:t>
            </a:r>
          </a:p>
        </p:txBody>
      </p:sp>
      <p:sp>
        <p:nvSpPr>
          <p:cNvPr id="3" name="Content Placeholder 2">
            <a:extLst>
              <a:ext uri="{FF2B5EF4-FFF2-40B4-BE49-F238E27FC236}">
                <a16:creationId xmlns:a16="http://schemas.microsoft.com/office/drawing/2014/main" id="{FFF5DA66-A1F8-A380-65EC-5C7184DE227B}"/>
              </a:ext>
            </a:extLst>
          </p:cNvPr>
          <p:cNvSpPr>
            <a:spLocks noGrp="1"/>
          </p:cNvSpPr>
          <p:nvPr>
            <p:ph idx="1"/>
          </p:nvPr>
        </p:nvSpPr>
        <p:spPr>
          <a:xfrm>
            <a:off x="952500" y="2886892"/>
            <a:ext cx="4210593" cy="3018608"/>
          </a:xfrm>
        </p:spPr>
        <p:txBody>
          <a:bodyPr vert="horz" lIns="91440" tIns="45720" rIns="91440" bIns="45720" rtlCol="0" anchor="t">
            <a:normAutofit/>
          </a:bodyPr>
          <a:lstStyle/>
          <a:p>
            <a:pPr>
              <a:lnSpc>
                <a:spcPct val="110000"/>
              </a:lnSpc>
            </a:pPr>
            <a:r>
              <a:rPr lang="en-GB" dirty="0"/>
              <a:t>The lighthouse is a 2019 horror film directed by Robert Eggers that was released by A24, a company well known for supporting obscure indie movies. </a:t>
            </a:r>
            <a:endParaRPr lang="en-US"/>
          </a:p>
          <a:p>
            <a:pPr>
              <a:lnSpc>
                <a:spcPct val="110000"/>
              </a:lnSpc>
            </a:pPr>
            <a:r>
              <a:rPr lang="en-GB" dirty="0"/>
              <a:t>It gained notoriety for its cinematography and style as it was shot in black and white in 4:3 aspect ratio.</a:t>
            </a:r>
            <a:endParaRPr lang="en-US"/>
          </a:p>
        </p:txBody>
      </p:sp>
      <p:pic>
        <p:nvPicPr>
          <p:cNvPr id="4" name="Picture 3" descr="The Lighthouse Cinematography: Robert Eggers and Jarin Blaschke – IndieWire">
            <a:extLst>
              <a:ext uri="{FF2B5EF4-FFF2-40B4-BE49-F238E27FC236}">
                <a16:creationId xmlns:a16="http://schemas.microsoft.com/office/drawing/2014/main" id="{2889AF2E-427B-F9D6-3F03-03227A881695}"/>
              </a:ext>
            </a:extLst>
          </p:cNvPr>
          <p:cNvPicPr>
            <a:picLocks noChangeAspect="1"/>
          </p:cNvPicPr>
          <p:nvPr/>
        </p:nvPicPr>
        <p:blipFill rotWithShape="1">
          <a:blip r:embed="rId2"/>
          <a:srcRect t="3228"/>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15</a:t>
            </a:fld>
            <a:endParaRPr lang="en-US"/>
          </a:p>
        </p:txBody>
      </p:sp>
    </p:spTree>
    <p:extLst>
      <p:ext uri="{BB962C8B-B14F-4D97-AF65-F5344CB8AC3E}">
        <p14:creationId xmlns:p14="http://schemas.microsoft.com/office/powerpoint/2010/main" val="2666176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1E08C-E0A0-C036-BA78-77DC64B456AA}"/>
              </a:ext>
            </a:extLst>
          </p:cNvPr>
          <p:cNvSpPr>
            <a:spLocks noGrp="1"/>
          </p:cNvSpPr>
          <p:nvPr>
            <p:ph type="title"/>
          </p:nvPr>
        </p:nvSpPr>
        <p:spPr>
          <a:xfrm>
            <a:off x="952499" y="1456509"/>
            <a:ext cx="5423770" cy="1436914"/>
          </a:xfrm>
        </p:spPr>
        <p:txBody>
          <a:bodyPr>
            <a:normAutofit/>
          </a:bodyPr>
          <a:lstStyle/>
          <a:p>
            <a:r>
              <a:rPr lang="en-US" dirty="0"/>
              <a:t>The Lighthouse</a:t>
            </a:r>
          </a:p>
        </p:txBody>
      </p:sp>
      <p:sp>
        <p:nvSpPr>
          <p:cNvPr id="3" name="Content Placeholder 2">
            <a:extLst>
              <a:ext uri="{FF2B5EF4-FFF2-40B4-BE49-F238E27FC236}">
                <a16:creationId xmlns:a16="http://schemas.microsoft.com/office/drawing/2014/main" id="{B95FF158-F278-C6AE-669F-B7183D58FB00}"/>
              </a:ext>
            </a:extLst>
          </p:cNvPr>
          <p:cNvSpPr>
            <a:spLocks noGrp="1"/>
          </p:cNvSpPr>
          <p:nvPr>
            <p:ph idx="1"/>
          </p:nvPr>
        </p:nvSpPr>
        <p:spPr>
          <a:xfrm>
            <a:off x="1750423" y="3102429"/>
            <a:ext cx="4625846" cy="2420792"/>
          </a:xfrm>
        </p:spPr>
        <p:txBody>
          <a:bodyPr vert="horz" lIns="91440" tIns="45720" rIns="91440" bIns="45720" rtlCol="0">
            <a:normAutofit/>
          </a:bodyPr>
          <a:lstStyle/>
          <a:p>
            <a:pPr>
              <a:lnSpc>
                <a:spcPct val="110000"/>
              </a:lnSpc>
            </a:pPr>
            <a:r>
              <a:rPr lang="en-GB" sz="1100"/>
              <a:t>The colour and aspect ratio are highly effective, transporting the viewers to the times the movie is set in, the 1890s. The style is reminiscent of early cinema where 4:3 was the standard for movies of the time.</a:t>
            </a:r>
            <a:endParaRPr lang="en-US" sz="1100"/>
          </a:p>
          <a:p>
            <a:pPr>
              <a:lnSpc>
                <a:spcPct val="110000"/>
              </a:lnSpc>
            </a:pPr>
            <a:r>
              <a:rPr lang="en-GB" sz="1100"/>
              <a:t>This was very intentional by the filmmakers as they wanted the audience to feel completely transported into the world of the two protagonists.</a:t>
            </a:r>
          </a:p>
          <a:p>
            <a:pPr>
              <a:lnSpc>
                <a:spcPct val="110000"/>
              </a:lnSpc>
            </a:pPr>
            <a:r>
              <a:rPr lang="en-GB" sz="1100"/>
              <a:t>The cinematographer, Jarin Blaschke, said that another reason they opted for the “box” aspect ratio was to make the movie feel more claustrophobic and the characters more isolated. </a:t>
            </a:r>
          </a:p>
        </p:txBody>
      </p:sp>
      <p:pic>
        <p:nvPicPr>
          <p:cNvPr id="4" name="Picture 3" descr="The Lighthouse: A Review">
            <a:extLst>
              <a:ext uri="{FF2B5EF4-FFF2-40B4-BE49-F238E27FC236}">
                <a16:creationId xmlns:a16="http://schemas.microsoft.com/office/drawing/2014/main" id="{CA5DDD2C-66D8-40FB-E6B2-B845F231AB63}"/>
              </a:ext>
            </a:extLst>
          </p:cNvPr>
          <p:cNvPicPr>
            <a:picLocks noChangeAspect="1"/>
          </p:cNvPicPr>
          <p:nvPr/>
        </p:nvPicPr>
        <p:blipFill rotWithShape="1">
          <a:blip r:embed="rId2"/>
          <a:srcRect r="2" b="42"/>
          <a:stretch/>
        </p:blipFill>
        <p:spPr>
          <a:xfrm>
            <a:off x="7164547" y="1554865"/>
            <a:ext cx="2790750" cy="1743526"/>
          </a:xfrm>
          <a:prstGeom prst="rect">
            <a:avLst/>
          </a:prstGeom>
          <a:noFill/>
        </p:spPr>
      </p:pic>
      <p:pic>
        <p:nvPicPr>
          <p:cNvPr id="5" name="Picture 4" descr="Lighthouse – MONONODES">
            <a:extLst>
              <a:ext uri="{FF2B5EF4-FFF2-40B4-BE49-F238E27FC236}">
                <a16:creationId xmlns:a16="http://schemas.microsoft.com/office/drawing/2014/main" id="{B6775404-A3D6-4794-4054-E2B87BC60163}"/>
              </a:ext>
            </a:extLst>
          </p:cNvPr>
          <p:cNvPicPr>
            <a:picLocks noChangeAspect="1"/>
          </p:cNvPicPr>
          <p:nvPr/>
        </p:nvPicPr>
        <p:blipFill rotWithShape="1">
          <a:blip r:embed="rId3"/>
          <a:srcRect r="2" b="24956"/>
          <a:stretch/>
        </p:blipFill>
        <p:spPr>
          <a:xfrm>
            <a:off x="8323199" y="3537142"/>
            <a:ext cx="2790750" cy="1743525"/>
          </a:xfrm>
          <a:prstGeom prst="rect">
            <a:avLst/>
          </a:prstGeom>
          <a:noFill/>
        </p:spPr>
      </p:pic>
      <p:sp>
        <p:nvSpPr>
          <p:cNvPr id="10"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B0D2949E-464B-4686-A28B-F1C285901A39}" type="datetime1">
              <a:rPr lang="en-US" smtClean="0"/>
              <a:pPr>
                <a:spcAft>
                  <a:spcPts val="600"/>
                </a:spcAft>
              </a:pPr>
              <a:t>11/1/2023</a:t>
            </a:fld>
            <a:endParaRPr lang="en-US"/>
          </a:p>
        </p:txBody>
      </p:sp>
      <p:sp>
        <p:nvSpPr>
          <p:cNvPr id="1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4"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16</a:t>
            </a:fld>
            <a:endParaRPr lang="en-US"/>
          </a:p>
        </p:txBody>
      </p:sp>
    </p:spTree>
    <p:extLst>
      <p:ext uri="{BB962C8B-B14F-4D97-AF65-F5344CB8AC3E}">
        <p14:creationId xmlns:p14="http://schemas.microsoft.com/office/powerpoint/2010/main" val="3175102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7A1EB-A962-8EE3-02D0-52A957CD954E}"/>
              </a:ext>
            </a:extLst>
          </p:cNvPr>
          <p:cNvSpPr>
            <a:spLocks noGrp="1"/>
          </p:cNvSpPr>
          <p:nvPr>
            <p:ph type="title"/>
          </p:nvPr>
        </p:nvSpPr>
        <p:spPr>
          <a:xfrm>
            <a:off x="952499" y="952500"/>
            <a:ext cx="5423771" cy="1796758"/>
          </a:xfrm>
        </p:spPr>
        <p:txBody>
          <a:bodyPr>
            <a:normAutofit/>
          </a:bodyPr>
          <a:lstStyle/>
          <a:p>
            <a:r>
              <a:rPr lang="en-US" dirty="0"/>
              <a:t>The Lighthouse</a:t>
            </a:r>
          </a:p>
        </p:txBody>
      </p:sp>
      <p:sp>
        <p:nvSpPr>
          <p:cNvPr id="3" name="Content Placeholder 2">
            <a:extLst>
              <a:ext uri="{FF2B5EF4-FFF2-40B4-BE49-F238E27FC236}">
                <a16:creationId xmlns:a16="http://schemas.microsoft.com/office/drawing/2014/main" id="{93AA4BBA-9343-B68C-94D4-F209555E43F3}"/>
              </a:ext>
            </a:extLst>
          </p:cNvPr>
          <p:cNvSpPr>
            <a:spLocks noGrp="1"/>
          </p:cNvSpPr>
          <p:nvPr>
            <p:ph idx="1"/>
          </p:nvPr>
        </p:nvSpPr>
        <p:spPr>
          <a:xfrm>
            <a:off x="952500" y="2896119"/>
            <a:ext cx="5423769" cy="3009381"/>
          </a:xfrm>
        </p:spPr>
        <p:txBody>
          <a:bodyPr vert="horz" lIns="91440" tIns="45720" rIns="91440" bIns="45720" rtlCol="0" anchor="t">
            <a:normAutofit fontScale="92500" lnSpcReduction="10000"/>
          </a:bodyPr>
          <a:lstStyle/>
          <a:p>
            <a:pPr>
              <a:lnSpc>
                <a:spcPct val="110000"/>
              </a:lnSpc>
            </a:pPr>
            <a:r>
              <a:rPr lang="en-GB" sz="1500" dirty="0"/>
              <a:t>Many filmmakers would have altered the footage digitally to make it black and white but not Robert and Jarin. They elected to use specialised black and white 35mm film.</a:t>
            </a:r>
            <a:endParaRPr lang="en-US" sz="1500"/>
          </a:p>
          <a:p>
            <a:pPr>
              <a:lnSpc>
                <a:spcPct val="110000"/>
              </a:lnSpc>
            </a:pPr>
            <a:r>
              <a:rPr lang="en-GB" sz="1500" dirty="0"/>
              <a:t>Black and white film is much less sensitive than colour film, meaning that more light is needed for lighting a scene.  With Jarin describing it as “Blinding at times.”   </a:t>
            </a:r>
            <a:endParaRPr lang="en-US" sz="1500" dirty="0"/>
          </a:p>
          <a:p>
            <a:pPr>
              <a:lnSpc>
                <a:spcPct val="110000"/>
              </a:lnSpc>
            </a:pPr>
            <a:r>
              <a:rPr lang="en-GB" sz="1500" dirty="0"/>
              <a:t>Also stating they had to use 500- to 800-watt halogen bulbs in the lanterns that would flicker and were only a few feet from an actor’s face.</a:t>
            </a:r>
            <a:endParaRPr lang="en-GB" sz="1500"/>
          </a:p>
          <a:p>
            <a:pPr>
              <a:lnSpc>
                <a:spcPct val="110000"/>
              </a:lnSpc>
            </a:pPr>
            <a:r>
              <a:rPr lang="en-GB" sz="1500" dirty="0"/>
              <a:t>The sound design is also incredible, where it's just dirty enough to seem old but remains clear and concise to the audience.</a:t>
            </a:r>
            <a:endParaRPr lang="en-GB" sz="1500"/>
          </a:p>
          <a:p>
            <a:pPr marL="0" indent="0">
              <a:lnSpc>
                <a:spcPct val="110000"/>
              </a:lnSpc>
              <a:buNone/>
            </a:pPr>
            <a:endParaRPr lang="en-GB" sz="1500"/>
          </a:p>
          <a:p>
            <a:pPr>
              <a:lnSpc>
                <a:spcPct val="110000"/>
              </a:lnSpc>
            </a:pPr>
            <a:endParaRPr lang="en-US" sz="1500"/>
          </a:p>
        </p:txBody>
      </p:sp>
      <p:pic>
        <p:nvPicPr>
          <p:cNvPr id="6" name="Picture 5" descr="The Lighthouse Cinematography: Robert Eggers and Jarin Blaschke – IndieWire">
            <a:extLst>
              <a:ext uri="{FF2B5EF4-FFF2-40B4-BE49-F238E27FC236}">
                <a16:creationId xmlns:a16="http://schemas.microsoft.com/office/drawing/2014/main" id="{8E68AC60-1EBB-BE26-9529-7C8F38DF068D}"/>
              </a:ext>
            </a:extLst>
          </p:cNvPr>
          <p:cNvPicPr>
            <a:picLocks noChangeAspect="1"/>
          </p:cNvPicPr>
          <p:nvPr/>
        </p:nvPicPr>
        <p:blipFill rotWithShape="1">
          <a:blip r:embed="rId2"/>
          <a:srcRect t="33912" r="4" b="4"/>
          <a:stretch/>
        </p:blipFill>
        <p:spPr>
          <a:xfrm>
            <a:off x="7585586" y="1703081"/>
            <a:ext cx="2909071" cy="1605283"/>
          </a:xfrm>
          <a:prstGeom prst="rect">
            <a:avLst/>
          </a:prstGeom>
          <a:noFill/>
        </p:spPr>
      </p:pic>
      <p:pic>
        <p:nvPicPr>
          <p:cNvPr id="4" name="Picture 3" descr="A person holding up an object&#10;&#10;Description automatically generated">
            <a:extLst>
              <a:ext uri="{FF2B5EF4-FFF2-40B4-BE49-F238E27FC236}">
                <a16:creationId xmlns:a16="http://schemas.microsoft.com/office/drawing/2014/main" id="{5E7BDE53-2912-EC41-0645-9BBEE4F5ADA4}"/>
              </a:ext>
            </a:extLst>
          </p:cNvPr>
          <p:cNvPicPr>
            <a:picLocks noChangeAspect="1"/>
          </p:cNvPicPr>
          <p:nvPr/>
        </p:nvPicPr>
        <p:blipFill rotWithShape="1">
          <a:blip r:embed="rId3"/>
          <a:srcRect r="4" b="17334"/>
          <a:stretch/>
        </p:blipFill>
        <p:spPr>
          <a:xfrm>
            <a:off x="7582974" y="3549695"/>
            <a:ext cx="2909070" cy="1605283"/>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228EC2C5-9872-462C-8F4F-DB498842F2D3}"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17</a:t>
            </a:fld>
            <a:endParaRPr lang="en-US"/>
          </a:p>
        </p:txBody>
      </p:sp>
    </p:spTree>
    <p:extLst>
      <p:ext uri="{BB962C8B-B14F-4D97-AF65-F5344CB8AC3E}">
        <p14:creationId xmlns:p14="http://schemas.microsoft.com/office/powerpoint/2010/main" val="1672592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0302E-A2FE-663D-E55B-FF589503B436}"/>
              </a:ext>
            </a:extLst>
          </p:cNvPr>
          <p:cNvSpPr>
            <a:spLocks noGrp="1"/>
          </p:cNvSpPr>
          <p:nvPr>
            <p:ph type="title"/>
          </p:nvPr>
        </p:nvSpPr>
        <p:spPr>
          <a:xfrm>
            <a:off x="952499" y="965110"/>
            <a:ext cx="5533080" cy="1771535"/>
          </a:xfrm>
        </p:spPr>
        <p:txBody>
          <a:bodyPr>
            <a:normAutofit/>
          </a:bodyPr>
          <a:lstStyle/>
          <a:p>
            <a:r>
              <a:rPr lang="en-US" dirty="0"/>
              <a:t>Robert Eggers</a:t>
            </a:r>
          </a:p>
        </p:txBody>
      </p:sp>
      <p:sp>
        <p:nvSpPr>
          <p:cNvPr id="3" name="Content Placeholder 2">
            <a:extLst>
              <a:ext uri="{FF2B5EF4-FFF2-40B4-BE49-F238E27FC236}">
                <a16:creationId xmlns:a16="http://schemas.microsoft.com/office/drawing/2014/main" id="{B2F4C5F0-CAF2-4CD1-5771-6217781CD376}"/>
              </a:ext>
            </a:extLst>
          </p:cNvPr>
          <p:cNvSpPr>
            <a:spLocks noGrp="1"/>
          </p:cNvSpPr>
          <p:nvPr>
            <p:ph idx="1"/>
          </p:nvPr>
        </p:nvSpPr>
        <p:spPr>
          <a:xfrm>
            <a:off x="952502" y="2890881"/>
            <a:ext cx="5309020" cy="3009381"/>
          </a:xfrm>
        </p:spPr>
        <p:txBody>
          <a:bodyPr vert="horz" lIns="91440" tIns="45720" rIns="91440" bIns="45720" rtlCol="0" anchor="t">
            <a:normAutofit/>
          </a:bodyPr>
          <a:lstStyle/>
          <a:p>
            <a:r>
              <a:rPr lang="en-US" sz="1700" dirty="0"/>
              <a:t>The director Robert Eggers started his career as set designer for theatre productions before moving into the movie industry after creating two short films with his cinematographer and collaborator Jarin Blaschke. </a:t>
            </a:r>
          </a:p>
          <a:p>
            <a:r>
              <a:rPr lang="en-US" sz="1700" dirty="0"/>
              <a:t>His movies are noted for their folklore and mythology that are present throughout his stories. Taking inspirations from Greek mythology, Norse mythology as well as general supernatural folklore.</a:t>
            </a:r>
          </a:p>
        </p:txBody>
      </p:sp>
      <p:pic>
        <p:nvPicPr>
          <p:cNvPr id="5" name="Picture 4" descr="Robert Eggers Confirms Nosferatu as his Next Project - THE HORROR ...">
            <a:extLst>
              <a:ext uri="{FF2B5EF4-FFF2-40B4-BE49-F238E27FC236}">
                <a16:creationId xmlns:a16="http://schemas.microsoft.com/office/drawing/2014/main" id="{41D1B903-9C72-3B66-F5D3-2C6AE0EE9F18}"/>
              </a:ext>
            </a:extLst>
          </p:cNvPr>
          <p:cNvPicPr>
            <a:picLocks noChangeAspect="1"/>
          </p:cNvPicPr>
          <p:nvPr/>
        </p:nvPicPr>
        <p:blipFill rotWithShape="1">
          <a:blip r:embed="rId2"/>
          <a:srcRect t="12077" r="-3" b="13824"/>
          <a:stretch/>
        </p:blipFill>
        <p:spPr>
          <a:xfrm>
            <a:off x="7369700" y="1695512"/>
            <a:ext cx="3104849" cy="3459556"/>
          </a:xfrm>
          <a:prstGeom prst="rect">
            <a:avLst/>
          </a:prstGeom>
          <a:noFill/>
        </p:spPr>
      </p:pic>
      <p:sp>
        <p:nvSpPr>
          <p:cNvPr id="10"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11/1/2023</a:t>
            </a:fld>
            <a:endParaRPr lang="en-US"/>
          </a:p>
        </p:txBody>
      </p:sp>
      <p:sp>
        <p:nvSpPr>
          <p:cNvPr id="1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4"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18</a:t>
            </a:fld>
            <a:endParaRPr lang="en-US"/>
          </a:p>
        </p:txBody>
      </p:sp>
    </p:spTree>
    <p:extLst>
      <p:ext uri="{BB962C8B-B14F-4D97-AF65-F5344CB8AC3E}">
        <p14:creationId xmlns:p14="http://schemas.microsoft.com/office/powerpoint/2010/main" val="2329378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39250-7D9F-E334-25FE-172B6C010736}"/>
              </a:ext>
            </a:extLst>
          </p:cNvPr>
          <p:cNvSpPr>
            <a:spLocks noGrp="1"/>
          </p:cNvSpPr>
          <p:nvPr>
            <p:ph type="title"/>
          </p:nvPr>
        </p:nvSpPr>
        <p:spPr>
          <a:xfrm>
            <a:off x="952499" y="957738"/>
            <a:ext cx="5631491" cy="1778907"/>
          </a:xfrm>
        </p:spPr>
        <p:txBody>
          <a:bodyPr>
            <a:normAutofit/>
          </a:bodyPr>
          <a:lstStyle/>
          <a:p>
            <a:r>
              <a:rPr lang="en-US" dirty="0"/>
              <a:t>Robert Eggers</a:t>
            </a:r>
          </a:p>
        </p:txBody>
      </p:sp>
      <p:sp>
        <p:nvSpPr>
          <p:cNvPr id="3" name="Content Placeholder 2">
            <a:extLst>
              <a:ext uri="{FF2B5EF4-FFF2-40B4-BE49-F238E27FC236}">
                <a16:creationId xmlns:a16="http://schemas.microsoft.com/office/drawing/2014/main" id="{96196362-7928-384E-BFA0-3B4FDD8D12AC}"/>
              </a:ext>
            </a:extLst>
          </p:cNvPr>
          <p:cNvSpPr>
            <a:spLocks noGrp="1"/>
          </p:cNvSpPr>
          <p:nvPr>
            <p:ph idx="1"/>
          </p:nvPr>
        </p:nvSpPr>
        <p:spPr>
          <a:xfrm>
            <a:off x="952501" y="2890883"/>
            <a:ext cx="5631492" cy="3009380"/>
          </a:xfrm>
        </p:spPr>
        <p:txBody>
          <a:bodyPr vert="horz" lIns="91440" tIns="45720" rIns="91440" bIns="45720" rtlCol="0" anchor="t">
            <a:normAutofit fontScale="92500" lnSpcReduction="10000"/>
          </a:bodyPr>
          <a:lstStyle/>
          <a:p>
            <a:pPr>
              <a:lnSpc>
                <a:spcPct val="110000"/>
              </a:lnSpc>
            </a:pPr>
            <a:r>
              <a:rPr lang="en-US" sz="1600" dirty="0"/>
              <a:t>I also had a look at other works of the director Robert Egger whose visual style, I am very fond of. </a:t>
            </a:r>
          </a:p>
          <a:p>
            <a:pPr>
              <a:lnSpc>
                <a:spcPct val="110000"/>
              </a:lnSpc>
            </a:pPr>
            <a:r>
              <a:rPr lang="en-US" sz="1600" dirty="0"/>
              <a:t>Before "The Lighthouse" he gained notoriety for "The Witch", which is similarly shot in a more unconventional aspect ratio, where he opted for 1:66:1 which is slightly more claustrophobic than your standard, with the shot being slightly shorter but maintaining width.</a:t>
            </a:r>
          </a:p>
          <a:p>
            <a:pPr>
              <a:lnSpc>
                <a:spcPct val="110000"/>
              </a:lnSpc>
            </a:pPr>
            <a:r>
              <a:rPr lang="en-US" sz="1600" dirty="0"/>
              <a:t>He also followed up "The Lighthouse" with "The Northman" which released last year.</a:t>
            </a:r>
          </a:p>
          <a:p>
            <a:pPr>
              <a:lnSpc>
                <a:spcPct val="110000"/>
              </a:lnSpc>
            </a:pPr>
            <a:r>
              <a:rPr lang="en-US" sz="1600" dirty="0"/>
              <a:t>His first film The Witch follows a family in 1630s England that begins to be torn apart by witchcraft and black magic.</a:t>
            </a:r>
          </a:p>
          <a:p>
            <a:pPr>
              <a:lnSpc>
                <a:spcPct val="110000"/>
              </a:lnSpc>
            </a:pPr>
            <a:endParaRPr lang="en-US"/>
          </a:p>
        </p:txBody>
      </p:sp>
      <p:pic>
        <p:nvPicPr>
          <p:cNvPr id="4" name="Picture 3" descr="Robert Eggers Confirms Nosferatu as his Next Project - THE HORROR ...">
            <a:extLst>
              <a:ext uri="{FF2B5EF4-FFF2-40B4-BE49-F238E27FC236}">
                <a16:creationId xmlns:a16="http://schemas.microsoft.com/office/drawing/2014/main" id="{4D18D27C-EFD5-FE8E-36E7-627A73E00433}"/>
              </a:ext>
            </a:extLst>
          </p:cNvPr>
          <p:cNvPicPr>
            <a:picLocks noChangeAspect="1"/>
          </p:cNvPicPr>
          <p:nvPr/>
        </p:nvPicPr>
        <p:blipFill>
          <a:blip r:embed="rId2"/>
          <a:stretch>
            <a:fillRect/>
          </a:stretch>
        </p:blipFill>
        <p:spPr>
          <a:xfrm>
            <a:off x="8276871" y="1695512"/>
            <a:ext cx="2300604"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19</a:t>
            </a:fld>
            <a:endParaRPr lang="en-US"/>
          </a:p>
        </p:txBody>
      </p:sp>
    </p:spTree>
    <p:extLst>
      <p:ext uri="{BB962C8B-B14F-4D97-AF65-F5344CB8AC3E}">
        <p14:creationId xmlns:p14="http://schemas.microsoft.com/office/powerpoint/2010/main" val="319587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DF20-CF3D-41B0-88D1-3A84E3B31504}"/>
              </a:ext>
            </a:extLst>
          </p:cNvPr>
          <p:cNvSpPr>
            <a:spLocks noGrp="1"/>
          </p:cNvSpPr>
          <p:nvPr>
            <p:ph type="title"/>
          </p:nvPr>
        </p:nvSpPr>
        <p:spPr>
          <a:xfrm>
            <a:off x="952499" y="957738"/>
            <a:ext cx="5631491" cy="1778907"/>
          </a:xfrm>
        </p:spPr>
        <p:txBody>
          <a:bodyPr>
            <a:normAutofit/>
          </a:bodyPr>
          <a:lstStyle/>
          <a:p>
            <a:r>
              <a:rPr lang="en-US" dirty="0"/>
              <a:t>The Witch</a:t>
            </a:r>
          </a:p>
        </p:txBody>
      </p:sp>
      <p:sp>
        <p:nvSpPr>
          <p:cNvPr id="3" name="Content Placeholder 2">
            <a:extLst>
              <a:ext uri="{FF2B5EF4-FFF2-40B4-BE49-F238E27FC236}">
                <a16:creationId xmlns:a16="http://schemas.microsoft.com/office/drawing/2014/main" id="{93FF547C-9123-19BE-F3F4-7F3FA365069E}"/>
              </a:ext>
            </a:extLst>
          </p:cNvPr>
          <p:cNvSpPr>
            <a:spLocks noGrp="1"/>
          </p:cNvSpPr>
          <p:nvPr>
            <p:ph idx="1"/>
          </p:nvPr>
        </p:nvSpPr>
        <p:spPr>
          <a:xfrm>
            <a:off x="952501" y="2890883"/>
            <a:ext cx="5631492" cy="3009380"/>
          </a:xfrm>
        </p:spPr>
        <p:txBody>
          <a:bodyPr vert="horz" lIns="91440" tIns="45720" rIns="91440" bIns="45720" rtlCol="0" anchor="t">
            <a:normAutofit lnSpcReduction="10000"/>
          </a:bodyPr>
          <a:lstStyle/>
          <a:p>
            <a:pPr>
              <a:lnSpc>
                <a:spcPct val="110000"/>
              </a:lnSpc>
            </a:pPr>
            <a:r>
              <a:rPr lang="en-US" sz="1300" dirty="0"/>
              <a:t>For  The Witch Eggers again employed Jarin Blaschke to be his cinemaphotographer. The film has a very naturalistic look which is somewhat the opposite of  The Lighthouse. </a:t>
            </a:r>
          </a:p>
          <a:p>
            <a:pPr>
              <a:lnSpc>
                <a:spcPct val="110000"/>
              </a:lnSpc>
            </a:pPr>
            <a:r>
              <a:rPr lang="en-US" sz="1300" dirty="0"/>
              <a:t>Eggers and Jarin were committed to realism and authenticity. </a:t>
            </a:r>
          </a:p>
          <a:p>
            <a:pPr>
              <a:lnSpc>
                <a:spcPct val="110000"/>
              </a:lnSpc>
            </a:pPr>
            <a:r>
              <a:rPr lang="en-US" sz="1300" dirty="0"/>
              <a:t>For their cinematography and there set design</a:t>
            </a:r>
          </a:p>
          <a:p>
            <a:pPr>
              <a:lnSpc>
                <a:spcPct val="110000"/>
              </a:lnSpc>
            </a:pPr>
            <a:r>
              <a:rPr lang="en-US" sz="1300" dirty="0"/>
              <a:t>Instead of having to "Over-Light" the scene they used natural light with Jarin stating "It was the crew’s responsibility to use authentic lighting and techniques to enhance the story for the actors and the audience. For them to “then put out a Kino Flo would just be a betrayal,”</a:t>
            </a:r>
          </a:p>
          <a:p>
            <a:pPr>
              <a:lnSpc>
                <a:spcPct val="110000"/>
              </a:lnSpc>
            </a:pPr>
            <a:r>
              <a:rPr lang="en-US" sz="1300" dirty="0"/>
              <a:t>Jarin also felt that </a:t>
            </a:r>
            <a:r>
              <a:rPr lang="en-US" sz="1300" dirty="0">
                <a:ea typeface="+mn-lt"/>
                <a:cs typeface="+mn-lt"/>
              </a:rPr>
              <a:t>s</a:t>
            </a:r>
            <a:r>
              <a:rPr lang="en-US" sz="1200" dirty="0">
                <a:ea typeface="+mn-lt"/>
                <a:cs typeface="+mn-lt"/>
              </a:rPr>
              <a:t>hooting within a narrower frame made for a "taller-looking landscape, giving trees an inescapable feel." Adding to the claustrophobia and dread of the film.</a:t>
            </a:r>
          </a:p>
          <a:p>
            <a:pPr marL="0" indent="0">
              <a:lnSpc>
                <a:spcPct val="110000"/>
              </a:lnSpc>
              <a:buNone/>
            </a:pPr>
            <a:endParaRPr lang="en-US" sz="1300" dirty="0"/>
          </a:p>
          <a:p>
            <a:pPr>
              <a:lnSpc>
                <a:spcPct val="110000"/>
              </a:lnSpc>
            </a:pPr>
            <a:endParaRPr lang="en-US" sz="1300"/>
          </a:p>
        </p:txBody>
      </p:sp>
      <p:pic>
        <p:nvPicPr>
          <p:cNvPr id="4" name="Picture 3" descr="THE WITCH movie poster No.3 | The witch film, The witch movie, The ...">
            <a:extLst>
              <a:ext uri="{FF2B5EF4-FFF2-40B4-BE49-F238E27FC236}">
                <a16:creationId xmlns:a16="http://schemas.microsoft.com/office/drawing/2014/main" id="{05C294E3-D653-235D-D15B-246AD04B6B52}"/>
              </a:ext>
            </a:extLst>
          </p:cNvPr>
          <p:cNvPicPr>
            <a:picLocks noChangeAspect="1"/>
          </p:cNvPicPr>
          <p:nvPr/>
        </p:nvPicPr>
        <p:blipFill>
          <a:blip r:embed="rId2"/>
          <a:stretch>
            <a:fillRect/>
          </a:stretch>
        </p:blipFill>
        <p:spPr>
          <a:xfrm>
            <a:off x="8276871" y="1695512"/>
            <a:ext cx="2335200"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20</a:t>
            </a:fld>
            <a:endParaRPr lang="en-US"/>
          </a:p>
        </p:txBody>
      </p:sp>
    </p:spTree>
    <p:extLst>
      <p:ext uri="{BB962C8B-B14F-4D97-AF65-F5344CB8AC3E}">
        <p14:creationId xmlns:p14="http://schemas.microsoft.com/office/powerpoint/2010/main" val="2428439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AB27-637B-CF0E-5019-F795E77911ED}"/>
              </a:ext>
            </a:extLst>
          </p:cNvPr>
          <p:cNvSpPr>
            <a:spLocks noGrp="1"/>
          </p:cNvSpPr>
          <p:nvPr>
            <p:ph type="ctrTitle"/>
          </p:nvPr>
        </p:nvSpPr>
        <p:spPr>
          <a:xfrm>
            <a:off x="6199000" y="2025556"/>
            <a:ext cx="4729131" cy="1822118"/>
          </a:xfrm>
        </p:spPr>
        <p:txBody>
          <a:bodyPr anchor="ctr">
            <a:normAutofit/>
          </a:bodyPr>
          <a:lstStyle/>
          <a:p>
            <a:r>
              <a:rPr lang="en-US" sz="3000"/>
              <a:t>The Witch Cinematography</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6275504" y="3719391"/>
            <a:ext cx="3964883" cy="1322672"/>
          </a:xfrm>
        </p:spPr>
        <p:txBody>
          <a:bodyPr anchor="b">
            <a:normAutofit fontScale="92500"/>
          </a:bodyPr>
          <a:lstStyle/>
          <a:p>
            <a:pPr marL="285750" indent="-285750">
              <a:buChar char="•"/>
            </a:pPr>
            <a:r>
              <a:rPr lang="en-US" sz="1200" dirty="0">
                <a:ea typeface="+mn-lt"/>
                <a:cs typeface="+mn-lt"/>
              </a:rPr>
              <a:t> The entire movie was shot with natural light, the concession of realism was that they had to make one the windows of a building much larger than it would've been in real life to get enough light for the shot</a:t>
            </a:r>
          </a:p>
          <a:p>
            <a:pPr marL="285750" indent="-285750">
              <a:buChar char="•"/>
            </a:pPr>
            <a:r>
              <a:rPr lang="en-US" sz="1200" dirty="0"/>
              <a:t>1940s Cooke lenses for gloomy naturalism</a:t>
            </a:r>
          </a:p>
        </p:txBody>
      </p:sp>
      <p:pic>
        <p:nvPicPr>
          <p:cNvPr id="5" name="Picture 4" descr="The Witch (2015) Cinematographer: Jarin Blaschke : r/CineShots">
            <a:extLst>
              <a:ext uri="{FF2B5EF4-FFF2-40B4-BE49-F238E27FC236}">
                <a16:creationId xmlns:a16="http://schemas.microsoft.com/office/drawing/2014/main" id="{3E105ED1-0107-FCFC-9560-26AA06823F4E}"/>
              </a:ext>
            </a:extLst>
          </p:cNvPr>
          <p:cNvPicPr>
            <a:picLocks noChangeAspect="1"/>
          </p:cNvPicPr>
          <p:nvPr/>
        </p:nvPicPr>
        <p:blipFill rotWithShape="1">
          <a:blip r:embed="rId2"/>
          <a:srcRect l="11624" r="5858" b="7"/>
          <a:stretch/>
        </p:blipFill>
        <p:spPr>
          <a:xfrm>
            <a:off x="967224" y="1688778"/>
            <a:ext cx="2220061" cy="1620847"/>
          </a:xfrm>
          <a:prstGeom prst="rect">
            <a:avLst/>
          </a:prstGeom>
          <a:noFill/>
        </p:spPr>
      </p:pic>
      <p:pic>
        <p:nvPicPr>
          <p:cNvPr id="7" name="Picture 6" descr="The cinematography of 'The Witch'">
            <a:extLst>
              <a:ext uri="{FF2B5EF4-FFF2-40B4-BE49-F238E27FC236}">
                <a16:creationId xmlns:a16="http://schemas.microsoft.com/office/drawing/2014/main" id="{0993FE80-005B-034F-CC03-9CDC077CED52}"/>
              </a:ext>
            </a:extLst>
          </p:cNvPr>
          <p:cNvPicPr>
            <a:picLocks noChangeAspect="1"/>
          </p:cNvPicPr>
          <p:nvPr/>
        </p:nvPicPr>
        <p:blipFill rotWithShape="1">
          <a:blip r:embed="rId3"/>
          <a:srcRect l="6871" r="9374" b="3"/>
          <a:stretch/>
        </p:blipFill>
        <p:spPr>
          <a:xfrm>
            <a:off x="3426036" y="1688778"/>
            <a:ext cx="2207434" cy="1620847"/>
          </a:xfrm>
          <a:prstGeom prst="rect">
            <a:avLst/>
          </a:prstGeom>
          <a:noFill/>
        </p:spPr>
      </p:pic>
      <p:pic>
        <p:nvPicPr>
          <p:cNvPr id="6" name="Picture 5" descr="The Witch's cinematography and onset stills - The Skinny | The witch ...">
            <a:extLst>
              <a:ext uri="{FF2B5EF4-FFF2-40B4-BE49-F238E27FC236}">
                <a16:creationId xmlns:a16="http://schemas.microsoft.com/office/drawing/2014/main" id="{623A3A6F-FA67-A42D-FF55-0F3972530FE3}"/>
              </a:ext>
            </a:extLst>
          </p:cNvPr>
          <p:cNvPicPr>
            <a:picLocks noChangeAspect="1"/>
          </p:cNvPicPr>
          <p:nvPr/>
        </p:nvPicPr>
        <p:blipFill rotWithShape="1">
          <a:blip r:embed="rId4"/>
          <a:srcRect l="11681" r="5801" b="7"/>
          <a:stretch/>
        </p:blipFill>
        <p:spPr>
          <a:xfrm>
            <a:off x="967225" y="3554497"/>
            <a:ext cx="2220061" cy="1620847"/>
          </a:xfrm>
          <a:prstGeom prst="rect">
            <a:avLst/>
          </a:prstGeom>
          <a:noFill/>
        </p:spPr>
      </p:pic>
      <p:pic>
        <p:nvPicPr>
          <p:cNvPr id="4" name="Picture 3" descr="thewitch043 | Witch, Film stills, Cinematography">
            <a:extLst>
              <a:ext uri="{FF2B5EF4-FFF2-40B4-BE49-F238E27FC236}">
                <a16:creationId xmlns:a16="http://schemas.microsoft.com/office/drawing/2014/main" id="{9F566C83-A191-A514-A11D-153E1D9CA9A0}"/>
              </a:ext>
            </a:extLst>
          </p:cNvPr>
          <p:cNvPicPr>
            <a:picLocks noChangeAspect="1"/>
          </p:cNvPicPr>
          <p:nvPr/>
        </p:nvPicPr>
        <p:blipFill rotWithShape="1">
          <a:blip r:embed="rId5"/>
          <a:srcRect l="7625" r="8374" b="3"/>
          <a:stretch/>
        </p:blipFill>
        <p:spPr>
          <a:xfrm>
            <a:off x="3425837" y="3548374"/>
            <a:ext cx="2213931" cy="1620847"/>
          </a:xfrm>
          <a:prstGeom prst="rect">
            <a:avLst/>
          </a:prstGeom>
          <a:noFill/>
        </p:spPr>
      </p:pic>
      <p:sp>
        <p:nvSpPr>
          <p:cNvPr id="10" name="Date Placeholder 5">
            <a:extLst>
              <a:ext uri="{FF2B5EF4-FFF2-40B4-BE49-F238E27FC236}">
                <a16:creationId xmlns:a16="http://schemas.microsoft.com/office/drawing/2014/main" id="{95DEDB90-F74E-08B5-77E5-8519158E16B0}"/>
              </a:ext>
            </a:extLst>
          </p:cNvPr>
          <p:cNvSpPr>
            <a:spLocks noGrp="1"/>
          </p:cNvSpPr>
          <p:nvPr>
            <p:ph type="dt" sz="half" idx="10"/>
          </p:nvPr>
        </p:nvSpPr>
        <p:spPr>
          <a:xfrm>
            <a:off x="847726" y="6199188"/>
            <a:ext cx="2743200" cy="365125"/>
          </a:xfrm>
        </p:spPr>
        <p:txBody>
          <a:bodyPr/>
          <a:lstStyle/>
          <a:p>
            <a:pPr>
              <a:spcAft>
                <a:spcPts val="600"/>
              </a:spcAft>
            </a:pPr>
            <a:fld id="{116EEA2D-2BF8-4F22-977A-87D5F66CAC70}" type="datetime1">
              <a:rPr lang="en-US" smtClean="0"/>
              <a:pPr>
                <a:spcAft>
                  <a:spcPts val="600"/>
                </a:spcAft>
              </a:pPr>
              <a:t>11/1/2023</a:t>
            </a:fld>
            <a:endParaRPr lang="en-US"/>
          </a:p>
        </p:txBody>
      </p:sp>
      <p:sp>
        <p:nvSpPr>
          <p:cNvPr id="11" name="Footer Placeholder 7">
            <a:extLst>
              <a:ext uri="{FF2B5EF4-FFF2-40B4-BE49-F238E27FC236}">
                <a16:creationId xmlns:a16="http://schemas.microsoft.com/office/drawing/2014/main" id="{4F2DDCE6-F5F4-4823-714F-99914644F894}"/>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0">
            <a:extLst>
              <a:ext uri="{FF2B5EF4-FFF2-40B4-BE49-F238E27FC236}">
                <a16:creationId xmlns:a16="http://schemas.microsoft.com/office/drawing/2014/main" id="{60899226-DABF-5775-83E4-EEAB366D0B2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21</a:t>
            </a:fld>
            <a:endParaRPr lang="en-US"/>
          </a:p>
        </p:txBody>
      </p:sp>
    </p:spTree>
    <p:extLst>
      <p:ext uri="{BB962C8B-B14F-4D97-AF65-F5344CB8AC3E}">
        <p14:creationId xmlns:p14="http://schemas.microsoft.com/office/powerpoint/2010/main" val="4066857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54FF-7602-1AB6-3B42-B833790335F1}"/>
              </a:ext>
            </a:extLst>
          </p:cNvPr>
          <p:cNvSpPr>
            <a:spLocks noGrp="1"/>
          </p:cNvSpPr>
          <p:nvPr>
            <p:ph type="title"/>
          </p:nvPr>
        </p:nvSpPr>
        <p:spPr>
          <a:xfrm>
            <a:off x="952500" y="957739"/>
            <a:ext cx="4394103" cy="1778906"/>
          </a:xfrm>
        </p:spPr>
        <p:txBody>
          <a:bodyPr>
            <a:normAutofit/>
          </a:bodyPr>
          <a:lstStyle/>
          <a:p>
            <a:r>
              <a:rPr lang="en-US" dirty="0"/>
              <a:t>The Northman</a:t>
            </a:r>
          </a:p>
        </p:txBody>
      </p:sp>
      <p:sp>
        <p:nvSpPr>
          <p:cNvPr id="3" name="Content Placeholder 2">
            <a:extLst>
              <a:ext uri="{FF2B5EF4-FFF2-40B4-BE49-F238E27FC236}">
                <a16:creationId xmlns:a16="http://schemas.microsoft.com/office/drawing/2014/main" id="{16A6D6F6-350D-63FD-485B-DD298FBF9E77}"/>
              </a:ext>
            </a:extLst>
          </p:cNvPr>
          <p:cNvSpPr>
            <a:spLocks noGrp="1"/>
          </p:cNvSpPr>
          <p:nvPr>
            <p:ph idx="1"/>
          </p:nvPr>
        </p:nvSpPr>
        <p:spPr>
          <a:xfrm>
            <a:off x="952500" y="2890882"/>
            <a:ext cx="4394103" cy="3009381"/>
          </a:xfrm>
        </p:spPr>
        <p:txBody>
          <a:bodyPr vert="horz" lIns="91440" tIns="45720" rIns="91440" bIns="45720" rtlCol="0" anchor="t">
            <a:normAutofit/>
          </a:bodyPr>
          <a:lstStyle/>
          <a:p>
            <a:r>
              <a:rPr lang="en-US" dirty="0"/>
              <a:t>The Northman is a Viking revenge story released last year. It is Eggers most mainstream and ambitious movie, but it didn’t stop him and Jarin from experimenting with their usual unique style and visuals.</a:t>
            </a:r>
          </a:p>
        </p:txBody>
      </p:sp>
      <p:pic>
        <p:nvPicPr>
          <p:cNvPr id="4" name="Picture 3" descr="A person with a wolf shoulder and axe&#10;&#10;Description automatically generated">
            <a:extLst>
              <a:ext uri="{FF2B5EF4-FFF2-40B4-BE49-F238E27FC236}">
                <a16:creationId xmlns:a16="http://schemas.microsoft.com/office/drawing/2014/main" id="{AC8021CE-61F5-B416-A65A-9FEC7C7F0671}"/>
              </a:ext>
            </a:extLst>
          </p:cNvPr>
          <p:cNvPicPr>
            <a:picLocks noChangeAspect="1"/>
          </p:cNvPicPr>
          <p:nvPr/>
        </p:nvPicPr>
        <p:blipFill>
          <a:blip r:embed="rId2"/>
          <a:stretch>
            <a:fillRect/>
          </a:stretch>
        </p:blipFill>
        <p:spPr>
          <a:xfrm>
            <a:off x="6115593" y="1979112"/>
            <a:ext cx="4344237" cy="2899778"/>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22</a:t>
            </a:fld>
            <a:endParaRPr lang="en-US"/>
          </a:p>
        </p:txBody>
      </p:sp>
    </p:spTree>
    <p:extLst>
      <p:ext uri="{BB962C8B-B14F-4D97-AF65-F5344CB8AC3E}">
        <p14:creationId xmlns:p14="http://schemas.microsoft.com/office/powerpoint/2010/main" val="1224594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283E6-173D-FDC3-6F3F-40D51FD44FC1}"/>
              </a:ext>
            </a:extLst>
          </p:cNvPr>
          <p:cNvSpPr>
            <a:spLocks noGrp="1"/>
          </p:cNvSpPr>
          <p:nvPr>
            <p:ph type="title"/>
          </p:nvPr>
        </p:nvSpPr>
        <p:spPr>
          <a:xfrm>
            <a:off x="5888334" y="1644445"/>
            <a:ext cx="5008266" cy="1417552"/>
          </a:xfrm>
        </p:spPr>
        <p:txBody>
          <a:bodyPr>
            <a:normAutofit/>
          </a:bodyPr>
          <a:lstStyle/>
          <a:p>
            <a:r>
              <a:rPr lang="en-US" dirty="0"/>
              <a:t>The Northman cinematography</a:t>
            </a:r>
          </a:p>
        </p:txBody>
      </p:sp>
      <p:pic>
        <p:nvPicPr>
          <p:cNvPr id="5" name="Picture 4" descr="A statue in a dark room&#10;&#10;Description automatically generated">
            <a:extLst>
              <a:ext uri="{FF2B5EF4-FFF2-40B4-BE49-F238E27FC236}">
                <a16:creationId xmlns:a16="http://schemas.microsoft.com/office/drawing/2014/main" id="{F35A90B0-F46C-54A1-4D9E-5BEB2C48AF62}"/>
              </a:ext>
            </a:extLst>
          </p:cNvPr>
          <p:cNvPicPr>
            <a:picLocks noChangeAspect="1"/>
          </p:cNvPicPr>
          <p:nvPr/>
        </p:nvPicPr>
        <p:blipFill rotWithShape="1">
          <a:blip r:embed="rId2"/>
          <a:srcRect l="24272" r="15107" b="-1"/>
          <a:stretch/>
        </p:blipFill>
        <p:spPr>
          <a:xfrm>
            <a:off x="752760" y="2283078"/>
            <a:ext cx="2104275" cy="2317052"/>
          </a:xfrm>
          <a:prstGeom prst="rect">
            <a:avLst/>
          </a:prstGeom>
          <a:noFill/>
        </p:spPr>
      </p:pic>
      <p:pic>
        <p:nvPicPr>
          <p:cNvPr id="4" name="Picture 3" descr="A person in a garment&#10;&#10;Description automatically generated">
            <a:extLst>
              <a:ext uri="{FF2B5EF4-FFF2-40B4-BE49-F238E27FC236}">
                <a16:creationId xmlns:a16="http://schemas.microsoft.com/office/drawing/2014/main" id="{9D14A17C-B4F6-4F49-CD01-C7D4B1DAE313}"/>
              </a:ext>
            </a:extLst>
          </p:cNvPr>
          <p:cNvPicPr>
            <a:picLocks noChangeAspect="1"/>
          </p:cNvPicPr>
          <p:nvPr/>
        </p:nvPicPr>
        <p:blipFill rotWithShape="1">
          <a:blip r:embed="rId3"/>
          <a:srcRect l="20121" r="20577" b="1"/>
          <a:stretch/>
        </p:blipFill>
        <p:spPr>
          <a:xfrm>
            <a:off x="3163990" y="945017"/>
            <a:ext cx="2104275" cy="2368526"/>
          </a:xfrm>
          <a:prstGeom prst="rect">
            <a:avLst/>
          </a:prstGeom>
          <a:noFill/>
        </p:spPr>
      </p:pic>
      <p:pic>
        <p:nvPicPr>
          <p:cNvPr id="6" name="Picture 5" descr="A person with a wreath on her head&#10;&#10;Description automatically generated">
            <a:extLst>
              <a:ext uri="{FF2B5EF4-FFF2-40B4-BE49-F238E27FC236}">
                <a16:creationId xmlns:a16="http://schemas.microsoft.com/office/drawing/2014/main" id="{F9E30DD6-2DB9-8E24-4715-6376B55858A6}"/>
              </a:ext>
            </a:extLst>
          </p:cNvPr>
          <p:cNvPicPr>
            <a:picLocks noChangeAspect="1"/>
          </p:cNvPicPr>
          <p:nvPr/>
        </p:nvPicPr>
        <p:blipFill rotWithShape="1">
          <a:blip r:embed="rId4"/>
          <a:srcRect l="19848" r="20850" b="1"/>
          <a:stretch/>
        </p:blipFill>
        <p:spPr>
          <a:xfrm>
            <a:off x="3163989" y="3560979"/>
            <a:ext cx="2104275" cy="2368526"/>
          </a:xfrm>
          <a:prstGeom prst="rect">
            <a:avLst/>
          </a:prstGeom>
          <a:noFill/>
        </p:spPr>
      </p:pic>
      <p:sp>
        <p:nvSpPr>
          <p:cNvPr id="3" name="Content Placeholder 2">
            <a:extLst>
              <a:ext uri="{FF2B5EF4-FFF2-40B4-BE49-F238E27FC236}">
                <a16:creationId xmlns:a16="http://schemas.microsoft.com/office/drawing/2014/main" id="{F7FA8B86-FD07-B0EB-989E-9BE3F79A5B5A}"/>
              </a:ext>
            </a:extLst>
          </p:cNvPr>
          <p:cNvSpPr>
            <a:spLocks noGrp="1"/>
          </p:cNvSpPr>
          <p:nvPr>
            <p:ph idx="1"/>
          </p:nvPr>
        </p:nvSpPr>
        <p:spPr>
          <a:xfrm>
            <a:off x="6799396" y="3311012"/>
            <a:ext cx="4097203" cy="2594487"/>
          </a:xfrm>
        </p:spPr>
        <p:txBody>
          <a:bodyPr vert="horz" lIns="91440" tIns="45720" rIns="91440" bIns="45720" rtlCol="0" anchor="t">
            <a:normAutofit lnSpcReduction="10000"/>
          </a:bodyPr>
          <a:lstStyle/>
          <a:p>
            <a:pPr>
              <a:lnSpc>
                <a:spcPct val="110000"/>
              </a:lnSpc>
            </a:pPr>
            <a:r>
              <a:rPr lang="en-US" sz="1100" dirty="0"/>
              <a:t>The difference between this film and his others is that the camera is a lot less static. Jarin and Eggers wanted to keep the camera moving to constantly to draw the audience in to keep them engaged with the story and world of the film. </a:t>
            </a:r>
          </a:p>
          <a:p>
            <a:pPr>
              <a:lnSpc>
                <a:spcPct val="110000"/>
              </a:lnSpc>
            </a:pPr>
            <a:r>
              <a:rPr lang="en-US" sz="1100" dirty="0"/>
              <a:t>As opposed to the static images of the other movies, especially the Lighthouse. There are a lot of long, unbroken takes with a lot more action than there past movies. This also made for a more challenging shoot for the two as they weren't used to such "big" shoots. </a:t>
            </a:r>
          </a:p>
          <a:p>
            <a:pPr>
              <a:lnSpc>
                <a:spcPct val="110000"/>
              </a:lnSpc>
            </a:pPr>
            <a:r>
              <a:rPr lang="en-US" sz="1100" dirty="0"/>
              <a:t>You can still see that in some shots they reverted to their usual style of static imagery and that holds a lot of hidden meanings and visual language.</a:t>
            </a:r>
          </a:p>
          <a:p>
            <a:pPr>
              <a:lnSpc>
                <a:spcPct val="110000"/>
              </a:lnSpc>
            </a:pPr>
            <a:endParaRPr lang="en-US" sz="1100"/>
          </a:p>
          <a:p>
            <a:pPr>
              <a:lnSpc>
                <a:spcPct val="110000"/>
              </a:lnSpc>
            </a:pPr>
            <a:endParaRPr lang="en-US" sz="1100"/>
          </a:p>
        </p:txBody>
      </p:sp>
      <p:sp>
        <p:nvSpPr>
          <p:cNvPr id="11" name="Date Placeholder 12">
            <a:extLst>
              <a:ext uri="{FF2B5EF4-FFF2-40B4-BE49-F238E27FC236}">
                <a16:creationId xmlns:a16="http://schemas.microsoft.com/office/drawing/2014/main" id="{D0962E7D-B0F3-9F9F-886A-FECAD41C0FD4}"/>
              </a:ext>
            </a:extLst>
          </p:cNvPr>
          <p:cNvSpPr>
            <a:spLocks noGrp="1"/>
          </p:cNvSpPr>
          <p:nvPr>
            <p:ph type="dt" sz="half" idx="10"/>
          </p:nvPr>
        </p:nvSpPr>
        <p:spPr>
          <a:xfrm>
            <a:off x="847726" y="6199188"/>
            <a:ext cx="2743200" cy="365125"/>
          </a:xfrm>
        </p:spPr>
        <p:txBody>
          <a:bodyPr>
            <a:normAutofit/>
          </a:bodyPr>
          <a:lstStyle/>
          <a:p>
            <a:pPr>
              <a:spcAft>
                <a:spcPts val="600"/>
              </a:spcAft>
            </a:pPr>
            <a:fld id="{32FFE4B1-E05E-43F1-8D04-E79D715A1F64}" type="datetime1">
              <a:rPr lang="en-US" smtClean="0"/>
              <a:pPr>
                <a:spcAft>
                  <a:spcPts val="600"/>
                </a:spcAft>
              </a:pPr>
              <a:t>11/1/2023</a:t>
            </a:fld>
            <a:endParaRPr lang="en-US"/>
          </a:p>
        </p:txBody>
      </p:sp>
      <p:sp>
        <p:nvSpPr>
          <p:cNvPr id="13" name="Footer Placeholder 13">
            <a:extLst>
              <a:ext uri="{FF2B5EF4-FFF2-40B4-BE49-F238E27FC236}">
                <a16:creationId xmlns:a16="http://schemas.microsoft.com/office/drawing/2014/main" id="{43407580-433D-D9D7-B9BA-851438EBA83F}"/>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5" name="Slide Number Placeholder 14">
            <a:extLst>
              <a:ext uri="{FF2B5EF4-FFF2-40B4-BE49-F238E27FC236}">
                <a16:creationId xmlns:a16="http://schemas.microsoft.com/office/drawing/2014/main" id="{D30DAEC9-1C4F-2AF8-D57C-6287E3771FB1}"/>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23</a:t>
            </a:fld>
            <a:endParaRPr lang="en-US"/>
          </a:p>
        </p:txBody>
      </p:sp>
    </p:spTree>
    <p:extLst>
      <p:ext uri="{BB962C8B-B14F-4D97-AF65-F5344CB8AC3E}">
        <p14:creationId xmlns:p14="http://schemas.microsoft.com/office/powerpoint/2010/main" val="119654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Title 1">
            <a:extLst>
              <a:ext uri="{FF2B5EF4-FFF2-40B4-BE49-F238E27FC236}">
                <a16:creationId xmlns:a16="http://schemas.microsoft.com/office/drawing/2014/main" id="{339F0007-F53B-7DF6-6B7B-778EE5759AD0}"/>
              </a:ext>
            </a:extLst>
          </p:cNvPr>
          <p:cNvSpPr>
            <a:spLocks noGrp="1"/>
          </p:cNvSpPr>
          <p:nvPr>
            <p:ph type="title"/>
          </p:nvPr>
        </p:nvSpPr>
        <p:spPr>
          <a:xfrm>
            <a:off x="6652413" y="1295399"/>
            <a:ext cx="4587087" cy="1598023"/>
          </a:xfrm>
        </p:spPr>
        <p:txBody>
          <a:bodyPr>
            <a:normAutofit/>
          </a:bodyPr>
          <a:lstStyle/>
          <a:p>
            <a:r>
              <a:rPr lang="en-US" dirty="0"/>
              <a:t>Omniscient Camera</a:t>
            </a:r>
          </a:p>
        </p:txBody>
      </p:sp>
      <p:pic>
        <p:nvPicPr>
          <p:cNvPr id="4" name="Picture 3" descr="A group of people in water&#10;&#10;Description automatically generated">
            <a:extLst>
              <a:ext uri="{FF2B5EF4-FFF2-40B4-BE49-F238E27FC236}">
                <a16:creationId xmlns:a16="http://schemas.microsoft.com/office/drawing/2014/main" id="{4C2749BA-B0E1-C95D-0E50-2F421D275749}"/>
              </a:ext>
            </a:extLst>
          </p:cNvPr>
          <p:cNvPicPr>
            <a:picLocks noChangeAspect="1"/>
          </p:cNvPicPr>
          <p:nvPr/>
        </p:nvPicPr>
        <p:blipFill rotWithShape="1">
          <a:blip r:embed="rId2"/>
          <a:srcRect r="1460"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4F284FD6-A30B-33CE-D9F1-FCE782E1CAE5}"/>
              </a:ext>
            </a:extLst>
          </p:cNvPr>
          <p:cNvSpPr>
            <a:spLocks noGrp="1"/>
          </p:cNvSpPr>
          <p:nvPr>
            <p:ph idx="1"/>
          </p:nvPr>
        </p:nvSpPr>
        <p:spPr>
          <a:xfrm>
            <a:off x="7605172" y="3148150"/>
            <a:ext cx="3634328" cy="2757350"/>
          </a:xfrm>
        </p:spPr>
        <p:txBody>
          <a:bodyPr vert="horz" lIns="91440" tIns="45720" rIns="91440" bIns="45720" rtlCol="0" anchor="t">
            <a:normAutofit/>
          </a:bodyPr>
          <a:lstStyle/>
          <a:p>
            <a:pPr>
              <a:lnSpc>
                <a:spcPct val="110000"/>
              </a:lnSpc>
            </a:pPr>
            <a:r>
              <a:rPr lang="en-US" sz="1100" dirty="0"/>
              <a:t>Jarin described using an omniscient camera – This meant that camera knows everything about the story, and nothing is hidden. It and therefore the audience knows all events, thoughts and locations in the story, and nothing is subjective.</a:t>
            </a:r>
          </a:p>
          <a:p>
            <a:pPr>
              <a:lnSpc>
                <a:spcPct val="110000"/>
              </a:lnSpc>
            </a:pPr>
            <a:r>
              <a:rPr lang="en-US" sz="1100" dirty="0"/>
              <a:t>He went on to say that the camera ruled every decision made, its movement was determined by practicality and how to best present a scene in its most direct manner, this led to the blocking of a scene being forced to fit any given moment.</a:t>
            </a:r>
          </a:p>
          <a:p>
            <a:pPr>
              <a:lnSpc>
                <a:spcPct val="110000"/>
              </a:lnSpc>
            </a:pPr>
            <a:r>
              <a:rPr lang="en-US" sz="1100" dirty="0"/>
              <a:t>The camera is the narrator and what we see is fact.</a:t>
            </a:r>
          </a:p>
          <a:p>
            <a:pPr>
              <a:lnSpc>
                <a:spcPct val="110000"/>
              </a:lnSpc>
            </a:pPr>
            <a:r>
              <a:rPr lang="en-US" sz="1100" dirty="0"/>
              <a:t>This is similar how I would work in Unreal. </a:t>
            </a:r>
          </a:p>
          <a:p>
            <a:pPr>
              <a:lnSpc>
                <a:spcPct val="110000"/>
              </a:lnSpc>
            </a:pPr>
            <a:endParaRPr lang="en-US" sz="1100"/>
          </a:p>
          <a:p>
            <a:pPr marL="0" indent="0">
              <a:lnSpc>
                <a:spcPct val="110000"/>
              </a:lnSpc>
              <a:buNone/>
            </a:pPr>
            <a:endParaRPr lang="en-US" sz="1100"/>
          </a:p>
        </p:txBody>
      </p:sp>
      <p:sp>
        <p:nvSpPr>
          <p:cNvPr id="11" name="Date Placeholder 12">
            <a:extLst>
              <a:ext uri="{FF2B5EF4-FFF2-40B4-BE49-F238E27FC236}">
                <a16:creationId xmlns:a16="http://schemas.microsoft.com/office/drawing/2014/main" id="{FC98C7CE-1DBE-1CF8-AC00-BC260EAD11B2}"/>
              </a:ext>
            </a:extLst>
          </p:cNvPr>
          <p:cNvSpPr>
            <a:spLocks noGrp="1"/>
          </p:cNvSpPr>
          <p:nvPr>
            <p:ph type="dt" sz="half" idx="10"/>
          </p:nvPr>
        </p:nvSpPr>
        <p:spPr>
          <a:xfrm>
            <a:off x="847726" y="6199188"/>
            <a:ext cx="2743200" cy="365125"/>
          </a:xfrm>
        </p:spPr>
        <p:txBody>
          <a:bodyPr/>
          <a:lstStyle/>
          <a:p>
            <a:pPr>
              <a:spcAft>
                <a:spcPts val="600"/>
              </a:spcAft>
            </a:pPr>
            <a:fld id="{DF067AD8-DD8B-41DD-AF75-FB7B41A9C9AD}" type="datetime1">
              <a:rPr lang="en-US" smtClean="0"/>
              <a:pPr>
                <a:spcAft>
                  <a:spcPts val="600"/>
                </a:spcAft>
              </a:pPr>
              <a:t>11/1/2023</a:t>
            </a:fld>
            <a:endParaRPr lang="en-US"/>
          </a:p>
        </p:txBody>
      </p:sp>
      <p:sp>
        <p:nvSpPr>
          <p:cNvPr id="13" name="Footer Placeholder 13">
            <a:extLst>
              <a:ext uri="{FF2B5EF4-FFF2-40B4-BE49-F238E27FC236}">
                <a16:creationId xmlns:a16="http://schemas.microsoft.com/office/drawing/2014/main" id="{5344577B-5265-5B15-AA58-C6CBDB915263}"/>
              </a:ext>
            </a:extLst>
          </p:cNvPr>
          <p:cNvSpPr>
            <a:spLocks noGrp="1"/>
          </p:cNvSpPr>
          <p:nvPr>
            <p:ph type="ftr" sz="quarter" idx="11"/>
          </p:nvPr>
        </p:nvSpPr>
        <p:spPr>
          <a:xfrm>
            <a:off x="7286625" y="6199188"/>
            <a:ext cx="3409951" cy="365125"/>
          </a:xfrm>
        </p:spPr>
        <p:txBody>
          <a:bodyPr/>
          <a:lstStyle/>
          <a:p>
            <a:pPr>
              <a:spcAft>
                <a:spcPts val="600"/>
              </a:spcAft>
            </a:pPr>
            <a:r>
              <a:rPr lang="en-US" dirty="0"/>
              <a:t>Sample Footer Text</a:t>
            </a:r>
          </a:p>
        </p:txBody>
      </p:sp>
      <p:sp>
        <p:nvSpPr>
          <p:cNvPr id="15" name="Slide Number Placeholder 14">
            <a:extLst>
              <a:ext uri="{FF2B5EF4-FFF2-40B4-BE49-F238E27FC236}">
                <a16:creationId xmlns:a16="http://schemas.microsoft.com/office/drawing/2014/main" id="{273A6287-D0A9-8D17-59E9-2F956B78CEF6}"/>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24</a:t>
            </a:fld>
            <a:endParaRPr lang="en-US"/>
          </a:p>
        </p:txBody>
      </p:sp>
    </p:spTree>
    <p:extLst>
      <p:ext uri="{BB962C8B-B14F-4D97-AF65-F5344CB8AC3E}">
        <p14:creationId xmlns:p14="http://schemas.microsoft.com/office/powerpoint/2010/main" val="1194323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DCE6D-E5E3-9257-436F-A7AB98D16D36}"/>
              </a:ext>
            </a:extLst>
          </p:cNvPr>
          <p:cNvSpPr>
            <a:spLocks noGrp="1"/>
          </p:cNvSpPr>
          <p:nvPr>
            <p:ph type="title"/>
          </p:nvPr>
        </p:nvSpPr>
        <p:spPr>
          <a:xfrm>
            <a:off x="5186363" y="1295399"/>
            <a:ext cx="5710237" cy="1598023"/>
          </a:xfrm>
        </p:spPr>
        <p:txBody>
          <a:bodyPr>
            <a:normAutofit/>
          </a:bodyPr>
          <a:lstStyle/>
          <a:p>
            <a:r>
              <a:rPr lang="en-US"/>
              <a:t>2:1 Aspect ratio</a:t>
            </a:r>
          </a:p>
        </p:txBody>
      </p:sp>
      <p:pic>
        <p:nvPicPr>
          <p:cNvPr id="4" name="Picture 3" descr="A person and person standing in water&#10;&#10;Description automatically generated">
            <a:extLst>
              <a:ext uri="{FF2B5EF4-FFF2-40B4-BE49-F238E27FC236}">
                <a16:creationId xmlns:a16="http://schemas.microsoft.com/office/drawing/2014/main" id="{80B81726-02A5-5DC3-A455-D839F7C24455}"/>
              </a:ext>
            </a:extLst>
          </p:cNvPr>
          <p:cNvPicPr>
            <a:picLocks noChangeAspect="1"/>
          </p:cNvPicPr>
          <p:nvPr/>
        </p:nvPicPr>
        <p:blipFill rotWithShape="1">
          <a:blip r:embed="rId2"/>
          <a:srcRect b="15730"/>
          <a:stretch/>
        </p:blipFill>
        <p:spPr>
          <a:xfrm>
            <a:off x="952501" y="2398039"/>
            <a:ext cx="3681658" cy="2070940"/>
          </a:xfrm>
          <a:prstGeom prst="rect">
            <a:avLst/>
          </a:prstGeom>
          <a:noFill/>
        </p:spPr>
      </p:pic>
      <p:sp>
        <p:nvSpPr>
          <p:cNvPr id="9" name="Subtitle 2">
            <a:extLst>
              <a:ext uri="{FF2B5EF4-FFF2-40B4-BE49-F238E27FC236}">
                <a16:creationId xmlns:a16="http://schemas.microsoft.com/office/drawing/2014/main" id="{DF1296DE-F5A5-10B9-6A11-4EAC0A78A787}"/>
              </a:ext>
            </a:extLst>
          </p:cNvPr>
          <p:cNvSpPr>
            <a:spLocks noGrp="1"/>
          </p:cNvSpPr>
          <p:nvPr>
            <p:ph idx="1"/>
          </p:nvPr>
        </p:nvSpPr>
        <p:spPr>
          <a:xfrm>
            <a:off x="6096001" y="2893422"/>
            <a:ext cx="4800600" cy="3012078"/>
          </a:xfrm>
        </p:spPr>
        <p:txBody>
          <a:bodyPr vert="horz" lIns="91440" tIns="45720" rIns="91440" bIns="45720" rtlCol="0" anchor="t">
            <a:normAutofit/>
          </a:bodyPr>
          <a:lstStyle/>
          <a:p>
            <a:pPr marL="285750" indent="-285750">
              <a:lnSpc>
                <a:spcPct val="110000"/>
              </a:lnSpc>
              <a:buChar char="•"/>
            </a:pPr>
            <a:r>
              <a:rPr lang="en-US" sz="1100" dirty="0">
                <a:effectLst>
                  <a:outerShdw blurRad="38100" dist="38100" dir="2700000" algn="tl">
                    <a:srgbClr val="000000">
                      <a:alpha val="43137"/>
                    </a:srgbClr>
                  </a:outerShdw>
                </a:effectLst>
              </a:rPr>
              <a:t>They again changed the aspect ratio for this film electing for a 2:1 ratio. This makes the movie more cinematic than his other movies and gives a greater sense of scale.</a:t>
            </a:r>
            <a:endParaRPr lang="en-US" sz="1100" dirty="0"/>
          </a:p>
          <a:p>
            <a:pPr marL="285750" indent="-285750">
              <a:lnSpc>
                <a:spcPct val="110000"/>
              </a:lnSpc>
              <a:buChar char="•"/>
            </a:pPr>
            <a:r>
              <a:rPr lang="en-US" sz="1100" dirty="0">
                <a:effectLst>
                  <a:outerShdw blurRad="38100" dist="38100" dir="2700000" algn="tl">
                    <a:srgbClr val="000000">
                      <a:alpha val="43137"/>
                    </a:srgbClr>
                  </a:outerShdw>
                </a:effectLst>
              </a:rPr>
              <a:t>This ratio was invented as a compromise so that movies could be presented on HDTV (16:9) without taking away from the director's vision as before its conception movies were shot on 2:35:1 which was suitable for theatres but for televisions.</a:t>
            </a:r>
          </a:p>
          <a:p>
            <a:pPr marL="285750" indent="-285750">
              <a:lnSpc>
                <a:spcPct val="110000"/>
              </a:lnSpc>
            </a:pPr>
            <a:r>
              <a:rPr lang="en-US" sz="1100" dirty="0">
                <a:effectLst>
                  <a:outerShdw blurRad="38100" dist="38100" dir="2700000" algn="tl">
                    <a:srgbClr val="000000">
                      <a:alpha val="43137"/>
                    </a:srgbClr>
                  </a:outerShdw>
                </a:effectLst>
              </a:rPr>
              <a:t>The idea was first conceived by Vittorio </a:t>
            </a:r>
            <a:r>
              <a:rPr lang="en-US" sz="1100" dirty="0" err="1">
                <a:effectLst>
                  <a:outerShdw blurRad="38100" dist="38100" dir="2700000" algn="tl">
                    <a:srgbClr val="000000">
                      <a:alpha val="43137"/>
                    </a:srgbClr>
                  </a:outerShdw>
                </a:effectLst>
              </a:rPr>
              <a:t>Storaro</a:t>
            </a:r>
            <a:r>
              <a:rPr lang="en-US" sz="1100" dirty="0">
                <a:effectLst>
                  <a:outerShdw blurRad="38100" dist="38100" dir="2700000" algn="tl">
                    <a:srgbClr val="000000">
                      <a:alpha val="43137"/>
                    </a:srgbClr>
                  </a:outerShdw>
                </a:effectLst>
              </a:rPr>
              <a:t> who wanted to enable films to be shot and presented as intended. Allowing for a cinematic look that wouldn't be compromised when shown on a television.</a:t>
            </a:r>
          </a:p>
          <a:p>
            <a:pPr marL="285750" indent="-285750">
              <a:lnSpc>
                <a:spcPct val="110000"/>
              </a:lnSpc>
            </a:pPr>
            <a:endParaRPr lang="en-US" sz="1100" dirty="0">
              <a:effectLst>
                <a:outerShdw blurRad="38100" dist="38100" dir="2700000" algn="tl">
                  <a:srgbClr val="000000">
                    <a:alpha val="43137"/>
                  </a:srgbClr>
                </a:outerShdw>
              </a:effectLst>
            </a:endParaRPr>
          </a:p>
          <a:p>
            <a:pPr>
              <a:lnSpc>
                <a:spcPct val="110000"/>
              </a:lnSpc>
            </a:pPr>
            <a:endParaRPr lang="en-US" sz="1100">
              <a:effectLst>
                <a:outerShdw blurRad="38100" dist="38100" dir="2700000" algn="tl">
                  <a:srgbClr val="000000">
                    <a:alpha val="43137"/>
                  </a:srgbClr>
                </a:outerShdw>
              </a:effectLst>
            </a:endParaRPr>
          </a:p>
        </p:txBody>
      </p:sp>
      <p:sp>
        <p:nvSpPr>
          <p:cNvPr id="11" name="Date Placeholder 5">
            <a:extLst>
              <a:ext uri="{FF2B5EF4-FFF2-40B4-BE49-F238E27FC236}">
                <a16:creationId xmlns:a16="http://schemas.microsoft.com/office/drawing/2014/main" id="{8138190A-AF4B-38CE-71FE-FDAE0A596D15}"/>
              </a:ext>
            </a:extLst>
          </p:cNvPr>
          <p:cNvSpPr>
            <a:spLocks noGrp="1"/>
          </p:cNvSpPr>
          <p:nvPr>
            <p:ph type="dt" sz="half" idx="10"/>
          </p:nvPr>
        </p:nvSpPr>
        <p:spPr>
          <a:xfrm>
            <a:off x="847726" y="6199188"/>
            <a:ext cx="2743200" cy="365125"/>
          </a:xfrm>
        </p:spPr>
        <p:txBody>
          <a:bodyPr>
            <a:normAutofit/>
          </a:bodyPr>
          <a:lstStyle/>
          <a:p>
            <a:pPr>
              <a:spcAft>
                <a:spcPts val="600"/>
              </a:spcAft>
            </a:pPr>
            <a:fld id="{15D26161-AA72-4C40-A0A0-7EF4497B5423}" type="datetime1">
              <a:rPr lang="en-US" smtClean="0">
                <a:effectLst>
                  <a:outerShdw blurRad="38100" dist="38100" dir="2700000" algn="tl">
                    <a:srgbClr val="000000">
                      <a:alpha val="43137"/>
                    </a:srgbClr>
                  </a:outerShdw>
                </a:effectLst>
              </a:rPr>
              <a:pPr>
                <a:spcAft>
                  <a:spcPts val="600"/>
                </a:spcAft>
              </a:pPr>
              <a:t>11/1/2023</a:t>
            </a:fld>
            <a:endParaRPr lang="en-US">
              <a:effectLst>
                <a:outerShdw blurRad="38100" dist="38100" dir="2700000" algn="tl">
                  <a:srgbClr val="000000">
                    <a:alpha val="43137"/>
                  </a:srgbClr>
                </a:outerShdw>
              </a:effectLst>
            </a:endParaRPr>
          </a:p>
        </p:txBody>
      </p:sp>
      <p:sp>
        <p:nvSpPr>
          <p:cNvPr id="13" name="Footer Placeholder 6">
            <a:extLst>
              <a:ext uri="{FF2B5EF4-FFF2-40B4-BE49-F238E27FC236}">
                <a16:creationId xmlns:a16="http://schemas.microsoft.com/office/drawing/2014/main" id="{3900605A-E7B3-3EE6-38F3-53FF3FC494CE}"/>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15" name="Slide Number Placeholder 7">
            <a:extLst>
              <a:ext uri="{FF2B5EF4-FFF2-40B4-BE49-F238E27FC236}">
                <a16:creationId xmlns:a16="http://schemas.microsoft.com/office/drawing/2014/main" id="{1E48ED4B-412F-F39B-CA8C-FBCA2B3FD426}"/>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effectLst>
                  <a:outerShdw blurRad="38100" dist="38100" dir="2700000" algn="tl">
                    <a:srgbClr val="000000">
                      <a:alpha val="43137"/>
                    </a:srgbClr>
                  </a:outerShdw>
                </a:effectLst>
              </a:rPr>
              <a:pPr>
                <a:spcAft>
                  <a:spcPts val="600"/>
                </a:spcAft>
              </a:pPr>
              <a:t>25</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84371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FD63D-E832-F845-C219-E965F6964C9F}"/>
              </a:ext>
            </a:extLst>
          </p:cNvPr>
          <p:cNvSpPr>
            <a:spLocks noGrp="1"/>
          </p:cNvSpPr>
          <p:nvPr>
            <p:ph type="title"/>
          </p:nvPr>
        </p:nvSpPr>
        <p:spPr>
          <a:xfrm>
            <a:off x="761018" y="1295400"/>
            <a:ext cx="5832486" cy="1591491"/>
          </a:xfrm>
        </p:spPr>
        <p:txBody>
          <a:bodyPr>
            <a:normAutofit/>
          </a:bodyPr>
          <a:lstStyle/>
          <a:p>
            <a:r>
              <a:rPr lang="en-US" dirty="0"/>
              <a:t>Universal Horror</a:t>
            </a:r>
          </a:p>
        </p:txBody>
      </p:sp>
      <p:sp>
        <p:nvSpPr>
          <p:cNvPr id="3" name="Content Placeholder 2">
            <a:extLst>
              <a:ext uri="{FF2B5EF4-FFF2-40B4-BE49-F238E27FC236}">
                <a16:creationId xmlns:a16="http://schemas.microsoft.com/office/drawing/2014/main" id="{B4935B7C-530C-EA17-72F6-38FAEB2C8430}"/>
              </a:ext>
            </a:extLst>
          </p:cNvPr>
          <p:cNvSpPr>
            <a:spLocks noGrp="1"/>
          </p:cNvSpPr>
          <p:nvPr>
            <p:ph idx="1"/>
          </p:nvPr>
        </p:nvSpPr>
        <p:spPr>
          <a:xfrm>
            <a:off x="1834700" y="2886891"/>
            <a:ext cx="4687213" cy="2467429"/>
          </a:xfrm>
        </p:spPr>
        <p:txBody>
          <a:bodyPr vert="horz" lIns="91440" tIns="45720" rIns="91440" bIns="45720" rtlCol="0">
            <a:normAutofit/>
          </a:bodyPr>
          <a:lstStyle/>
          <a:p>
            <a:r>
              <a:rPr lang="en-US"/>
              <a:t>One of my main inspirations for the visual style of my sequence are the original black and white, universal horror movies. Based around famous literature characters such as Dracula and Frankenstein</a:t>
            </a:r>
            <a:endParaRPr lang="en-US" dirty="0"/>
          </a:p>
        </p:txBody>
      </p:sp>
      <p:pic>
        <p:nvPicPr>
          <p:cNvPr id="4" name="Picture 3" descr="A mummy in a coffin&#10;&#10;Description automatically generated">
            <a:extLst>
              <a:ext uri="{FF2B5EF4-FFF2-40B4-BE49-F238E27FC236}">
                <a16:creationId xmlns:a16="http://schemas.microsoft.com/office/drawing/2014/main" id="{D2C5667B-068A-36BC-62F7-5B52767D3421}"/>
              </a:ext>
            </a:extLst>
          </p:cNvPr>
          <p:cNvPicPr>
            <a:picLocks noChangeAspect="1"/>
          </p:cNvPicPr>
          <p:nvPr/>
        </p:nvPicPr>
        <p:blipFill rotWithShape="1">
          <a:blip r:embed="rId2"/>
          <a:srcRect l="17054" r="22398" b="1"/>
          <a:stretch/>
        </p:blipFill>
        <p:spPr>
          <a:xfrm>
            <a:off x="7534654" y="1715821"/>
            <a:ext cx="3716195" cy="3452379"/>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85950E74-5EEA-49D7-88FD-38C6E2006DCB}"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26</a:t>
            </a:fld>
            <a:endParaRPr lang="en-US"/>
          </a:p>
        </p:txBody>
      </p:sp>
    </p:spTree>
    <p:extLst>
      <p:ext uri="{BB962C8B-B14F-4D97-AF65-F5344CB8AC3E}">
        <p14:creationId xmlns:p14="http://schemas.microsoft.com/office/powerpoint/2010/main" val="3720248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9DB2-BB2C-B6B0-F1E6-16671E67661E}"/>
              </a:ext>
            </a:extLst>
          </p:cNvPr>
          <p:cNvSpPr>
            <a:spLocks noGrp="1"/>
          </p:cNvSpPr>
          <p:nvPr>
            <p:ph type="title"/>
          </p:nvPr>
        </p:nvSpPr>
        <p:spPr>
          <a:xfrm>
            <a:off x="952499" y="957738"/>
            <a:ext cx="5631491" cy="1778907"/>
          </a:xfrm>
        </p:spPr>
        <p:txBody>
          <a:bodyPr>
            <a:normAutofit/>
          </a:bodyPr>
          <a:lstStyle/>
          <a:p>
            <a:r>
              <a:rPr lang="en-GB" dirty="0"/>
              <a:t>Universal Horror</a:t>
            </a:r>
          </a:p>
        </p:txBody>
      </p:sp>
      <p:sp>
        <p:nvSpPr>
          <p:cNvPr id="3" name="Content Placeholder 2">
            <a:extLst>
              <a:ext uri="{FF2B5EF4-FFF2-40B4-BE49-F238E27FC236}">
                <a16:creationId xmlns:a16="http://schemas.microsoft.com/office/drawing/2014/main" id="{F910D677-216C-91AD-218F-9DB2343ACA30}"/>
              </a:ext>
            </a:extLst>
          </p:cNvPr>
          <p:cNvSpPr>
            <a:spLocks noGrp="1"/>
          </p:cNvSpPr>
          <p:nvPr>
            <p:ph idx="1"/>
          </p:nvPr>
        </p:nvSpPr>
        <p:spPr>
          <a:xfrm>
            <a:off x="952501" y="2890883"/>
            <a:ext cx="5631492" cy="3009380"/>
          </a:xfrm>
        </p:spPr>
        <p:txBody>
          <a:bodyPr vert="horz" lIns="91440" tIns="45720" rIns="91440" bIns="45720" rtlCol="0" anchor="t">
            <a:normAutofit/>
          </a:bodyPr>
          <a:lstStyle/>
          <a:p>
            <a:pPr>
              <a:lnSpc>
                <a:spcPct val="110000"/>
              </a:lnSpc>
            </a:pPr>
            <a:r>
              <a:rPr lang="en-GB" sz="1700" dirty="0"/>
              <a:t>As a result of the times they were made, these movies would use a 4:3 aspect ratio and were obviously filmed in black and white as colour film had not yet been invented. </a:t>
            </a:r>
          </a:p>
          <a:p>
            <a:pPr>
              <a:lnSpc>
                <a:spcPct val="110000"/>
              </a:lnSpc>
            </a:pPr>
            <a:r>
              <a:rPr lang="en-GB" sz="1700" dirty="0"/>
              <a:t>They were produced from the 1930s into the 1950s by Universal Pictures and quickly became a valuable horror franchise. The legacies of their characters and stories continue to this day, with remakes and reboots becoming even more popular.</a:t>
            </a:r>
          </a:p>
          <a:p>
            <a:pPr>
              <a:lnSpc>
                <a:spcPct val="110000"/>
              </a:lnSpc>
            </a:pPr>
            <a:endParaRPr lang="en-GB" sz="1700"/>
          </a:p>
          <a:p>
            <a:pPr>
              <a:lnSpc>
                <a:spcPct val="110000"/>
              </a:lnSpc>
            </a:pPr>
            <a:endParaRPr lang="en-GB" sz="1700"/>
          </a:p>
          <a:p>
            <a:pPr>
              <a:lnSpc>
                <a:spcPct val="110000"/>
              </a:lnSpc>
            </a:pPr>
            <a:endParaRPr lang="en-GB" sz="1700"/>
          </a:p>
        </p:txBody>
      </p:sp>
      <p:pic>
        <p:nvPicPr>
          <p:cNvPr id="4" name="Picture 3" descr="Image result for universal horror">
            <a:extLst>
              <a:ext uri="{FF2B5EF4-FFF2-40B4-BE49-F238E27FC236}">
                <a16:creationId xmlns:a16="http://schemas.microsoft.com/office/drawing/2014/main" id="{6C9E80D7-2E3F-02BA-53DC-D1314931735F}"/>
              </a:ext>
            </a:extLst>
          </p:cNvPr>
          <p:cNvPicPr>
            <a:picLocks noChangeAspect="1"/>
          </p:cNvPicPr>
          <p:nvPr/>
        </p:nvPicPr>
        <p:blipFill>
          <a:blip r:embed="rId2"/>
          <a:stretch>
            <a:fillRect/>
          </a:stretch>
        </p:blipFill>
        <p:spPr>
          <a:xfrm>
            <a:off x="8276871" y="1695512"/>
            <a:ext cx="2919767" cy="3459556"/>
          </a:xfrm>
          <a:prstGeom prst="rect">
            <a:avLst/>
          </a:prstGeom>
          <a:noFill/>
        </p:spPr>
      </p:pic>
      <p:sp>
        <p:nvSpPr>
          <p:cNvPr id="8" name="Date Placeholder 6">
            <a:extLst>
              <a:ext uri="{FF2B5EF4-FFF2-40B4-BE49-F238E27FC236}">
                <a16:creationId xmlns:a16="http://schemas.microsoft.com/office/drawing/2014/main" id="{BAEFCE30-20EC-D2F4-5BD8-89CDAE28D2E9}"/>
              </a:ext>
            </a:extLst>
          </p:cNvPr>
          <p:cNvSpPr>
            <a:spLocks noGrp="1"/>
          </p:cNvSpPr>
          <p:nvPr>
            <p:ph type="dt" sz="half" idx="10"/>
          </p:nvPr>
        </p:nvSpPr>
        <p:spPr>
          <a:xfrm>
            <a:off x="847726" y="6199188"/>
            <a:ext cx="2743200" cy="365125"/>
          </a:xfrm>
        </p:spPr>
        <p:txBody>
          <a:bodyPr>
            <a:normAutofit/>
          </a:bodyPr>
          <a:lstStyle/>
          <a:p>
            <a:pPr>
              <a:spcAft>
                <a:spcPts val="600"/>
              </a:spcAft>
            </a:pPr>
            <a:fld id="{57B93F47-9D58-44D6-BE41-B9468C82572E}" type="datetime1">
              <a:rPr lang="en-US" smtClean="0"/>
              <a:pPr>
                <a:spcAft>
                  <a:spcPts val="600"/>
                </a:spcAft>
              </a:pPr>
              <a:t>11/1/2023</a:t>
            </a:fld>
            <a:endParaRPr lang="en-US"/>
          </a:p>
        </p:txBody>
      </p:sp>
      <p:sp>
        <p:nvSpPr>
          <p:cNvPr id="10" name="Footer Placeholder 8">
            <a:extLst>
              <a:ext uri="{FF2B5EF4-FFF2-40B4-BE49-F238E27FC236}">
                <a16:creationId xmlns:a16="http://schemas.microsoft.com/office/drawing/2014/main" id="{0D8F3B5B-733B-74EA-B1EA-66EE6B84D4B8}"/>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2" name="Slide Number Placeholder 9">
            <a:extLst>
              <a:ext uri="{FF2B5EF4-FFF2-40B4-BE49-F238E27FC236}">
                <a16:creationId xmlns:a16="http://schemas.microsoft.com/office/drawing/2014/main" id="{7FAFA6F5-E91F-C30E-BCAF-01C3F9CB40CF}"/>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27</a:t>
            </a:fld>
            <a:endParaRPr lang="en-US"/>
          </a:p>
        </p:txBody>
      </p:sp>
    </p:spTree>
    <p:extLst>
      <p:ext uri="{BB962C8B-B14F-4D97-AF65-F5344CB8AC3E}">
        <p14:creationId xmlns:p14="http://schemas.microsoft.com/office/powerpoint/2010/main" val="17577221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AAE49-D6D5-4E8C-71EF-BBF040271995}"/>
              </a:ext>
            </a:extLst>
          </p:cNvPr>
          <p:cNvSpPr>
            <a:spLocks noGrp="1"/>
          </p:cNvSpPr>
          <p:nvPr>
            <p:ph type="title"/>
          </p:nvPr>
        </p:nvSpPr>
        <p:spPr>
          <a:xfrm>
            <a:off x="952499" y="965110"/>
            <a:ext cx="5533080" cy="1771535"/>
          </a:xfrm>
        </p:spPr>
        <p:txBody>
          <a:bodyPr>
            <a:normAutofit/>
          </a:bodyPr>
          <a:lstStyle/>
          <a:p>
            <a:r>
              <a:rPr lang="en-GB"/>
              <a:t>The Evolution of Universal Horror</a:t>
            </a:r>
          </a:p>
        </p:txBody>
      </p:sp>
      <p:sp>
        <p:nvSpPr>
          <p:cNvPr id="3" name="Content Placeholder 2">
            <a:extLst>
              <a:ext uri="{FF2B5EF4-FFF2-40B4-BE49-F238E27FC236}">
                <a16:creationId xmlns:a16="http://schemas.microsoft.com/office/drawing/2014/main" id="{4D96689A-D834-DAD7-3B8F-44179CA7C0A6}"/>
              </a:ext>
            </a:extLst>
          </p:cNvPr>
          <p:cNvSpPr>
            <a:spLocks noGrp="1"/>
          </p:cNvSpPr>
          <p:nvPr>
            <p:ph idx="1"/>
          </p:nvPr>
        </p:nvSpPr>
        <p:spPr>
          <a:xfrm>
            <a:off x="952502" y="2890881"/>
            <a:ext cx="5309020" cy="3009381"/>
          </a:xfrm>
        </p:spPr>
        <p:txBody>
          <a:bodyPr vert="horz" lIns="91440" tIns="45720" rIns="91440" bIns="45720" rtlCol="0" anchor="t">
            <a:normAutofit/>
          </a:bodyPr>
          <a:lstStyle/>
          <a:p>
            <a:pPr marL="285750" indent="-285750">
              <a:lnSpc>
                <a:spcPct val="110000"/>
              </a:lnSpc>
            </a:pPr>
            <a:r>
              <a:rPr lang="en-GB" sz="1300" dirty="0"/>
              <a:t>Universal's early horror work can be grouped into four rough phases. The began in the 20s with two silent movies, "The Hunchback of Notre Dame" and "The Phantom of the Opera".</a:t>
            </a:r>
            <a:endParaRPr lang="en-US" sz="1300" dirty="0"/>
          </a:p>
          <a:p>
            <a:pPr>
              <a:lnSpc>
                <a:spcPct val="110000"/>
              </a:lnSpc>
            </a:pPr>
            <a:r>
              <a:rPr lang="en-GB" sz="1300" dirty="0"/>
              <a:t>After the transition into sound, a second phase began with adaptations of literary classics Frankenstein and Dracula. This began the golden era of monster movies and gothic horror.</a:t>
            </a:r>
          </a:p>
          <a:p>
            <a:pPr>
              <a:lnSpc>
                <a:spcPct val="110000"/>
              </a:lnSpc>
            </a:pPr>
            <a:r>
              <a:rPr lang="en-GB" sz="1300" dirty="0"/>
              <a:t>By the 1940s, audiences were beginning to become tired of these classic monster stories so universal had to change it up and make them more appealing to the public, so they started doing "Mash ups". This meant taking these famed characters and putting them together such "Frankenstein meets Werewolf".</a:t>
            </a:r>
          </a:p>
        </p:txBody>
      </p:sp>
      <p:pic>
        <p:nvPicPr>
          <p:cNvPr id="4" name="Picture 3" descr="Lon Chaney - The Hunchback of Notre Dame - Universal Monsters Photo ...">
            <a:extLst>
              <a:ext uri="{FF2B5EF4-FFF2-40B4-BE49-F238E27FC236}">
                <a16:creationId xmlns:a16="http://schemas.microsoft.com/office/drawing/2014/main" id="{BB3114E6-1C69-D015-C94F-80E89431D098}"/>
              </a:ext>
            </a:extLst>
          </p:cNvPr>
          <p:cNvPicPr>
            <a:picLocks noChangeAspect="1"/>
          </p:cNvPicPr>
          <p:nvPr/>
        </p:nvPicPr>
        <p:blipFill rotWithShape="1">
          <a:blip r:embed="rId2"/>
          <a:srcRect l="40550" r="6050"/>
          <a:stretch/>
        </p:blipFill>
        <p:spPr>
          <a:xfrm>
            <a:off x="7369700" y="1695512"/>
            <a:ext cx="3104849" cy="3459556"/>
          </a:xfrm>
          <a:prstGeom prst="rect">
            <a:avLst/>
          </a:prstGeom>
          <a:noFill/>
        </p:spPr>
      </p:pic>
      <p:sp>
        <p:nvSpPr>
          <p:cNvPr id="8" name="Date Placeholder 6">
            <a:extLst>
              <a:ext uri="{FF2B5EF4-FFF2-40B4-BE49-F238E27FC236}">
                <a16:creationId xmlns:a16="http://schemas.microsoft.com/office/drawing/2014/main" id="{BAEFCE30-20EC-D2F4-5BD8-89CDAE28D2E9}"/>
              </a:ext>
            </a:extLst>
          </p:cNvPr>
          <p:cNvSpPr>
            <a:spLocks noGrp="1"/>
          </p:cNvSpPr>
          <p:nvPr>
            <p:ph type="dt" sz="half" idx="10"/>
          </p:nvPr>
        </p:nvSpPr>
        <p:spPr>
          <a:xfrm>
            <a:off x="847726" y="6199188"/>
            <a:ext cx="2743200" cy="365125"/>
          </a:xfrm>
        </p:spPr>
        <p:txBody>
          <a:bodyPr>
            <a:normAutofit/>
          </a:bodyPr>
          <a:lstStyle/>
          <a:p>
            <a:pPr>
              <a:spcAft>
                <a:spcPts val="600"/>
              </a:spcAft>
            </a:pPr>
            <a:fld id="{57B93F47-9D58-44D6-BE41-B9468C82572E}" type="datetime1">
              <a:rPr lang="en-US" smtClean="0"/>
              <a:pPr>
                <a:spcAft>
                  <a:spcPts val="600"/>
                </a:spcAft>
              </a:pPr>
              <a:t>11/1/2023</a:t>
            </a:fld>
            <a:endParaRPr lang="en-US"/>
          </a:p>
        </p:txBody>
      </p:sp>
      <p:sp>
        <p:nvSpPr>
          <p:cNvPr id="10" name="Footer Placeholder 8">
            <a:extLst>
              <a:ext uri="{FF2B5EF4-FFF2-40B4-BE49-F238E27FC236}">
                <a16:creationId xmlns:a16="http://schemas.microsoft.com/office/drawing/2014/main" id="{0D8F3B5B-733B-74EA-B1EA-66EE6B84D4B8}"/>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2" name="Slide Number Placeholder 9">
            <a:extLst>
              <a:ext uri="{FF2B5EF4-FFF2-40B4-BE49-F238E27FC236}">
                <a16:creationId xmlns:a16="http://schemas.microsoft.com/office/drawing/2014/main" id="{7FAFA6F5-E91F-C30E-BCAF-01C3F9CB40CF}"/>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28</a:t>
            </a:fld>
            <a:endParaRPr lang="en-US"/>
          </a:p>
        </p:txBody>
      </p:sp>
    </p:spTree>
    <p:extLst>
      <p:ext uri="{BB962C8B-B14F-4D97-AF65-F5344CB8AC3E}">
        <p14:creationId xmlns:p14="http://schemas.microsoft.com/office/powerpoint/2010/main" val="1497464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A781-4EBE-7FAC-5075-C8BA3F6D0D3F}"/>
              </a:ext>
            </a:extLst>
          </p:cNvPr>
          <p:cNvSpPr>
            <a:spLocks noGrp="1"/>
          </p:cNvSpPr>
          <p:nvPr>
            <p:ph type="title"/>
          </p:nvPr>
        </p:nvSpPr>
        <p:spPr>
          <a:xfrm>
            <a:off x="761018" y="1295400"/>
            <a:ext cx="5832486" cy="1591491"/>
          </a:xfrm>
        </p:spPr>
        <p:txBody>
          <a:bodyPr>
            <a:normAutofit/>
          </a:bodyPr>
          <a:lstStyle/>
          <a:p>
            <a:r>
              <a:rPr lang="en-US" dirty="0"/>
              <a:t>Evolution of Universal horror</a:t>
            </a:r>
          </a:p>
        </p:txBody>
      </p:sp>
      <p:sp>
        <p:nvSpPr>
          <p:cNvPr id="3" name="Content Placeholder 2">
            <a:extLst>
              <a:ext uri="{FF2B5EF4-FFF2-40B4-BE49-F238E27FC236}">
                <a16:creationId xmlns:a16="http://schemas.microsoft.com/office/drawing/2014/main" id="{638A6409-1208-D6D3-D2A5-E9FF121E4D76}"/>
              </a:ext>
            </a:extLst>
          </p:cNvPr>
          <p:cNvSpPr>
            <a:spLocks noGrp="1"/>
          </p:cNvSpPr>
          <p:nvPr>
            <p:ph idx="1"/>
          </p:nvPr>
        </p:nvSpPr>
        <p:spPr>
          <a:xfrm>
            <a:off x="1834700" y="2886891"/>
            <a:ext cx="4687213" cy="2467429"/>
          </a:xfrm>
        </p:spPr>
        <p:txBody>
          <a:bodyPr vert="horz" lIns="91440" tIns="45720" rIns="91440" bIns="45720" rtlCol="0" anchor="t">
            <a:normAutofit/>
          </a:bodyPr>
          <a:lstStyle/>
          <a:p>
            <a:r>
              <a:rPr lang="en-US" sz="1200" dirty="0"/>
              <a:t>The downfall in the popularity of these movies eventually caused the genre of the movie to lean more towards sci-fi.</a:t>
            </a:r>
          </a:p>
          <a:p>
            <a:r>
              <a:rPr lang="en-US" sz="1200" dirty="0"/>
              <a:t>Movies such as the creature from the black lagoon</a:t>
            </a:r>
          </a:p>
          <a:p>
            <a:r>
              <a:rPr lang="en-US" sz="1200" dirty="0"/>
              <a:t>This is a specific inspiration as the genre and tone of the movie is more like my sequence than other universal movies.</a:t>
            </a:r>
          </a:p>
          <a:p>
            <a:r>
              <a:rPr lang="en-US" sz="1200" dirty="0"/>
              <a:t>The setting of the movie is also similar.</a:t>
            </a:r>
          </a:p>
        </p:txBody>
      </p:sp>
      <p:pic>
        <p:nvPicPr>
          <p:cNvPr id="4" name="Picture 3" descr="Image result for creature from the black lagoon">
            <a:extLst>
              <a:ext uri="{FF2B5EF4-FFF2-40B4-BE49-F238E27FC236}">
                <a16:creationId xmlns:a16="http://schemas.microsoft.com/office/drawing/2014/main" id="{79722BF9-53DA-242D-01DF-66D3B397435E}"/>
              </a:ext>
            </a:extLst>
          </p:cNvPr>
          <p:cNvPicPr>
            <a:picLocks noChangeAspect="1"/>
          </p:cNvPicPr>
          <p:nvPr/>
        </p:nvPicPr>
        <p:blipFill rotWithShape="1">
          <a:blip r:embed="rId2"/>
          <a:srcRect l="27647" r="6153"/>
          <a:stretch/>
        </p:blipFill>
        <p:spPr>
          <a:xfrm>
            <a:off x="7534654" y="1715821"/>
            <a:ext cx="3716195" cy="3452379"/>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85950E74-5EEA-49D7-88FD-38C6E2006DCB}"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29</a:t>
            </a:fld>
            <a:endParaRPr lang="en-US"/>
          </a:p>
        </p:txBody>
      </p:sp>
    </p:spTree>
    <p:extLst>
      <p:ext uri="{BB962C8B-B14F-4D97-AF65-F5344CB8AC3E}">
        <p14:creationId xmlns:p14="http://schemas.microsoft.com/office/powerpoint/2010/main" val="754954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erial view of the lighthouse with bumping waves">
            <a:extLst>
              <a:ext uri="{FF2B5EF4-FFF2-40B4-BE49-F238E27FC236}">
                <a16:creationId xmlns:a16="http://schemas.microsoft.com/office/drawing/2014/main" id="{541D5371-320C-6153-656A-CBF22B6D75DC}"/>
              </a:ext>
            </a:extLst>
          </p:cNvPr>
          <p:cNvPicPr>
            <a:picLocks noChangeAspect="1"/>
          </p:cNvPicPr>
          <p:nvPr/>
        </p:nvPicPr>
        <p:blipFill rotWithShape="1">
          <a:blip r:embed="rId2"/>
          <a:srcRect t="7467" r="-2" b="8012"/>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71F97417-6A04-485F-2778-CA018357D969}"/>
              </a:ext>
            </a:extLst>
          </p:cNvPr>
          <p:cNvSpPr>
            <a:spLocks noGrp="1"/>
          </p:cNvSpPr>
          <p:nvPr>
            <p:ph type="ctrTitle"/>
          </p:nvPr>
        </p:nvSpPr>
        <p:spPr>
          <a:xfrm>
            <a:off x="185756" y="-1046105"/>
            <a:ext cx="8952781" cy="1829830"/>
          </a:xfrm>
        </p:spPr>
        <p:txBody>
          <a:bodyPr>
            <a:normAutofit/>
          </a:bodyPr>
          <a:lstStyle/>
          <a:p>
            <a:r>
              <a:rPr lang="en-US" dirty="0">
                <a:solidFill>
                  <a:srgbClr val="FFFFFF"/>
                </a:solidFill>
              </a:rPr>
              <a:t>History of Lighthouses</a:t>
            </a:r>
          </a:p>
        </p:txBody>
      </p:sp>
      <p:sp>
        <p:nvSpPr>
          <p:cNvPr id="19" name="Date Placeholder 2">
            <a:extLst>
              <a:ext uri="{FF2B5EF4-FFF2-40B4-BE49-F238E27FC236}">
                <a16:creationId xmlns:a16="http://schemas.microsoft.com/office/drawing/2014/main" id="{FA583F34-3BEB-70D2-F208-3E3522098297}"/>
              </a:ext>
            </a:extLst>
          </p:cNvPr>
          <p:cNvSpPr>
            <a:spLocks noGrp="1"/>
          </p:cNvSpPr>
          <p:nvPr>
            <p:ph type="dt" sz="half" idx="10"/>
          </p:nvPr>
        </p:nvSpPr>
        <p:spPr>
          <a:xfrm>
            <a:off x="847726" y="6199188"/>
            <a:ext cx="2743200" cy="365125"/>
          </a:xfrm>
        </p:spPr>
        <p:txBody>
          <a:bodyPr/>
          <a:lstStyle/>
          <a:p>
            <a:pPr>
              <a:spcAft>
                <a:spcPts val="600"/>
              </a:spcAft>
            </a:pPr>
            <a:fld id="{85E2B397-02A9-4ACC-BECE-63C233241598}"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20" name="Footer Placeholder 3">
            <a:extLst>
              <a:ext uri="{FF2B5EF4-FFF2-40B4-BE49-F238E27FC236}">
                <a16:creationId xmlns:a16="http://schemas.microsoft.com/office/drawing/2014/main" id="{A857ECB7-4A4C-5B48-1463-02E7157DE2A4}"/>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1" name="Slide Number Placeholder 4">
            <a:extLst>
              <a:ext uri="{FF2B5EF4-FFF2-40B4-BE49-F238E27FC236}">
                <a16:creationId xmlns:a16="http://schemas.microsoft.com/office/drawing/2014/main" id="{3A6EF837-5C63-F2F7-7923-5ECB9A5EEFCD}"/>
              </a:ext>
            </a:extLst>
          </p:cNvPr>
          <p:cNvSpPr>
            <a:spLocks noGrp="1"/>
          </p:cNvSpPr>
          <p:nvPr>
            <p:ph type="sldNum" sz="quarter" idx="12"/>
          </p:nvPr>
        </p:nvSpPr>
        <p:spPr>
          <a:xfrm>
            <a:off x="10728107" y="6199188"/>
            <a:ext cx="619125" cy="365125"/>
          </a:xfrm>
        </p:spPr>
        <p:txBody>
          <a:bodyPr/>
          <a:lstStyle/>
          <a:p>
            <a:pPr>
              <a:spcAft>
                <a:spcPts val="600"/>
              </a:spcAft>
            </a:pPr>
            <a:fld id="{D149D8DE-093B-4F40-AB80-F25E3BEC9453}" type="slidenum">
              <a:rPr lang="en-US" smtClean="0">
                <a:solidFill>
                  <a:srgbClr val="FFFFFF"/>
                </a:solidFill>
                <a:effectLst>
                  <a:outerShdw blurRad="38100" dist="38100" dir="2700000" algn="tl">
                    <a:srgbClr val="000000">
                      <a:alpha val="43137"/>
                    </a:srgbClr>
                  </a:outerShdw>
                </a:effectLst>
              </a:rPr>
              <a:pPr>
                <a:spcAft>
                  <a:spcPts val="600"/>
                </a:spcAft>
              </a:pPr>
              <a:t>30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72562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5291B-80E5-566A-39CC-B385D3A8E6BF}"/>
              </a:ext>
            </a:extLst>
          </p:cNvPr>
          <p:cNvSpPr>
            <a:spLocks noGrp="1"/>
          </p:cNvSpPr>
          <p:nvPr>
            <p:ph type="title"/>
          </p:nvPr>
        </p:nvSpPr>
        <p:spPr>
          <a:xfrm>
            <a:off x="952499" y="965110"/>
            <a:ext cx="5533080" cy="1771535"/>
          </a:xfrm>
        </p:spPr>
        <p:txBody>
          <a:bodyPr>
            <a:normAutofit/>
          </a:bodyPr>
          <a:lstStyle/>
          <a:p>
            <a:r>
              <a:rPr lang="en-US" dirty="0"/>
              <a:t>The origins</a:t>
            </a:r>
          </a:p>
        </p:txBody>
      </p:sp>
      <p:sp>
        <p:nvSpPr>
          <p:cNvPr id="3" name="Content Placeholder 2">
            <a:extLst>
              <a:ext uri="{FF2B5EF4-FFF2-40B4-BE49-F238E27FC236}">
                <a16:creationId xmlns:a16="http://schemas.microsoft.com/office/drawing/2014/main" id="{4C9C37B4-AE92-0CE7-D363-2A1867E6BC13}"/>
              </a:ext>
            </a:extLst>
          </p:cNvPr>
          <p:cNvSpPr>
            <a:spLocks noGrp="1"/>
          </p:cNvSpPr>
          <p:nvPr>
            <p:ph idx="1"/>
          </p:nvPr>
        </p:nvSpPr>
        <p:spPr>
          <a:xfrm>
            <a:off x="952502" y="2890881"/>
            <a:ext cx="5309020" cy="3009381"/>
          </a:xfrm>
        </p:spPr>
        <p:txBody>
          <a:bodyPr vert="horz" lIns="91440" tIns="45720" rIns="91440" bIns="45720" rtlCol="0">
            <a:normAutofit/>
          </a:bodyPr>
          <a:lstStyle/>
          <a:p>
            <a:pPr>
              <a:lnSpc>
                <a:spcPct val="110000"/>
              </a:lnSpc>
            </a:pPr>
            <a:r>
              <a:rPr lang="en-US" sz="1100"/>
              <a:t>The "original" lighthouses could be attributed to beacon fires that were constructed atop of hills throughout history as a warning to oncoming ships or as a signal. The earliest of which are mentioned within The Iliad and  The Odyssey which dates to the 8th century BCE. </a:t>
            </a:r>
          </a:p>
          <a:p>
            <a:pPr>
              <a:lnSpc>
                <a:spcPct val="110000"/>
              </a:lnSpc>
            </a:pPr>
            <a:r>
              <a:rPr lang="en-US" sz="1100"/>
              <a:t>These "beacons" were often used to mark trading routes spanning from The Mediterranean to Great Britain, the usual design would be wood fires or torches burning in the open but after the 1st Century CE they were replaced by great lanterns</a:t>
            </a:r>
          </a:p>
          <a:p>
            <a:pPr>
              <a:lnSpc>
                <a:spcPct val="110000"/>
              </a:lnSpc>
            </a:pPr>
            <a:r>
              <a:rPr lang="en-US" sz="1100"/>
              <a:t>The more modern concepts of "Tower" lighthouses were first conceived by the romans who elected many over the course of expanding their empire and 40CE they had 30 functional lighthouses that spanned from The Black Sea to The Atlantic.</a:t>
            </a:r>
          </a:p>
          <a:p>
            <a:pPr>
              <a:lnSpc>
                <a:spcPct val="110000"/>
              </a:lnSpc>
            </a:pPr>
            <a:endParaRPr lang="en-US" sz="1100"/>
          </a:p>
          <a:p>
            <a:pPr>
              <a:lnSpc>
                <a:spcPct val="110000"/>
              </a:lnSpc>
            </a:pPr>
            <a:endParaRPr lang="en-US" sz="1100"/>
          </a:p>
        </p:txBody>
      </p:sp>
      <p:pic>
        <p:nvPicPr>
          <p:cNvPr id="4" name="Picture 3" descr="Winchelsea celebrates with fire | Rye News">
            <a:extLst>
              <a:ext uri="{FF2B5EF4-FFF2-40B4-BE49-F238E27FC236}">
                <a16:creationId xmlns:a16="http://schemas.microsoft.com/office/drawing/2014/main" id="{8F3FCBA9-490B-A6A8-E6B2-9887DA73DEFF}"/>
              </a:ext>
            </a:extLst>
          </p:cNvPr>
          <p:cNvPicPr>
            <a:picLocks noChangeAspect="1"/>
          </p:cNvPicPr>
          <p:nvPr/>
        </p:nvPicPr>
        <p:blipFill rotWithShape="1">
          <a:blip r:embed="rId2"/>
          <a:srcRect r="2" b="40668"/>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31</a:t>
            </a:fld>
            <a:endParaRPr lang="en-US"/>
          </a:p>
        </p:txBody>
      </p:sp>
    </p:spTree>
    <p:extLst>
      <p:ext uri="{BB962C8B-B14F-4D97-AF65-F5344CB8AC3E}">
        <p14:creationId xmlns:p14="http://schemas.microsoft.com/office/powerpoint/2010/main" val="3954344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A92EA-2F78-40C2-8978-29B7C62BA572}"/>
              </a:ext>
            </a:extLst>
          </p:cNvPr>
          <p:cNvSpPr>
            <a:spLocks noGrp="1"/>
          </p:cNvSpPr>
          <p:nvPr>
            <p:ph type="title"/>
          </p:nvPr>
        </p:nvSpPr>
        <p:spPr>
          <a:xfrm>
            <a:off x="952500" y="952500"/>
            <a:ext cx="4344237" cy="1796757"/>
          </a:xfrm>
        </p:spPr>
        <p:txBody>
          <a:bodyPr>
            <a:normAutofit/>
          </a:bodyPr>
          <a:lstStyle/>
          <a:p>
            <a:r>
              <a:rPr lang="en-US" dirty="0"/>
              <a:t>The Pharos of Alexandria</a:t>
            </a:r>
          </a:p>
        </p:txBody>
      </p:sp>
      <p:sp>
        <p:nvSpPr>
          <p:cNvPr id="3" name="Content Placeholder 2">
            <a:extLst>
              <a:ext uri="{FF2B5EF4-FFF2-40B4-BE49-F238E27FC236}">
                <a16:creationId xmlns:a16="http://schemas.microsoft.com/office/drawing/2014/main" id="{18EE585E-1455-00B9-E330-492937EA862A}"/>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US" sz="1200" dirty="0"/>
              <a:t>Before the Roman lighthouses there was The Pharos of Alexandria, which stood at 350 feet high of the coast of Alexandria, Egypt.</a:t>
            </a:r>
          </a:p>
          <a:p>
            <a:r>
              <a:rPr lang="en-US" sz="1200" dirty="0"/>
              <a:t>The lighthouse was constructed in the 3rd century BC, after the death of Alexander the Great and Ptolemy I was declared king in 305 BC.</a:t>
            </a:r>
          </a:p>
          <a:p>
            <a:r>
              <a:rPr lang="en-US" sz="1200" dirty="0">
                <a:solidFill>
                  <a:srgbClr val="202122"/>
                </a:solidFill>
              </a:rPr>
              <a:t>It was also damaged by three earthquakes between the years of 956 and 1323 AD leading it to become an abandoned ruin. It's the third-longest surviving ancient wonder after The Great Pyramid of Giza, and the Mausoleum at Halicarnassus.</a:t>
            </a:r>
          </a:p>
          <a:p>
            <a:endParaRPr lang="en-US"/>
          </a:p>
        </p:txBody>
      </p:sp>
      <p:pic>
        <p:nvPicPr>
          <p:cNvPr id="4" name="Picture 3" descr="The Pharos (lighthouse) of Alexandria">
            <a:extLst>
              <a:ext uri="{FF2B5EF4-FFF2-40B4-BE49-F238E27FC236}">
                <a16:creationId xmlns:a16="http://schemas.microsoft.com/office/drawing/2014/main" id="{8F5A6648-D93B-B008-6C20-E730991718AA}"/>
              </a:ext>
            </a:extLst>
          </p:cNvPr>
          <p:cNvPicPr>
            <a:picLocks noChangeAspect="1"/>
          </p:cNvPicPr>
          <p:nvPr/>
        </p:nvPicPr>
        <p:blipFill rotWithShape="1">
          <a:blip r:embed="rId2"/>
          <a:srcRect l="4972" r="1592"/>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32</a:t>
            </a:fld>
            <a:endParaRPr lang="en-US"/>
          </a:p>
        </p:txBody>
      </p:sp>
    </p:spTree>
    <p:extLst>
      <p:ext uri="{BB962C8B-B14F-4D97-AF65-F5344CB8AC3E}">
        <p14:creationId xmlns:p14="http://schemas.microsoft.com/office/powerpoint/2010/main" val="2310919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5005F-F92B-3983-ACA4-91BF2F50F0EB}"/>
              </a:ext>
            </a:extLst>
          </p:cNvPr>
          <p:cNvSpPr>
            <a:spLocks noGrp="1"/>
          </p:cNvSpPr>
          <p:nvPr>
            <p:ph type="title"/>
          </p:nvPr>
        </p:nvSpPr>
        <p:spPr>
          <a:xfrm>
            <a:off x="952499" y="952500"/>
            <a:ext cx="5423771" cy="1796758"/>
          </a:xfrm>
        </p:spPr>
        <p:txBody>
          <a:bodyPr>
            <a:normAutofit/>
          </a:bodyPr>
          <a:lstStyle/>
          <a:p>
            <a:r>
              <a:rPr lang="en-US" dirty="0"/>
              <a:t>The first Directed lanterns</a:t>
            </a:r>
          </a:p>
        </p:txBody>
      </p:sp>
      <p:sp>
        <p:nvSpPr>
          <p:cNvPr id="3" name="Content Placeholder 2">
            <a:extLst>
              <a:ext uri="{FF2B5EF4-FFF2-40B4-BE49-F238E27FC236}">
                <a16:creationId xmlns:a16="http://schemas.microsoft.com/office/drawing/2014/main" id="{6D65BAB3-0937-72BB-B624-F33A91D7D123}"/>
              </a:ext>
            </a:extLst>
          </p:cNvPr>
          <p:cNvSpPr>
            <a:spLocks noGrp="1"/>
          </p:cNvSpPr>
          <p:nvPr>
            <p:ph idx="1"/>
          </p:nvPr>
        </p:nvSpPr>
        <p:spPr>
          <a:xfrm>
            <a:off x="952500" y="2896119"/>
            <a:ext cx="5423769" cy="3009381"/>
          </a:xfrm>
        </p:spPr>
        <p:txBody>
          <a:bodyPr vert="horz" lIns="91440" tIns="45720" rIns="91440" bIns="45720" rtlCol="0" anchor="t">
            <a:normAutofit fontScale="92500" lnSpcReduction="20000"/>
          </a:bodyPr>
          <a:lstStyle/>
          <a:p>
            <a:pPr marL="0" indent="0">
              <a:lnSpc>
                <a:spcPct val="110000"/>
              </a:lnSpc>
              <a:buNone/>
            </a:pPr>
            <a:endParaRPr lang="en-US" sz="1500"/>
          </a:p>
          <a:p>
            <a:pPr>
              <a:lnSpc>
                <a:spcPct val="110000"/>
              </a:lnSpc>
            </a:pPr>
            <a:r>
              <a:rPr lang="en-US" sz="1500" dirty="0"/>
              <a:t>In 1777, Liverpool resident, William Hutchinson produced the first practical mirrors for lighthouses, it consisting of many small facets of silvered glass that is set in a plaster cast molded to a paraboloid form.</a:t>
            </a:r>
          </a:p>
          <a:p>
            <a:pPr>
              <a:lnSpc>
                <a:spcPct val="110000"/>
              </a:lnSpc>
            </a:pPr>
            <a:r>
              <a:rPr lang="en-US" sz="1500" dirty="0"/>
              <a:t>Paraboloid meaning a solid generated by the rotation of a parabola about its axis of symmetry.</a:t>
            </a:r>
          </a:p>
          <a:p>
            <a:pPr>
              <a:lnSpc>
                <a:spcPct val="110000"/>
              </a:lnSpc>
            </a:pPr>
            <a:r>
              <a:rPr lang="en-US" sz="1500" dirty="0"/>
              <a:t>This is important as determines what period my sequence can be set in as its important feature of the setting.</a:t>
            </a:r>
          </a:p>
          <a:p>
            <a:pPr>
              <a:lnSpc>
                <a:spcPct val="110000"/>
              </a:lnSpc>
            </a:pPr>
            <a:r>
              <a:rPr lang="en-US" sz="1500" dirty="0"/>
              <a:t>This means the setting can be placed between 1777 and the early 1800s.</a:t>
            </a:r>
            <a:br>
              <a:rPr lang="en-US" sz="1500" dirty="0"/>
            </a:br>
            <a:endParaRPr lang="en-US" sz="1500" dirty="0"/>
          </a:p>
        </p:txBody>
      </p:sp>
      <p:pic>
        <p:nvPicPr>
          <p:cNvPr id="5" name="Picture 4" descr="Have you ever seen an authentic lighthouse light bulb up close? : pics">
            <a:extLst>
              <a:ext uri="{FF2B5EF4-FFF2-40B4-BE49-F238E27FC236}">
                <a16:creationId xmlns:a16="http://schemas.microsoft.com/office/drawing/2014/main" id="{6F2DFD41-68B3-1881-8BD3-EB9B7D553471}"/>
              </a:ext>
            </a:extLst>
          </p:cNvPr>
          <p:cNvPicPr>
            <a:picLocks noChangeAspect="1"/>
          </p:cNvPicPr>
          <p:nvPr/>
        </p:nvPicPr>
        <p:blipFill rotWithShape="1">
          <a:blip r:embed="rId2"/>
          <a:srcRect t="4575" r="4" b="21853"/>
          <a:stretch/>
        </p:blipFill>
        <p:spPr>
          <a:xfrm>
            <a:off x="7585586" y="1703081"/>
            <a:ext cx="2909071" cy="1605283"/>
          </a:xfrm>
          <a:prstGeom prst="rect">
            <a:avLst/>
          </a:prstGeom>
          <a:noFill/>
          <a:ln w="85725">
            <a:noFill/>
          </a:ln>
        </p:spPr>
      </p:pic>
      <p:pic>
        <p:nvPicPr>
          <p:cNvPr id="4" name="Picture 3" descr="Image result for paraboloid definition">
            <a:extLst>
              <a:ext uri="{FF2B5EF4-FFF2-40B4-BE49-F238E27FC236}">
                <a16:creationId xmlns:a16="http://schemas.microsoft.com/office/drawing/2014/main" id="{77EE5DF0-A27D-4232-DBD6-E115A15B076D}"/>
              </a:ext>
            </a:extLst>
          </p:cNvPr>
          <p:cNvPicPr>
            <a:picLocks noChangeAspect="1"/>
          </p:cNvPicPr>
          <p:nvPr/>
        </p:nvPicPr>
        <p:blipFill rotWithShape="1">
          <a:blip r:embed="rId3"/>
          <a:srcRect t="14453" b="21345"/>
          <a:stretch/>
        </p:blipFill>
        <p:spPr>
          <a:xfrm>
            <a:off x="7582974" y="3549695"/>
            <a:ext cx="2909070" cy="1605283"/>
          </a:xfrm>
          <a:prstGeom prst="rect">
            <a:avLst/>
          </a:prstGeom>
          <a:noFill/>
        </p:spPr>
      </p:pic>
      <p:sp>
        <p:nvSpPr>
          <p:cNvPr id="10"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64FBEC88-FF91-449D-9417-28F2D69007AB}" type="datetime1">
              <a:rPr lang="en-US" smtClean="0"/>
              <a:pPr>
                <a:spcAft>
                  <a:spcPts val="600"/>
                </a:spcAft>
              </a:pPr>
              <a:t>11/1/2023</a:t>
            </a:fld>
            <a:endParaRPr lang="en-US"/>
          </a:p>
        </p:txBody>
      </p:sp>
      <p:sp>
        <p:nvSpPr>
          <p:cNvPr id="12"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14"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33</a:t>
            </a:fld>
            <a:endParaRPr lang="en-US"/>
          </a:p>
        </p:txBody>
      </p:sp>
    </p:spTree>
    <p:extLst>
      <p:ext uri="{BB962C8B-B14F-4D97-AF65-F5344CB8AC3E}">
        <p14:creationId xmlns:p14="http://schemas.microsoft.com/office/powerpoint/2010/main" val="2389092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etters in shelves">
            <a:extLst>
              <a:ext uri="{FF2B5EF4-FFF2-40B4-BE49-F238E27FC236}">
                <a16:creationId xmlns:a16="http://schemas.microsoft.com/office/drawing/2014/main" id="{77AA9442-F1DD-759A-F0C2-E9CABC423815}"/>
              </a:ext>
            </a:extLst>
          </p:cNvPr>
          <p:cNvPicPr>
            <a:picLocks noChangeAspect="1"/>
          </p:cNvPicPr>
          <p:nvPr/>
        </p:nvPicPr>
        <p:blipFill rotWithShape="1">
          <a:blip r:embed="rId2">
            <a:alphaModFix/>
          </a:blip>
          <a:srcRect t="1530" r="-2" b="13949"/>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BE6FDC67-F907-C5AC-1742-C3D5D7E78BBC}"/>
              </a:ext>
            </a:extLst>
          </p:cNvPr>
          <p:cNvSpPr>
            <a:spLocks noGrp="1"/>
          </p:cNvSpPr>
          <p:nvPr>
            <p:ph type="ctrTitle"/>
          </p:nvPr>
        </p:nvSpPr>
        <p:spPr>
          <a:xfrm>
            <a:off x="729620" y="1862182"/>
            <a:ext cx="3931090" cy="2155419"/>
          </a:xfrm>
        </p:spPr>
        <p:txBody>
          <a:bodyPr anchor="ctr">
            <a:normAutofit fontScale="90000"/>
          </a:bodyPr>
          <a:lstStyle/>
          <a:p>
            <a:r>
              <a:rPr lang="en-US" dirty="0">
                <a:solidFill>
                  <a:srgbClr val="FFFFFF"/>
                </a:solidFill>
              </a:rPr>
              <a:t>Late 1700s and Early 1800s sailors</a:t>
            </a:r>
            <a:br>
              <a:rPr lang="en-US" dirty="0">
                <a:solidFill>
                  <a:srgbClr val="FFFFFF"/>
                </a:solidFill>
              </a:rPr>
            </a:br>
            <a:r>
              <a:rPr lang="en-US" dirty="0">
                <a:solidFill>
                  <a:srgbClr val="FFFFFF"/>
                </a:solidFill>
              </a:rPr>
              <a:t>and piracy</a:t>
            </a:r>
          </a:p>
        </p:txBody>
      </p:sp>
      <p:sp>
        <p:nvSpPr>
          <p:cNvPr id="11" name="Date Placeholder 10">
            <a:extLst>
              <a:ext uri="{FF2B5EF4-FFF2-40B4-BE49-F238E27FC236}">
                <a16:creationId xmlns:a16="http://schemas.microsoft.com/office/drawing/2014/main" id="{A5678D0F-4179-644E-D46D-43276A7F7519}"/>
              </a:ext>
            </a:extLst>
          </p:cNvPr>
          <p:cNvSpPr>
            <a:spLocks noGrp="1"/>
          </p:cNvSpPr>
          <p:nvPr>
            <p:ph type="dt" sz="half" idx="10"/>
          </p:nvPr>
        </p:nvSpPr>
        <p:spPr>
          <a:xfrm>
            <a:off x="847726" y="6199188"/>
            <a:ext cx="2743200" cy="365125"/>
          </a:xfrm>
        </p:spPr>
        <p:txBody>
          <a:bodyPr/>
          <a:lstStyle/>
          <a:p>
            <a:pPr>
              <a:spcAft>
                <a:spcPts val="600"/>
              </a:spcAft>
            </a:pPr>
            <a:fld id="{2048ABB8-DCC6-484A-BFAD-DCAD7D30983C}"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3" name="Footer Placeholder 11">
            <a:extLst>
              <a:ext uri="{FF2B5EF4-FFF2-40B4-BE49-F238E27FC236}">
                <a16:creationId xmlns:a16="http://schemas.microsoft.com/office/drawing/2014/main" id="{DFD3EE96-D5FD-5A85-2171-64C45616AD14}"/>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2">
            <a:extLst>
              <a:ext uri="{FF2B5EF4-FFF2-40B4-BE49-F238E27FC236}">
                <a16:creationId xmlns:a16="http://schemas.microsoft.com/office/drawing/2014/main" id="{B0A6C560-ED1C-61DD-A0DD-5F85D06593A8}"/>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34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952133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39F0007-F53B-7DF6-6B7B-778EE5759AD0}"/>
              </a:ext>
            </a:extLst>
          </p:cNvPr>
          <p:cNvSpPr>
            <a:spLocks noGrp="1"/>
          </p:cNvSpPr>
          <p:nvPr>
            <p:ph type="title"/>
          </p:nvPr>
        </p:nvSpPr>
        <p:spPr>
          <a:xfrm>
            <a:off x="952499" y="957943"/>
            <a:ext cx="5489595" cy="1791314"/>
          </a:xfrm>
          <a:noFill/>
        </p:spPr>
        <p:txBody>
          <a:bodyPr tIns="91440" bIns="91440">
            <a:normAutofit/>
          </a:bodyPr>
          <a:lstStyle/>
          <a:p>
            <a:r>
              <a:rPr lang="en-US" dirty="0"/>
              <a:t>The Golden era</a:t>
            </a:r>
            <a:endParaRPr lang="en-US" sz="2800" dirty="0"/>
          </a:p>
        </p:txBody>
      </p:sp>
      <p:sp>
        <p:nvSpPr>
          <p:cNvPr id="3" name="Content Placeholder 2">
            <a:extLst>
              <a:ext uri="{FF2B5EF4-FFF2-40B4-BE49-F238E27FC236}">
                <a16:creationId xmlns:a16="http://schemas.microsoft.com/office/drawing/2014/main" id="{1812EA19-BABD-8A52-DCF3-5799D71BB7B4}"/>
              </a:ext>
            </a:extLst>
          </p:cNvPr>
          <p:cNvSpPr>
            <a:spLocks noGrp="1"/>
          </p:cNvSpPr>
          <p:nvPr>
            <p:ph idx="1"/>
          </p:nvPr>
        </p:nvSpPr>
        <p:spPr>
          <a:xfrm>
            <a:off x="952501" y="2911151"/>
            <a:ext cx="5369576" cy="2989111"/>
          </a:xfrm>
        </p:spPr>
        <p:txBody>
          <a:bodyPr vert="horz" lIns="91440" tIns="45720" rIns="91440" bIns="45720" rtlCol="0">
            <a:normAutofit/>
          </a:bodyPr>
          <a:lstStyle/>
          <a:p>
            <a:pPr>
              <a:lnSpc>
                <a:spcPct val="110000"/>
              </a:lnSpc>
            </a:pPr>
            <a:r>
              <a:rPr lang="en-US" sz="1500"/>
              <a:t>My first thought when imagining the main protagonist was for them to be a pirate. The "Golden age" of piracy was from the 1650s to the 1730s which where most of the legendary pirates, such as Blackbeard and Black Sam Bellamy were active. Meaning it would be inaccurate to use any famous female characters from that time.</a:t>
            </a:r>
          </a:p>
          <a:p>
            <a:pPr>
              <a:lnSpc>
                <a:spcPct val="110000"/>
              </a:lnSpc>
            </a:pPr>
            <a:r>
              <a:rPr lang="en-US" sz="1500"/>
              <a:t>I thought of using either Mary read or Anne Bonny as my protagonist but neither of them were active when my sequence is based.</a:t>
            </a:r>
          </a:p>
          <a:p>
            <a:pPr>
              <a:lnSpc>
                <a:spcPct val="110000"/>
              </a:lnSpc>
            </a:pPr>
            <a:endParaRPr lang="en-US" sz="1500"/>
          </a:p>
        </p:txBody>
      </p:sp>
      <p:pic>
        <p:nvPicPr>
          <p:cNvPr id="5" name="Picture 4" descr="Top 10 Most Famous Pirates In History || Pastimers - YouTube">
            <a:extLst>
              <a:ext uri="{FF2B5EF4-FFF2-40B4-BE49-F238E27FC236}">
                <a16:creationId xmlns:a16="http://schemas.microsoft.com/office/drawing/2014/main" id="{9F8FBF1B-AE80-8A5C-C409-2AEEEC9D5F8A}"/>
              </a:ext>
            </a:extLst>
          </p:cNvPr>
          <p:cNvPicPr>
            <a:picLocks noChangeAspect="1"/>
          </p:cNvPicPr>
          <p:nvPr/>
        </p:nvPicPr>
        <p:blipFill rotWithShape="1">
          <a:blip r:embed="rId2"/>
          <a:srcRect l="12377" r="28502"/>
          <a:stretch/>
        </p:blipFill>
        <p:spPr>
          <a:xfrm>
            <a:off x="7247913" y="2025555"/>
            <a:ext cx="2943036" cy="2800117"/>
          </a:xfrm>
          <a:prstGeom prst="rect">
            <a:avLst/>
          </a:prstGeom>
          <a:noFill/>
        </p:spPr>
      </p:pic>
      <p:sp>
        <p:nvSpPr>
          <p:cNvPr id="12"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11/1/2023</a:t>
            </a:fld>
            <a:endParaRPr lang="en-US"/>
          </a:p>
        </p:txBody>
      </p:sp>
      <p:sp>
        <p:nvSpPr>
          <p:cNvPr id="14"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35</a:t>
            </a:fld>
            <a:endParaRPr lang="en-US"/>
          </a:p>
        </p:txBody>
      </p:sp>
    </p:spTree>
    <p:extLst>
      <p:ext uri="{BB962C8B-B14F-4D97-AF65-F5344CB8AC3E}">
        <p14:creationId xmlns:p14="http://schemas.microsoft.com/office/powerpoint/2010/main" val="3127863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27D6-59A9-7725-3B83-B951686307F3}"/>
              </a:ext>
            </a:extLst>
          </p:cNvPr>
          <p:cNvSpPr>
            <a:spLocks noGrp="1"/>
          </p:cNvSpPr>
          <p:nvPr>
            <p:ph type="title"/>
          </p:nvPr>
        </p:nvSpPr>
        <p:spPr/>
        <p:txBody>
          <a:bodyPr/>
          <a:lstStyle/>
          <a:p>
            <a:r>
              <a:rPr lang="en-US" dirty="0"/>
              <a:t>The end of The golden era</a:t>
            </a:r>
          </a:p>
        </p:txBody>
      </p:sp>
      <p:sp>
        <p:nvSpPr>
          <p:cNvPr id="3" name="Content Placeholder 2">
            <a:extLst>
              <a:ext uri="{FF2B5EF4-FFF2-40B4-BE49-F238E27FC236}">
                <a16:creationId xmlns:a16="http://schemas.microsoft.com/office/drawing/2014/main" id="{4AAFCD05-62B4-DA5F-4726-49F0D4C07F82}"/>
              </a:ext>
            </a:extLst>
          </p:cNvPr>
          <p:cNvSpPr>
            <a:spLocks noGrp="1"/>
          </p:cNvSpPr>
          <p:nvPr>
            <p:ph idx="1"/>
          </p:nvPr>
        </p:nvSpPr>
        <p:spPr/>
        <p:txBody>
          <a:bodyPr vert="horz" lIns="91440" tIns="45720" rIns="91440" bIns="45720" rtlCol="0" anchor="t">
            <a:normAutofit/>
          </a:bodyPr>
          <a:lstStyle/>
          <a:p>
            <a:pPr marL="171450" indent="-171450"/>
            <a:r>
              <a:rPr lang="en-US" sz="1200" dirty="0"/>
              <a:t>This "Golden Era" ended after the first quarter of the 18th century when the British navy, the east India company and colonial governors started to take a much more aggressive stance against piracy, resulting in the capture and hanging of thousands of pirates from London and the Caribbean.</a:t>
            </a:r>
          </a:p>
          <a:p>
            <a:pPr marL="171450" indent="-171450"/>
            <a:r>
              <a:rPr lang="en-US" sz="1200" dirty="0">
                <a:solidFill>
                  <a:srgbClr val="333333"/>
                </a:solidFill>
              </a:rPr>
              <a:t>The most well-known of colonial governors was Woodes Rogers who became famed for being successful in his pursuit and capture of pirates across the Caribbean. Him and other governors were given many resources to combat piracy, supplying them with warships and permission to use the Hangman's noose. </a:t>
            </a:r>
          </a:p>
          <a:p>
            <a:pPr marL="171450" indent="-171450"/>
            <a:r>
              <a:rPr lang="en-US" sz="1200" dirty="0">
                <a:solidFill>
                  <a:srgbClr val="333333"/>
                </a:solidFill>
              </a:rPr>
              <a:t>The other method of combatting piracy was the offer of a royal pardon from King George I along with the promise of land and work amongst the colonies. This proved a valuable tactic as many pirates did except the pardon and those who did not were eventually snuffed out by their pursuers. A lesser used tactic was to offer cash rewards for those who gave information on pirates and for those who captured them themselves.</a:t>
            </a:r>
          </a:p>
        </p:txBody>
      </p:sp>
    </p:spTree>
    <p:extLst>
      <p:ext uri="{BB962C8B-B14F-4D97-AF65-F5344CB8AC3E}">
        <p14:creationId xmlns:p14="http://schemas.microsoft.com/office/powerpoint/2010/main" val="2463206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7EAC2-E139-7A44-0F58-13D5016D6E66}"/>
              </a:ext>
            </a:extLst>
          </p:cNvPr>
          <p:cNvSpPr>
            <a:spLocks noGrp="1"/>
          </p:cNvSpPr>
          <p:nvPr>
            <p:ph type="title"/>
          </p:nvPr>
        </p:nvSpPr>
        <p:spPr>
          <a:xfrm>
            <a:off x="952500" y="952500"/>
            <a:ext cx="4344237" cy="1796757"/>
          </a:xfrm>
        </p:spPr>
        <p:txBody>
          <a:bodyPr>
            <a:normAutofit/>
          </a:bodyPr>
          <a:lstStyle/>
          <a:p>
            <a:r>
              <a:rPr lang="en-US" dirty="0"/>
              <a:t>After the golden era</a:t>
            </a:r>
          </a:p>
        </p:txBody>
      </p:sp>
      <p:sp>
        <p:nvSpPr>
          <p:cNvPr id="12" name="Content Placeholder 2">
            <a:extLst>
              <a:ext uri="{FF2B5EF4-FFF2-40B4-BE49-F238E27FC236}">
                <a16:creationId xmlns:a16="http://schemas.microsoft.com/office/drawing/2014/main" id="{B452AC91-B0FD-FB39-DD78-3CF4F9843B4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US" sz="1200" dirty="0"/>
              <a:t>I could take inspiration from Ching Shih who was a Chinese pirate who was active from 1807 onwards. </a:t>
            </a:r>
          </a:p>
          <a:p>
            <a:r>
              <a:rPr lang="en-US" sz="1200" dirty="0"/>
              <a:t>Considered "The Pirate Queen" at the height of her powers, controlling a fleet 1200 ships with 70,000 pirates, she was probably the most dangerous pirate to ever live. </a:t>
            </a:r>
          </a:p>
          <a:p>
            <a:r>
              <a:rPr lang="en-US" sz="1200" dirty="0">
                <a:solidFill>
                  <a:srgbClr val="000000"/>
                </a:solidFill>
                <a:ea typeface="+mn-lt"/>
                <a:cs typeface="+mn-lt"/>
              </a:rPr>
              <a:t>This makes her a very interesting person to base my character on, but I do feel it would be better to create my own protagonist and just take these ideas into account.</a:t>
            </a:r>
          </a:p>
          <a:p>
            <a:endParaRPr lang="en-US" sz="900" dirty="0">
              <a:solidFill>
                <a:srgbClr val="333333"/>
              </a:solidFill>
              <a:ea typeface="+mn-lt"/>
              <a:cs typeface="+mn-lt"/>
            </a:endParaRPr>
          </a:p>
          <a:p>
            <a:endParaRPr lang="en-US" sz="1200" dirty="0"/>
          </a:p>
        </p:txBody>
      </p:sp>
      <p:pic>
        <p:nvPicPr>
          <p:cNvPr id="7" name="Content Placeholder 6" descr="The Story Of Ching Shih, The 18th Century Prostitute Turned Pirate Lord">
            <a:extLst>
              <a:ext uri="{FF2B5EF4-FFF2-40B4-BE49-F238E27FC236}">
                <a16:creationId xmlns:a16="http://schemas.microsoft.com/office/drawing/2014/main" id="{2C9F17D7-C5C9-2A8F-23A9-C7ED4AAFD9F1}"/>
              </a:ext>
            </a:extLst>
          </p:cNvPr>
          <p:cNvPicPr>
            <a:picLocks noGrp="1" noChangeAspect="1"/>
          </p:cNvPicPr>
          <p:nvPr>
            <p:ph idx="1"/>
          </p:nvPr>
        </p:nvPicPr>
        <p:blipFill rotWithShape="1">
          <a:blip r:embed="rId2"/>
          <a:srcRect l="22705" r="11703" b="-2"/>
          <a:stretch/>
        </p:blipFill>
        <p:spPr>
          <a:xfrm>
            <a:off x="6204745" y="1699144"/>
            <a:ext cx="4281582" cy="3459714"/>
          </a:xfrm>
          <a:noFill/>
        </p:spPr>
      </p:pic>
      <p:sp>
        <p:nvSpPr>
          <p:cNvPr id="14"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11/1/2023</a:t>
            </a:fld>
            <a:endParaRPr lang="en-US"/>
          </a:p>
        </p:txBody>
      </p:sp>
      <p:sp>
        <p:nvSpPr>
          <p:cNvPr id="16"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8"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37</a:t>
            </a:fld>
            <a:endParaRPr lang="en-US"/>
          </a:p>
        </p:txBody>
      </p:sp>
    </p:spTree>
    <p:extLst>
      <p:ext uri="{BB962C8B-B14F-4D97-AF65-F5344CB8AC3E}">
        <p14:creationId xmlns:p14="http://schemas.microsoft.com/office/powerpoint/2010/main" val="9033376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12B0-FFC4-5BBB-AF55-6652A38B3179}"/>
              </a:ext>
            </a:extLst>
          </p:cNvPr>
          <p:cNvSpPr>
            <a:spLocks noGrp="1"/>
          </p:cNvSpPr>
          <p:nvPr>
            <p:ph type="ctrTitle"/>
          </p:nvPr>
        </p:nvSpPr>
        <p:spPr>
          <a:xfrm>
            <a:off x="756968" y="1995887"/>
            <a:ext cx="3665507" cy="2037951"/>
          </a:xfrm>
        </p:spPr>
        <p:txBody>
          <a:bodyPr anchor="ctr">
            <a:normAutofit/>
          </a:bodyPr>
          <a:lstStyle/>
          <a:p>
            <a:r>
              <a:rPr lang="en-GB" dirty="0"/>
              <a:t>My designs</a:t>
            </a:r>
          </a:p>
        </p:txBody>
      </p:sp>
      <p:sp>
        <p:nvSpPr>
          <p:cNvPr id="10"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11/1/2023</a:t>
            </a:fld>
            <a:endParaRPr lang="en-US" dirty="0"/>
          </a:p>
        </p:txBody>
      </p:sp>
      <p:pic>
        <p:nvPicPr>
          <p:cNvPr id="4" name="Picture 3" descr="Abstract pcb board">
            <a:extLst>
              <a:ext uri="{FF2B5EF4-FFF2-40B4-BE49-F238E27FC236}">
                <a16:creationId xmlns:a16="http://schemas.microsoft.com/office/drawing/2014/main" id="{539E9695-D8EF-8D71-2316-7A2400F65CD6}"/>
              </a:ext>
            </a:extLst>
          </p:cNvPr>
          <p:cNvPicPr>
            <a:picLocks noChangeAspect="1"/>
          </p:cNvPicPr>
          <p:nvPr/>
        </p:nvPicPr>
        <p:blipFill rotWithShape="1">
          <a:blip r:embed="rId2"/>
          <a:srcRect l="8660" r="32093" b="-3"/>
          <a:stretch/>
        </p:blipFill>
        <p:spPr>
          <a:xfrm>
            <a:off x="6096000" y="10"/>
            <a:ext cx="6096001" cy="6857990"/>
          </a:xfrm>
          <a:prstGeom prst="rect">
            <a:avLst/>
          </a:prstGeom>
          <a:noFill/>
        </p:spPr>
      </p:pic>
      <p:sp>
        <p:nvSpPr>
          <p:cNvPr id="12"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4"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38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416362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different women in different clothing&#10;&#10;Description automatically generated">
            <a:extLst>
              <a:ext uri="{FF2B5EF4-FFF2-40B4-BE49-F238E27FC236}">
                <a16:creationId xmlns:a16="http://schemas.microsoft.com/office/drawing/2014/main" id="{15312EC4-01E2-1CE6-4874-BE7AC00C13AB}"/>
              </a:ext>
            </a:extLst>
          </p:cNvPr>
          <p:cNvPicPr>
            <a:picLocks noGrp="1" noChangeAspect="1"/>
          </p:cNvPicPr>
          <p:nvPr>
            <p:ph idx="4294967295"/>
          </p:nvPr>
        </p:nvPicPr>
        <p:blipFill rotWithShape="1">
          <a:blip r:embed="rId2">
            <a:alphaModFix amt="60000"/>
          </a:blip>
          <a:srcRect t="19229" b="22782"/>
          <a:stretch/>
        </p:blipFill>
        <p:spPr>
          <a:xfrm>
            <a:off x="20" y="10"/>
            <a:ext cx="12191978" cy="6857990"/>
          </a:xfrm>
          <a:noFill/>
        </p:spPr>
      </p:pic>
      <p:sp>
        <p:nvSpPr>
          <p:cNvPr id="2" name="Title 1">
            <a:extLst>
              <a:ext uri="{FF2B5EF4-FFF2-40B4-BE49-F238E27FC236}">
                <a16:creationId xmlns:a16="http://schemas.microsoft.com/office/drawing/2014/main" id="{438EF521-DF4F-E108-2C1A-593536A274AA}"/>
              </a:ext>
            </a:extLst>
          </p:cNvPr>
          <p:cNvSpPr>
            <a:spLocks noGrp="1"/>
          </p:cNvSpPr>
          <p:nvPr>
            <p:ph type="ctrTitle"/>
          </p:nvPr>
        </p:nvSpPr>
        <p:spPr>
          <a:xfrm>
            <a:off x="7375712" y="2033018"/>
            <a:ext cx="4115702" cy="2116348"/>
          </a:xfrm>
        </p:spPr>
        <p:txBody>
          <a:bodyPr anchor="ctr">
            <a:normAutofit/>
          </a:bodyPr>
          <a:lstStyle/>
          <a:p>
            <a:pPr algn="r"/>
            <a:r>
              <a:rPr lang="en-US" dirty="0"/>
              <a:t>My Protagonist Inspirations</a:t>
            </a:r>
          </a:p>
        </p:txBody>
      </p:sp>
      <p:sp>
        <p:nvSpPr>
          <p:cNvPr id="11" name="Date Placeholder 12">
            <a:extLst>
              <a:ext uri="{FF2B5EF4-FFF2-40B4-BE49-F238E27FC236}">
                <a16:creationId xmlns:a16="http://schemas.microsoft.com/office/drawing/2014/main" id="{45F8506F-723E-2FBC-A83C-170B99FE17A1}"/>
              </a:ext>
            </a:extLst>
          </p:cNvPr>
          <p:cNvSpPr>
            <a:spLocks noGrp="1"/>
          </p:cNvSpPr>
          <p:nvPr>
            <p:ph type="dt" sz="half" idx="10"/>
          </p:nvPr>
        </p:nvSpPr>
        <p:spPr>
          <a:xfrm>
            <a:off x="847726" y="6199188"/>
            <a:ext cx="2743200" cy="365125"/>
          </a:xfrm>
        </p:spPr>
        <p:txBody>
          <a:bodyPr/>
          <a:lstStyle/>
          <a:p>
            <a:pPr>
              <a:spcAft>
                <a:spcPts val="600"/>
              </a:spcAft>
            </a:pPr>
            <a:fld id="{5EF2EEC2-E768-4112-B25B-554F67F8CF5E}"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3" name="Footer Placeholder 13">
            <a:extLst>
              <a:ext uri="{FF2B5EF4-FFF2-40B4-BE49-F238E27FC236}">
                <a16:creationId xmlns:a16="http://schemas.microsoft.com/office/drawing/2014/main" id="{E573BBF6-53A5-C524-AF75-E2281BF383F3}"/>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4">
            <a:extLst>
              <a:ext uri="{FF2B5EF4-FFF2-40B4-BE49-F238E27FC236}">
                <a16:creationId xmlns:a16="http://schemas.microsoft.com/office/drawing/2014/main" id="{E3FE2554-CB6E-D4EE-1669-7B8F88467A2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39</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840126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5ADA-1111-6730-39B8-580812608C51}"/>
              </a:ext>
            </a:extLst>
          </p:cNvPr>
          <p:cNvSpPr>
            <a:spLocks noGrp="1"/>
          </p:cNvSpPr>
          <p:nvPr>
            <p:ph type="title"/>
          </p:nvPr>
        </p:nvSpPr>
        <p:spPr>
          <a:xfrm>
            <a:off x="223576" y="122831"/>
            <a:ext cx="9601200" cy="1309687"/>
          </a:xfrm>
        </p:spPr>
        <p:txBody>
          <a:bodyPr/>
          <a:lstStyle/>
          <a:p>
            <a:r>
              <a:rPr lang="en-US" dirty="0"/>
              <a:t>My Protagonist</a:t>
            </a:r>
          </a:p>
        </p:txBody>
      </p:sp>
      <p:pic>
        <p:nvPicPr>
          <p:cNvPr id="4" name="Picture 3" descr="A line drawing of a person&#10;&#10;Description automatically generated">
            <a:extLst>
              <a:ext uri="{FF2B5EF4-FFF2-40B4-BE49-F238E27FC236}">
                <a16:creationId xmlns:a16="http://schemas.microsoft.com/office/drawing/2014/main" id="{B0D63094-E484-8819-092A-DA74D2F37EFC}"/>
              </a:ext>
            </a:extLst>
          </p:cNvPr>
          <p:cNvPicPr>
            <a:picLocks noChangeAspect="1"/>
          </p:cNvPicPr>
          <p:nvPr/>
        </p:nvPicPr>
        <p:blipFill>
          <a:blip r:embed="rId2"/>
          <a:stretch>
            <a:fillRect/>
          </a:stretch>
        </p:blipFill>
        <p:spPr>
          <a:xfrm>
            <a:off x="222478" y="1232945"/>
            <a:ext cx="8071024" cy="5944125"/>
          </a:xfrm>
          <a:prstGeom prst="rect">
            <a:avLst/>
          </a:prstGeom>
        </p:spPr>
      </p:pic>
    </p:spTree>
    <p:extLst>
      <p:ext uri="{BB962C8B-B14F-4D97-AF65-F5344CB8AC3E}">
        <p14:creationId xmlns:p14="http://schemas.microsoft.com/office/powerpoint/2010/main" val="18795552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images of astronauts&#10;&#10;Description automatically generated">
            <a:extLst>
              <a:ext uri="{FF2B5EF4-FFF2-40B4-BE49-F238E27FC236}">
                <a16:creationId xmlns:a16="http://schemas.microsoft.com/office/drawing/2014/main" id="{CD2C4EA3-E34F-5031-5D38-70B6463EB25C}"/>
              </a:ext>
            </a:extLst>
          </p:cNvPr>
          <p:cNvPicPr>
            <a:picLocks noGrp="1" noChangeAspect="1"/>
          </p:cNvPicPr>
          <p:nvPr>
            <p:ph idx="4294967295"/>
          </p:nvPr>
        </p:nvPicPr>
        <p:blipFill rotWithShape="1">
          <a:blip r:embed="rId2"/>
          <a:srcRect t="18292" b="17053"/>
          <a:stretch/>
        </p:blipFill>
        <p:spPr>
          <a:xfrm>
            <a:off x="20" y="1"/>
            <a:ext cx="12191979" cy="6858000"/>
          </a:xfrm>
          <a:noFill/>
        </p:spPr>
      </p:pic>
      <p:sp>
        <p:nvSpPr>
          <p:cNvPr id="9" name="Subtitle 2">
            <a:extLst>
              <a:ext uri="{FF2B5EF4-FFF2-40B4-BE49-F238E27FC236}">
                <a16:creationId xmlns:a16="http://schemas.microsoft.com/office/drawing/2014/main" id="{DF1296DE-F5A5-10B9-6A11-4EAC0A78A787}"/>
              </a:ext>
            </a:extLst>
          </p:cNvPr>
          <p:cNvSpPr>
            <a:spLocks noGrp="1"/>
          </p:cNvSpPr>
          <p:nvPr>
            <p:ph type="subTitle" idx="1"/>
          </p:nvPr>
        </p:nvSpPr>
        <p:spPr>
          <a:xfrm>
            <a:off x="1509486" y="3620278"/>
            <a:ext cx="3379755" cy="1800533"/>
          </a:xfrm>
        </p:spPr>
        <p:txBody>
          <a:bodyPr anchor="b"/>
          <a:lstStyle/>
          <a:p>
            <a:endParaRPr lang="en-US" dirty="0">
              <a:solidFill>
                <a:srgbClr val="FFFFFF"/>
              </a:solidFill>
              <a:effectLst>
                <a:outerShdw blurRad="38100" dist="38100" dir="2700000" algn="tl">
                  <a:srgbClr val="000000">
                    <a:alpha val="43137"/>
                  </a:srgbClr>
                </a:outerShdw>
              </a:effectLst>
            </a:endParaRPr>
          </a:p>
        </p:txBody>
      </p:sp>
      <p:sp>
        <p:nvSpPr>
          <p:cNvPr id="11" name="Date Placeholder 5">
            <a:extLst>
              <a:ext uri="{FF2B5EF4-FFF2-40B4-BE49-F238E27FC236}">
                <a16:creationId xmlns:a16="http://schemas.microsoft.com/office/drawing/2014/main" id="{8138190A-AF4B-38CE-71FE-FDAE0A596D15}"/>
              </a:ext>
            </a:extLst>
          </p:cNvPr>
          <p:cNvSpPr>
            <a:spLocks noGrp="1"/>
          </p:cNvSpPr>
          <p:nvPr>
            <p:ph type="dt" sz="half" idx="10"/>
          </p:nvPr>
        </p:nvSpPr>
        <p:spPr>
          <a:xfrm>
            <a:off x="847726" y="6199188"/>
            <a:ext cx="2743200" cy="365125"/>
          </a:xfrm>
        </p:spPr>
        <p:txBody>
          <a:bodyPr/>
          <a:lstStyle/>
          <a:p>
            <a:pPr>
              <a:spcAft>
                <a:spcPts val="600"/>
              </a:spcAft>
            </a:pPr>
            <a:fld id="{15D26161-AA72-4C40-A0A0-7EF4497B5423}"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D1760CB2-CD8E-F929-262C-615145607511}"/>
              </a:ext>
            </a:extLst>
          </p:cNvPr>
          <p:cNvSpPr>
            <a:spLocks noGrp="1"/>
          </p:cNvSpPr>
          <p:nvPr>
            <p:ph type="ctrTitle"/>
          </p:nvPr>
        </p:nvSpPr>
        <p:spPr>
          <a:xfrm>
            <a:off x="6736773" y="1501795"/>
            <a:ext cx="4802084" cy="2008167"/>
          </a:xfrm>
        </p:spPr>
        <p:txBody>
          <a:bodyPr anchor="ctr">
            <a:normAutofit/>
          </a:bodyPr>
          <a:lstStyle/>
          <a:p>
            <a:pPr algn="r"/>
            <a:r>
              <a:rPr lang="en-US">
                <a:solidFill>
                  <a:srgbClr val="FFFFFF"/>
                </a:solidFill>
              </a:rPr>
              <a:t>My antagonist inspirations</a:t>
            </a:r>
          </a:p>
        </p:txBody>
      </p:sp>
      <p:sp>
        <p:nvSpPr>
          <p:cNvPr id="13" name="Footer Placeholder 6">
            <a:extLst>
              <a:ext uri="{FF2B5EF4-FFF2-40B4-BE49-F238E27FC236}">
                <a16:creationId xmlns:a16="http://schemas.microsoft.com/office/drawing/2014/main" id="{3900605A-E7B3-3EE6-38F3-53FF3FC494CE}"/>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7">
            <a:extLst>
              <a:ext uri="{FF2B5EF4-FFF2-40B4-BE49-F238E27FC236}">
                <a16:creationId xmlns:a16="http://schemas.microsoft.com/office/drawing/2014/main" id="{1E48ED4B-412F-F39B-CA8C-FBCA2B3FD426}"/>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41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889962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AD52A-CFF0-249B-0502-77E3B4D67FA9}"/>
              </a:ext>
            </a:extLst>
          </p:cNvPr>
          <p:cNvSpPr>
            <a:spLocks noGrp="1"/>
          </p:cNvSpPr>
          <p:nvPr>
            <p:ph type="ctrTitle"/>
          </p:nvPr>
        </p:nvSpPr>
        <p:spPr>
          <a:xfrm>
            <a:off x="-153877" y="-307411"/>
            <a:ext cx="4808226" cy="2116348"/>
          </a:xfrm>
        </p:spPr>
        <p:txBody>
          <a:bodyPr anchor="ctr">
            <a:normAutofit/>
          </a:bodyPr>
          <a:lstStyle/>
          <a:p>
            <a:pPr algn="r"/>
            <a:r>
              <a:rPr lang="en-US" dirty="0"/>
              <a:t>Initial Designs</a:t>
            </a:r>
          </a:p>
        </p:txBody>
      </p:sp>
      <p:sp>
        <p:nvSpPr>
          <p:cNvPr id="12" name="Date Placeholder 12">
            <a:extLst>
              <a:ext uri="{FF2B5EF4-FFF2-40B4-BE49-F238E27FC236}">
                <a16:creationId xmlns:a16="http://schemas.microsoft.com/office/drawing/2014/main" id="{45F8506F-723E-2FBC-A83C-170B99FE17A1}"/>
              </a:ext>
            </a:extLst>
          </p:cNvPr>
          <p:cNvSpPr>
            <a:spLocks noGrp="1"/>
          </p:cNvSpPr>
          <p:nvPr>
            <p:ph type="dt" sz="half" idx="10"/>
          </p:nvPr>
        </p:nvSpPr>
        <p:spPr>
          <a:xfrm>
            <a:off x="847726" y="6199188"/>
            <a:ext cx="2743200" cy="365125"/>
          </a:xfrm>
        </p:spPr>
        <p:txBody>
          <a:bodyPr/>
          <a:lstStyle/>
          <a:p>
            <a:pPr>
              <a:spcAft>
                <a:spcPts val="600"/>
              </a:spcAft>
            </a:pPr>
            <a:fld id="{ABB93410-9D46-4DB8-9980-893E58DAB543}"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4" name="Footer Placeholder 13">
            <a:extLst>
              <a:ext uri="{FF2B5EF4-FFF2-40B4-BE49-F238E27FC236}">
                <a16:creationId xmlns:a16="http://schemas.microsoft.com/office/drawing/2014/main" id="{E573BBF6-53A5-C524-AF75-E2281BF383F3}"/>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6" name="Slide Number Placeholder 14">
            <a:extLst>
              <a:ext uri="{FF2B5EF4-FFF2-40B4-BE49-F238E27FC236}">
                <a16:creationId xmlns:a16="http://schemas.microsoft.com/office/drawing/2014/main" id="{E3FE2554-CB6E-D4EE-1669-7B8F88467A2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42</a:t>
            </a:fld>
            <a:endParaRPr lang="en-US">
              <a:solidFill>
                <a:srgbClr val="FFFFFF"/>
              </a:solidFill>
              <a:effectLst>
                <a:outerShdw blurRad="38100" dist="38100" dir="2700000" algn="tl">
                  <a:srgbClr val="000000">
                    <a:alpha val="43137"/>
                  </a:srgbClr>
                </a:outerShdw>
              </a:effectLst>
            </a:endParaRPr>
          </a:p>
        </p:txBody>
      </p:sp>
      <p:pic>
        <p:nvPicPr>
          <p:cNvPr id="6" name="Picture 5" descr="A drawing of a person in a space suit&#10;&#10;Description automatically generated">
            <a:extLst>
              <a:ext uri="{FF2B5EF4-FFF2-40B4-BE49-F238E27FC236}">
                <a16:creationId xmlns:a16="http://schemas.microsoft.com/office/drawing/2014/main" id="{A04825B0-B187-1FFA-D6F5-4C7D627CC3E0}"/>
              </a:ext>
            </a:extLst>
          </p:cNvPr>
          <p:cNvPicPr>
            <a:picLocks noChangeAspect="1"/>
          </p:cNvPicPr>
          <p:nvPr/>
        </p:nvPicPr>
        <p:blipFill>
          <a:blip r:embed="rId2"/>
          <a:stretch>
            <a:fillRect/>
          </a:stretch>
        </p:blipFill>
        <p:spPr>
          <a:xfrm>
            <a:off x="360244" y="1420817"/>
            <a:ext cx="4628210" cy="5031712"/>
          </a:xfrm>
          <a:prstGeom prst="rect">
            <a:avLst/>
          </a:prstGeom>
        </p:spPr>
      </p:pic>
      <p:pic>
        <p:nvPicPr>
          <p:cNvPr id="7" name="Picture 6" descr="A sketch of a backpack&#10;&#10;Description automatically generated">
            <a:extLst>
              <a:ext uri="{FF2B5EF4-FFF2-40B4-BE49-F238E27FC236}">
                <a16:creationId xmlns:a16="http://schemas.microsoft.com/office/drawing/2014/main" id="{197F850E-ED28-0FCE-3D0A-7BB66B946DC7}"/>
              </a:ext>
            </a:extLst>
          </p:cNvPr>
          <p:cNvPicPr>
            <a:picLocks noChangeAspect="1"/>
          </p:cNvPicPr>
          <p:nvPr/>
        </p:nvPicPr>
        <p:blipFill>
          <a:blip r:embed="rId3"/>
          <a:stretch>
            <a:fillRect/>
          </a:stretch>
        </p:blipFill>
        <p:spPr>
          <a:xfrm>
            <a:off x="4984689" y="1421842"/>
            <a:ext cx="6610401" cy="4960536"/>
          </a:xfrm>
          <a:prstGeom prst="rect">
            <a:avLst/>
          </a:prstGeom>
        </p:spPr>
      </p:pic>
    </p:spTree>
    <p:extLst>
      <p:ext uri="{BB962C8B-B14F-4D97-AF65-F5344CB8AC3E}">
        <p14:creationId xmlns:p14="http://schemas.microsoft.com/office/powerpoint/2010/main" val="3122866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43C8-C34B-BCB5-D3FF-0B7155504064}"/>
              </a:ext>
            </a:extLst>
          </p:cNvPr>
          <p:cNvSpPr>
            <a:spLocks noGrp="1"/>
          </p:cNvSpPr>
          <p:nvPr>
            <p:ph type="title"/>
          </p:nvPr>
        </p:nvSpPr>
        <p:spPr>
          <a:xfrm>
            <a:off x="952499" y="957738"/>
            <a:ext cx="5631491" cy="1778907"/>
          </a:xfrm>
        </p:spPr>
        <p:txBody>
          <a:bodyPr>
            <a:normAutofit/>
          </a:bodyPr>
          <a:lstStyle/>
          <a:p>
            <a:r>
              <a:rPr lang="en-US" dirty="0"/>
              <a:t>Final Design</a:t>
            </a:r>
          </a:p>
        </p:txBody>
      </p:sp>
      <p:sp>
        <p:nvSpPr>
          <p:cNvPr id="9" name="Content Placeholder 2">
            <a:extLst>
              <a:ext uri="{FF2B5EF4-FFF2-40B4-BE49-F238E27FC236}">
                <a16:creationId xmlns:a16="http://schemas.microsoft.com/office/drawing/2014/main" id="{B452AC91-B0FD-FB39-DD78-3CF4F9843B48}"/>
              </a:ext>
            </a:extLst>
          </p:cNvPr>
          <p:cNvSpPr>
            <a:spLocks noGrp="1"/>
          </p:cNvSpPr>
          <p:nvPr>
            <p:ph idx="1"/>
          </p:nvPr>
        </p:nvSpPr>
        <p:spPr>
          <a:xfrm>
            <a:off x="56523" y="2396839"/>
            <a:ext cx="5631492" cy="3009380"/>
          </a:xfrm>
        </p:spPr>
        <p:txBody>
          <a:bodyPr vert="horz" lIns="91440" tIns="45720" rIns="91440" bIns="45720" rtlCol="0" anchor="t">
            <a:normAutofit/>
          </a:bodyPr>
          <a:lstStyle/>
          <a:p>
            <a:r>
              <a:rPr lang="en-US" sz="1200" dirty="0"/>
              <a:t>This is my final design of the astronaut suit.</a:t>
            </a:r>
          </a:p>
          <a:p>
            <a:r>
              <a:rPr lang="en-US" sz="1200" dirty="0"/>
              <a:t>I intend to model this character unlike my protagonist</a:t>
            </a:r>
          </a:p>
          <a:p>
            <a:r>
              <a:rPr lang="en-US" sz="1200" dirty="0"/>
              <a:t>A focus on small, sleek components, not too "clunky"</a:t>
            </a:r>
          </a:p>
        </p:txBody>
      </p:sp>
      <p:pic>
        <p:nvPicPr>
          <p:cNvPr id="4" name="Content Placeholder 3" descr="A drawing of a astronaut&#10;&#10;Description automatically generated">
            <a:extLst>
              <a:ext uri="{FF2B5EF4-FFF2-40B4-BE49-F238E27FC236}">
                <a16:creationId xmlns:a16="http://schemas.microsoft.com/office/drawing/2014/main" id="{EE88C0F7-AEB8-F269-D6B7-204936957BF3}"/>
              </a:ext>
            </a:extLst>
          </p:cNvPr>
          <p:cNvPicPr>
            <a:picLocks noGrp="1" noChangeAspect="1"/>
          </p:cNvPicPr>
          <p:nvPr>
            <p:ph idx="1"/>
          </p:nvPr>
        </p:nvPicPr>
        <p:blipFill>
          <a:blip r:embed="rId2"/>
          <a:stretch>
            <a:fillRect/>
          </a:stretch>
        </p:blipFill>
        <p:spPr>
          <a:xfrm>
            <a:off x="4981849" y="956751"/>
            <a:ext cx="6907947" cy="5179914"/>
          </a:xfrm>
          <a:noFill/>
        </p:spPr>
      </p:pic>
      <p:sp>
        <p:nvSpPr>
          <p:cNvPr id="11"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11/1/2023</a:t>
            </a:fld>
            <a:endParaRPr lang="en-US"/>
          </a:p>
        </p:txBody>
      </p:sp>
      <p:sp>
        <p:nvSpPr>
          <p:cNvPr id="13"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5"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43</a:t>
            </a:fld>
            <a:endParaRPr lang="en-US"/>
          </a:p>
        </p:txBody>
      </p:sp>
    </p:spTree>
    <p:extLst>
      <p:ext uri="{BB962C8B-B14F-4D97-AF65-F5344CB8AC3E}">
        <p14:creationId xmlns:p14="http://schemas.microsoft.com/office/powerpoint/2010/main" val="7463473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eaf surface in close up view">
            <a:extLst>
              <a:ext uri="{FF2B5EF4-FFF2-40B4-BE49-F238E27FC236}">
                <a16:creationId xmlns:a16="http://schemas.microsoft.com/office/drawing/2014/main" id="{C6D356D1-B184-4305-09E8-99BD055CF2AF}"/>
              </a:ext>
            </a:extLst>
          </p:cNvPr>
          <p:cNvPicPr>
            <a:picLocks noChangeAspect="1"/>
          </p:cNvPicPr>
          <p:nvPr/>
        </p:nvPicPr>
        <p:blipFill rotWithShape="1">
          <a:blip r:embed="rId2">
            <a:alphaModFix/>
          </a:blip>
          <a:srcRect t="15605" r="-2" b="-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37DD0B11-62D7-8270-C903-6C27A358130E}"/>
              </a:ext>
            </a:extLst>
          </p:cNvPr>
          <p:cNvSpPr>
            <a:spLocks noGrp="1"/>
          </p:cNvSpPr>
          <p:nvPr>
            <p:ph type="ctrTitle"/>
          </p:nvPr>
        </p:nvSpPr>
        <p:spPr>
          <a:xfrm>
            <a:off x="7375712" y="2033018"/>
            <a:ext cx="4115702" cy="2116348"/>
          </a:xfrm>
        </p:spPr>
        <p:txBody>
          <a:bodyPr anchor="ctr">
            <a:normAutofit/>
          </a:bodyPr>
          <a:lstStyle/>
          <a:p>
            <a:pPr algn="r"/>
            <a:r>
              <a:rPr lang="en-US" sz="2700">
                <a:solidFill>
                  <a:srgbClr val="FFFFFF"/>
                </a:solidFill>
              </a:rPr>
              <a:t>Environmental Lighting test</a:t>
            </a:r>
          </a:p>
        </p:txBody>
      </p:sp>
      <p:sp>
        <p:nvSpPr>
          <p:cNvPr id="10" name="Date Placeholder 12">
            <a:extLst>
              <a:ext uri="{FF2B5EF4-FFF2-40B4-BE49-F238E27FC236}">
                <a16:creationId xmlns:a16="http://schemas.microsoft.com/office/drawing/2014/main" id="{45F8506F-723E-2FBC-A83C-170B99FE17A1}"/>
              </a:ext>
            </a:extLst>
          </p:cNvPr>
          <p:cNvSpPr>
            <a:spLocks noGrp="1"/>
          </p:cNvSpPr>
          <p:nvPr>
            <p:ph type="dt" sz="half" idx="10"/>
          </p:nvPr>
        </p:nvSpPr>
        <p:spPr>
          <a:xfrm>
            <a:off x="847726" y="6199188"/>
            <a:ext cx="2743200" cy="365125"/>
          </a:xfrm>
        </p:spPr>
        <p:txBody>
          <a:bodyPr/>
          <a:lstStyle/>
          <a:p>
            <a:pPr>
              <a:spcAft>
                <a:spcPts val="600"/>
              </a:spcAft>
            </a:pPr>
            <a:fld id="{5EF2EEC2-E768-4112-B25B-554F67F8CF5E}" type="datetime1">
              <a:rPr lang="en-US" smtClean="0">
                <a:solidFill>
                  <a:srgbClr val="FFFFFF"/>
                </a:solidFill>
                <a:effectLst>
                  <a:outerShdw blurRad="38100" dist="38100" dir="2700000" algn="tl">
                    <a:srgbClr val="000000">
                      <a:alpha val="43137"/>
                    </a:srgbClr>
                  </a:outerShdw>
                </a:effectLst>
              </a:rPr>
              <a:pPr>
                <a:spcAft>
                  <a:spcPts val="600"/>
                </a:spcAft>
              </a:pPr>
              <a:t>11/1/2023</a:t>
            </a:fld>
            <a:endParaRPr lang="en-US">
              <a:solidFill>
                <a:srgbClr val="FFFFFF"/>
              </a:solidFill>
              <a:effectLst>
                <a:outerShdw blurRad="38100" dist="38100" dir="2700000" algn="tl">
                  <a:srgbClr val="000000">
                    <a:alpha val="43137"/>
                  </a:srgbClr>
                </a:outerShdw>
              </a:effectLst>
            </a:endParaRPr>
          </a:p>
        </p:txBody>
      </p:sp>
      <p:sp>
        <p:nvSpPr>
          <p:cNvPr id="12" name="Footer Placeholder 13">
            <a:extLst>
              <a:ext uri="{FF2B5EF4-FFF2-40B4-BE49-F238E27FC236}">
                <a16:creationId xmlns:a16="http://schemas.microsoft.com/office/drawing/2014/main" id="{E573BBF6-53A5-C524-AF75-E2281BF383F3}"/>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4" name="Slide Number Placeholder 14">
            <a:extLst>
              <a:ext uri="{FF2B5EF4-FFF2-40B4-BE49-F238E27FC236}">
                <a16:creationId xmlns:a16="http://schemas.microsoft.com/office/drawing/2014/main" id="{E3FE2554-CB6E-D4EE-1669-7B8F88467A2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44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387090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E20DF-CA6B-A5EA-7E5B-B7C82BD64C8E}"/>
              </a:ext>
            </a:extLst>
          </p:cNvPr>
          <p:cNvSpPr>
            <a:spLocks noGrp="1"/>
          </p:cNvSpPr>
          <p:nvPr>
            <p:ph type="title"/>
          </p:nvPr>
        </p:nvSpPr>
        <p:spPr>
          <a:xfrm>
            <a:off x="952500" y="952500"/>
            <a:ext cx="4344237" cy="1796757"/>
          </a:xfrm>
        </p:spPr>
        <p:txBody>
          <a:bodyPr>
            <a:normAutofit/>
          </a:bodyPr>
          <a:lstStyle/>
          <a:p>
            <a:r>
              <a:rPr lang="en-US" dirty="0"/>
              <a:t>Test in Unreal engine</a:t>
            </a:r>
          </a:p>
        </p:txBody>
      </p:sp>
      <p:sp>
        <p:nvSpPr>
          <p:cNvPr id="3" name="Content Placeholder 2">
            <a:extLst>
              <a:ext uri="{FF2B5EF4-FFF2-40B4-BE49-F238E27FC236}">
                <a16:creationId xmlns:a16="http://schemas.microsoft.com/office/drawing/2014/main" id="{A55FC0AC-1100-CA61-48F3-381F1BCEF2AD}"/>
              </a:ext>
            </a:extLst>
          </p:cNvPr>
          <p:cNvSpPr>
            <a:spLocks noGrp="1"/>
          </p:cNvSpPr>
          <p:nvPr>
            <p:ph idx="1"/>
          </p:nvPr>
        </p:nvSpPr>
        <p:spPr>
          <a:xfrm>
            <a:off x="952500" y="2886892"/>
            <a:ext cx="4210593" cy="3018608"/>
          </a:xfrm>
        </p:spPr>
        <p:txBody>
          <a:bodyPr vert="horz" lIns="91440" tIns="45720" rIns="91440" bIns="45720" rtlCol="0">
            <a:normAutofit/>
          </a:bodyPr>
          <a:lstStyle/>
          <a:p>
            <a:r>
              <a:rPr lang="en-US" dirty="0"/>
              <a:t>I constructed a quick scene in Unreal Engine to show an example of a lighting set up that can mimic that of a lighthouse.</a:t>
            </a:r>
          </a:p>
          <a:p>
            <a:r>
              <a:rPr lang="en-US"/>
              <a:t>https://youtu.be/jT8YtKa_eao</a:t>
            </a:r>
            <a:endParaRPr lang="en-US" dirty="0"/>
          </a:p>
        </p:txBody>
      </p:sp>
      <p:pic>
        <p:nvPicPr>
          <p:cNvPr id="4" name="Picture 3" descr="Free stock photo of black-and-white, lighthouse, ocean">
            <a:extLst>
              <a:ext uri="{FF2B5EF4-FFF2-40B4-BE49-F238E27FC236}">
                <a16:creationId xmlns:a16="http://schemas.microsoft.com/office/drawing/2014/main" id="{5CA401E5-EC45-7E72-4C94-D17A1278D53A}"/>
              </a:ext>
            </a:extLst>
          </p:cNvPr>
          <p:cNvPicPr>
            <a:picLocks noChangeAspect="1"/>
          </p:cNvPicPr>
          <p:nvPr/>
        </p:nvPicPr>
        <p:blipFill rotWithShape="1">
          <a:blip r:embed="rId2"/>
          <a:srcRect l="20796" r="4" b="4"/>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11/1/2023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45</a:t>
            </a:fld>
            <a:endParaRPr lang="en-US"/>
          </a:p>
        </p:txBody>
      </p:sp>
    </p:spTree>
    <p:extLst>
      <p:ext uri="{BB962C8B-B14F-4D97-AF65-F5344CB8AC3E}">
        <p14:creationId xmlns:p14="http://schemas.microsoft.com/office/powerpoint/2010/main" val="1092492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B90D0-B5A3-B9A2-4EA0-B5725B79BB90}"/>
              </a:ext>
            </a:extLst>
          </p:cNvPr>
          <p:cNvSpPr>
            <a:spLocks noGrp="1"/>
          </p:cNvSpPr>
          <p:nvPr>
            <p:ph type="title"/>
          </p:nvPr>
        </p:nvSpPr>
        <p:spPr/>
        <p:txBody>
          <a:bodyPr/>
          <a:lstStyle/>
          <a:p>
            <a:r>
              <a:rPr lang="en-US" dirty="0"/>
              <a:t>My Plan</a:t>
            </a:r>
          </a:p>
        </p:txBody>
      </p:sp>
      <p:sp>
        <p:nvSpPr>
          <p:cNvPr id="3" name="Content Placeholder 2">
            <a:extLst>
              <a:ext uri="{FF2B5EF4-FFF2-40B4-BE49-F238E27FC236}">
                <a16:creationId xmlns:a16="http://schemas.microsoft.com/office/drawing/2014/main" id="{E39731E7-6F1B-2E6E-38D7-D34729C237DA}"/>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US" sz="1200" dirty="0"/>
              <a:t>Construct the environment in unreal – 2 weeks – Mid-December to mid-January</a:t>
            </a:r>
          </a:p>
          <a:p>
            <a:pPr marL="342900" indent="-342900">
              <a:buAutoNum type="arabicPeriod"/>
            </a:pPr>
            <a:r>
              <a:rPr lang="en-US" sz="1200" dirty="0"/>
              <a:t>Create and rig the astronaut character – 1 month – End January to End of February</a:t>
            </a:r>
          </a:p>
          <a:p>
            <a:pPr marL="342900" indent="-342900">
              <a:buAutoNum type="arabicPeriod"/>
            </a:pPr>
            <a:r>
              <a:rPr lang="en-US" sz="1200" dirty="0"/>
              <a:t>Start to create the different animations – 1 months – To March</a:t>
            </a:r>
          </a:p>
          <a:p>
            <a:pPr marL="342900" indent="-342900">
              <a:buAutoNum type="arabicPeriod"/>
            </a:pPr>
            <a:r>
              <a:rPr lang="en-US" sz="1200" dirty="0"/>
              <a:t>Construct the camera sequences within Unreal and applying the animations to the characters within Unreal – 1 month - April</a:t>
            </a:r>
          </a:p>
          <a:p>
            <a:pPr marL="342900" indent="-342900">
              <a:buAutoNum type="arabicPeriod"/>
            </a:pPr>
            <a:r>
              <a:rPr lang="en-US" sz="1200" dirty="0"/>
              <a:t>Sound design and the final edit – 1 week – To be completed in May</a:t>
            </a:r>
          </a:p>
          <a:p>
            <a:pPr marL="342900" indent="-342900">
              <a:buAutoNum type="arabicPeriod"/>
            </a:pPr>
            <a:endParaRPr lang="en-US" sz="1200" dirty="0"/>
          </a:p>
          <a:p>
            <a:pPr marL="342900" indent="-342900">
              <a:buAutoNum type="arabicPeriod"/>
            </a:pPr>
            <a:endParaRPr lang="en-US" sz="1200" dirty="0"/>
          </a:p>
          <a:p>
            <a:pPr marL="342900" indent="-342900">
              <a:buAutoNum type="arabicPeriod"/>
            </a:pPr>
            <a:endParaRPr lang="en-US" sz="1200" dirty="0"/>
          </a:p>
          <a:p>
            <a:pPr marL="342900" indent="-342900">
              <a:buAutoNum type="arabicPeriod"/>
            </a:pPr>
            <a:endParaRPr lang="en-US" sz="1200" dirty="0"/>
          </a:p>
          <a:p>
            <a:pPr marL="342900" indent="-342900">
              <a:buAutoNum type="arabicPeriod"/>
            </a:pPr>
            <a:endParaRPr lang="en-US" sz="1200" dirty="0"/>
          </a:p>
          <a:p>
            <a:pPr marL="342900" indent="-342900">
              <a:buAutoNum type="arabicPeriod"/>
            </a:pPr>
            <a:endParaRPr lang="en-US" sz="1200" dirty="0"/>
          </a:p>
          <a:p>
            <a:pPr marL="342900" indent="-342900">
              <a:buAutoNum type="arabicPeriod"/>
            </a:pPr>
            <a:endParaRPr lang="en-US" sz="1200" dirty="0"/>
          </a:p>
        </p:txBody>
      </p:sp>
    </p:spTree>
    <p:extLst>
      <p:ext uri="{BB962C8B-B14F-4D97-AF65-F5344CB8AC3E}">
        <p14:creationId xmlns:p14="http://schemas.microsoft.com/office/powerpoint/2010/main" val="16919469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EF8FB-D692-FBCF-2CAD-489D2710EEA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A630601-4A4D-CC1D-06EB-3405704BF966}"/>
              </a:ext>
            </a:extLst>
          </p:cNvPr>
          <p:cNvSpPr>
            <a:spLocks noGrp="1"/>
          </p:cNvSpPr>
          <p:nvPr>
            <p:ph idx="1"/>
          </p:nvPr>
        </p:nvSpPr>
        <p:spPr>
          <a:xfrm>
            <a:off x="598251" y="1905507"/>
            <a:ext cx="4810327" cy="4425578"/>
          </a:xfrm>
        </p:spPr>
        <p:txBody>
          <a:bodyPr vert="horz" lIns="91440" tIns="45720" rIns="91440" bIns="45720" rtlCol="0" anchor="t">
            <a:normAutofit fontScale="47500" lnSpcReduction="20000"/>
          </a:bodyPr>
          <a:lstStyle/>
          <a:p>
            <a:pPr marL="0" indent="0">
              <a:buNone/>
            </a:pPr>
            <a:r>
              <a:rPr lang="en-US" sz="900" dirty="0">
                <a:ea typeface="+mn-lt"/>
                <a:cs typeface="+mn-lt"/>
              </a:rPr>
              <a:t>[1]</a:t>
            </a:r>
            <a:endParaRPr lang="en-US" sz="900"/>
          </a:p>
          <a:p>
            <a:pPr marL="0" indent="0">
              <a:buNone/>
            </a:pPr>
            <a:r>
              <a:rPr lang="en-US" sz="900" dirty="0">
                <a:ea typeface="+mn-lt"/>
                <a:cs typeface="+mn-lt"/>
              </a:rPr>
              <a:t>M. </a:t>
            </a:r>
            <a:r>
              <a:rPr lang="en-US" sz="900" err="1">
                <a:ea typeface="+mn-lt"/>
                <a:cs typeface="+mn-lt"/>
              </a:rPr>
              <a:t>Grobar</a:t>
            </a:r>
            <a:r>
              <a:rPr lang="en-US" sz="900" dirty="0">
                <a:ea typeface="+mn-lt"/>
                <a:cs typeface="+mn-lt"/>
              </a:rPr>
              <a:t> and M. </a:t>
            </a:r>
            <a:r>
              <a:rPr lang="en-US" sz="900" err="1">
                <a:ea typeface="+mn-lt"/>
                <a:cs typeface="+mn-lt"/>
              </a:rPr>
              <a:t>Grobar</a:t>
            </a:r>
            <a:r>
              <a:rPr lang="en-US" sz="900" dirty="0">
                <a:ea typeface="+mn-lt"/>
                <a:cs typeface="+mn-lt"/>
              </a:rPr>
              <a:t>, “‘The Lighthouse’ Sound Designer Damian Volpe Stokes Madness With Gritty, Immersive Sonic Palette,” </a:t>
            </a:r>
            <a:r>
              <a:rPr lang="en-US" sz="900" i="1" dirty="0">
                <a:ea typeface="+mn-lt"/>
                <a:cs typeface="+mn-lt"/>
              </a:rPr>
              <a:t>Deadline</a:t>
            </a:r>
            <a:r>
              <a:rPr lang="en-US" sz="900" dirty="0">
                <a:ea typeface="+mn-lt"/>
                <a:cs typeface="+mn-lt"/>
              </a:rPr>
              <a:t>, Dec. 16, 2019. </a:t>
            </a:r>
            <a:r>
              <a:rPr lang="en-US" sz="900" dirty="0">
                <a:ea typeface="+mn-lt"/>
                <a:cs typeface="+mn-lt"/>
                <a:hlinkClick r:id="rId2"/>
              </a:rPr>
              <a:t>https://deadline.com/2019/12/the-lighthouse-sound-designer-damian-volpe-robert-eggers-a24-interview-1202808165/</a:t>
            </a:r>
            <a:endParaRPr lang="en-US" sz="900"/>
          </a:p>
          <a:p>
            <a:pPr marL="0" indent="0">
              <a:buNone/>
            </a:pPr>
            <a:r>
              <a:rPr lang="en-US" sz="900" dirty="0">
                <a:ea typeface="+mn-lt"/>
                <a:cs typeface="+mn-lt"/>
              </a:rPr>
              <a:t>[2]</a:t>
            </a:r>
            <a:endParaRPr lang="en-US" sz="900"/>
          </a:p>
          <a:p>
            <a:pPr marL="0" indent="0">
              <a:buNone/>
            </a:pPr>
            <a:r>
              <a:rPr lang="en-US" sz="900" dirty="0">
                <a:ea typeface="+mn-lt"/>
                <a:cs typeface="+mn-lt"/>
              </a:rPr>
              <a:t>“Lighthouse - 20th-century lighthouses | Britannica,” </a:t>
            </a:r>
            <a:r>
              <a:rPr lang="en-US" sz="900" i="1" dirty="0">
                <a:ea typeface="+mn-lt"/>
                <a:cs typeface="+mn-lt"/>
                <a:hlinkClick r:id="rId3"/>
              </a:rPr>
              <a:t>www.britannica.com</a:t>
            </a:r>
            <a:r>
              <a:rPr lang="en-US" sz="900" dirty="0">
                <a:ea typeface="+mn-lt"/>
                <a:cs typeface="+mn-lt"/>
              </a:rPr>
              <a:t>. </a:t>
            </a:r>
            <a:r>
              <a:rPr lang="en-US" sz="900" dirty="0">
                <a:ea typeface="+mn-lt"/>
                <a:cs typeface="+mn-lt"/>
                <a:hlinkClick r:id="rId4"/>
              </a:rPr>
              <a:t>https://www.britannica.com/technology/lighthouse/20th-century-lighthouses</a:t>
            </a:r>
            <a:endParaRPr lang="en-US" sz="900"/>
          </a:p>
          <a:p>
            <a:pPr marL="0" indent="0">
              <a:buNone/>
            </a:pPr>
            <a:r>
              <a:rPr lang="en-US" sz="900" dirty="0">
                <a:ea typeface="+mn-lt"/>
                <a:cs typeface="+mn-lt"/>
              </a:rPr>
              <a:t>[3]</a:t>
            </a:r>
            <a:endParaRPr lang="en-US" sz="900"/>
          </a:p>
          <a:p>
            <a:pPr marL="0" indent="0">
              <a:buNone/>
            </a:pPr>
            <a:r>
              <a:rPr lang="en-US" sz="900" dirty="0">
                <a:ea typeface="+mn-lt"/>
                <a:cs typeface="+mn-lt"/>
              </a:rPr>
              <a:t>“A History of Lighthouses - Project Archaeology,” </a:t>
            </a:r>
            <a:r>
              <a:rPr lang="en-US" sz="900" i="1" dirty="0">
                <a:ea typeface="+mn-lt"/>
                <a:cs typeface="+mn-lt"/>
              </a:rPr>
              <a:t>Project Archaeology</a:t>
            </a:r>
            <a:r>
              <a:rPr lang="en-US" sz="900" dirty="0">
                <a:ea typeface="+mn-lt"/>
                <a:cs typeface="+mn-lt"/>
              </a:rPr>
              <a:t>, Aug. 2016. </a:t>
            </a:r>
            <a:r>
              <a:rPr lang="en-US" sz="900" dirty="0">
                <a:ea typeface="+mn-lt"/>
                <a:cs typeface="+mn-lt"/>
                <a:hlinkClick r:id="rId5"/>
              </a:rPr>
              <a:t>https://projectarchaeology.org/2016/08/01/a-history-of-lighthouses/</a:t>
            </a:r>
            <a:endParaRPr lang="en-US" sz="900"/>
          </a:p>
          <a:p>
            <a:pPr marL="0" indent="0">
              <a:buNone/>
            </a:pPr>
            <a:r>
              <a:rPr lang="en-US" sz="900" dirty="0">
                <a:ea typeface="+mn-lt"/>
                <a:cs typeface="+mn-lt"/>
              </a:rPr>
              <a:t>[4]</a:t>
            </a:r>
            <a:endParaRPr lang="en-US" sz="900"/>
          </a:p>
          <a:p>
            <a:pPr marL="0" indent="0">
              <a:buNone/>
            </a:pPr>
            <a:r>
              <a:rPr lang="en-US" sz="900" dirty="0">
                <a:ea typeface="+mn-lt"/>
                <a:cs typeface="+mn-lt"/>
              </a:rPr>
              <a:t>“The Witch’s cinematography and onset stills - The Skinny,” </a:t>
            </a:r>
            <a:r>
              <a:rPr lang="en-US" sz="900" i="1" dirty="0">
                <a:ea typeface="+mn-lt"/>
                <a:cs typeface="+mn-lt"/>
                <a:hlinkClick r:id="rId6"/>
              </a:rPr>
              <a:t>www.theskinny.co.uk</a:t>
            </a:r>
            <a:r>
              <a:rPr lang="en-US" sz="900" dirty="0">
                <a:ea typeface="+mn-lt"/>
                <a:cs typeface="+mn-lt"/>
              </a:rPr>
              <a:t>. </a:t>
            </a:r>
            <a:r>
              <a:rPr lang="en-US" sz="900" dirty="0">
                <a:ea typeface="+mn-lt"/>
                <a:cs typeface="+mn-lt"/>
                <a:hlinkClick r:id="rId7"/>
              </a:rPr>
              <a:t>https://www.theskinny.co.uk/film/new-releases/celebrating-the-cinematography-of-the-witch</a:t>
            </a:r>
            <a:r>
              <a:rPr lang="en-US" sz="900" dirty="0">
                <a:ea typeface="+mn-lt"/>
                <a:cs typeface="+mn-lt"/>
              </a:rPr>
              <a:t> (accessed Nov. 01, 2023).</a:t>
            </a:r>
            <a:endParaRPr lang="en-US" sz="900"/>
          </a:p>
          <a:p>
            <a:pPr marL="0" indent="0">
              <a:buNone/>
            </a:pPr>
            <a:r>
              <a:rPr lang="en-US" sz="900" dirty="0">
                <a:ea typeface="+mn-lt"/>
                <a:cs typeface="+mn-lt"/>
              </a:rPr>
              <a:t>[5]</a:t>
            </a:r>
            <a:endParaRPr lang="en-US" sz="900"/>
          </a:p>
          <a:p>
            <a:pPr marL="0" indent="0">
              <a:buNone/>
            </a:pPr>
            <a:r>
              <a:rPr lang="en-US" sz="900" dirty="0">
                <a:ea typeface="+mn-lt"/>
                <a:cs typeface="+mn-lt"/>
              </a:rPr>
              <a:t>D. O. Says, “The Cinematography of The Witch (with Jarin Blaschke),” </a:t>
            </a:r>
            <a:r>
              <a:rPr lang="en-US" sz="900" i="1" dirty="0">
                <a:ea typeface="+mn-lt"/>
                <a:cs typeface="+mn-lt"/>
              </a:rPr>
              <a:t>Go Creative Show</a:t>
            </a:r>
            <a:r>
              <a:rPr lang="en-US" sz="900" dirty="0">
                <a:ea typeface="+mn-lt"/>
                <a:cs typeface="+mn-lt"/>
              </a:rPr>
              <a:t>, Feb. 19, 2016. </a:t>
            </a:r>
            <a:r>
              <a:rPr lang="en-US" sz="900" dirty="0">
                <a:ea typeface="+mn-lt"/>
                <a:cs typeface="+mn-lt"/>
                <a:hlinkClick r:id="rId8"/>
              </a:rPr>
              <a:t>https://gocreativeshow.com/the-cinematography-of-the-witch-with-jarin-blaschke-gcs083/</a:t>
            </a:r>
            <a:endParaRPr lang="en-US" sz="900"/>
          </a:p>
          <a:p>
            <a:pPr marL="0" indent="0">
              <a:buNone/>
            </a:pPr>
            <a:r>
              <a:rPr lang="en-US" sz="900" dirty="0">
                <a:ea typeface="+mn-lt"/>
                <a:cs typeface="+mn-lt"/>
              </a:rPr>
              <a:t>[6]</a:t>
            </a:r>
            <a:endParaRPr lang="en-US" sz="900"/>
          </a:p>
          <a:p>
            <a:pPr marL="0" indent="0">
              <a:buNone/>
            </a:pPr>
            <a:r>
              <a:rPr lang="en-US" sz="900" dirty="0">
                <a:ea typeface="+mn-lt"/>
                <a:cs typeface="+mn-lt"/>
              </a:rPr>
              <a:t>“A Short History of the Horror Film (1890s - 2010s),” </a:t>
            </a:r>
            <a:r>
              <a:rPr lang="en-US" sz="900" i="1" dirty="0">
                <a:ea typeface="+mn-lt"/>
                <a:cs typeface="+mn-lt"/>
                <a:hlinkClick r:id="rId9"/>
              </a:rPr>
              <a:t>www.youtube.com</a:t>
            </a:r>
            <a:r>
              <a:rPr lang="en-US" sz="900" dirty="0">
                <a:ea typeface="+mn-lt"/>
                <a:cs typeface="+mn-lt"/>
              </a:rPr>
              <a:t>. </a:t>
            </a:r>
            <a:r>
              <a:rPr lang="en-US" sz="900" dirty="0">
                <a:ea typeface="+mn-lt"/>
                <a:cs typeface="+mn-lt"/>
                <a:hlinkClick r:id="rId10"/>
              </a:rPr>
              <a:t>https://www.youtube.com/watch?v=IO7asdIg3a4&amp;t=632s&amp;ab_channel=OneHundredYearsofCinema</a:t>
            </a:r>
            <a:r>
              <a:rPr lang="en-US" sz="900" dirty="0">
                <a:ea typeface="+mn-lt"/>
                <a:cs typeface="+mn-lt"/>
              </a:rPr>
              <a:t> (accessed Nov. 01, 2023).</a:t>
            </a:r>
            <a:endParaRPr lang="en-US" sz="900"/>
          </a:p>
          <a:p>
            <a:pPr marL="0" indent="0">
              <a:buNone/>
            </a:pPr>
            <a:r>
              <a:rPr lang="en-US" sz="900" dirty="0">
                <a:ea typeface="+mn-lt"/>
                <a:cs typeface="+mn-lt"/>
              </a:rPr>
              <a:t>[7]</a:t>
            </a:r>
            <a:endParaRPr lang="en-US" sz="900"/>
          </a:p>
          <a:p>
            <a:pPr marL="0" indent="0">
              <a:buNone/>
            </a:pPr>
            <a:r>
              <a:rPr lang="en-US" sz="900" dirty="0">
                <a:ea typeface="+mn-lt"/>
                <a:cs typeface="+mn-lt"/>
              </a:rPr>
              <a:t>Z. Mutter, “Jarin Blaschke / The Northman,” </a:t>
            </a:r>
            <a:r>
              <a:rPr lang="en-US" sz="900" i="1" dirty="0">
                <a:ea typeface="+mn-lt"/>
                <a:cs typeface="+mn-lt"/>
              </a:rPr>
              <a:t>British Cinematographer</a:t>
            </a:r>
            <a:r>
              <a:rPr lang="en-US" sz="900" dirty="0">
                <a:ea typeface="+mn-lt"/>
                <a:cs typeface="+mn-lt"/>
              </a:rPr>
              <a:t>, Jul. 05, 2022. </a:t>
            </a:r>
            <a:r>
              <a:rPr lang="en-US" sz="900" dirty="0">
                <a:ea typeface="+mn-lt"/>
                <a:cs typeface="+mn-lt"/>
                <a:hlinkClick r:id="rId11"/>
              </a:rPr>
              <a:t>https://britishcinematographer.co.uk/jarin-blaschke-the-northman/</a:t>
            </a:r>
            <a:endParaRPr lang="en-US" sz="900"/>
          </a:p>
          <a:p>
            <a:pPr marL="0" indent="0">
              <a:buNone/>
            </a:pPr>
            <a:r>
              <a:rPr lang="en-US" sz="900" dirty="0">
                <a:ea typeface="+mn-lt"/>
                <a:cs typeface="+mn-lt"/>
              </a:rPr>
              <a:t>[8]</a:t>
            </a:r>
            <a:endParaRPr lang="en-US" sz="900"/>
          </a:p>
          <a:p>
            <a:pPr marL="0" indent="0">
              <a:buNone/>
            </a:pPr>
            <a:r>
              <a:rPr lang="en-US" sz="900" dirty="0">
                <a:ea typeface="+mn-lt"/>
                <a:cs typeface="+mn-lt"/>
              </a:rPr>
              <a:t>“The Northman: An Epic of Fate, Fantasy and Brutal Formalism - The American Society of Cinematographers (</a:t>
            </a:r>
            <a:r>
              <a:rPr lang="en-US" sz="900" err="1">
                <a:ea typeface="+mn-lt"/>
                <a:cs typeface="+mn-lt"/>
              </a:rPr>
              <a:t>en</a:t>
            </a:r>
            <a:r>
              <a:rPr lang="en-US" sz="900" dirty="0">
                <a:ea typeface="+mn-lt"/>
                <a:cs typeface="+mn-lt"/>
              </a:rPr>
              <a:t>-US),” </a:t>
            </a:r>
            <a:r>
              <a:rPr lang="en-US" sz="900" i="1" dirty="0">
                <a:ea typeface="+mn-lt"/>
                <a:cs typeface="+mn-lt"/>
              </a:rPr>
              <a:t>theasc.com</a:t>
            </a:r>
            <a:r>
              <a:rPr lang="en-US" sz="900" dirty="0">
                <a:ea typeface="+mn-lt"/>
                <a:cs typeface="+mn-lt"/>
              </a:rPr>
              <a:t>. </a:t>
            </a:r>
            <a:r>
              <a:rPr lang="en-US" sz="900" dirty="0">
                <a:ea typeface="+mn-lt"/>
                <a:cs typeface="+mn-lt"/>
                <a:hlinkClick r:id="rId12"/>
              </a:rPr>
              <a:t>https://theasc.com/articles/the-northman</a:t>
            </a:r>
            <a:endParaRPr lang="en-US" sz="900"/>
          </a:p>
          <a:p>
            <a:pPr marL="0" indent="0">
              <a:buNone/>
            </a:pPr>
            <a:r>
              <a:rPr lang="en-US" sz="900" dirty="0">
                <a:ea typeface="+mn-lt"/>
                <a:cs typeface="+mn-lt"/>
              </a:rPr>
              <a:t>[9]</a:t>
            </a:r>
            <a:endParaRPr lang="en-US" sz="900"/>
          </a:p>
          <a:p>
            <a:pPr marL="0" indent="0">
              <a:buNone/>
            </a:pPr>
            <a:r>
              <a:rPr lang="en-US" sz="900" dirty="0">
                <a:ea typeface="+mn-lt"/>
                <a:cs typeface="+mn-lt"/>
              </a:rPr>
              <a:t>M. Cartwright, “Golden Age of Piracy,” </a:t>
            </a:r>
            <a:r>
              <a:rPr lang="en-US" sz="900" i="1" dirty="0">
                <a:ea typeface="+mn-lt"/>
                <a:cs typeface="+mn-lt"/>
              </a:rPr>
              <a:t>World History Encyclopedia</a:t>
            </a:r>
            <a:r>
              <a:rPr lang="en-US" sz="900" dirty="0">
                <a:ea typeface="+mn-lt"/>
                <a:cs typeface="+mn-lt"/>
              </a:rPr>
              <a:t>, Oct. 12, 2021. </a:t>
            </a:r>
            <a:r>
              <a:rPr lang="en-US" sz="900" dirty="0">
                <a:ea typeface="+mn-lt"/>
                <a:cs typeface="+mn-lt"/>
                <a:hlinkClick r:id="rId13"/>
              </a:rPr>
              <a:t>https://www.worldhistory.org/Golden_Age_of_Piracy/</a:t>
            </a:r>
            <a:endParaRPr lang="en-US" sz="900"/>
          </a:p>
          <a:p>
            <a:pPr marL="0" indent="0">
              <a:buNone/>
            </a:pPr>
            <a:r>
              <a:rPr lang="en-US" sz="900" dirty="0">
                <a:ea typeface="+mn-lt"/>
                <a:cs typeface="+mn-lt"/>
              </a:rPr>
              <a:t>[10]</a:t>
            </a:r>
            <a:endParaRPr lang="en-US" sz="900"/>
          </a:p>
          <a:p>
            <a:pPr marL="0" indent="0">
              <a:buNone/>
            </a:pPr>
            <a:r>
              <a:rPr lang="en-US" sz="900" dirty="0">
                <a:ea typeface="+mn-lt"/>
                <a:cs typeface="+mn-lt"/>
              </a:rPr>
              <a:t>The Editors of </a:t>
            </a:r>
            <a:r>
              <a:rPr lang="en-US" sz="900" err="1">
                <a:ea typeface="+mn-lt"/>
                <a:cs typeface="+mn-lt"/>
              </a:rPr>
              <a:t>Encyclopaedia</a:t>
            </a:r>
            <a:r>
              <a:rPr lang="en-US" sz="900" dirty="0">
                <a:ea typeface="+mn-lt"/>
                <a:cs typeface="+mn-lt"/>
              </a:rPr>
              <a:t> Britannica, “lighthouse of Alexandria | History, Location, &amp; Facts,” </a:t>
            </a:r>
            <a:r>
              <a:rPr lang="en-US" sz="900" i="1" err="1">
                <a:ea typeface="+mn-lt"/>
                <a:cs typeface="+mn-lt"/>
              </a:rPr>
              <a:t>Encyclopædia</a:t>
            </a:r>
            <a:r>
              <a:rPr lang="en-US" sz="900" i="1" dirty="0">
                <a:ea typeface="+mn-lt"/>
                <a:cs typeface="+mn-lt"/>
              </a:rPr>
              <a:t> Britannica</a:t>
            </a:r>
            <a:r>
              <a:rPr lang="en-US" sz="900" dirty="0">
                <a:ea typeface="+mn-lt"/>
                <a:cs typeface="+mn-lt"/>
              </a:rPr>
              <a:t>. 2019. Available: </a:t>
            </a:r>
            <a:r>
              <a:rPr lang="en-US" sz="900" dirty="0">
                <a:ea typeface="+mn-lt"/>
                <a:cs typeface="+mn-lt"/>
                <a:hlinkClick r:id="rId14"/>
              </a:rPr>
              <a:t>https://www.britannica.com/topic/lighthouse-of-Alexandria</a:t>
            </a:r>
            <a:endParaRPr lang="en-US" sz="900"/>
          </a:p>
          <a:p>
            <a:pPr marL="0" indent="0">
              <a:buNone/>
            </a:pPr>
            <a:r>
              <a:rPr lang="en-US" sz="900" dirty="0">
                <a:ea typeface="+mn-lt"/>
                <a:cs typeface="+mn-lt"/>
              </a:rPr>
              <a:t>[11]</a:t>
            </a:r>
            <a:endParaRPr lang="en-US" sz="900" dirty="0"/>
          </a:p>
          <a:p>
            <a:r>
              <a:rPr lang="en-US" sz="900" dirty="0">
                <a:ea typeface="+mn-lt"/>
                <a:cs typeface="+mn-lt"/>
              </a:rPr>
              <a:t>L. F. School, “History of Horror,” </a:t>
            </a:r>
            <a:r>
              <a:rPr lang="en-US" sz="900" i="1" dirty="0">
                <a:ea typeface="+mn-lt"/>
                <a:cs typeface="+mn-lt"/>
              </a:rPr>
              <a:t>Medium</a:t>
            </a:r>
            <a:r>
              <a:rPr lang="en-US" sz="900" dirty="0">
                <a:ea typeface="+mn-lt"/>
                <a:cs typeface="+mn-lt"/>
              </a:rPr>
              <a:t>, Dec. 16, 2020. </a:t>
            </a:r>
            <a:r>
              <a:rPr lang="en-US" sz="900" dirty="0">
                <a:ea typeface="+mn-lt"/>
                <a:cs typeface="+mn-lt"/>
                <a:hlinkClick r:id="rId15"/>
              </a:rPr>
              <a:t>https://londonfilmschool.medium.com/history-of-horror-bbb5b6baf72a</a:t>
            </a:r>
            <a:r>
              <a:rPr lang="en-US" sz="900" dirty="0">
                <a:ea typeface="+mn-lt"/>
                <a:cs typeface="+mn-lt"/>
              </a:rPr>
              <a:t> (accessed Nov. 01, 2023).</a:t>
            </a:r>
            <a:endParaRPr lang="en-US" sz="900" dirty="0"/>
          </a:p>
          <a:p>
            <a:endParaRPr lang="en-US" dirty="0"/>
          </a:p>
        </p:txBody>
      </p:sp>
      <p:sp>
        <p:nvSpPr>
          <p:cNvPr id="4" name="TextBox 3">
            <a:extLst>
              <a:ext uri="{FF2B5EF4-FFF2-40B4-BE49-F238E27FC236}">
                <a16:creationId xmlns:a16="http://schemas.microsoft.com/office/drawing/2014/main" id="{9C32F5AD-DE9E-BF7A-BF60-AA9E3C978982}"/>
              </a:ext>
            </a:extLst>
          </p:cNvPr>
          <p:cNvSpPr txBox="1"/>
          <p:nvPr/>
        </p:nvSpPr>
        <p:spPr>
          <a:xfrm>
            <a:off x="5897393" y="2024569"/>
            <a:ext cx="446864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ea typeface="+mn-lt"/>
                <a:cs typeface="+mn-lt"/>
              </a:rPr>
              <a:t>[12]</a:t>
            </a:r>
            <a:endParaRPr lang="en-US" sz="800"/>
          </a:p>
          <a:p>
            <a:r>
              <a:rPr lang="en-US" sz="800" dirty="0">
                <a:ea typeface="+mn-lt"/>
                <a:cs typeface="+mn-lt"/>
              </a:rPr>
              <a:t>Royal Museums Greenwich, “The Golden Age of Piracy,” </a:t>
            </a:r>
            <a:r>
              <a:rPr lang="en-US" sz="800" i="1" dirty="0">
                <a:ea typeface="+mn-lt"/>
                <a:cs typeface="+mn-lt"/>
                <a:hlinkClick r:id="rId16"/>
              </a:rPr>
              <a:t>www.rmg.co.uk</a:t>
            </a:r>
            <a:r>
              <a:rPr lang="en-US" sz="800" dirty="0">
                <a:ea typeface="+mn-lt"/>
                <a:cs typeface="+mn-lt"/>
              </a:rPr>
              <a:t>, 2022. </a:t>
            </a:r>
            <a:r>
              <a:rPr lang="en-US" sz="800" dirty="0">
                <a:ea typeface="+mn-lt"/>
                <a:cs typeface="+mn-lt"/>
                <a:hlinkClick r:id="rId17"/>
              </a:rPr>
              <a:t>https://www.rmg.co.uk/stories/topics/golden-age-piracy</a:t>
            </a:r>
            <a:endParaRPr lang="en-US" sz="800"/>
          </a:p>
          <a:p>
            <a:r>
              <a:rPr lang="en-US" sz="800" dirty="0">
                <a:ea typeface="+mn-lt"/>
                <a:cs typeface="+mn-lt"/>
              </a:rPr>
              <a:t>[13]</a:t>
            </a:r>
            <a:endParaRPr lang="en-US" sz="800"/>
          </a:p>
          <a:p>
            <a:r>
              <a:rPr lang="en-US" sz="800" dirty="0">
                <a:ea typeface="+mn-lt"/>
                <a:cs typeface="+mn-lt"/>
              </a:rPr>
              <a:t>H. Whipps and P. P. published, “10 of the most notorious pirates in history,” </a:t>
            </a:r>
            <a:r>
              <a:rPr lang="en-US" sz="800" i="1" dirty="0">
                <a:ea typeface="+mn-lt"/>
                <a:cs typeface="+mn-lt"/>
              </a:rPr>
              <a:t>livescience.com</a:t>
            </a:r>
            <a:r>
              <a:rPr lang="en-US" sz="800" dirty="0">
                <a:ea typeface="+mn-lt"/>
                <a:cs typeface="+mn-lt"/>
              </a:rPr>
              <a:t>, Jan. 26, 2023. </a:t>
            </a:r>
            <a:r>
              <a:rPr lang="en-US" sz="800" dirty="0">
                <a:ea typeface="+mn-lt"/>
                <a:cs typeface="+mn-lt"/>
                <a:hlinkClick r:id="rId18"/>
              </a:rPr>
              <a:t>https://www.livescience.com/most-notorious-pirates-in-history</a:t>
            </a:r>
            <a:endParaRPr lang="en-US" sz="800"/>
          </a:p>
          <a:p>
            <a:r>
              <a:rPr lang="en-US" sz="800" dirty="0">
                <a:ea typeface="+mn-lt"/>
                <a:cs typeface="+mn-lt"/>
              </a:rPr>
              <a:t>[14]</a:t>
            </a:r>
            <a:endParaRPr lang="en-US" sz="800"/>
          </a:p>
          <a:p>
            <a:r>
              <a:rPr lang="en-US" sz="800" dirty="0">
                <a:ea typeface="+mn-lt"/>
                <a:cs typeface="+mn-lt"/>
              </a:rPr>
              <a:t>“Who was Ching Shih? Everything You Need to Know,” </a:t>
            </a:r>
            <a:r>
              <a:rPr lang="en-US" sz="800" i="1" dirty="0">
                <a:ea typeface="+mn-lt"/>
                <a:cs typeface="+mn-lt"/>
                <a:hlinkClick r:id="rId19"/>
              </a:rPr>
              <a:t>www.thefamouspeople.com</a:t>
            </a:r>
            <a:r>
              <a:rPr lang="en-US" sz="800" dirty="0">
                <a:ea typeface="+mn-lt"/>
                <a:cs typeface="+mn-lt"/>
              </a:rPr>
              <a:t>. </a:t>
            </a:r>
            <a:r>
              <a:rPr lang="en-US" sz="800" dirty="0">
                <a:ea typeface="+mn-lt"/>
                <a:cs typeface="+mn-lt"/>
                <a:hlinkClick r:id="rId20"/>
              </a:rPr>
              <a:t>https://www.thefamouspeople.com/profiles/ching-shih-41396.php</a:t>
            </a:r>
            <a:endParaRPr lang="en-US" sz="800"/>
          </a:p>
          <a:p>
            <a:pPr algn="l"/>
            <a:endParaRPr lang="en-US" dirty="0"/>
          </a:p>
        </p:txBody>
      </p:sp>
    </p:spTree>
    <p:extLst>
      <p:ext uri="{BB962C8B-B14F-4D97-AF65-F5344CB8AC3E}">
        <p14:creationId xmlns:p14="http://schemas.microsoft.com/office/powerpoint/2010/main" val="7149431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CF98-FC95-63D6-7E4F-91457E1203A9}"/>
              </a:ext>
            </a:extLst>
          </p:cNvPr>
          <p:cNvSpPr>
            <a:spLocks noGrp="1"/>
          </p:cNvSpPr>
          <p:nvPr>
            <p:ph type="ctrTitle"/>
          </p:nvPr>
        </p:nvSpPr>
        <p:spPr>
          <a:xfrm>
            <a:off x="756968" y="1995887"/>
            <a:ext cx="3665507" cy="2037951"/>
          </a:xfrm>
        </p:spPr>
        <p:txBody>
          <a:bodyPr anchor="ctr">
            <a:normAutofit/>
          </a:bodyPr>
          <a:lstStyle/>
          <a:p>
            <a:r>
              <a:rPr lang="en-US" dirty="0"/>
              <a:t>The End</a:t>
            </a:r>
          </a:p>
        </p:txBody>
      </p:sp>
      <p:sp>
        <p:nvSpPr>
          <p:cNvPr id="16"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sp>
        <p:nvSpPr>
          <p:cNvPr id="17"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11/1/2023</a:t>
            </a:fld>
            <a:endParaRPr lang="en-US" dirty="0"/>
          </a:p>
        </p:txBody>
      </p:sp>
      <p:pic>
        <p:nvPicPr>
          <p:cNvPr id="18" name="Picture 17" descr="Checkmate move on chessboard">
            <a:extLst>
              <a:ext uri="{FF2B5EF4-FFF2-40B4-BE49-F238E27FC236}">
                <a16:creationId xmlns:a16="http://schemas.microsoft.com/office/drawing/2014/main" id="{5482FC35-B33C-3D40-E44D-06AD978F6281}"/>
              </a:ext>
            </a:extLst>
          </p:cNvPr>
          <p:cNvPicPr>
            <a:picLocks noChangeAspect="1"/>
          </p:cNvPicPr>
          <p:nvPr/>
        </p:nvPicPr>
        <p:blipFill rotWithShape="1">
          <a:blip r:embed="rId2"/>
          <a:srcRect l="6803" r="34174" b="7"/>
          <a:stretch/>
        </p:blipFill>
        <p:spPr>
          <a:xfrm>
            <a:off x="6096000" y="10"/>
            <a:ext cx="6096001" cy="6857990"/>
          </a:xfrm>
          <a:prstGeom prst="rect">
            <a:avLst/>
          </a:prstGeom>
          <a:noFill/>
        </p:spPr>
      </p:pic>
      <p:sp>
        <p:nvSpPr>
          <p:cNvPr id="19"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0"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51387155"/>
      </p:ext>
    </p:extLst>
  </p:cSld>
  <p:clrMapOvr>
    <a:masterClrMapping/>
  </p:clrMapOvr>
</p:sld>
</file>

<file path=ppt/theme/theme1.xml><?xml version="1.0" encoding="utf-8"?>
<a:theme xmlns:a="http://schemas.openxmlformats.org/drawingml/2006/main" name="Poise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PoiseVTI</vt:lpstr>
      <vt:lpstr>My Major Project</vt:lpstr>
      <vt:lpstr>The story</vt:lpstr>
      <vt:lpstr>The Story</vt:lpstr>
      <vt:lpstr>The 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Story</vt:lpstr>
      <vt:lpstr>The inspirations</vt:lpstr>
      <vt:lpstr>The Lighthouse</vt:lpstr>
      <vt:lpstr>The Lighthouse</vt:lpstr>
      <vt:lpstr>The Lighthouse</vt:lpstr>
      <vt:lpstr>Robert Eggers</vt:lpstr>
      <vt:lpstr>Robert Eggers</vt:lpstr>
      <vt:lpstr>The Witch</vt:lpstr>
      <vt:lpstr>The Witch Cinematography</vt:lpstr>
      <vt:lpstr>The Northman</vt:lpstr>
      <vt:lpstr>The Northman cinematography</vt:lpstr>
      <vt:lpstr>Omniscient Camera</vt:lpstr>
      <vt:lpstr>2:1 Aspect ratio</vt:lpstr>
      <vt:lpstr>Universal Horror</vt:lpstr>
      <vt:lpstr>Universal Horror</vt:lpstr>
      <vt:lpstr>The Evolution of Universal Horror</vt:lpstr>
      <vt:lpstr>Evolution of Universal horror</vt:lpstr>
      <vt:lpstr>History of Lighthouses</vt:lpstr>
      <vt:lpstr>The origins</vt:lpstr>
      <vt:lpstr>The Pharos of Alexandria</vt:lpstr>
      <vt:lpstr>The first Directed lanterns</vt:lpstr>
      <vt:lpstr>Late 1700s and Early 1800s sailors and piracy</vt:lpstr>
      <vt:lpstr>The Golden era</vt:lpstr>
      <vt:lpstr>The end of The golden era</vt:lpstr>
      <vt:lpstr>After the golden era</vt:lpstr>
      <vt:lpstr>My designs</vt:lpstr>
      <vt:lpstr>My Protagonist Inspirations</vt:lpstr>
      <vt:lpstr>My Protagonist</vt:lpstr>
      <vt:lpstr>My antagonist inspirations</vt:lpstr>
      <vt:lpstr>Initial Designs</vt:lpstr>
      <vt:lpstr>Final Design</vt:lpstr>
      <vt:lpstr>Environmental Lighting test</vt:lpstr>
      <vt:lpstr>Test in Unreal engine</vt:lpstr>
      <vt:lpstr>My Plan</vt:lpstr>
      <vt:lpstr>references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1448</cp:revision>
  <dcterms:created xsi:type="dcterms:W3CDTF">2023-10-30T19:32:31Z</dcterms:created>
  <dcterms:modified xsi:type="dcterms:W3CDTF">2023-11-01T11:28:11Z</dcterms:modified>
</cp:coreProperties>
</file>