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Caveat"/>
      <p:regular r:id="rId18"/>
      <p:bold r:id="rId19"/>
    </p:embeddedFont>
    <p:embeddedFont>
      <p:font typeface="Roboto"/>
      <p:regular r:id="rId20"/>
      <p:bold r:id="rId21"/>
      <p:italic r:id="rId22"/>
      <p:boldItalic r:id="rId23"/>
    </p:embeddedFont>
    <p:embeddedFont>
      <p:font typeface="IBM Plex Mono Light"/>
      <p:regular r:id="rId24"/>
      <p:bold r:id="rId25"/>
      <p:italic r:id="rId26"/>
      <p:boldItalic r:id="rId27"/>
    </p:embeddedFont>
    <p:embeddedFont>
      <p:font typeface="IBM Plex Mono ExtraLight"/>
      <p:regular r:id="rId28"/>
      <p:bold r:id="rId29"/>
      <p:italic r:id="rId30"/>
      <p:boldItalic r:id="rId31"/>
    </p:embeddedFont>
    <p:embeddedFont>
      <p:font typeface="IBM Plex Mono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regular.fntdata"/><Relationship Id="rId22" Type="http://schemas.openxmlformats.org/officeDocument/2006/relationships/font" Target="fonts/Roboto-italic.fntdata"/><Relationship Id="rId21" Type="http://schemas.openxmlformats.org/officeDocument/2006/relationships/font" Target="fonts/Roboto-bold.fntdata"/><Relationship Id="rId24" Type="http://schemas.openxmlformats.org/officeDocument/2006/relationships/font" Target="fonts/IBMPlexMonoLight-regular.fntdata"/><Relationship Id="rId23" Type="http://schemas.openxmlformats.org/officeDocument/2006/relationships/font" Target="fonts/Roboto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IBMPlexMonoLight-italic.fntdata"/><Relationship Id="rId25" Type="http://schemas.openxmlformats.org/officeDocument/2006/relationships/font" Target="fonts/IBMPlexMonoLight-bold.fntdata"/><Relationship Id="rId28" Type="http://schemas.openxmlformats.org/officeDocument/2006/relationships/font" Target="fonts/IBMPlexMonoExtraLight-regular.fntdata"/><Relationship Id="rId27" Type="http://schemas.openxmlformats.org/officeDocument/2006/relationships/font" Target="fonts/IBMPlexMonoLigh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IBMPlexMonoExtraLight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IBMPlexMonoExtraLight-boldItalic.fntdata"/><Relationship Id="rId30" Type="http://schemas.openxmlformats.org/officeDocument/2006/relationships/font" Target="fonts/IBMPlexMonoExtraLight-italic.fntdata"/><Relationship Id="rId11" Type="http://schemas.openxmlformats.org/officeDocument/2006/relationships/slide" Target="slides/slide6.xml"/><Relationship Id="rId33" Type="http://schemas.openxmlformats.org/officeDocument/2006/relationships/font" Target="fonts/IBMPlexMono-bold.fntdata"/><Relationship Id="rId10" Type="http://schemas.openxmlformats.org/officeDocument/2006/relationships/slide" Target="slides/slide5.xml"/><Relationship Id="rId32" Type="http://schemas.openxmlformats.org/officeDocument/2006/relationships/font" Target="fonts/IBMPlexMono-regular.fntdata"/><Relationship Id="rId13" Type="http://schemas.openxmlformats.org/officeDocument/2006/relationships/slide" Target="slides/slide8.xml"/><Relationship Id="rId35" Type="http://schemas.openxmlformats.org/officeDocument/2006/relationships/font" Target="fonts/IBMPlexMono-boldItalic.fntdata"/><Relationship Id="rId12" Type="http://schemas.openxmlformats.org/officeDocument/2006/relationships/slide" Target="slides/slide7.xml"/><Relationship Id="rId34" Type="http://schemas.openxmlformats.org/officeDocument/2006/relationships/font" Target="fonts/IBMPlexMono-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Caveat-bold.fntdata"/><Relationship Id="rId18" Type="http://schemas.openxmlformats.org/officeDocument/2006/relationships/font" Target="fonts/Caveat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0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3af0e464c06_0_7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3af0e464c06_0_7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g3af0e464c06_0_7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9" name="Google Shape;709;g3af0e464c06_0_7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af0e464c06_0_9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af0e464c06_0_9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g3af0e464c06_0_7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9" name="Google Shape;729;g3af0e464c06_0_7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g3af0e464c06_0_8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7" name="Google Shape;737;g3af0e464c06_0_8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8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g3af0e464c06_0_8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0" name="Google Shape;750;g3af0e464c06_0_8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6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3af0e464c06_0_9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8" name="Google Shape;768;g3af0e464c06_0_9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g3af0e464c06_0_7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9" name="Google Shape;779;g3af0e464c06_0_7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6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g3af0e464c06_0_7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8" name="Google Shape;798;g3af0e464c06_0_7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g3af0e464c06_0_9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4" name="Google Shape;814;g3af0e464c06_0_9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g3af0e464c06_0_7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8" name="Google Shape;828;g3af0e464c06_0_7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g3b00cc912af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6" name="Google Shape;836;g3b00cc912af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CUSTOM_12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HEADER_1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3"/>
          <p:cNvSpPr txBox="1"/>
          <p:nvPr>
            <p:ph type="title"/>
          </p:nvPr>
        </p:nvSpPr>
        <p:spPr>
          <a:xfrm>
            <a:off x="250503" y="801575"/>
            <a:ext cx="8643300" cy="131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/>
        </p:txBody>
      </p:sp>
      <p:sp>
        <p:nvSpPr>
          <p:cNvPr id="12" name="Google Shape;12;p3"/>
          <p:cNvSpPr txBox="1"/>
          <p:nvPr>
            <p:ph idx="1" type="subTitle"/>
          </p:nvPr>
        </p:nvSpPr>
        <p:spPr>
          <a:xfrm>
            <a:off x="1377400" y="2116150"/>
            <a:ext cx="6389400" cy="155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roduction">
  <p:cSld name="CUSTOM_13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/>
          <p:nvPr/>
        </p:nvSpPr>
        <p:spPr>
          <a:xfrm>
            <a:off x="4728675" y="544175"/>
            <a:ext cx="3732900" cy="4052700"/>
          </a:xfrm>
          <a:prstGeom prst="roundRect">
            <a:avLst>
              <a:gd fmla="val 2627" name="adj"/>
            </a:avLst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" name="Google Shape;15;p4"/>
          <p:cNvSpPr txBox="1"/>
          <p:nvPr>
            <p:ph type="title"/>
          </p:nvPr>
        </p:nvSpPr>
        <p:spPr>
          <a:xfrm>
            <a:off x="243925" y="3881325"/>
            <a:ext cx="4484700" cy="86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5352125" y="1034150"/>
            <a:ext cx="2500200" cy="3066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3175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8" name="Google Shape;18;p4"/>
          <p:cNvSpPr txBox="1"/>
          <p:nvPr>
            <p:ph idx="2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CUSTOM_14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5"/>
          <p:cNvCxnSpPr/>
          <p:nvPr/>
        </p:nvCxnSpPr>
        <p:spPr>
          <a:xfrm rot="10800000">
            <a:off x="-3050" y="1902325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1" name="Google Shape;21;p5"/>
          <p:cNvSpPr/>
          <p:nvPr/>
        </p:nvSpPr>
        <p:spPr>
          <a:xfrm flipH="1">
            <a:off x="801715" y="1482825"/>
            <a:ext cx="30096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2" name="Google Shape;22;p5"/>
          <p:cNvCxnSpPr/>
          <p:nvPr/>
        </p:nvCxnSpPr>
        <p:spPr>
          <a:xfrm rot="10800000">
            <a:off x="-2925" y="2533375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3" name="Google Shape;23;p5"/>
          <p:cNvSpPr/>
          <p:nvPr/>
        </p:nvSpPr>
        <p:spPr>
          <a:xfrm flipH="1">
            <a:off x="801877" y="2113874"/>
            <a:ext cx="30096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4" name="Google Shape;24;p5"/>
          <p:cNvCxnSpPr/>
          <p:nvPr/>
        </p:nvCxnSpPr>
        <p:spPr>
          <a:xfrm rot="10800000">
            <a:off x="-2925" y="3164654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" name="Google Shape;25;p5"/>
          <p:cNvSpPr/>
          <p:nvPr/>
        </p:nvSpPr>
        <p:spPr>
          <a:xfrm flipH="1">
            <a:off x="801877" y="2745153"/>
            <a:ext cx="30096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6" name="Google Shape;26;p5"/>
          <p:cNvCxnSpPr/>
          <p:nvPr/>
        </p:nvCxnSpPr>
        <p:spPr>
          <a:xfrm rot="10800000">
            <a:off x="-2925" y="3803000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7" name="Google Shape;27;p5"/>
          <p:cNvSpPr/>
          <p:nvPr/>
        </p:nvSpPr>
        <p:spPr>
          <a:xfrm flipH="1">
            <a:off x="801877" y="3383498"/>
            <a:ext cx="30096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8" name="Google Shape;28;p5"/>
          <p:cNvCxnSpPr/>
          <p:nvPr/>
        </p:nvCxnSpPr>
        <p:spPr>
          <a:xfrm rot="10800000">
            <a:off x="-3050" y="4437527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" name="Google Shape;29;p5"/>
          <p:cNvSpPr/>
          <p:nvPr/>
        </p:nvSpPr>
        <p:spPr>
          <a:xfrm flipH="1">
            <a:off x="801715" y="4018025"/>
            <a:ext cx="30096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" name="Google Shape;30;p5"/>
          <p:cNvSpPr txBox="1"/>
          <p:nvPr>
            <p:ph idx="1" type="subTitle"/>
          </p:nvPr>
        </p:nvSpPr>
        <p:spPr>
          <a:xfrm>
            <a:off x="314425" y="180775"/>
            <a:ext cx="21075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1" name="Google Shape;31;p5"/>
          <p:cNvSpPr txBox="1"/>
          <p:nvPr>
            <p:ph idx="2" type="subTitle"/>
          </p:nvPr>
        </p:nvSpPr>
        <p:spPr>
          <a:xfrm>
            <a:off x="802850" y="148385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2" name="Google Shape;32;p5"/>
          <p:cNvSpPr txBox="1"/>
          <p:nvPr>
            <p:ph idx="3" type="body"/>
          </p:nvPr>
        </p:nvSpPr>
        <p:spPr>
          <a:xfrm>
            <a:off x="4057850" y="1887650"/>
            <a:ext cx="4756200" cy="2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4" type="body"/>
          </p:nvPr>
        </p:nvSpPr>
        <p:spPr>
          <a:xfrm>
            <a:off x="4057850" y="2522313"/>
            <a:ext cx="4756200" cy="2367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  <p:sp>
        <p:nvSpPr>
          <p:cNvPr id="34" name="Google Shape;34;p5"/>
          <p:cNvSpPr txBox="1"/>
          <p:nvPr>
            <p:ph idx="5" type="body"/>
          </p:nvPr>
        </p:nvSpPr>
        <p:spPr>
          <a:xfrm>
            <a:off x="4057850" y="3155688"/>
            <a:ext cx="4756200" cy="2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6" type="body"/>
          </p:nvPr>
        </p:nvSpPr>
        <p:spPr>
          <a:xfrm>
            <a:off x="4057850" y="3788388"/>
            <a:ext cx="4756200" cy="2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6" name="Google Shape;36;p5"/>
          <p:cNvSpPr txBox="1"/>
          <p:nvPr>
            <p:ph idx="7" type="body"/>
          </p:nvPr>
        </p:nvSpPr>
        <p:spPr>
          <a:xfrm>
            <a:off x="4057850" y="4421088"/>
            <a:ext cx="4756200" cy="2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7" name="Google Shape;37;p5"/>
          <p:cNvSpPr txBox="1"/>
          <p:nvPr>
            <p:ph idx="8" type="subTitle"/>
          </p:nvPr>
        </p:nvSpPr>
        <p:spPr>
          <a:xfrm>
            <a:off x="801725" y="211400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8" name="Google Shape;38;p5"/>
          <p:cNvSpPr txBox="1"/>
          <p:nvPr>
            <p:ph idx="9" type="subTitle"/>
          </p:nvPr>
        </p:nvSpPr>
        <p:spPr>
          <a:xfrm>
            <a:off x="801725" y="2748175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9" name="Google Shape;39;p5"/>
          <p:cNvSpPr txBox="1"/>
          <p:nvPr>
            <p:ph idx="13" type="subTitle"/>
          </p:nvPr>
        </p:nvSpPr>
        <p:spPr>
          <a:xfrm>
            <a:off x="802850" y="338315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5"/>
          <p:cNvSpPr txBox="1"/>
          <p:nvPr>
            <p:ph idx="14" type="subTitle"/>
          </p:nvPr>
        </p:nvSpPr>
        <p:spPr>
          <a:xfrm>
            <a:off x="802850" y="4018825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1" name="Google Shape;41;p5"/>
          <p:cNvSpPr txBox="1"/>
          <p:nvPr>
            <p:ph type="title"/>
          </p:nvPr>
        </p:nvSpPr>
        <p:spPr>
          <a:xfrm>
            <a:off x="1976370" y="180775"/>
            <a:ext cx="86859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g References">
  <p:cSld name="CUSTOM_15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>
                <a:solidFill>
                  <a:schemeClr val="dk1"/>
                </a:solidFill>
              </a:defRPr>
            </a:lvl1pPr>
            <a:lvl2pPr lvl="1" algn="r">
              <a:buNone/>
              <a:defRPr>
                <a:solidFill>
                  <a:schemeClr val="dk1"/>
                </a:solidFill>
              </a:defRPr>
            </a:lvl2pPr>
            <a:lvl3pPr lvl="2" algn="r">
              <a:buNone/>
              <a:defRPr>
                <a:solidFill>
                  <a:schemeClr val="dk1"/>
                </a:solidFill>
              </a:defRPr>
            </a:lvl3pPr>
            <a:lvl4pPr lvl="3" algn="r">
              <a:buNone/>
              <a:defRPr>
                <a:solidFill>
                  <a:schemeClr val="dk1"/>
                </a:solidFill>
              </a:defRPr>
            </a:lvl4pPr>
            <a:lvl5pPr lvl="4" algn="r">
              <a:buNone/>
              <a:defRPr>
                <a:solidFill>
                  <a:schemeClr val="dk1"/>
                </a:solidFill>
              </a:defRPr>
            </a:lvl5pPr>
            <a:lvl6pPr lvl="5" algn="r">
              <a:buNone/>
              <a:defRPr>
                <a:solidFill>
                  <a:schemeClr val="dk1"/>
                </a:solidFill>
              </a:defRPr>
            </a:lvl6pPr>
            <a:lvl7pPr lvl="6" algn="r">
              <a:buNone/>
              <a:defRPr>
                <a:solidFill>
                  <a:schemeClr val="dk1"/>
                </a:solidFill>
              </a:defRPr>
            </a:lvl7pPr>
            <a:lvl8pPr lvl="7" algn="r">
              <a:buNone/>
              <a:defRPr>
                <a:solidFill>
                  <a:schemeClr val="dk1"/>
                </a:solidFill>
              </a:defRPr>
            </a:lvl8pPr>
            <a:lvl9pPr lvl="8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4" name="Google Shape;44;p6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" name="Google Shape;45;p6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" name="Google Shape;46;p6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" name="Google Shape;47;p6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" name="Google Shape;48;p6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" name="Google Shape;49;p6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" name="Google Shape;50;p6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" name="Google Shape;54;p6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" name="Google Shape;55;p6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6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Google Shape;58;p6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" name="Google Shape;59;p6"/>
          <p:cNvSpPr/>
          <p:nvPr>
            <p:ph idx="2" type="pic"/>
          </p:nvPr>
        </p:nvSpPr>
        <p:spPr>
          <a:xfrm>
            <a:off x="6423338" y="492900"/>
            <a:ext cx="422400" cy="422400"/>
          </a:xfrm>
          <a:prstGeom prst="rect">
            <a:avLst/>
          </a:prstGeom>
          <a:noFill/>
          <a:ln>
            <a:noFill/>
          </a:ln>
        </p:spPr>
      </p:sp>
      <p:sp>
        <p:nvSpPr>
          <p:cNvPr id="60" name="Google Shape;60;p6"/>
          <p:cNvSpPr/>
          <p:nvPr>
            <p:ph idx="3" type="pic"/>
          </p:nvPr>
        </p:nvSpPr>
        <p:spPr>
          <a:xfrm>
            <a:off x="6423338" y="1366600"/>
            <a:ext cx="422400" cy="422400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6"/>
          <p:cNvSpPr/>
          <p:nvPr>
            <p:ph idx="4" type="pic"/>
          </p:nvPr>
        </p:nvSpPr>
        <p:spPr>
          <a:xfrm>
            <a:off x="6423338" y="2240275"/>
            <a:ext cx="422400" cy="422400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6"/>
          <p:cNvSpPr txBox="1"/>
          <p:nvPr>
            <p:ph idx="1" type="subTitle"/>
          </p:nvPr>
        </p:nvSpPr>
        <p:spPr>
          <a:xfrm>
            <a:off x="6845750" y="1211800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3" name="Google Shape;63;p6"/>
          <p:cNvSpPr txBox="1"/>
          <p:nvPr>
            <p:ph idx="5" type="subTitle"/>
          </p:nvPr>
        </p:nvSpPr>
        <p:spPr>
          <a:xfrm>
            <a:off x="6845750" y="208547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4" name="Google Shape;64;p6"/>
          <p:cNvSpPr txBox="1"/>
          <p:nvPr>
            <p:ph idx="6" type="subTitle"/>
          </p:nvPr>
        </p:nvSpPr>
        <p:spPr>
          <a:xfrm>
            <a:off x="6845750" y="2959150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5" name="Google Shape;65;p6"/>
          <p:cNvSpPr txBox="1"/>
          <p:nvPr>
            <p:ph idx="7" type="subTitle"/>
          </p:nvPr>
        </p:nvSpPr>
        <p:spPr>
          <a:xfrm>
            <a:off x="6845750" y="383282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6" name="Google Shape;66;p6"/>
          <p:cNvSpPr/>
          <p:nvPr>
            <p:ph idx="8" type="pic"/>
          </p:nvPr>
        </p:nvSpPr>
        <p:spPr>
          <a:xfrm>
            <a:off x="6423338" y="3113938"/>
            <a:ext cx="422400" cy="422400"/>
          </a:xfrm>
          <a:prstGeom prst="rect">
            <a:avLst/>
          </a:prstGeom>
          <a:noFill/>
          <a:ln>
            <a:noFill/>
          </a:ln>
        </p:spPr>
      </p:sp>
      <p:sp>
        <p:nvSpPr>
          <p:cNvPr id="67" name="Google Shape;67;p6"/>
          <p:cNvSpPr txBox="1"/>
          <p:nvPr>
            <p:ph idx="9" type="subTitle"/>
          </p:nvPr>
        </p:nvSpPr>
        <p:spPr>
          <a:xfrm>
            <a:off x="6845750" y="33812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8" name="Google Shape;68;p6"/>
          <p:cNvSpPr/>
          <p:nvPr>
            <p:ph idx="13" type="pic"/>
          </p:nvPr>
        </p:nvSpPr>
        <p:spPr>
          <a:xfrm>
            <a:off x="6423338" y="3987613"/>
            <a:ext cx="422400" cy="4224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6"/>
          <p:cNvSpPr txBox="1"/>
          <p:nvPr>
            <p:ph type="title"/>
          </p:nvPr>
        </p:nvSpPr>
        <p:spPr>
          <a:xfrm>
            <a:off x="208839" y="3853175"/>
            <a:ext cx="3015600" cy="11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70" name="Google Shape;70;p6"/>
          <p:cNvSpPr txBox="1"/>
          <p:nvPr>
            <p:ph idx="14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>
                <a:solidFill>
                  <a:schemeClr val="dk1"/>
                </a:solidFill>
              </a:defRPr>
            </a:lvl1pPr>
            <a:lvl2pPr lvl="1" algn="r">
              <a:buNone/>
              <a:defRPr>
                <a:solidFill>
                  <a:schemeClr val="dk1"/>
                </a:solidFill>
              </a:defRPr>
            </a:lvl2pPr>
            <a:lvl3pPr lvl="2" algn="r">
              <a:buNone/>
              <a:defRPr>
                <a:solidFill>
                  <a:schemeClr val="dk1"/>
                </a:solidFill>
              </a:defRPr>
            </a:lvl3pPr>
            <a:lvl4pPr lvl="3" algn="r">
              <a:buNone/>
              <a:defRPr>
                <a:solidFill>
                  <a:schemeClr val="dk1"/>
                </a:solidFill>
              </a:defRPr>
            </a:lvl4pPr>
            <a:lvl5pPr lvl="4" algn="r">
              <a:buNone/>
              <a:defRPr>
                <a:solidFill>
                  <a:schemeClr val="dk1"/>
                </a:solidFill>
              </a:defRPr>
            </a:lvl5pPr>
            <a:lvl6pPr lvl="5" algn="r">
              <a:buNone/>
              <a:defRPr>
                <a:solidFill>
                  <a:schemeClr val="dk1"/>
                </a:solidFill>
              </a:defRPr>
            </a:lvl6pPr>
            <a:lvl7pPr lvl="6" algn="r">
              <a:buNone/>
              <a:defRPr>
                <a:solidFill>
                  <a:schemeClr val="dk1"/>
                </a:solidFill>
              </a:defRPr>
            </a:lvl7pPr>
            <a:lvl8pPr lvl="7" algn="r">
              <a:buNone/>
              <a:defRPr>
                <a:solidFill>
                  <a:schemeClr val="dk1"/>
                </a:solidFill>
              </a:defRPr>
            </a:lvl8pPr>
            <a:lvl9pPr lvl="8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1" name="Google Shape;71;p6"/>
          <p:cNvSpPr txBox="1"/>
          <p:nvPr>
            <p:ph idx="15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cipe">
  <p:cSld name="CUSTOM_16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"/>
          <p:cNvSpPr/>
          <p:nvPr>
            <p:ph idx="2" type="pic"/>
          </p:nvPr>
        </p:nvSpPr>
        <p:spPr>
          <a:xfrm>
            <a:off x="25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7"/>
          <p:cNvSpPr/>
          <p:nvPr>
            <p:ph idx="3" type="pic"/>
          </p:nvPr>
        </p:nvSpPr>
        <p:spPr>
          <a:xfrm>
            <a:off x="4802975" y="4532150"/>
            <a:ext cx="398700" cy="265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75" name="Google Shape;75;p7"/>
          <p:cNvSpPr txBox="1"/>
          <p:nvPr>
            <p:ph type="title"/>
          </p:nvPr>
        </p:nvSpPr>
        <p:spPr>
          <a:xfrm>
            <a:off x="1338275" y="351050"/>
            <a:ext cx="36957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76" name="Google Shape;76;p7"/>
          <p:cNvSpPr txBox="1"/>
          <p:nvPr>
            <p:ph idx="1" type="subTitle"/>
          </p:nvPr>
        </p:nvSpPr>
        <p:spPr>
          <a:xfrm>
            <a:off x="327600" y="2692400"/>
            <a:ext cx="52587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7" name="Google Shape;77;p7"/>
          <p:cNvSpPr txBox="1"/>
          <p:nvPr>
            <p:ph idx="4" type="body"/>
          </p:nvPr>
        </p:nvSpPr>
        <p:spPr>
          <a:xfrm>
            <a:off x="403800" y="3110900"/>
            <a:ext cx="5109300" cy="61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cipe Overview">
  <p:cSld name="CUSTOM_17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"/>
          <p:cNvSpPr/>
          <p:nvPr>
            <p:ph idx="2" type="pic"/>
          </p:nvPr>
        </p:nvSpPr>
        <p:spPr>
          <a:xfrm>
            <a:off x="5925600" y="0"/>
            <a:ext cx="3218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8"/>
          <p:cNvSpPr txBox="1"/>
          <p:nvPr>
            <p:ph idx="1" type="body"/>
          </p:nvPr>
        </p:nvSpPr>
        <p:spPr>
          <a:xfrm>
            <a:off x="390625" y="306925"/>
            <a:ext cx="3125400" cy="168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3175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81" name="Google Shape;81;p8"/>
          <p:cNvSpPr txBox="1"/>
          <p:nvPr>
            <p:ph idx="3" type="subTitle"/>
          </p:nvPr>
        </p:nvSpPr>
        <p:spPr>
          <a:xfrm>
            <a:off x="313425" y="3137100"/>
            <a:ext cx="5073300" cy="864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None/>
              <a:defRPr sz="40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6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82" name="Google Shape;82;p8"/>
          <p:cNvSpPr txBox="1"/>
          <p:nvPr>
            <p:ph type="title"/>
          </p:nvPr>
        </p:nvSpPr>
        <p:spPr>
          <a:xfrm>
            <a:off x="313425" y="3982300"/>
            <a:ext cx="4484700" cy="86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gredients Equipment Timing">
  <p:cSld name="CUSTOM_18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9"/>
          <p:cNvSpPr txBox="1"/>
          <p:nvPr/>
        </p:nvSpPr>
        <p:spPr>
          <a:xfrm>
            <a:off x="4938475" y="3471508"/>
            <a:ext cx="1683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85" name="Google Shape;85;p9"/>
          <p:cNvSpPr txBox="1"/>
          <p:nvPr/>
        </p:nvSpPr>
        <p:spPr>
          <a:xfrm>
            <a:off x="4938475" y="3803796"/>
            <a:ext cx="1683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86" name="Google Shape;86;p9"/>
          <p:cNvSpPr txBox="1"/>
          <p:nvPr/>
        </p:nvSpPr>
        <p:spPr>
          <a:xfrm>
            <a:off x="4938475" y="4119298"/>
            <a:ext cx="1683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87" name="Google Shape;87;p9"/>
          <p:cNvSpPr txBox="1"/>
          <p:nvPr/>
        </p:nvSpPr>
        <p:spPr>
          <a:xfrm>
            <a:off x="4938475" y="4451586"/>
            <a:ext cx="1683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88" name="Google Shape;88;p9"/>
          <p:cNvSpPr txBox="1"/>
          <p:nvPr/>
        </p:nvSpPr>
        <p:spPr>
          <a:xfrm>
            <a:off x="7121346" y="4119301"/>
            <a:ext cx="1710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89" name="Google Shape;89;p9"/>
          <p:cNvSpPr txBox="1"/>
          <p:nvPr/>
        </p:nvSpPr>
        <p:spPr>
          <a:xfrm>
            <a:off x="7121346" y="4451589"/>
            <a:ext cx="1710000" cy="1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303030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cxnSp>
        <p:nvCxnSpPr>
          <p:cNvPr id="90" name="Google Shape;90;p9"/>
          <p:cNvCxnSpPr/>
          <p:nvPr/>
        </p:nvCxnSpPr>
        <p:spPr>
          <a:xfrm rot="10800000">
            <a:off x="4699500" y="565800"/>
            <a:ext cx="0" cy="41091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1" name="Google Shape;91;p9"/>
          <p:cNvCxnSpPr/>
          <p:nvPr/>
        </p:nvCxnSpPr>
        <p:spPr>
          <a:xfrm rot="10800000">
            <a:off x="6872275" y="565800"/>
            <a:ext cx="0" cy="41091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2" name="Google Shape;92;p9"/>
          <p:cNvCxnSpPr/>
          <p:nvPr/>
        </p:nvCxnSpPr>
        <p:spPr>
          <a:xfrm>
            <a:off x="2488425" y="1300175"/>
            <a:ext cx="6347100" cy="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3" name="Google Shape;93;p9"/>
          <p:cNvSpPr txBox="1"/>
          <p:nvPr>
            <p:ph idx="1" type="body"/>
          </p:nvPr>
        </p:nvSpPr>
        <p:spPr>
          <a:xfrm>
            <a:off x="251400" y="3003825"/>
            <a:ext cx="1967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94" name="Google Shape;94;p9"/>
          <p:cNvSpPr txBox="1"/>
          <p:nvPr>
            <p:ph idx="2" type="body"/>
          </p:nvPr>
        </p:nvSpPr>
        <p:spPr>
          <a:xfrm>
            <a:off x="2776938" y="1403275"/>
            <a:ext cx="1798800" cy="32982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  <p:sp>
        <p:nvSpPr>
          <p:cNvPr id="95" name="Google Shape;95;p9"/>
          <p:cNvSpPr txBox="1"/>
          <p:nvPr>
            <p:ph idx="3" type="body"/>
          </p:nvPr>
        </p:nvSpPr>
        <p:spPr>
          <a:xfrm>
            <a:off x="4955375" y="1403275"/>
            <a:ext cx="1710000" cy="329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96" name="Google Shape;96;p9"/>
          <p:cNvSpPr txBox="1"/>
          <p:nvPr>
            <p:ph idx="4" type="body"/>
          </p:nvPr>
        </p:nvSpPr>
        <p:spPr>
          <a:xfrm>
            <a:off x="7147560" y="1403275"/>
            <a:ext cx="1641600" cy="329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97" name="Google Shape;97;p9"/>
          <p:cNvSpPr txBox="1"/>
          <p:nvPr>
            <p:ph idx="5" type="subTitle"/>
          </p:nvPr>
        </p:nvSpPr>
        <p:spPr>
          <a:xfrm>
            <a:off x="2655800" y="702100"/>
            <a:ext cx="1581000" cy="6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98" name="Google Shape;98;p9"/>
          <p:cNvSpPr txBox="1"/>
          <p:nvPr>
            <p:ph idx="6" type="subTitle"/>
          </p:nvPr>
        </p:nvSpPr>
        <p:spPr>
          <a:xfrm>
            <a:off x="4823475" y="702100"/>
            <a:ext cx="1581000" cy="6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99" name="Google Shape;99;p9"/>
          <p:cNvSpPr txBox="1"/>
          <p:nvPr>
            <p:ph idx="7" type="subTitle"/>
          </p:nvPr>
        </p:nvSpPr>
        <p:spPr>
          <a:xfrm>
            <a:off x="6991150" y="702100"/>
            <a:ext cx="1581000" cy="6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100" name="Google Shape;100;p9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1" name="Google Shape;101;p9"/>
          <p:cNvSpPr txBox="1"/>
          <p:nvPr>
            <p:ph idx="8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1">
  <p:cSld name="CUSTOM_19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269588" y="1808975"/>
            <a:ext cx="1967100" cy="9693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  <p:sp>
        <p:nvSpPr>
          <p:cNvPr id="104" name="Google Shape;104;p10"/>
          <p:cNvSpPr txBox="1"/>
          <p:nvPr>
            <p:ph idx="2" type="subTitle"/>
          </p:nvPr>
        </p:nvSpPr>
        <p:spPr>
          <a:xfrm>
            <a:off x="181700" y="12239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105" name="Google Shape;105;p10"/>
          <p:cNvSpPr txBox="1"/>
          <p:nvPr>
            <p:ph idx="3" type="body"/>
          </p:nvPr>
        </p:nvSpPr>
        <p:spPr>
          <a:xfrm>
            <a:off x="4641263" y="1808975"/>
            <a:ext cx="1967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06" name="Google Shape;106;p10"/>
          <p:cNvSpPr txBox="1"/>
          <p:nvPr>
            <p:ph idx="4" type="subTitle"/>
          </p:nvPr>
        </p:nvSpPr>
        <p:spPr>
          <a:xfrm>
            <a:off x="4553375" y="12239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107" name="Google Shape;107;p10"/>
          <p:cNvSpPr txBox="1"/>
          <p:nvPr>
            <p:ph idx="5" type="body"/>
          </p:nvPr>
        </p:nvSpPr>
        <p:spPr>
          <a:xfrm>
            <a:off x="2455525" y="843125"/>
            <a:ext cx="1967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08" name="Google Shape;108;p10"/>
          <p:cNvSpPr txBox="1"/>
          <p:nvPr>
            <p:ph idx="6" type="subTitle"/>
          </p:nvPr>
        </p:nvSpPr>
        <p:spPr>
          <a:xfrm>
            <a:off x="2367638" y="2581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109" name="Google Shape;109;p10"/>
          <p:cNvSpPr txBox="1"/>
          <p:nvPr>
            <p:ph idx="7" type="body"/>
          </p:nvPr>
        </p:nvSpPr>
        <p:spPr>
          <a:xfrm>
            <a:off x="6797775" y="843125"/>
            <a:ext cx="1967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●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○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IBM Plex Mono"/>
              <a:buChar char="■"/>
              <a:defRPr sz="11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10" name="Google Shape;110;p10"/>
          <p:cNvSpPr txBox="1"/>
          <p:nvPr>
            <p:ph idx="8" type="subTitle"/>
          </p:nvPr>
        </p:nvSpPr>
        <p:spPr>
          <a:xfrm>
            <a:off x="6709888" y="2581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111" name="Google Shape;111;p10"/>
          <p:cNvSpPr txBox="1"/>
          <p:nvPr>
            <p:ph type="title"/>
          </p:nvPr>
        </p:nvSpPr>
        <p:spPr>
          <a:xfrm>
            <a:off x="6654375" y="4040175"/>
            <a:ext cx="22539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1pPr>
            <a:lvl2pPr lvl="1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2pPr>
            <a:lvl3pPr lvl="2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3pPr>
            <a:lvl4pPr lvl="3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4pPr>
            <a:lvl5pPr lvl="4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5pPr>
            <a:lvl6pPr lvl="5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6pPr>
            <a:lvl7pPr lvl="6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7pPr>
            <a:lvl8pPr lvl="7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8pPr>
            <a:lvl9pPr lvl="8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112" name="Google Shape;112;p10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3" name="Google Shape;113;p10"/>
          <p:cNvSpPr txBox="1"/>
          <p:nvPr>
            <p:ph idx="9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2">
  <p:cSld name="CUSTOM_19_1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"/>
          <p:cNvSpPr txBox="1"/>
          <p:nvPr>
            <p:ph idx="1" type="subTitle"/>
          </p:nvPr>
        </p:nvSpPr>
        <p:spPr>
          <a:xfrm rot="-5400000">
            <a:off x="-769750" y="1196075"/>
            <a:ext cx="3913200" cy="190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9600"/>
              <a:buFont typeface="IBM Plex Mono ExtraLight"/>
              <a:buNone/>
              <a:defRPr sz="9600">
                <a:solidFill>
                  <a:schemeClr val="accent2"/>
                </a:solidFill>
                <a:latin typeface="IBM Plex Mono ExtraLight"/>
                <a:ea typeface="IBM Plex Mono ExtraLight"/>
                <a:cs typeface="IBM Plex Mono ExtraLight"/>
                <a:sym typeface="IBM Plex Mono Extra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9600"/>
              <a:buFont typeface="IBM Plex Mono Light"/>
              <a:buNone/>
              <a:defRPr sz="9600">
                <a:solidFill>
                  <a:schemeClr val="accent4"/>
                </a:solidFill>
                <a:latin typeface="IBM Plex Mono Light"/>
                <a:ea typeface="IBM Plex Mono Light"/>
                <a:cs typeface="IBM Plex Mono Light"/>
                <a:sym typeface="IBM Plex Mono Light"/>
              </a:defRPr>
            </a:lvl9pPr>
          </a:lstStyle>
          <a:p/>
        </p:txBody>
      </p:sp>
      <p:cxnSp>
        <p:nvCxnSpPr>
          <p:cNvPr id="116" name="Google Shape;116;p11"/>
          <p:cNvCxnSpPr/>
          <p:nvPr/>
        </p:nvCxnSpPr>
        <p:spPr>
          <a:xfrm>
            <a:off x="2123311" y="177511"/>
            <a:ext cx="0" cy="47943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7" name="Google Shape;117;p11"/>
          <p:cNvSpPr txBox="1"/>
          <p:nvPr>
            <p:ph idx="2" type="body"/>
          </p:nvPr>
        </p:nvSpPr>
        <p:spPr>
          <a:xfrm>
            <a:off x="2611399" y="7106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18" name="Google Shape;118;p11"/>
          <p:cNvSpPr txBox="1"/>
          <p:nvPr>
            <p:ph idx="3" type="subTitle"/>
          </p:nvPr>
        </p:nvSpPr>
        <p:spPr>
          <a:xfrm>
            <a:off x="2523500" y="1256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19" name="Google Shape;119;p11"/>
          <p:cNvSpPr txBox="1"/>
          <p:nvPr>
            <p:ph idx="4" type="body"/>
          </p:nvPr>
        </p:nvSpPr>
        <p:spPr>
          <a:xfrm>
            <a:off x="2611399" y="229625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20" name="Google Shape;120;p11"/>
          <p:cNvSpPr txBox="1"/>
          <p:nvPr>
            <p:ph idx="5" type="subTitle"/>
          </p:nvPr>
        </p:nvSpPr>
        <p:spPr>
          <a:xfrm>
            <a:off x="2523500" y="171125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21" name="Google Shape;121;p11"/>
          <p:cNvSpPr txBox="1"/>
          <p:nvPr>
            <p:ph idx="6" type="body"/>
          </p:nvPr>
        </p:nvSpPr>
        <p:spPr>
          <a:xfrm>
            <a:off x="2611399" y="3927500"/>
            <a:ext cx="1493100" cy="9693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122" name="Google Shape;122;p11"/>
          <p:cNvSpPr txBox="1"/>
          <p:nvPr>
            <p:ph idx="7" type="subTitle"/>
          </p:nvPr>
        </p:nvSpPr>
        <p:spPr>
          <a:xfrm>
            <a:off x="2523500" y="33425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23" name="Google Shape;123;p11"/>
          <p:cNvSpPr/>
          <p:nvPr>
            <p:ph idx="8" type="pic"/>
          </p:nvPr>
        </p:nvSpPr>
        <p:spPr>
          <a:xfrm>
            <a:off x="4182350" y="35955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24" name="Google Shape;124;p11"/>
          <p:cNvSpPr/>
          <p:nvPr>
            <p:ph idx="9" type="pic"/>
          </p:nvPr>
        </p:nvSpPr>
        <p:spPr>
          <a:xfrm>
            <a:off x="4182350" y="199035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25" name="Google Shape;125;p11"/>
          <p:cNvSpPr/>
          <p:nvPr>
            <p:ph idx="13" type="pic"/>
          </p:nvPr>
        </p:nvSpPr>
        <p:spPr>
          <a:xfrm>
            <a:off x="4182350" y="359510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26" name="Google Shape;126;p11"/>
          <p:cNvSpPr txBox="1"/>
          <p:nvPr>
            <p:ph idx="14" type="body"/>
          </p:nvPr>
        </p:nvSpPr>
        <p:spPr>
          <a:xfrm>
            <a:off x="5956724" y="7106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27" name="Google Shape;127;p11"/>
          <p:cNvSpPr txBox="1"/>
          <p:nvPr>
            <p:ph idx="15" type="subTitle"/>
          </p:nvPr>
        </p:nvSpPr>
        <p:spPr>
          <a:xfrm>
            <a:off x="5868825" y="1256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28" name="Google Shape;128;p11"/>
          <p:cNvSpPr txBox="1"/>
          <p:nvPr>
            <p:ph idx="16" type="body"/>
          </p:nvPr>
        </p:nvSpPr>
        <p:spPr>
          <a:xfrm>
            <a:off x="5956724" y="229625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29" name="Google Shape;129;p11"/>
          <p:cNvSpPr txBox="1"/>
          <p:nvPr>
            <p:ph idx="17" type="subTitle"/>
          </p:nvPr>
        </p:nvSpPr>
        <p:spPr>
          <a:xfrm>
            <a:off x="5868825" y="171125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30" name="Google Shape;130;p11"/>
          <p:cNvSpPr txBox="1"/>
          <p:nvPr>
            <p:ph idx="18" type="body"/>
          </p:nvPr>
        </p:nvSpPr>
        <p:spPr>
          <a:xfrm>
            <a:off x="5956724" y="39275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31" name="Google Shape;131;p11"/>
          <p:cNvSpPr txBox="1"/>
          <p:nvPr>
            <p:ph idx="19" type="subTitle"/>
          </p:nvPr>
        </p:nvSpPr>
        <p:spPr>
          <a:xfrm>
            <a:off x="5868825" y="33425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32" name="Google Shape;132;p11"/>
          <p:cNvSpPr/>
          <p:nvPr>
            <p:ph idx="20" type="pic"/>
          </p:nvPr>
        </p:nvSpPr>
        <p:spPr>
          <a:xfrm>
            <a:off x="7527675" y="35955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33" name="Google Shape;133;p11"/>
          <p:cNvSpPr/>
          <p:nvPr>
            <p:ph idx="21" type="pic"/>
          </p:nvPr>
        </p:nvSpPr>
        <p:spPr>
          <a:xfrm>
            <a:off x="7527675" y="199035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34" name="Google Shape;134;p11"/>
          <p:cNvSpPr/>
          <p:nvPr>
            <p:ph idx="22" type="pic"/>
          </p:nvPr>
        </p:nvSpPr>
        <p:spPr>
          <a:xfrm>
            <a:off x="7527675" y="3595100"/>
            <a:ext cx="1162800" cy="1162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35" name="Google Shape;135;p11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6" name="Google Shape;136;p11"/>
          <p:cNvSpPr txBox="1"/>
          <p:nvPr>
            <p:ph idx="23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3">
  <p:cSld name="CUSTOM_19_1_1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2"/>
          <p:cNvSpPr txBox="1"/>
          <p:nvPr>
            <p:ph idx="1" type="body"/>
          </p:nvPr>
        </p:nvSpPr>
        <p:spPr>
          <a:xfrm>
            <a:off x="1299999" y="52305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39" name="Google Shape;139;p12"/>
          <p:cNvSpPr txBox="1"/>
          <p:nvPr>
            <p:ph idx="2" type="subTitle"/>
          </p:nvPr>
        </p:nvSpPr>
        <p:spPr>
          <a:xfrm>
            <a:off x="380475" y="276125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40" name="Google Shape;140;p12"/>
          <p:cNvSpPr txBox="1"/>
          <p:nvPr>
            <p:ph idx="3" type="subTitle"/>
          </p:nvPr>
        </p:nvSpPr>
        <p:spPr>
          <a:xfrm>
            <a:off x="1573975" y="16084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41" name="Google Shape;141;p12"/>
          <p:cNvSpPr txBox="1"/>
          <p:nvPr>
            <p:ph idx="4" type="body"/>
          </p:nvPr>
        </p:nvSpPr>
        <p:spPr>
          <a:xfrm>
            <a:off x="199999" y="18818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42" name="Google Shape;142;p12"/>
          <p:cNvSpPr txBox="1"/>
          <p:nvPr>
            <p:ph idx="5" type="body"/>
          </p:nvPr>
        </p:nvSpPr>
        <p:spPr>
          <a:xfrm>
            <a:off x="1299999" y="3098025"/>
            <a:ext cx="1493100" cy="9693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143" name="Google Shape;143;p12"/>
          <p:cNvSpPr txBox="1"/>
          <p:nvPr>
            <p:ph idx="6" type="subTitle"/>
          </p:nvPr>
        </p:nvSpPr>
        <p:spPr>
          <a:xfrm>
            <a:off x="380475" y="28511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44" name="Google Shape;144;p12"/>
          <p:cNvSpPr txBox="1"/>
          <p:nvPr>
            <p:ph idx="7" type="body"/>
          </p:nvPr>
        </p:nvSpPr>
        <p:spPr>
          <a:xfrm>
            <a:off x="4414149" y="52305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45" name="Google Shape;145;p12"/>
          <p:cNvSpPr txBox="1"/>
          <p:nvPr>
            <p:ph idx="8" type="subTitle"/>
          </p:nvPr>
        </p:nvSpPr>
        <p:spPr>
          <a:xfrm>
            <a:off x="3494625" y="276125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46" name="Google Shape;146;p12"/>
          <p:cNvSpPr txBox="1"/>
          <p:nvPr>
            <p:ph idx="9" type="subTitle"/>
          </p:nvPr>
        </p:nvSpPr>
        <p:spPr>
          <a:xfrm>
            <a:off x="4688125" y="16084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47" name="Google Shape;147;p12"/>
          <p:cNvSpPr txBox="1"/>
          <p:nvPr>
            <p:ph idx="13" type="body"/>
          </p:nvPr>
        </p:nvSpPr>
        <p:spPr>
          <a:xfrm>
            <a:off x="3314149" y="18818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48" name="Google Shape;148;p12"/>
          <p:cNvSpPr txBox="1"/>
          <p:nvPr>
            <p:ph idx="14" type="body"/>
          </p:nvPr>
        </p:nvSpPr>
        <p:spPr>
          <a:xfrm>
            <a:off x="4414149" y="3098025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49" name="Google Shape;149;p12"/>
          <p:cNvSpPr txBox="1"/>
          <p:nvPr>
            <p:ph idx="15" type="subTitle"/>
          </p:nvPr>
        </p:nvSpPr>
        <p:spPr>
          <a:xfrm>
            <a:off x="3494625" y="28511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50" name="Google Shape;150;p12"/>
          <p:cNvSpPr txBox="1"/>
          <p:nvPr>
            <p:ph idx="16" type="body"/>
          </p:nvPr>
        </p:nvSpPr>
        <p:spPr>
          <a:xfrm>
            <a:off x="7344949" y="52305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51" name="Google Shape;151;p12"/>
          <p:cNvSpPr txBox="1"/>
          <p:nvPr>
            <p:ph idx="17" type="subTitle"/>
          </p:nvPr>
        </p:nvSpPr>
        <p:spPr>
          <a:xfrm>
            <a:off x="6425425" y="276125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52" name="Google Shape;152;p12"/>
          <p:cNvSpPr txBox="1"/>
          <p:nvPr>
            <p:ph idx="18" type="subTitle"/>
          </p:nvPr>
        </p:nvSpPr>
        <p:spPr>
          <a:xfrm>
            <a:off x="7618925" y="16084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53" name="Google Shape;153;p12"/>
          <p:cNvSpPr txBox="1"/>
          <p:nvPr>
            <p:ph idx="19" type="body"/>
          </p:nvPr>
        </p:nvSpPr>
        <p:spPr>
          <a:xfrm>
            <a:off x="6244949" y="1881800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54" name="Google Shape;154;p12"/>
          <p:cNvSpPr txBox="1"/>
          <p:nvPr>
            <p:ph idx="20" type="body"/>
          </p:nvPr>
        </p:nvSpPr>
        <p:spPr>
          <a:xfrm>
            <a:off x="7344949" y="3098025"/>
            <a:ext cx="1493100" cy="96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55" name="Google Shape;155;p12"/>
          <p:cNvSpPr txBox="1"/>
          <p:nvPr>
            <p:ph idx="21" type="subTitle"/>
          </p:nvPr>
        </p:nvSpPr>
        <p:spPr>
          <a:xfrm>
            <a:off x="6425425" y="2851100"/>
            <a:ext cx="1056000" cy="9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Font typeface="Caveat"/>
              <a:buNone/>
              <a:defRPr sz="6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56" name="Google Shape;156;p12"/>
          <p:cNvSpPr txBox="1"/>
          <p:nvPr>
            <p:ph idx="22" type="subTitle"/>
          </p:nvPr>
        </p:nvSpPr>
        <p:spPr>
          <a:xfrm>
            <a:off x="4550625" y="4114925"/>
            <a:ext cx="4467600" cy="80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157" name="Google Shape;157;p12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8" name="Google Shape;158;p12"/>
          <p:cNvSpPr txBox="1"/>
          <p:nvPr>
            <p:ph idx="23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4">
  <p:cSld name="CUSTOM_22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3"/>
          <p:cNvSpPr txBox="1"/>
          <p:nvPr>
            <p:ph idx="1" type="body"/>
          </p:nvPr>
        </p:nvSpPr>
        <p:spPr>
          <a:xfrm>
            <a:off x="1431675" y="76117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61" name="Google Shape;161;p13"/>
          <p:cNvSpPr txBox="1"/>
          <p:nvPr>
            <p:ph idx="2" type="subTitle"/>
          </p:nvPr>
        </p:nvSpPr>
        <p:spPr>
          <a:xfrm>
            <a:off x="1343775" y="1761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62" name="Google Shape;162;p13"/>
          <p:cNvSpPr/>
          <p:nvPr>
            <p:ph idx="3" type="pic"/>
          </p:nvPr>
        </p:nvSpPr>
        <p:spPr>
          <a:xfrm>
            <a:off x="470775" y="462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63" name="Google Shape;163;p13"/>
          <p:cNvSpPr/>
          <p:nvPr>
            <p:ph idx="4" type="pic"/>
          </p:nvPr>
        </p:nvSpPr>
        <p:spPr>
          <a:xfrm>
            <a:off x="2118300" y="1666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64" name="Google Shape;164;p13"/>
          <p:cNvSpPr txBox="1"/>
          <p:nvPr>
            <p:ph idx="5" type="body"/>
          </p:nvPr>
        </p:nvSpPr>
        <p:spPr>
          <a:xfrm>
            <a:off x="345800" y="196022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65" name="Google Shape;165;p13"/>
          <p:cNvSpPr txBox="1"/>
          <p:nvPr>
            <p:ph idx="6" type="subTitle"/>
          </p:nvPr>
        </p:nvSpPr>
        <p:spPr>
          <a:xfrm>
            <a:off x="334100" y="13752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66" name="Google Shape;166;p13"/>
          <p:cNvSpPr txBox="1"/>
          <p:nvPr>
            <p:ph idx="7" type="body"/>
          </p:nvPr>
        </p:nvSpPr>
        <p:spPr>
          <a:xfrm>
            <a:off x="1431675" y="3291100"/>
            <a:ext cx="1493100" cy="7221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167" name="Google Shape;167;p13"/>
          <p:cNvSpPr txBox="1"/>
          <p:nvPr>
            <p:ph idx="8" type="subTitle"/>
          </p:nvPr>
        </p:nvSpPr>
        <p:spPr>
          <a:xfrm>
            <a:off x="1343775" y="27061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68" name="Google Shape;168;p13"/>
          <p:cNvSpPr/>
          <p:nvPr>
            <p:ph idx="9" type="pic"/>
          </p:nvPr>
        </p:nvSpPr>
        <p:spPr>
          <a:xfrm>
            <a:off x="470775" y="2992725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69" name="Google Shape;169;p13"/>
          <p:cNvSpPr txBox="1"/>
          <p:nvPr>
            <p:ph idx="13" type="body"/>
          </p:nvPr>
        </p:nvSpPr>
        <p:spPr>
          <a:xfrm>
            <a:off x="4337900" y="76117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70" name="Google Shape;170;p13"/>
          <p:cNvSpPr txBox="1"/>
          <p:nvPr>
            <p:ph idx="14" type="subTitle"/>
          </p:nvPr>
        </p:nvSpPr>
        <p:spPr>
          <a:xfrm>
            <a:off x="4250000" y="1761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71" name="Google Shape;171;p13"/>
          <p:cNvSpPr/>
          <p:nvPr>
            <p:ph idx="15" type="pic"/>
          </p:nvPr>
        </p:nvSpPr>
        <p:spPr>
          <a:xfrm>
            <a:off x="3377000" y="462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72" name="Google Shape;172;p13"/>
          <p:cNvSpPr/>
          <p:nvPr>
            <p:ph idx="16" type="pic"/>
          </p:nvPr>
        </p:nvSpPr>
        <p:spPr>
          <a:xfrm>
            <a:off x="5024525" y="1666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73" name="Google Shape;173;p13"/>
          <p:cNvSpPr txBox="1"/>
          <p:nvPr>
            <p:ph idx="17" type="body"/>
          </p:nvPr>
        </p:nvSpPr>
        <p:spPr>
          <a:xfrm>
            <a:off x="3252025" y="196022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74" name="Google Shape;174;p13"/>
          <p:cNvSpPr txBox="1"/>
          <p:nvPr>
            <p:ph idx="18" type="subTitle"/>
          </p:nvPr>
        </p:nvSpPr>
        <p:spPr>
          <a:xfrm>
            <a:off x="3240325" y="13752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75" name="Google Shape;175;p13"/>
          <p:cNvSpPr txBox="1"/>
          <p:nvPr>
            <p:ph idx="19" type="body"/>
          </p:nvPr>
        </p:nvSpPr>
        <p:spPr>
          <a:xfrm>
            <a:off x="4337900" y="3291100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76" name="Google Shape;176;p13"/>
          <p:cNvSpPr txBox="1"/>
          <p:nvPr>
            <p:ph idx="20" type="subTitle"/>
          </p:nvPr>
        </p:nvSpPr>
        <p:spPr>
          <a:xfrm>
            <a:off x="4250000" y="27061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77" name="Google Shape;177;p13"/>
          <p:cNvSpPr/>
          <p:nvPr>
            <p:ph idx="21" type="pic"/>
          </p:nvPr>
        </p:nvSpPr>
        <p:spPr>
          <a:xfrm>
            <a:off x="3377000" y="2992725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78" name="Google Shape;178;p13"/>
          <p:cNvSpPr txBox="1"/>
          <p:nvPr>
            <p:ph idx="22" type="body"/>
          </p:nvPr>
        </p:nvSpPr>
        <p:spPr>
          <a:xfrm>
            <a:off x="7324400" y="76117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79" name="Google Shape;179;p13"/>
          <p:cNvSpPr txBox="1"/>
          <p:nvPr>
            <p:ph idx="23" type="subTitle"/>
          </p:nvPr>
        </p:nvSpPr>
        <p:spPr>
          <a:xfrm>
            <a:off x="7236500" y="1761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80" name="Google Shape;180;p13"/>
          <p:cNvSpPr/>
          <p:nvPr>
            <p:ph idx="24" type="pic"/>
          </p:nvPr>
        </p:nvSpPr>
        <p:spPr>
          <a:xfrm>
            <a:off x="6363500" y="462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81" name="Google Shape;181;p13"/>
          <p:cNvSpPr/>
          <p:nvPr>
            <p:ph idx="25" type="pic"/>
          </p:nvPr>
        </p:nvSpPr>
        <p:spPr>
          <a:xfrm>
            <a:off x="8011025" y="1666800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82" name="Google Shape;182;p13"/>
          <p:cNvSpPr txBox="1"/>
          <p:nvPr>
            <p:ph idx="26" type="body"/>
          </p:nvPr>
        </p:nvSpPr>
        <p:spPr>
          <a:xfrm>
            <a:off x="6238525" y="1960225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 algn="r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83" name="Google Shape;183;p13"/>
          <p:cNvSpPr txBox="1"/>
          <p:nvPr>
            <p:ph idx="27" type="subTitle"/>
          </p:nvPr>
        </p:nvSpPr>
        <p:spPr>
          <a:xfrm>
            <a:off x="6226825" y="13752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84" name="Google Shape;184;p13"/>
          <p:cNvSpPr txBox="1"/>
          <p:nvPr>
            <p:ph idx="28" type="body"/>
          </p:nvPr>
        </p:nvSpPr>
        <p:spPr>
          <a:xfrm>
            <a:off x="7324400" y="3291100"/>
            <a:ext cx="1493100" cy="72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185" name="Google Shape;185;p13"/>
          <p:cNvSpPr txBox="1"/>
          <p:nvPr>
            <p:ph idx="29" type="subTitle"/>
          </p:nvPr>
        </p:nvSpPr>
        <p:spPr>
          <a:xfrm>
            <a:off x="7236500" y="27061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186" name="Google Shape;186;p13"/>
          <p:cNvSpPr/>
          <p:nvPr>
            <p:ph idx="30" type="pic"/>
          </p:nvPr>
        </p:nvSpPr>
        <p:spPr>
          <a:xfrm>
            <a:off x="6363500" y="2992725"/>
            <a:ext cx="798000" cy="798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87" name="Google Shape;187;p13"/>
          <p:cNvSpPr txBox="1"/>
          <p:nvPr>
            <p:ph idx="31" type="subTitle"/>
          </p:nvPr>
        </p:nvSpPr>
        <p:spPr>
          <a:xfrm>
            <a:off x="5235850" y="4114925"/>
            <a:ext cx="3782400" cy="80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None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188" name="Google Shape;188;p13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9" name="Google Shape;189;p13"/>
          <p:cNvSpPr txBox="1"/>
          <p:nvPr>
            <p:ph idx="32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5a">
  <p:cSld name="CUSTOM_23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4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  <a:solidFill>
            <a:schemeClr val="dk2"/>
          </a:solidFill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2" name="Google Shape;192;p14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3" name="Google Shape;193;p14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4" name="Google Shape;194;p14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" name="Google Shape;195;p14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6" name="Google Shape;196;p14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7" name="Google Shape;197;p14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" name="Google Shape;198;p14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9" name="Google Shape;199;p14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0" name="Google Shape;200;p14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" name="Google Shape;201;p14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2" name="Google Shape;202;p14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3" name="Google Shape;203;p14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4" name="Google Shape;204;p14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" name="Google Shape;205;p14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" name="Google Shape;206;p14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7" name="Google Shape;207;p14"/>
          <p:cNvSpPr/>
          <p:nvPr/>
        </p:nvSpPr>
        <p:spPr>
          <a:xfrm>
            <a:off x="271247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14"/>
          <p:cNvSpPr/>
          <p:nvPr/>
        </p:nvSpPr>
        <p:spPr>
          <a:xfrm>
            <a:off x="5928825" y="3524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9" name="Google Shape;209;p14"/>
          <p:cNvSpPr txBox="1"/>
          <p:nvPr>
            <p:ph idx="1" type="subTitle"/>
          </p:nvPr>
        </p:nvSpPr>
        <p:spPr>
          <a:xfrm>
            <a:off x="167075" y="53250"/>
            <a:ext cx="1581000" cy="6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210" name="Google Shape;210;p14"/>
          <p:cNvSpPr txBox="1"/>
          <p:nvPr>
            <p:ph type="title"/>
          </p:nvPr>
        </p:nvSpPr>
        <p:spPr>
          <a:xfrm>
            <a:off x="125700" y="82600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211" name="Google Shape;211;p14"/>
          <p:cNvSpPr/>
          <p:nvPr>
            <p:ph idx="2" type="pic"/>
          </p:nvPr>
        </p:nvSpPr>
        <p:spPr>
          <a:xfrm>
            <a:off x="3017300" y="586450"/>
            <a:ext cx="2439000" cy="14295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12" name="Google Shape;212;p14"/>
          <p:cNvSpPr/>
          <p:nvPr>
            <p:ph idx="3" type="pic"/>
          </p:nvPr>
        </p:nvSpPr>
        <p:spPr>
          <a:xfrm>
            <a:off x="6205700" y="586450"/>
            <a:ext cx="2439000" cy="14295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13" name="Google Shape;213;p14"/>
          <p:cNvSpPr txBox="1"/>
          <p:nvPr>
            <p:ph idx="4" type="body"/>
          </p:nvPr>
        </p:nvSpPr>
        <p:spPr>
          <a:xfrm>
            <a:off x="3105200" y="2506300"/>
            <a:ext cx="2173800" cy="77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14" name="Google Shape;214;p14"/>
          <p:cNvSpPr txBox="1"/>
          <p:nvPr>
            <p:ph idx="5" type="subTitle"/>
          </p:nvPr>
        </p:nvSpPr>
        <p:spPr>
          <a:xfrm>
            <a:off x="30173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15" name="Google Shape;215;p14"/>
          <p:cNvSpPr txBox="1"/>
          <p:nvPr>
            <p:ph idx="6" type="body"/>
          </p:nvPr>
        </p:nvSpPr>
        <p:spPr>
          <a:xfrm>
            <a:off x="3105200" y="3789950"/>
            <a:ext cx="2173800" cy="77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16" name="Google Shape;216;p14"/>
          <p:cNvSpPr txBox="1"/>
          <p:nvPr>
            <p:ph idx="7" type="subTitle"/>
          </p:nvPr>
        </p:nvSpPr>
        <p:spPr>
          <a:xfrm>
            <a:off x="3017300" y="3170150"/>
            <a:ext cx="21738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17" name="Google Shape;217;p14"/>
          <p:cNvSpPr txBox="1"/>
          <p:nvPr>
            <p:ph idx="8" type="body"/>
          </p:nvPr>
        </p:nvSpPr>
        <p:spPr>
          <a:xfrm>
            <a:off x="6293600" y="2506300"/>
            <a:ext cx="2173800" cy="7761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218" name="Google Shape;218;p14"/>
          <p:cNvSpPr txBox="1"/>
          <p:nvPr>
            <p:ph idx="9" type="subTitle"/>
          </p:nvPr>
        </p:nvSpPr>
        <p:spPr>
          <a:xfrm>
            <a:off x="62057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19" name="Google Shape;219;p14"/>
          <p:cNvSpPr txBox="1"/>
          <p:nvPr>
            <p:ph idx="13" type="body"/>
          </p:nvPr>
        </p:nvSpPr>
        <p:spPr>
          <a:xfrm>
            <a:off x="6293600" y="3789950"/>
            <a:ext cx="2173800" cy="77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20" name="Google Shape;220;p14"/>
          <p:cNvSpPr txBox="1"/>
          <p:nvPr>
            <p:ph idx="14" type="subTitle"/>
          </p:nvPr>
        </p:nvSpPr>
        <p:spPr>
          <a:xfrm>
            <a:off x="6205700" y="3170150"/>
            <a:ext cx="21738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21" name="Google Shape;221;p14"/>
          <p:cNvSpPr txBox="1"/>
          <p:nvPr>
            <p:ph idx="15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2" name="Google Shape;222;p14"/>
          <p:cNvSpPr txBox="1"/>
          <p:nvPr>
            <p:ph idx="16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ep by Step 5b">
  <p:cSld name="CUSTOM_23_1"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5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  <a:solidFill>
            <a:schemeClr val="dk2"/>
          </a:solidFill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5" name="Google Shape;225;p15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6" name="Google Shape;226;p15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7" name="Google Shape;227;p15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8" name="Google Shape;228;p15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9" name="Google Shape;229;p15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p15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1" name="Google Shape;231;p15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2" name="Google Shape;232;p15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3" name="Google Shape;233;p15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15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5" name="Google Shape;235;p15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6" name="Google Shape;236;p15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7" name="Google Shape;237;p15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8" name="Google Shape;238;p15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9" name="Google Shape;239;p15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0" name="Google Shape;240;p15"/>
          <p:cNvSpPr/>
          <p:nvPr/>
        </p:nvSpPr>
        <p:spPr>
          <a:xfrm>
            <a:off x="5928825" y="3524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1" name="Google Shape;241;p15"/>
          <p:cNvSpPr txBox="1"/>
          <p:nvPr>
            <p:ph idx="1" type="subTitle"/>
          </p:nvPr>
        </p:nvSpPr>
        <p:spPr>
          <a:xfrm>
            <a:off x="167075" y="53250"/>
            <a:ext cx="1581000" cy="64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242" name="Google Shape;242;p15"/>
          <p:cNvSpPr txBox="1"/>
          <p:nvPr>
            <p:ph type="title"/>
          </p:nvPr>
        </p:nvSpPr>
        <p:spPr>
          <a:xfrm>
            <a:off x="125700" y="82600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243" name="Google Shape;243;p15"/>
          <p:cNvSpPr/>
          <p:nvPr>
            <p:ph idx="2" type="pic"/>
          </p:nvPr>
        </p:nvSpPr>
        <p:spPr>
          <a:xfrm>
            <a:off x="6205700" y="586450"/>
            <a:ext cx="2439000" cy="14295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44" name="Google Shape;244;p15"/>
          <p:cNvSpPr txBox="1"/>
          <p:nvPr>
            <p:ph idx="3" type="body"/>
          </p:nvPr>
        </p:nvSpPr>
        <p:spPr>
          <a:xfrm>
            <a:off x="6293600" y="2506300"/>
            <a:ext cx="2173800" cy="7788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245" name="Google Shape;245;p15"/>
          <p:cNvSpPr txBox="1"/>
          <p:nvPr>
            <p:ph idx="4" type="subTitle"/>
          </p:nvPr>
        </p:nvSpPr>
        <p:spPr>
          <a:xfrm>
            <a:off x="62057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46" name="Google Shape;246;p15"/>
          <p:cNvSpPr txBox="1"/>
          <p:nvPr>
            <p:ph idx="5" type="body"/>
          </p:nvPr>
        </p:nvSpPr>
        <p:spPr>
          <a:xfrm>
            <a:off x="6293600" y="3789950"/>
            <a:ext cx="2173800" cy="77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47" name="Google Shape;247;p15"/>
          <p:cNvSpPr txBox="1"/>
          <p:nvPr>
            <p:ph idx="6" type="subTitle"/>
          </p:nvPr>
        </p:nvSpPr>
        <p:spPr>
          <a:xfrm>
            <a:off x="6205700" y="3170150"/>
            <a:ext cx="21738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248" name="Google Shape;248;p15"/>
          <p:cNvSpPr txBox="1"/>
          <p:nvPr>
            <p:ph idx="7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9" name="Google Shape;249;p15"/>
          <p:cNvSpPr txBox="1"/>
          <p:nvPr>
            <p:ph idx="8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ow to Serve">
  <p:cSld name="CUSTOM_20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2" name="Google Shape;252;p16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3" name="Google Shape;253;p16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4" name="Google Shape;254;p16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5" name="Google Shape;255;p16"/>
          <p:cNvSpPr/>
          <p:nvPr/>
        </p:nvSpPr>
        <p:spPr>
          <a:xfrm>
            <a:off x="6074103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6" name="Google Shape;256;p16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16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8" name="Google Shape;258;p16"/>
          <p:cNvSpPr/>
          <p:nvPr/>
        </p:nvSpPr>
        <p:spPr>
          <a:xfrm>
            <a:off x="7090103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9" name="Google Shape;259;p16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0" name="Google Shape;260;p16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1" name="Google Shape;261;p16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2" name="Google Shape;262;p16"/>
          <p:cNvSpPr/>
          <p:nvPr/>
        </p:nvSpPr>
        <p:spPr>
          <a:xfrm>
            <a:off x="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3" name="Google Shape;263;p16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4" name="Google Shape;264;p16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5" name="Google Shape;265;p16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6" name="Google Shape;266;p16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7" name="Google Shape;267;p16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8" name="Google Shape;268;p16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9" name="Google Shape;269;p16"/>
          <p:cNvSpPr/>
          <p:nvPr/>
        </p:nvSpPr>
        <p:spPr>
          <a:xfrm>
            <a:off x="3261340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0" name="Google Shape;270;p16"/>
          <p:cNvSpPr/>
          <p:nvPr/>
        </p:nvSpPr>
        <p:spPr>
          <a:xfrm>
            <a:off x="6096000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1" name="Google Shape;271;p16"/>
          <p:cNvSpPr/>
          <p:nvPr/>
        </p:nvSpPr>
        <p:spPr>
          <a:xfrm>
            <a:off x="426698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2" name="Google Shape;272;p16"/>
          <p:cNvSpPr txBox="1"/>
          <p:nvPr>
            <p:ph idx="1" type="body"/>
          </p:nvPr>
        </p:nvSpPr>
        <p:spPr>
          <a:xfrm>
            <a:off x="632900" y="1708100"/>
            <a:ext cx="2173800" cy="8649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273" name="Google Shape;273;p16"/>
          <p:cNvSpPr/>
          <p:nvPr>
            <p:ph idx="2" type="pic"/>
          </p:nvPr>
        </p:nvSpPr>
        <p:spPr>
          <a:xfrm>
            <a:off x="613100" y="498175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74" name="Google Shape;274;p16"/>
          <p:cNvSpPr/>
          <p:nvPr>
            <p:ph idx="3" type="pic"/>
          </p:nvPr>
        </p:nvSpPr>
        <p:spPr>
          <a:xfrm>
            <a:off x="3465350" y="498175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75" name="Google Shape;275;p16"/>
          <p:cNvSpPr/>
          <p:nvPr>
            <p:ph idx="4" type="pic"/>
          </p:nvPr>
        </p:nvSpPr>
        <p:spPr>
          <a:xfrm>
            <a:off x="6300000" y="498175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76" name="Google Shape;276;p16"/>
          <p:cNvSpPr txBox="1"/>
          <p:nvPr>
            <p:ph idx="5" type="body"/>
          </p:nvPr>
        </p:nvSpPr>
        <p:spPr>
          <a:xfrm>
            <a:off x="3474200" y="1708100"/>
            <a:ext cx="2173800" cy="86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77" name="Google Shape;277;p16"/>
          <p:cNvSpPr txBox="1"/>
          <p:nvPr>
            <p:ph idx="6" type="body"/>
          </p:nvPr>
        </p:nvSpPr>
        <p:spPr>
          <a:xfrm>
            <a:off x="6315500" y="1708100"/>
            <a:ext cx="2173800" cy="86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78" name="Google Shape;278;p16"/>
          <p:cNvSpPr txBox="1"/>
          <p:nvPr>
            <p:ph idx="7" type="body"/>
          </p:nvPr>
        </p:nvSpPr>
        <p:spPr>
          <a:xfrm>
            <a:off x="4236800" y="4155575"/>
            <a:ext cx="4565700" cy="63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921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●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921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○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921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■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921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●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921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○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921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■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921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●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921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○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921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000"/>
              <a:buFont typeface="IBM Plex Mono"/>
              <a:buChar char="■"/>
              <a:defRPr sz="10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79" name="Google Shape;279;p16"/>
          <p:cNvSpPr txBox="1"/>
          <p:nvPr>
            <p:ph idx="8" type="subTitle"/>
          </p:nvPr>
        </p:nvSpPr>
        <p:spPr>
          <a:xfrm>
            <a:off x="314425" y="4041875"/>
            <a:ext cx="1782600" cy="864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280" name="Google Shape;280;p16"/>
          <p:cNvSpPr txBox="1"/>
          <p:nvPr>
            <p:ph type="title"/>
          </p:nvPr>
        </p:nvSpPr>
        <p:spPr>
          <a:xfrm>
            <a:off x="1762426" y="3904925"/>
            <a:ext cx="3015600" cy="113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281" name="Google Shape;281;p16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2" name="Google Shape;282;p16"/>
          <p:cNvSpPr txBox="1"/>
          <p:nvPr>
            <p:ph idx="9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lementary Food and Dishes">
  <p:cSld name="CUSTOM_21"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7"/>
          <p:cNvSpPr txBox="1"/>
          <p:nvPr>
            <p:ph idx="1" type="body"/>
          </p:nvPr>
        </p:nvSpPr>
        <p:spPr>
          <a:xfrm>
            <a:off x="453500" y="2578725"/>
            <a:ext cx="2532600" cy="2191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91425">
            <a:noAutofit/>
          </a:bodyPr>
          <a:lstStyle>
            <a:lvl1pPr indent="-3175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285" name="Google Shape;285;p17"/>
          <p:cNvSpPr txBox="1"/>
          <p:nvPr>
            <p:ph type="title"/>
          </p:nvPr>
        </p:nvSpPr>
        <p:spPr>
          <a:xfrm>
            <a:off x="314425" y="314675"/>
            <a:ext cx="5066100" cy="157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9pPr>
          </a:lstStyle>
          <a:p/>
        </p:txBody>
      </p:sp>
      <p:sp>
        <p:nvSpPr>
          <p:cNvPr id="286" name="Google Shape;286;p17"/>
          <p:cNvSpPr/>
          <p:nvPr>
            <p:ph idx="2" type="pic"/>
          </p:nvPr>
        </p:nvSpPr>
        <p:spPr>
          <a:xfrm>
            <a:off x="6361100" y="314675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87" name="Google Shape;287;p17"/>
          <p:cNvSpPr/>
          <p:nvPr>
            <p:ph idx="3" type="pic"/>
          </p:nvPr>
        </p:nvSpPr>
        <p:spPr>
          <a:xfrm>
            <a:off x="6361100" y="1841538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88" name="Google Shape;288;p17"/>
          <p:cNvSpPr/>
          <p:nvPr>
            <p:ph idx="4" type="pic"/>
          </p:nvPr>
        </p:nvSpPr>
        <p:spPr>
          <a:xfrm>
            <a:off x="6361100" y="3368413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289" name="Google Shape;289;p17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0" name="Google Shape;290;p17"/>
          <p:cNvSpPr txBox="1"/>
          <p:nvPr>
            <p:ph idx="5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emories">
  <p:cSld name="CUSTOM_21_1"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8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3" name="Google Shape;293;p18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4" name="Google Shape;294;p18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5" name="Google Shape;295;p18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6" name="Google Shape;296;p18"/>
          <p:cNvSpPr/>
          <p:nvPr/>
        </p:nvSpPr>
        <p:spPr>
          <a:xfrm>
            <a:off x="2032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7" name="Google Shape;297;p18"/>
          <p:cNvSpPr/>
          <p:nvPr/>
        </p:nvSpPr>
        <p:spPr>
          <a:xfrm>
            <a:off x="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8" name="Google Shape;298;p18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9" name="Google Shape;299;p18"/>
          <p:cNvSpPr/>
          <p:nvPr/>
        </p:nvSpPr>
        <p:spPr>
          <a:xfrm>
            <a:off x="435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0" name="Google Shape;300;p18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1" name="Google Shape;301;p18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2" name="Google Shape;302;p18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3" name="Google Shape;303;p18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4" name="Google Shape;304;p18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5" name="Google Shape;305;p18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6" name="Google Shape;306;p18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7" name="Google Shape;307;p18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8" name="Google Shape;308;p18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9" name="Google Shape;309;p18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0" name="Google Shape;310;p18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1" name="Google Shape;311;p18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2" name="Google Shape;312;p18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3" name="Google Shape;313;p18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4" name="Google Shape;314;p18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5" name="Google Shape;315;p18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6" name="Google Shape;316;p18"/>
          <p:cNvSpPr txBox="1"/>
          <p:nvPr>
            <p:ph type="title"/>
          </p:nvPr>
        </p:nvSpPr>
        <p:spPr>
          <a:xfrm>
            <a:off x="314425" y="314675"/>
            <a:ext cx="7740900" cy="75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317" name="Google Shape;317;p18"/>
          <p:cNvSpPr/>
          <p:nvPr>
            <p:ph idx="2" type="pic"/>
          </p:nvPr>
        </p:nvSpPr>
        <p:spPr>
          <a:xfrm>
            <a:off x="250400" y="1334825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18" name="Google Shape;318;p18"/>
          <p:cNvSpPr/>
          <p:nvPr>
            <p:ph idx="3" type="pic"/>
          </p:nvPr>
        </p:nvSpPr>
        <p:spPr>
          <a:xfrm>
            <a:off x="3314000" y="1334825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19" name="Google Shape;319;p18"/>
          <p:cNvSpPr/>
          <p:nvPr>
            <p:ph idx="4" type="pic"/>
          </p:nvPr>
        </p:nvSpPr>
        <p:spPr>
          <a:xfrm>
            <a:off x="6370250" y="1334825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20" name="Google Shape;320;p18"/>
          <p:cNvSpPr/>
          <p:nvPr>
            <p:ph idx="5" type="pic"/>
          </p:nvPr>
        </p:nvSpPr>
        <p:spPr>
          <a:xfrm>
            <a:off x="250400" y="3179750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21" name="Google Shape;321;p18"/>
          <p:cNvSpPr/>
          <p:nvPr>
            <p:ph idx="6" type="pic"/>
          </p:nvPr>
        </p:nvSpPr>
        <p:spPr>
          <a:xfrm>
            <a:off x="3314000" y="3179750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22" name="Google Shape;322;p18"/>
          <p:cNvSpPr/>
          <p:nvPr>
            <p:ph idx="7" type="pic"/>
          </p:nvPr>
        </p:nvSpPr>
        <p:spPr>
          <a:xfrm>
            <a:off x="6370250" y="3179750"/>
            <a:ext cx="2532600" cy="12972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323" name="Google Shape;323;p18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4" name="Google Shape;324;p18"/>
          <p:cNvSpPr txBox="1"/>
          <p:nvPr>
            <p:ph idx="1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losing Thoughts">
  <p:cSld name="CUSTOM_21_1_1"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9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7" name="Google Shape;327;p19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8" name="Google Shape;328;p19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9" name="Google Shape;329;p19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0" name="Google Shape;330;p19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1" name="Google Shape;331;p19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2" name="Google Shape;332;p19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3" name="Google Shape;333;p19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4" name="Google Shape;334;p19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5" name="Google Shape;335;p19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6" name="Google Shape;336;p19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7" name="Google Shape;337;p19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8" name="Google Shape;338;p19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9" name="Google Shape;339;p19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0" name="Google Shape;340;p19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1" name="Google Shape;341;p19"/>
          <p:cNvSpPr/>
          <p:nvPr/>
        </p:nvSpPr>
        <p:spPr>
          <a:xfrm>
            <a:off x="4786275" y="352450"/>
            <a:ext cx="40635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2" name="Google Shape;342;p19"/>
          <p:cNvSpPr txBox="1"/>
          <p:nvPr>
            <p:ph idx="1" type="subTitle"/>
          </p:nvPr>
        </p:nvSpPr>
        <p:spPr>
          <a:xfrm>
            <a:off x="314425" y="3213300"/>
            <a:ext cx="3922500" cy="657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43" name="Google Shape;343;p19"/>
          <p:cNvSpPr txBox="1"/>
          <p:nvPr>
            <p:ph type="title"/>
          </p:nvPr>
        </p:nvSpPr>
        <p:spPr>
          <a:xfrm>
            <a:off x="238225" y="3820950"/>
            <a:ext cx="4063500" cy="864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9pPr>
          </a:lstStyle>
          <a:p/>
        </p:txBody>
      </p:sp>
      <p:sp>
        <p:nvSpPr>
          <p:cNvPr id="344" name="Google Shape;344;p19"/>
          <p:cNvSpPr txBox="1"/>
          <p:nvPr>
            <p:ph idx="2" type="body"/>
          </p:nvPr>
        </p:nvSpPr>
        <p:spPr>
          <a:xfrm>
            <a:off x="5125900" y="591475"/>
            <a:ext cx="3312000" cy="9168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345" name="Google Shape;345;p19"/>
          <p:cNvSpPr txBox="1"/>
          <p:nvPr>
            <p:ph idx="3" type="body"/>
          </p:nvPr>
        </p:nvSpPr>
        <p:spPr>
          <a:xfrm>
            <a:off x="5125900" y="1847075"/>
            <a:ext cx="3312000" cy="91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46" name="Google Shape;346;p19"/>
          <p:cNvSpPr txBox="1"/>
          <p:nvPr>
            <p:ph idx="4" type="body"/>
          </p:nvPr>
        </p:nvSpPr>
        <p:spPr>
          <a:xfrm>
            <a:off x="5125900" y="3097650"/>
            <a:ext cx="3312000" cy="91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347" name="Google Shape;347;p19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>
                <a:solidFill>
                  <a:schemeClr val="dk1"/>
                </a:solidFill>
              </a:defRPr>
            </a:lvl1pPr>
            <a:lvl2pPr lvl="1" rtl="0" algn="r">
              <a:buNone/>
              <a:defRPr>
                <a:solidFill>
                  <a:schemeClr val="dk1"/>
                </a:solidFill>
              </a:defRPr>
            </a:lvl2pPr>
            <a:lvl3pPr lvl="2" rtl="0" algn="r">
              <a:buNone/>
              <a:defRPr>
                <a:solidFill>
                  <a:schemeClr val="dk1"/>
                </a:solidFill>
              </a:defRPr>
            </a:lvl3pPr>
            <a:lvl4pPr lvl="3" rtl="0" algn="r">
              <a:buNone/>
              <a:defRPr>
                <a:solidFill>
                  <a:schemeClr val="dk1"/>
                </a:solidFill>
              </a:defRPr>
            </a:lvl4pPr>
            <a:lvl5pPr lvl="4" rtl="0" algn="r">
              <a:buNone/>
              <a:defRPr>
                <a:solidFill>
                  <a:schemeClr val="dk1"/>
                </a:solidFill>
              </a:defRPr>
            </a:lvl5pPr>
            <a:lvl6pPr lvl="5" rtl="0" algn="r">
              <a:buNone/>
              <a:defRPr>
                <a:solidFill>
                  <a:schemeClr val="dk1"/>
                </a:solidFill>
              </a:defRPr>
            </a:lvl6pPr>
            <a:lvl7pPr lvl="6" rtl="0" algn="r">
              <a:buNone/>
              <a:defRPr>
                <a:solidFill>
                  <a:schemeClr val="dk1"/>
                </a:solidFill>
              </a:defRPr>
            </a:lvl7pPr>
            <a:lvl8pPr lvl="7" rtl="0" algn="r">
              <a:buNone/>
              <a:defRPr>
                <a:solidFill>
                  <a:schemeClr val="dk1"/>
                </a:solidFill>
              </a:defRPr>
            </a:lvl8pPr>
            <a:lvl9pPr lvl="8" rtl="0" algn="r">
              <a:buNone/>
              <a:defRPr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8" name="Google Shape;348;p19"/>
          <p:cNvSpPr txBox="1"/>
          <p:nvPr>
            <p:ph idx="5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CUSTOM_21_1_1_1"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0"/>
          <p:cNvSpPr/>
          <p:nvPr/>
        </p:nvSpPr>
        <p:spPr>
          <a:xfrm>
            <a:off x="2032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1" name="Google Shape;351;p20"/>
          <p:cNvSpPr/>
          <p:nvPr/>
        </p:nvSpPr>
        <p:spPr>
          <a:xfrm>
            <a:off x="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2" name="Google Shape;352;p20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3" name="Google Shape;353;p20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4" name="Google Shape;354;p20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5" name="Google Shape;355;p20"/>
          <p:cNvSpPr/>
          <p:nvPr/>
        </p:nvSpPr>
        <p:spPr>
          <a:xfrm>
            <a:off x="435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6" name="Google Shape;356;p20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7" name="Google Shape;357;p20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8" name="Google Shape;358;p20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9" name="Google Shape;359;p20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0" name="Google Shape;360;p20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1" name="Google Shape;361;p20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2" name="Google Shape;362;p20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3" name="Google Shape;363;p20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4" name="Google Shape;364;p20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5" name="Google Shape;365;p20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6" name="Google Shape;366;p20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7" name="Google Shape;367;p20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8" name="Google Shape;368;p20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9" name="Google Shape;369;p20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0" name="Google Shape;370;p20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1" name="Google Shape;371;p20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2" name="Google Shape;372;p20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3" name="Google Shape;373;p20"/>
          <p:cNvSpPr/>
          <p:nvPr>
            <p:ph idx="2" type="pic"/>
          </p:nvPr>
        </p:nvSpPr>
        <p:spPr>
          <a:xfrm>
            <a:off x="1020450" y="1016000"/>
            <a:ext cx="3043800" cy="3048000"/>
          </a:xfrm>
          <a:prstGeom prst="rect">
            <a:avLst/>
          </a:prstGeom>
          <a:noFill/>
          <a:ln>
            <a:noFill/>
          </a:ln>
        </p:spPr>
      </p:sp>
      <p:sp>
        <p:nvSpPr>
          <p:cNvPr id="374" name="Google Shape;374;p20"/>
          <p:cNvSpPr txBox="1"/>
          <p:nvPr>
            <p:ph type="title"/>
          </p:nvPr>
        </p:nvSpPr>
        <p:spPr>
          <a:xfrm>
            <a:off x="4064000" y="1007950"/>
            <a:ext cx="4188000" cy="30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SECTION_HEADER_1_1">
    <p:bg>
      <p:bgPr>
        <a:solidFill>
          <a:schemeClr val="lt1"/>
        </a:solidFill>
      </p:bgPr>
    </p:bg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1"/>
          <p:cNvSpPr txBox="1"/>
          <p:nvPr>
            <p:ph type="title"/>
          </p:nvPr>
        </p:nvSpPr>
        <p:spPr>
          <a:xfrm>
            <a:off x="250503" y="725375"/>
            <a:ext cx="8643300" cy="131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/>
        </p:txBody>
      </p:sp>
      <p:sp>
        <p:nvSpPr>
          <p:cNvPr id="377" name="Google Shape;377;p21"/>
          <p:cNvSpPr txBox="1"/>
          <p:nvPr>
            <p:ph idx="1" type="subTitle"/>
          </p:nvPr>
        </p:nvSpPr>
        <p:spPr>
          <a:xfrm>
            <a:off x="1377400" y="2039975"/>
            <a:ext cx="6389400" cy="15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CUSTOM_21_1_1_1_1"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2"/>
          <p:cNvSpPr/>
          <p:nvPr/>
        </p:nvSpPr>
        <p:spPr>
          <a:xfrm>
            <a:off x="2032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0" name="Google Shape;380;p22"/>
          <p:cNvSpPr/>
          <p:nvPr/>
        </p:nvSpPr>
        <p:spPr>
          <a:xfrm>
            <a:off x="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1" name="Google Shape;381;p22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2" name="Google Shape;382;p22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3" name="Google Shape;383;p22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4" name="Google Shape;384;p22"/>
          <p:cNvSpPr/>
          <p:nvPr/>
        </p:nvSpPr>
        <p:spPr>
          <a:xfrm>
            <a:off x="435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5" name="Google Shape;385;p22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6" name="Google Shape;386;p22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7" name="Google Shape;387;p22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8" name="Google Shape;388;p22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9" name="Google Shape;389;p22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0" name="Google Shape;390;p22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1" name="Google Shape;391;p22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2" name="Google Shape;392;p22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3" name="Google Shape;393;p22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4" name="Google Shape;394;p22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5" name="Google Shape;395;p22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6" name="Google Shape;396;p22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7" name="Google Shape;397;p22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8" name="Google Shape;398;p22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9" name="Google Shape;399;p22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0" name="Google Shape;400;p22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1" name="Google Shape;401;p22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2" name="Google Shape;402;p22"/>
          <p:cNvSpPr txBox="1"/>
          <p:nvPr>
            <p:ph type="title"/>
          </p:nvPr>
        </p:nvSpPr>
        <p:spPr>
          <a:xfrm>
            <a:off x="969950" y="1084150"/>
            <a:ext cx="7204200" cy="291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b="1" sz="12000"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CUSTOM_13_1"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3"/>
          <p:cNvSpPr/>
          <p:nvPr/>
        </p:nvSpPr>
        <p:spPr>
          <a:xfrm>
            <a:off x="4728675" y="544175"/>
            <a:ext cx="3732900" cy="4052700"/>
          </a:xfrm>
          <a:prstGeom prst="roundRect">
            <a:avLst>
              <a:gd fmla="val 2627" name="adj"/>
            </a:avLst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5" name="Google Shape;405;p23"/>
          <p:cNvSpPr txBox="1"/>
          <p:nvPr>
            <p:ph type="title"/>
          </p:nvPr>
        </p:nvSpPr>
        <p:spPr>
          <a:xfrm>
            <a:off x="243925" y="3881325"/>
            <a:ext cx="4484700" cy="86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/>
            </a:lvl9pPr>
          </a:lstStyle>
          <a:p/>
        </p:txBody>
      </p:sp>
      <p:sp>
        <p:nvSpPr>
          <p:cNvPr id="406" name="Google Shape;406;p23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07" name="Google Shape;407;p23"/>
          <p:cNvSpPr txBox="1"/>
          <p:nvPr>
            <p:ph idx="1" type="body"/>
          </p:nvPr>
        </p:nvSpPr>
        <p:spPr>
          <a:xfrm>
            <a:off x="5352125" y="1034150"/>
            <a:ext cx="2500200" cy="3066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3175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CUSTOM_23_2"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4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0" name="Google Shape;410;p24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1" name="Google Shape;411;p24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2" name="Google Shape;412;p24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3" name="Google Shape;413;p24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4" name="Google Shape;414;p24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5" name="Google Shape;415;p24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6" name="Google Shape;416;p24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7" name="Google Shape;417;p24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8" name="Google Shape;418;p24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9" name="Google Shape;419;p24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0" name="Google Shape;420;p24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1" name="Google Shape;421;p24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2" name="Google Shape;422;p24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3" name="Google Shape;423;p24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4" name="Google Shape;424;p24"/>
          <p:cNvSpPr/>
          <p:nvPr/>
        </p:nvSpPr>
        <p:spPr>
          <a:xfrm>
            <a:off x="271247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5" name="Google Shape;425;p24"/>
          <p:cNvSpPr txBox="1"/>
          <p:nvPr>
            <p:ph type="title"/>
          </p:nvPr>
        </p:nvSpPr>
        <p:spPr>
          <a:xfrm>
            <a:off x="125700" y="3760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26" name="Google Shape;426;p24"/>
          <p:cNvSpPr txBox="1"/>
          <p:nvPr>
            <p:ph idx="1" type="body"/>
          </p:nvPr>
        </p:nvSpPr>
        <p:spPr>
          <a:xfrm>
            <a:off x="3105200" y="612450"/>
            <a:ext cx="2173800" cy="388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427" name="Google Shape;427;p24"/>
          <p:cNvSpPr/>
          <p:nvPr/>
        </p:nvSpPr>
        <p:spPr>
          <a:xfrm>
            <a:off x="592882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8" name="Google Shape;428;p24"/>
          <p:cNvSpPr txBox="1"/>
          <p:nvPr>
            <p:ph idx="2" type="body"/>
          </p:nvPr>
        </p:nvSpPr>
        <p:spPr>
          <a:xfrm>
            <a:off x="6321550" y="612450"/>
            <a:ext cx="2173800" cy="388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SECTION_HEADER_1_2">
    <p:bg>
      <p:bgPr>
        <a:solidFill>
          <a:schemeClr val="lt1"/>
        </a:solidFill>
      </p:bgPr>
    </p:bg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5"/>
          <p:cNvSpPr txBox="1"/>
          <p:nvPr>
            <p:ph type="title"/>
          </p:nvPr>
        </p:nvSpPr>
        <p:spPr>
          <a:xfrm>
            <a:off x="250500" y="1338900"/>
            <a:ext cx="8643300" cy="24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CUSTOM_23_2_1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6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3" name="Google Shape;433;p26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4" name="Google Shape;434;p26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5" name="Google Shape;435;p26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6" name="Google Shape;436;p26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7" name="Google Shape;437;p26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8" name="Google Shape;438;p26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9" name="Google Shape;439;p26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0" name="Google Shape;440;p26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1" name="Google Shape;441;p26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26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3" name="Google Shape;443;p26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4" name="Google Shape;444;p26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26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26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6"/>
          <p:cNvSpPr/>
          <p:nvPr/>
        </p:nvSpPr>
        <p:spPr>
          <a:xfrm>
            <a:off x="2712475" y="376050"/>
            <a:ext cx="61371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8" name="Google Shape;448;p26"/>
          <p:cNvSpPr txBox="1"/>
          <p:nvPr>
            <p:ph type="title"/>
          </p:nvPr>
        </p:nvSpPr>
        <p:spPr>
          <a:xfrm>
            <a:off x="125700" y="3760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49" name="Google Shape;449;p26"/>
          <p:cNvSpPr txBox="1"/>
          <p:nvPr>
            <p:ph idx="1" type="body"/>
          </p:nvPr>
        </p:nvSpPr>
        <p:spPr>
          <a:xfrm>
            <a:off x="3105200" y="1718575"/>
            <a:ext cx="5447700" cy="25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450" name="Google Shape;450;p26"/>
          <p:cNvSpPr txBox="1"/>
          <p:nvPr>
            <p:ph idx="2" type="subTitle"/>
          </p:nvPr>
        </p:nvSpPr>
        <p:spPr>
          <a:xfrm>
            <a:off x="3017300" y="603250"/>
            <a:ext cx="5643300" cy="7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SECTION_HEADER_1_2_1">
    <p:bg>
      <p:bgPr>
        <a:solidFill>
          <a:schemeClr val="lt1"/>
        </a:solidFill>
      </p:bgPr>
    </p:bg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7"/>
          <p:cNvSpPr txBox="1"/>
          <p:nvPr>
            <p:ph type="title"/>
          </p:nvPr>
        </p:nvSpPr>
        <p:spPr>
          <a:xfrm>
            <a:off x="1047400" y="1338900"/>
            <a:ext cx="7049100" cy="24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Font typeface="IBM Plex Mono"/>
              <a:buNone/>
              <a:defRPr>
                <a:solidFill>
                  <a:schemeClr val="accent4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Font typeface="IBM Plex Mono"/>
              <a:buNone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USTOM_23_2_1_1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8"/>
          <p:cNvSpPr txBox="1"/>
          <p:nvPr>
            <p:ph idx="1" type="body"/>
          </p:nvPr>
        </p:nvSpPr>
        <p:spPr>
          <a:xfrm>
            <a:off x="251400" y="125600"/>
            <a:ext cx="1468500" cy="25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SECTION_HEADER_1_2_2">
    <p:bg>
      <p:bgPr>
        <a:solidFill>
          <a:schemeClr val="lt1"/>
        </a:solidFill>
      </p:bgPr>
    </p:bg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9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7" name="Google Shape;457;p29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8" name="Google Shape;458;p29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9" name="Google Shape;459;p29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29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1" name="Google Shape;461;p29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2" name="Google Shape;462;p29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3" name="Google Shape;463;p29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4" name="Google Shape;464;p29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5" name="Google Shape;465;p29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6" name="Google Shape;466;p29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7" name="Google Shape;467;p29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8" name="Google Shape;468;p29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9" name="Google Shape;469;p29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0" name="Google Shape;470;p29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1" name="Google Shape;471;p29"/>
          <p:cNvSpPr txBox="1"/>
          <p:nvPr>
            <p:ph type="title"/>
          </p:nvPr>
        </p:nvSpPr>
        <p:spPr>
          <a:xfrm>
            <a:off x="125700" y="2998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72" name="Google Shape;472;p29"/>
          <p:cNvSpPr/>
          <p:nvPr/>
        </p:nvSpPr>
        <p:spPr>
          <a:xfrm>
            <a:off x="592882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3" name="Google Shape;473;p29"/>
          <p:cNvSpPr txBox="1"/>
          <p:nvPr>
            <p:ph idx="1" type="body"/>
          </p:nvPr>
        </p:nvSpPr>
        <p:spPr>
          <a:xfrm>
            <a:off x="6321550" y="612450"/>
            <a:ext cx="2173800" cy="38841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14_1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5" name="Google Shape;475;p30"/>
          <p:cNvCxnSpPr/>
          <p:nvPr/>
        </p:nvCxnSpPr>
        <p:spPr>
          <a:xfrm rot="10800000">
            <a:off x="-3050" y="1664200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76" name="Google Shape;476;p30"/>
          <p:cNvSpPr/>
          <p:nvPr/>
        </p:nvSpPr>
        <p:spPr>
          <a:xfrm flipH="1">
            <a:off x="801804" y="1244700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7" name="Google Shape;477;p30"/>
          <p:cNvCxnSpPr/>
          <p:nvPr/>
        </p:nvCxnSpPr>
        <p:spPr>
          <a:xfrm rot="10800000">
            <a:off x="-2925" y="2295250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78" name="Google Shape;478;p30"/>
          <p:cNvSpPr/>
          <p:nvPr/>
        </p:nvSpPr>
        <p:spPr>
          <a:xfrm flipH="1">
            <a:off x="801874" y="1875750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9" name="Google Shape;479;p30"/>
          <p:cNvCxnSpPr/>
          <p:nvPr/>
        </p:nvCxnSpPr>
        <p:spPr>
          <a:xfrm rot="10800000">
            <a:off x="-2925" y="2926529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80" name="Google Shape;480;p30"/>
          <p:cNvSpPr/>
          <p:nvPr/>
        </p:nvSpPr>
        <p:spPr>
          <a:xfrm flipH="1">
            <a:off x="801874" y="2507025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1" name="Google Shape;481;p30"/>
          <p:cNvCxnSpPr/>
          <p:nvPr/>
        </p:nvCxnSpPr>
        <p:spPr>
          <a:xfrm rot="10800000">
            <a:off x="-2925" y="3564875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82" name="Google Shape;482;p30"/>
          <p:cNvSpPr/>
          <p:nvPr/>
        </p:nvSpPr>
        <p:spPr>
          <a:xfrm flipH="1">
            <a:off x="801874" y="3145375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3" name="Google Shape;483;p30"/>
          <p:cNvCxnSpPr/>
          <p:nvPr/>
        </p:nvCxnSpPr>
        <p:spPr>
          <a:xfrm rot="10800000">
            <a:off x="-3050" y="4199402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84" name="Google Shape;484;p30"/>
          <p:cNvSpPr/>
          <p:nvPr/>
        </p:nvSpPr>
        <p:spPr>
          <a:xfrm flipH="1">
            <a:off x="801729" y="3779900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5" name="Google Shape;485;p30"/>
          <p:cNvSpPr txBox="1"/>
          <p:nvPr>
            <p:ph idx="1" type="subTitle"/>
          </p:nvPr>
        </p:nvSpPr>
        <p:spPr>
          <a:xfrm>
            <a:off x="802850" y="1245725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86" name="Google Shape;486;p30"/>
          <p:cNvSpPr txBox="1"/>
          <p:nvPr>
            <p:ph idx="2" type="subTitle"/>
          </p:nvPr>
        </p:nvSpPr>
        <p:spPr>
          <a:xfrm>
            <a:off x="801725" y="1875875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87" name="Google Shape;487;p30"/>
          <p:cNvSpPr txBox="1"/>
          <p:nvPr>
            <p:ph idx="3" type="subTitle"/>
          </p:nvPr>
        </p:nvSpPr>
        <p:spPr>
          <a:xfrm>
            <a:off x="801725" y="2510050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88" name="Google Shape;488;p30"/>
          <p:cNvSpPr txBox="1"/>
          <p:nvPr>
            <p:ph idx="4" type="subTitle"/>
          </p:nvPr>
        </p:nvSpPr>
        <p:spPr>
          <a:xfrm>
            <a:off x="802850" y="3145025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89" name="Google Shape;489;p30"/>
          <p:cNvSpPr txBox="1"/>
          <p:nvPr>
            <p:ph idx="5" type="subTitle"/>
          </p:nvPr>
        </p:nvSpPr>
        <p:spPr>
          <a:xfrm>
            <a:off x="802850" y="3780700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90" name="Google Shape;490;p30"/>
          <p:cNvSpPr txBox="1"/>
          <p:nvPr>
            <p:ph type="title"/>
          </p:nvPr>
        </p:nvSpPr>
        <p:spPr>
          <a:xfrm>
            <a:off x="251400" y="180775"/>
            <a:ext cx="86859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/>
            </a:lvl9pPr>
          </a:lstStyle>
          <a:p/>
        </p:txBody>
      </p:sp>
      <p:cxnSp>
        <p:nvCxnSpPr>
          <p:cNvPr id="491" name="Google Shape;491;p30"/>
          <p:cNvCxnSpPr/>
          <p:nvPr/>
        </p:nvCxnSpPr>
        <p:spPr>
          <a:xfrm rot="10800000">
            <a:off x="-3050" y="4833927"/>
            <a:ext cx="9150000" cy="0"/>
          </a:xfrm>
          <a:prstGeom prst="straightConnector1">
            <a:avLst/>
          </a:prstGeom>
          <a:noFill/>
          <a:ln cap="flat" cmpd="sng" w="19050">
            <a:solidFill>
              <a:schemeClr val="accent6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92" name="Google Shape;492;p30"/>
          <p:cNvSpPr/>
          <p:nvPr/>
        </p:nvSpPr>
        <p:spPr>
          <a:xfrm flipH="1">
            <a:off x="801729" y="4414425"/>
            <a:ext cx="4232100" cy="418500"/>
          </a:xfrm>
          <a:prstGeom prst="round2SameRect">
            <a:avLst>
              <a:gd fmla="val 16667" name="adj1"/>
              <a:gd fmla="val 0" name="adj2"/>
            </a:avLst>
          </a:prstGeom>
          <a:noFill/>
          <a:ln cap="flat" cmpd="sng" w="1905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93" name="Google Shape;493;p30"/>
          <p:cNvSpPr txBox="1"/>
          <p:nvPr>
            <p:ph idx="6" type="subTitle"/>
          </p:nvPr>
        </p:nvSpPr>
        <p:spPr>
          <a:xfrm>
            <a:off x="802850" y="4415225"/>
            <a:ext cx="42321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IBM Plex Mono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17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31"/>
          <p:cNvSpPr/>
          <p:nvPr>
            <p:ph idx="2" type="pic"/>
          </p:nvPr>
        </p:nvSpPr>
        <p:spPr>
          <a:xfrm>
            <a:off x="5925600" y="0"/>
            <a:ext cx="3218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496" name="Google Shape;496;p31"/>
          <p:cNvSpPr txBox="1"/>
          <p:nvPr>
            <p:ph idx="1" type="body"/>
          </p:nvPr>
        </p:nvSpPr>
        <p:spPr>
          <a:xfrm>
            <a:off x="390625" y="306925"/>
            <a:ext cx="3125400" cy="168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317500" lvl="0" marL="457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●"/>
              <a:defRPr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○"/>
              <a:defRPr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Font typeface="IBM Plex Mono"/>
              <a:buChar char="■"/>
              <a:defRPr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497" name="Google Shape;497;p31"/>
          <p:cNvSpPr txBox="1"/>
          <p:nvPr>
            <p:ph type="title"/>
          </p:nvPr>
        </p:nvSpPr>
        <p:spPr>
          <a:xfrm>
            <a:off x="274550" y="3283900"/>
            <a:ext cx="5430900" cy="16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23_2_1_2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32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0" name="Google Shape;500;p32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1" name="Google Shape;501;p32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2" name="Google Shape;502;p32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3" name="Google Shape;503;p32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4" name="Google Shape;504;p32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5" name="Google Shape;505;p32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6" name="Google Shape;506;p32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7" name="Google Shape;507;p32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8" name="Google Shape;508;p32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9" name="Google Shape;509;p32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0" name="Google Shape;510;p32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1" name="Google Shape;511;p32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2" name="Google Shape;512;p32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3" name="Google Shape;513;p32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4" name="Google Shape;514;p32"/>
          <p:cNvSpPr/>
          <p:nvPr/>
        </p:nvSpPr>
        <p:spPr>
          <a:xfrm>
            <a:off x="271247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5" name="Google Shape;515;p32"/>
          <p:cNvSpPr txBox="1"/>
          <p:nvPr>
            <p:ph idx="1" type="body"/>
          </p:nvPr>
        </p:nvSpPr>
        <p:spPr>
          <a:xfrm>
            <a:off x="3105200" y="1718575"/>
            <a:ext cx="2173800" cy="25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16" name="Google Shape;516;p32"/>
          <p:cNvSpPr txBox="1"/>
          <p:nvPr>
            <p:ph idx="2" type="subTitle"/>
          </p:nvPr>
        </p:nvSpPr>
        <p:spPr>
          <a:xfrm>
            <a:off x="3017300" y="603250"/>
            <a:ext cx="22617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17" name="Google Shape;517;p32"/>
          <p:cNvSpPr/>
          <p:nvPr/>
        </p:nvSpPr>
        <p:spPr>
          <a:xfrm>
            <a:off x="592882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18" name="Google Shape;518;p32"/>
          <p:cNvSpPr txBox="1"/>
          <p:nvPr>
            <p:ph idx="3" type="body"/>
          </p:nvPr>
        </p:nvSpPr>
        <p:spPr>
          <a:xfrm>
            <a:off x="6321550" y="1718575"/>
            <a:ext cx="2173800" cy="25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19" name="Google Shape;519;p32"/>
          <p:cNvSpPr txBox="1"/>
          <p:nvPr>
            <p:ph idx="4" type="subTitle"/>
          </p:nvPr>
        </p:nvSpPr>
        <p:spPr>
          <a:xfrm>
            <a:off x="6233650" y="603250"/>
            <a:ext cx="22617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20" name="Google Shape;520;p32"/>
          <p:cNvSpPr txBox="1"/>
          <p:nvPr>
            <p:ph type="title"/>
          </p:nvPr>
        </p:nvSpPr>
        <p:spPr>
          <a:xfrm>
            <a:off x="125700" y="2998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0_1"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33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3" name="Google Shape;523;p33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4" name="Google Shape;524;p33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5" name="Google Shape;525;p33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6" name="Google Shape;526;p33"/>
          <p:cNvSpPr/>
          <p:nvPr/>
        </p:nvSpPr>
        <p:spPr>
          <a:xfrm>
            <a:off x="6074103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7" name="Google Shape;527;p33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8" name="Google Shape;528;p33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29" name="Google Shape;529;p33"/>
          <p:cNvSpPr/>
          <p:nvPr/>
        </p:nvSpPr>
        <p:spPr>
          <a:xfrm>
            <a:off x="7090103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0" name="Google Shape;530;p33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1" name="Google Shape;531;p33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2" name="Google Shape;532;p33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3" name="Google Shape;533;p33"/>
          <p:cNvSpPr/>
          <p:nvPr/>
        </p:nvSpPr>
        <p:spPr>
          <a:xfrm>
            <a:off x="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4" name="Google Shape;534;p33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5" name="Google Shape;535;p33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6" name="Google Shape;536;p33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7" name="Google Shape;537;p33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8" name="Google Shape;538;p33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39" name="Google Shape;539;p33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0" name="Google Shape;540;p33"/>
          <p:cNvSpPr/>
          <p:nvPr/>
        </p:nvSpPr>
        <p:spPr>
          <a:xfrm>
            <a:off x="3261340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1" name="Google Shape;541;p33"/>
          <p:cNvSpPr/>
          <p:nvPr/>
        </p:nvSpPr>
        <p:spPr>
          <a:xfrm>
            <a:off x="6096000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2" name="Google Shape;542;p33"/>
          <p:cNvSpPr/>
          <p:nvPr/>
        </p:nvSpPr>
        <p:spPr>
          <a:xfrm>
            <a:off x="426698" y="296425"/>
            <a:ext cx="26214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3" name="Google Shape;543;p33"/>
          <p:cNvSpPr txBox="1"/>
          <p:nvPr>
            <p:ph idx="1" type="body"/>
          </p:nvPr>
        </p:nvSpPr>
        <p:spPr>
          <a:xfrm>
            <a:off x="632900" y="1708100"/>
            <a:ext cx="2173800" cy="16590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544" name="Google Shape;544;p33"/>
          <p:cNvSpPr txBox="1"/>
          <p:nvPr>
            <p:ph idx="2" type="body"/>
          </p:nvPr>
        </p:nvSpPr>
        <p:spPr>
          <a:xfrm>
            <a:off x="3474200" y="1708100"/>
            <a:ext cx="2173800" cy="16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45" name="Google Shape;545;p33"/>
          <p:cNvSpPr txBox="1"/>
          <p:nvPr>
            <p:ph idx="3" type="body"/>
          </p:nvPr>
        </p:nvSpPr>
        <p:spPr>
          <a:xfrm>
            <a:off x="6315500" y="1708100"/>
            <a:ext cx="2173800" cy="16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46" name="Google Shape;546;p33"/>
          <p:cNvSpPr txBox="1"/>
          <p:nvPr>
            <p:ph type="title"/>
          </p:nvPr>
        </p:nvSpPr>
        <p:spPr>
          <a:xfrm>
            <a:off x="314425" y="3904925"/>
            <a:ext cx="7600800" cy="11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547" name="Google Shape;547;p33"/>
          <p:cNvSpPr txBox="1"/>
          <p:nvPr>
            <p:ph idx="4" type="subTitle"/>
          </p:nvPr>
        </p:nvSpPr>
        <p:spPr>
          <a:xfrm>
            <a:off x="606550" y="395850"/>
            <a:ext cx="22617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48" name="Google Shape;548;p33"/>
          <p:cNvSpPr txBox="1"/>
          <p:nvPr>
            <p:ph idx="5" type="subTitle"/>
          </p:nvPr>
        </p:nvSpPr>
        <p:spPr>
          <a:xfrm>
            <a:off x="3441200" y="395850"/>
            <a:ext cx="22617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49" name="Google Shape;549;p33"/>
          <p:cNvSpPr txBox="1"/>
          <p:nvPr>
            <p:ph idx="6" type="subTitle"/>
          </p:nvPr>
        </p:nvSpPr>
        <p:spPr>
          <a:xfrm>
            <a:off x="6275850" y="395850"/>
            <a:ext cx="22617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20_1_1"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34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2" name="Google Shape;552;p34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3" name="Google Shape;553;p34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4" name="Google Shape;554;p34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5" name="Google Shape;555;p34"/>
          <p:cNvSpPr/>
          <p:nvPr/>
        </p:nvSpPr>
        <p:spPr>
          <a:xfrm>
            <a:off x="6074103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6" name="Google Shape;556;p34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7" name="Google Shape;557;p34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8" name="Google Shape;558;p34"/>
          <p:cNvSpPr/>
          <p:nvPr/>
        </p:nvSpPr>
        <p:spPr>
          <a:xfrm>
            <a:off x="7090103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9" name="Google Shape;559;p34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0" name="Google Shape;560;p34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1" name="Google Shape;561;p34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2" name="Google Shape;562;p34"/>
          <p:cNvSpPr/>
          <p:nvPr/>
        </p:nvSpPr>
        <p:spPr>
          <a:xfrm>
            <a:off x="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3" name="Google Shape;563;p34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4" name="Google Shape;564;p34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5" name="Google Shape;565;p34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6" name="Google Shape;566;p34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7" name="Google Shape;567;p34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8" name="Google Shape;568;p34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9" name="Google Shape;569;p34"/>
          <p:cNvSpPr/>
          <p:nvPr/>
        </p:nvSpPr>
        <p:spPr>
          <a:xfrm>
            <a:off x="246850" y="296425"/>
            <a:ext cx="19611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0" name="Google Shape;570;p34"/>
          <p:cNvSpPr txBox="1"/>
          <p:nvPr>
            <p:ph idx="1" type="body"/>
          </p:nvPr>
        </p:nvSpPr>
        <p:spPr>
          <a:xfrm>
            <a:off x="335675" y="1708100"/>
            <a:ext cx="1753800" cy="17667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571" name="Google Shape;571;p34"/>
          <p:cNvSpPr txBox="1"/>
          <p:nvPr>
            <p:ph type="title"/>
          </p:nvPr>
        </p:nvSpPr>
        <p:spPr>
          <a:xfrm>
            <a:off x="314425" y="3904925"/>
            <a:ext cx="7600800" cy="11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572" name="Google Shape;572;p34"/>
          <p:cNvSpPr txBox="1"/>
          <p:nvPr>
            <p:ph idx="2" type="subTitle"/>
          </p:nvPr>
        </p:nvSpPr>
        <p:spPr>
          <a:xfrm>
            <a:off x="314425" y="395850"/>
            <a:ext cx="18246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73" name="Google Shape;573;p34"/>
          <p:cNvSpPr/>
          <p:nvPr/>
        </p:nvSpPr>
        <p:spPr>
          <a:xfrm>
            <a:off x="2476617" y="296425"/>
            <a:ext cx="19611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4" name="Google Shape;574;p34"/>
          <p:cNvSpPr/>
          <p:nvPr/>
        </p:nvSpPr>
        <p:spPr>
          <a:xfrm>
            <a:off x="4706383" y="296425"/>
            <a:ext cx="19611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5" name="Google Shape;575;p34"/>
          <p:cNvSpPr/>
          <p:nvPr/>
        </p:nvSpPr>
        <p:spPr>
          <a:xfrm>
            <a:off x="6936150" y="296425"/>
            <a:ext cx="1961100" cy="33642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6" name="Google Shape;576;p34"/>
          <p:cNvSpPr txBox="1"/>
          <p:nvPr>
            <p:ph idx="3" type="body"/>
          </p:nvPr>
        </p:nvSpPr>
        <p:spPr>
          <a:xfrm>
            <a:off x="2566125" y="1708100"/>
            <a:ext cx="1753800" cy="17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77" name="Google Shape;577;p34"/>
          <p:cNvSpPr txBox="1"/>
          <p:nvPr>
            <p:ph idx="4" type="subTitle"/>
          </p:nvPr>
        </p:nvSpPr>
        <p:spPr>
          <a:xfrm>
            <a:off x="2544863" y="395850"/>
            <a:ext cx="18246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78" name="Google Shape;578;p34"/>
          <p:cNvSpPr txBox="1"/>
          <p:nvPr>
            <p:ph idx="5" type="body"/>
          </p:nvPr>
        </p:nvSpPr>
        <p:spPr>
          <a:xfrm>
            <a:off x="4795875" y="1708100"/>
            <a:ext cx="1753800" cy="17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79" name="Google Shape;579;p34"/>
          <p:cNvSpPr txBox="1"/>
          <p:nvPr>
            <p:ph idx="6" type="subTitle"/>
          </p:nvPr>
        </p:nvSpPr>
        <p:spPr>
          <a:xfrm>
            <a:off x="4774625" y="395850"/>
            <a:ext cx="18246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580" name="Google Shape;580;p34"/>
          <p:cNvSpPr txBox="1"/>
          <p:nvPr>
            <p:ph idx="7" type="body"/>
          </p:nvPr>
        </p:nvSpPr>
        <p:spPr>
          <a:xfrm>
            <a:off x="7025625" y="1708100"/>
            <a:ext cx="1753800" cy="17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581" name="Google Shape;581;p34"/>
          <p:cNvSpPr txBox="1"/>
          <p:nvPr>
            <p:ph idx="8" type="subTitle"/>
          </p:nvPr>
        </p:nvSpPr>
        <p:spPr>
          <a:xfrm>
            <a:off x="7004375" y="395850"/>
            <a:ext cx="1824600" cy="10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23_3"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35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  <a:solidFill>
            <a:schemeClr val="dk2"/>
          </a:solidFill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84" name="Google Shape;584;p35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5" name="Google Shape;585;p35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6" name="Google Shape;586;p35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7" name="Google Shape;587;p35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8" name="Google Shape;588;p35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9" name="Google Shape;589;p35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0" name="Google Shape;590;p35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1" name="Google Shape;591;p35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2" name="Google Shape;592;p35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3" name="Google Shape;593;p35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4" name="Google Shape;594;p35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5" name="Google Shape;595;p35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6" name="Google Shape;596;p35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7" name="Google Shape;597;p35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8" name="Google Shape;598;p35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9" name="Google Shape;599;p35"/>
          <p:cNvSpPr/>
          <p:nvPr/>
        </p:nvSpPr>
        <p:spPr>
          <a:xfrm>
            <a:off x="2712475" y="3760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0" name="Google Shape;600;p35"/>
          <p:cNvSpPr/>
          <p:nvPr/>
        </p:nvSpPr>
        <p:spPr>
          <a:xfrm>
            <a:off x="5928825" y="352450"/>
            <a:ext cx="2920800" cy="4391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1" name="Google Shape;601;p35"/>
          <p:cNvSpPr/>
          <p:nvPr>
            <p:ph idx="2" type="pic"/>
          </p:nvPr>
        </p:nvSpPr>
        <p:spPr>
          <a:xfrm>
            <a:off x="3017300" y="586450"/>
            <a:ext cx="2439000" cy="14295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02" name="Google Shape;602;p35"/>
          <p:cNvSpPr/>
          <p:nvPr>
            <p:ph idx="3" type="pic"/>
          </p:nvPr>
        </p:nvSpPr>
        <p:spPr>
          <a:xfrm>
            <a:off x="6205700" y="586450"/>
            <a:ext cx="2439000" cy="14295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03" name="Google Shape;603;p35"/>
          <p:cNvSpPr txBox="1"/>
          <p:nvPr>
            <p:ph idx="1" type="body"/>
          </p:nvPr>
        </p:nvSpPr>
        <p:spPr>
          <a:xfrm>
            <a:off x="3105200" y="2506300"/>
            <a:ext cx="2173800" cy="19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604" name="Google Shape;604;p35"/>
          <p:cNvSpPr txBox="1"/>
          <p:nvPr>
            <p:ph idx="4" type="subTitle"/>
          </p:nvPr>
        </p:nvSpPr>
        <p:spPr>
          <a:xfrm>
            <a:off x="30173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605" name="Google Shape;605;p35"/>
          <p:cNvSpPr txBox="1"/>
          <p:nvPr>
            <p:ph idx="5" type="body"/>
          </p:nvPr>
        </p:nvSpPr>
        <p:spPr>
          <a:xfrm>
            <a:off x="6293600" y="2506300"/>
            <a:ext cx="2173800" cy="19902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606" name="Google Shape;606;p35"/>
          <p:cNvSpPr txBox="1"/>
          <p:nvPr>
            <p:ph idx="6" type="subTitle"/>
          </p:nvPr>
        </p:nvSpPr>
        <p:spPr>
          <a:xfrm>
            <a:off x="62057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607" name="Google Shape;607;p35"/>
          <p:cNvSpPr txBox="1"/>
          <p:nvPr>
            <p:ph type="title"/>
          </p:nvPr>
        </p:nvSpPr>
        <p:spPr>
          <a:xfrm>
            <a:off x="125700" y="2998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000"/>
              <a:buNone/>
              <a:defRPr sz="4000">
                <a:solidFill>
                  <a:schemeClr val="accent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20_1_2">
    <p:spTree>
      <p:nvGrpSpPr>
        <p:cNvPr id="608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p36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0" name="Google Shape;610;p36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1" name="Google Shape;611;p36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2" name="Google Shape;612;p36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3" name="Google Shape;613;p36"/>
          <p:cNvSpPr/>
          <p:nvPr/>
        </p:nvSpPr>
        <p:spPr>
          <a:xfrm>
            <a:off x="6074103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4" name="Google Shape;614;p36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5" name="Google Shape;615;p36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6" name="Google Shape;616;p36"/>
          <p:cNvSpPr/>
          <p:nvPr/>
        </p:nvSpPr>
        <p:spPr>
          <a:xfrm>
            <a:off x="7090103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7" name="Google Shape;617;p36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8" name="Google Shape;618;p36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9" name="Google Shape;619;p36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0" name="Google Shape;620;p36"/>
          <p:cNvSpPr/>
          <p:nvPr/>
        </p:nvSpPr>
        <p:spPr>
          <a:xfrm>
            <a:off x="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1" name="Google Shape;621;p36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2" name="Google Shape;622;p36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3" name="Google Shape;623;p36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4" name="Google Shape;624;p36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5" name="Google Shape;625;p36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6" name="Google Shape;626;p36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7" name="Google Shape;627;p36"/>
          <p:cNvSpPr/>
          <p:nvPr/>
        </p:nvSpPr>
        <p:spPr>
          <a:xfrm>
            <a:off x="426700" y="296425"/>
            <a:ext cx="2621400" cy="3608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8" name="Google Shape;628;p36"/>
          <p:cNvSpPr txBox="1"/>
          <p:nvPr>
            <p:ph idx="1" type="body"/>
          </p:nvPr>
        </p:nvSpPr>
        <p:spPr>
          <a:xfrm>
            <a:off x="632900" y="2249863"/>
            <a:ext cx="2173800" cy="14754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Char char="●"/>
              <a:defRPr sz="800"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 sz="800"/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Char char="■"/>
              <a:defRPr sz="800"/>
            </a:lvl9pPr>
          </a:lstStyle>
          <a:p/>
        </p:txBody>
      </p:sp>
      <p:sp>
        <p:nvSpPr>
          <p:cNvPr id="629" name="Google Shape;629;p36"/>
          <p:cNvSpPr txBox="1"/>
          <p:nvPr>
            <p:ph type="title"/>
          </p:nvPr>
        </p:nvSpPr>
        <p:spPr>
          <a:xfrm>
            <a:off x="314425" y="3904925"/>
            <a:ext cx="7600800" cy="11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>
                <a:solidFill>
                  <a:schemeClr val="accent4"/>
                </a:solidFill>
              </a:defRPr>
            </a:lvl9pPr>
          </a:lstStyle>
          <a:p/>
        </p:txBody>
      </p:sp>
      <p:sp>
        <p:nvSpPr>
          <p:cNvPr id="630" name="Google Shape;630;p36"/>
          <p:cNvSpPr txBox="1"/>
          <p:nvPr>
            <p:ph idx="2" type="subTitle"/>
          </p:nvPr>
        </p:nvSpPr>
        <p:spPr>
          <a:xfrm>
            <a:off x="606550" y="1629713"/>
            <a:ext cx="2261700" cy="58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631" name="Google Shape;631;p36"/>
          <p:cNvSpPr/>
          <p:nvPr>
            <p:ph idx="3" type="pic"/>
          </p:nvPr>
        </p:nvSpPr>
        <p:spPr>
          <a:xfrm>
            <a:off x="613100" y="475988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32" name="Google Shape;632;p36"/>
          <p:cNvSpPr/>
          <p:nvPr/>
        </p:nvSpPr>
        <p:spPr>
          <a:xfrm>
            <a:off x="3261350" y="296425"/>
            <a:ext cx="2621400" cy="3608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3" name="Google Shape;633;p36"/>
          <p:cNvSpPr txBox="1"/>
          <p:nvPr>
            <p:ph idx="4" type="body"/>
          </p:nvPr>
        </p:nvSpPr>
        <p:spPr>
          <a:xfrm>
            <a:off x="3467550" y="2249863"/>
            <a:ext cx="2173800" cy="147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634" name="Google Shape;634;p36"/>
          <p:cNvSpPr txBox="1"/>
          <p:nvPr>
            <p:ph idx="5" type="subTitle"/>
          </p:nvPr>
        </p:nvSpPr>
        <p:spPr>
          <a:xfrm>
            <a:off x="3441200" y="1629713"/>
            <a:ext cx="2261700" cy="58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635" name="Google Shape;635;p36"/>
          <p:cNvSpPr/>
          <p:nvPr>
            <p:ph idx="6" type="pic"/>
          </p:nvPr>
        </p:nvSpPr>
        <p:spPr>
          <a:xfrm>
            <a:off x="3447750" y="475988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36" name="Google Shape;636;p36"/>
          <p:cNvSpPr/>
          <p:nvPr/>
        </p:nvSpPr>
        <p:spPr>
          <a:xfrm>
            <a:off x="6096000" y="296425"/>
            <a:ext cx="2621400" cy="36084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7" name="Google Shape;637;p36"/>
          <p:cNvSpPr txBox="1"/>
          <p:nvPr>
            <p:ph idx="7" type="body"/>
          </p:nvPr>
        </p:nvSpPr>
        <p:spPr>
          <a:xfrm>
            <a:off x="6302200" y="2249863"/>
            <a:ext cx="2173800" cy="147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91425">
            <a:norm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●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○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SzPts val="800"/>
              <a:buFont typeface="IBM Plex Mono"/>
              <a:buChar char="■"/>
              <a:defRPr sz="800"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  <p:sp>
        <p:nvSpPr>
          <p:cNvPr id="638" name="Google Shape;638;p36"/>
          <p:cNvSpPr txBox="1"/>
          <p:nvPr>
            <p:ph idx="8" type="subTitle"/>
          </p:nvPr>
        </p:nvSpPr>
        <p:spPr>
          <a:xfrm>
            <a:off x="6275850" y="1629713"/>
            <a:ext cx="2261700" cy="58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4000"/>
              <a:buFont typeface="Caveat"/>
              <a:buNone/>
              <a:defRPr sz="4000">
                <a:solidFill>
                  <a:schemeClr val="accent3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639" name="Google Shape;639;p36"/>
          <p:cNvSpPr/>
          <p:nvPr>
            <p:ph idx="9" type="pic"/>
          </p:nvPr>
        </p:nvSpPr>
        <p:spPr>
          <a:xfrm>
            <a:off x="6282400" y="475988"/>
            <a:ext cx="2213400" cy="11337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21_1_1_1_2"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7"/>
          <p:cNvSpPr/>
          <p:nvPr/>
        </p:nvSpPr>
        <p:spPr>
          <a:xfrm>
            <a:off x="2032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2" name="Google Shape;642;p37"/>
          <p:cNvSpPr/>
          <p:nvPr/>
        </p:nvSpPr>
        <p:spPr>
          <a:xfrm>
            <a:off x="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3" name="Google Shape;643;p37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4" name="Google Shape;644;p37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5" name="Google Shape;645;p37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6" name="Google Shape;646;p37"/>
          <p:cNvSpPr/>
          <p:nvPr/>
        </p:nvSpPr>
        <p:spPr>
          <a:xfrm>
            <a:off x="435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7" name="Google Shape;647;p37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8" name="Google Shape;648;p37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9" name="Google Shape;649;p37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0" name="Google Shape;650;p37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1" name="Google Shape;651;p37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2" name="Google Shape;652;p37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3" name="Google Shape;653;p37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4" name="Google Shape;654;p37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5" name="Google Shape;655;p37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6" name="Google Shape;656;p37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7" name="Google Shape;657;p37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8" name="Google Shape;658;p37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9" name="Google Shape;659;p37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0" name="Google Shape;660;p37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1" name="Google Shape;661;p37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2" name="Google Shape;662;p37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3" name="Google Shape;663;p37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4" name="Google Shape;664;p37"/>
          <p:cNvSpPr/>
          <p:nvPr>
            <p:ph idx="2" type="pic"/>
          </p:nvPr>
        </p:nvSpPr>
        <p:spPr>
          <a:xfrm>
            <a:off x="1020450" y="1016000"/>
            <a:ext cx="7107600" cy="304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21_1_2"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38"/>
          <p:cNvSpPr/>
          <p:nvPr/>
        </p:nvSpPr>
        <p:spPr>
          <a:xfrm>
            <a:off x="2032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7" name="Google Shape;667;p38"/>
          <p:cNvSpPr/>
          <p:nvPr/>
        </p:nvSpPr>
        <p:spPr>
          <a:xfrm>
            <a:off x="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8" name="Google Shape;668;p38"/>
          <p:cNvSpPr/>
          <p:nvPr/>
        </p:nvSpPr>
        <p:spPr>
          <a:xfrm>
            <a:off x="1016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9" name="Google Shape;669;p38"/>
          <p:cNvSpPr/>
          <p:nvPr/>
        </p:nvSpPr>
        <p:spPr>
          <a:xfrm>
            <a:off x="3048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0" name="Google Shape;670;p38"/>
          <p:cNvSpPr/>
          <p:nvPr/>
        </p:nvSpPr>
        <p:spPr>
          <a:xfrm>
            <a:off x="2032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1" name="Google Shape;671;p38"/>
          <p:cNvSpPr/>
          <p:nvPr/>
        </p:nvSpPr>
        <p:spPr>
          <a:xfrm>
            <a:off x="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2" name="Google Shape;672;p38"/>
          <p:cNvSpPr/>
          <p:nvPr/>
        </p:nvSpPr>
        <p:spPr>
          <a:xfrm>
            <a:off x="1016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3" name="Google Shape;673;p38"/>
          <p:cNvSpPr/>
          <p:nvPr/>
        </p:nvSpPr>
        <p:spPr>
          <a:xfrm>
            <a:off x="435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4" name="Google Shape;674;p38"/>
          <p:cNvSpPr/>
          <p:nvPr/>
        </p:nvSpPr>
        <p:spPr>
          <a:xfrm>
            <a:off x="2032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5" name="Google Shape;675;p38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6" name="Google Shape;676;p38"/>
          <p:cNvSpPr/>
          <p:nvPr/>
        </p:nvSpPr>
        <p:spPr>
          <a:xfrm>
            <a:off x="8128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7" name="Google Shape;677;p38"/>
          <p:cNvSpPr/>
          <p:nvPr/>
        </p:nvSpPr>
        <p:spPr>
          <a:xfrm>
            <a:off x="3048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8" name="Google Shape;678;p38"/>
          <p:cNvSpPr/>
          <p:nvPr/>
        </p:nvSpPr>
        <p:spPr>
          <a:xfrm>
            <a:off x="4064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9" name="Google Shape;679;p38"/>
          <p:cNvSpPr/>
          <p:nvPr/>
        </p:nvSpPr>
        <p:spPr>
          <a:xfrm>
            <a:off x="4064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0" name="Google Shape;680;p38"/>
          <p:cNvSpPr/>
          <p:nvPr/>
        </p:nvSpPr>
        <p:spPr>
          <a:xfrm>
            <a:off x="6096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1" name="Google Shape;681;p38"/>
          <p:cNvSpPr/>
          <p:nvPr/>
        </p:nvSpPr>
        <p:spPr>
          <a:xfrm>
            <a:off x="5080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2" name="Google Shape;682;p38"/>
          <p:cNvSpPr/>
          <p:nvPr/>
        </p:nvSpPr>
        <p:spPr>
          <a:xfrm>
            <a:off x="5080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3" name="Google Shape;683;p38"/>
          <p:cNvSpPr/>
          <p:nvPr/>
        </p:nvSpPr>
        <p:spPr>
          <a:xfrm>
            <a:off x="7112000" y="1016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4" name="Google Shape;684;p38"/>
          <p:cNvSpPr/>
          <p:nvPr/>
        </p:nvSpPr>
        <p:spPr>
          <a:xfrm>
            <a:off x="7112000" y="3048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5" name="Google Shape;685;p38"/>
          <p:cNvSpPr/>
          <p:nvPr/>
        </p:nvSpPr>
        <p:spPr>
          <a:xfrm>
            <a:off x="8128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6" name="Google Shape;686;p38"/>
          <p:cNvSpPr/>
          <p:nvPr/>
        </p:nvSpPr>
        <p:spPr>
          <a:xfrm>
            <a:off x="8128000" y="203200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7" name="Google Shape;687;p38"/>
          <p:cNvSpPr/>
          <p:nvPr/>
        </p:nvSpPr>
        <p:spPr>
          <a:xfrm>
            <a:off x="6096000" y="0"/>
            <a:ext cx="1016100" cy="101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8" name="Google Shape;688;p38"/>
          <p:cNvSpPr/>
          <p:nvPr/>
        </p:nvSpPr>
        <p:spPr>
          <a:xfrm>
            <a:off x="4064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89" name="Google Shape;689;p38"/>
          <p:cNvSpPr/>
          <p:nvPr/>
        </p:nvSpPr>
        <p:spPr>
          <a:xfrm>
            <a:off x="6096000" y="4064000"/>
            <a:ext cx="1016100" cy="1079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0" name="Google Shape;690;p38"/>
          <p:cNvSpPr txBox="1"/>
          <p:nvPr>
            <p:ph type="title"/>
          </p:nvPr>
        </p:nvSpPr>
        <p:spPr>
          <a:xfrm>
            <a:off x="314425" y="314675"/>
            <a:ext cx="8538000" cy="75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veat"/>
              <a:buNone/>
              <a:defRPr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691" name="Google Shape;691;p38"/>
          <p:cNvSpPr/>
          <p:nvPr>
            <p:ph idx="2" type="pic"/>
          </p:nvPr>
        </p:nvSpPr>
        <p:spPr>
          <a:xfrm>
            <a:off x="390800" y="127337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2" name="Google Shape;692;p38"/>
          <p:cNvSpPr/>
          <p:nvPr>
            <p:ph idx="3" type="pic"/>
          </p:nvPr>
        </p:nvSpPr>
        <p:spPr>
          <a:xfrm>
            <a:off x="390800" y="2522600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3" name="Google Shape;693;p38"/>
          <p:cNvSpPr/>
          <p:nvPr>
            <p:ph idx="4" type="pic"/>
          </p:nvPr>
        </p:nvSpPr>
        <p:spPr>
          <a:xfrm>
            <a:off x="390800" y="377182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4" name="Google Shape;694;p38"/>
          <p:cNvSpPr/>
          <p:nvPr>
            <p:ph idx="5" type="pic"/>
          </p:nvPr>
        </p:nvSpPr>
        <p:spPr>
          <a:xfrm>
            <a:off x="3446150" y="127337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5" name="Google Shape;695;p38"/>
          <p:cNvSpPr/>
          <p:nvPr>
            <p:ph idx="6" type="pic"/>
          </p:nvPr>
        </p:nvSpPr>
        <p:spPr>
          <a:xfrm>
            <a:off x="3446150" y="2522600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6" name="Google Shape;696;p38"/>
          <p:cNvSpPr/>
          <p:nvPr>
            <p:ph idx="7" type="pic"/>
          </p:nvPr>
        </p:nvSpPr>
        <p:spPr>
          <a:xfrm>
            <a:off x="3446150" y="377182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7" name="Google Shape;697;p38"/>
          <p:cNvSpPr/>
          <p:nvPr>
            <p:ph idx="8" type="pic"/>
          </p:nvPr>
        </p:nvSpPr>
        <p:spPr>
          <a:xfrm>
            <a:off x="6501500" y="127337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8" name="Google Shape;698;p38"/>
          <p:cNvSpPr/>
          <p:nvPr>
            <p:ph idx="9" type="pic"/>
          </p:nvPr>
        </p:nvSpPr>
        <p:spPr>
          <a:xfrm>
            <a:off x="6501500" y="2522600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  <p:sp>
        <p:nvSpPr>
          <p:cNvPr id="699" name="Google Shape;699;p38"/>
          <p:cNvSpPr/>
          <p:nvPr>
            <p:ph idx="13" type="pic"/>
          </p:nvPr>
        </p:nvSpPr>
        <p:spPr>
          <a:xfrm>
            <a:off x="6501500" y="3771825"/>
            <a:ext cx="2251800" cy="1131600"/>
          </a:xfrm>
          <a:prstGeom prst="roundRect">
            <a:avLst>
              <a:gd fmla="val 10672" name="adj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33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10.xml"/><Relationship Id="rId3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13.xml"/><Relationship Id="rId35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12.xml"/><Relationship Id="rId3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15.xml"/><Relationship Id="rId37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14.xml"/><Relationship Id="rId36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38" Type="http://schemas.openxmlformats.org/officeDocument/2006/relationships/theme" Target="../theme/theme1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1pPr>
            <a:lvl2pPr lvl="1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2pPr>
            <a:lvl3pPr lvl="2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3pPr>
            <a:lvl4pPr lvl="3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4pPr>
            <a:lvl5pPr lvl="4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5pPr>
            <a:lvl6pPr lvl="5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6pPr>
            <a:lvl7pPr lvl="6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7pPr>
            <a:lvl8pPr lvl="7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8pPr>
            <a:lvl9pPr lvl="8" algn="ctr">
              <a:buNone/>
              <a:defRPr sz="800">
                <a:solidFill>
                  <a:schemeClr val="lt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229050" y="228600"/>
            <a:ext cx="8685900" cy="101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2pPr>
            <a:lvl3pPr lvl="2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3pPr>
            <a:lvl4pPr lvl="3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4pPr>
            <a:lvl5pPr lvl="4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5pPr>
            <a:lvl6pPr lvl="5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6pPr>
            <a:lvl7pPr lvl="6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7pPr>
            <a:lvl8pPr lvl="7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8pPr>
            <a:lvl9pPr lvl="8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Caveat"/>
              <a:buNone/>
              <a:defRPr sz="6000">
                <a:solidFill>
                  <a:schemeClr val="lt2"/>
                </a:solidFill>
                <a:latin typeface="Caveat"/>
                <a:ea typeface="Caveat"/>
                <a:cs typeface="Caveat"/>
                <a:sym typeface="Cavea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280800" y="2705300"/>
            <a:ext cx="3906900" cy="19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●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○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■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●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○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■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●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○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IBM Plex Mono"/>
              <a:buChar char="■"/>
              <a:defRPr>
                <a:solidFill>
                  <a:schemeClr val="dk1"/>
                </a:solidFill>
                <a:latin typeface="IBM Plex Mono"/>
                <a:ea typeface="IBM Plex Mono"/>
                <a:cs typeface="IBM Plex Mono"/>
                <a:sym typeface="IBM Plex Mono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12.jpg"/><Relationship Id="rId5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9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Relationship Id="rId4" Type="http://schemas.openxmlformats.org/officeDocument/2006/relationships/image" Target="../media/image8.jpg"/><Relationship Id="rId5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doi.org/10.1177/1559827617729634" TargetMode="External"/><Relationship Id="rId4" Type="http://schemas.openxmlformats.org/officeDocument/2006/relationships/hyperlink" Target="https://doi.org/10.1037/cpb0000094" TargetMode="External"/><Relationship Id="rId5" Type="http://schemas.openxmlformats.org/officeDocument/2006/relationships/hyperlink" Target="https://doi.org/10.1016/j.sbspro.2013.08.654" TargetMode="External"/><Relationship Id="rId6" Type="http://schemas.openxmlformats.org/officeDocument/2006/relationships/hyperlink" Target="https://doi.org/10.1002/capr.70001" TargetMode="External"/><Relationship Id="rId7" Type="http://schemas.openxmlformats.org/officeDocument/2006/relationships/hyperlink" Target="https://doi.org/10.3389/feduc.2024.1344997" TargetMode="External"/><Relationship Id="rId8" Type="http://schemas.openxmlformats.org/officeDocument/2006/relationships/hyperlink" Target="https://doi.org/10.1080/10437797.2016.1151267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teams.microsoft.com/l/message/48:notes/1765571719794?context=%7B%22contextType%22%3A%22chat%22%2C%22oid%22%3A%228%3Aorgid%3A12268471-ab1f-4740-98a3-c0fb4a4c74c5%22%7D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3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39"/>
          <p:cNvSpPr txBox="1"/>
          <p:nvPr>
            <p:ph type="title"/>
          </p:nvPr>
        </p:nvSpPr>
        <p:spPr>
          <a:xfrm>
            <a:off x="250503" y="801575"/>
            <a:ext cx="8643300" cy="131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Feedback </a:t>
            </a:r>
            <a:endParaRPr/>
          </a:p>
        </p:txBody>
      </p:sp>
      <p:sp>
        <p:nvSpPr>
          <p:cNvPr id="705" name="Google Shape;705;p39"/>
          <p:cNvSpPr txBox="1"/>
          <p:nvPr>
            <p:ph idx="1" type="subTitle"/>
          </p:nvPr>
        </p:nvSpPr>
        <p:spPr>
          <a:xfrm>
            <a:off x="1067100" y="2116175"/>
            <a:ext cx="7010100" cy="155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Presentation</a:t>
            </a:r>
            <a:endParaRPr/>
          </a:p>
        </p:txBody>
      </p:sp>
      <p:sp>
        <p:nvSpPr>
          <p:cNvPr id="706" name="Google Shape;706;p39"/>
          <p:cNvSpPr/>
          <p:nvPr/>
        </p:nvSpPr>
        <p:spPr>
          <a:xfrm>
            <a:off x="3779250" y="3668075"/>
            <a:ext cx="1585800" cy="3999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Sydney Lee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40"/>
          <p:cNvSpPr txBox="1"/>
          <p:nvPr>
            <p:ph idx="1" type="subTitle"/>
          </p:nvPr>
        </p:nvSpPr>
        <p:spPr>
          <a:xfrm>
            <a:off x="314425" y="180775"/>
            <a:ext cx="21075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TABLE OF </a:t>
            </a:r>
            <a:endParaRPr/>
          </a:p>
        </p:txBody>
      </p:sp>
      <p:sp>
        <p:nvSpPr>
          <p:cNvPr id="712" name="Google Shape;712;p40"/>
          <p:cNvSpPr txBox="1"/>
          <p:nvPr>
            <p:ph idx="2" type="subTitle"/>
          </p:nvPr>
        </p:nvSpPr>
        <p:spPr>
          <a:xfrm>
            <a:off x="802850" y="148385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 - </a:t>
            </a:r>
            <a:r>
              <a:rPr lang="en"/>
              <a:t>04</a:t>
            </a:r>
            <a:endParaRPr/>
          </a:p>
        </p:txBody>
      </p:sp>
      <p:sp>
        <p:nvSpPr>
          <p:cNvPr id="713" name="Google Shape;713;p40"/>
          <p:cNvSpPr txBox="1"/>
          <p:nvPr>
            <p:ph idx="8" type="subTitle"/>
          </p:nvPr>
        </p:nvSpPr>
        <p:spPr>
          <a:xfrm>
            <a:off x="801725" y="211400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Strengths - 05</a:t>
            </a:r>
            <a:endParaRPr/>
          </a:p>
        </p:txBody>
      </p:sp>
      <p:sp>
        <p:nvSpPr>
          <p:cNvPr id="714" name="Google Shape;714;p40"/>
          <p:cNvSpPr txBox="1"/>
          <p:nvPr>
            <p:ph idx="9" type="subTitle"/>
          </p:nvPr>
        </p:nvSpPr>
        <p:spPr>
          <a:xfrm>
            <a:off x="853325" y="2767163"/>
            <a:ext cx="2802300" cy="38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Areas for Development</a:t>
            </a:r>
            <a:r>
              <a:rPr lang="en" sz="1300"/>
              <a:t> - 06</a:t>
            </a:r>
            <a:endParaRPr sz="1300"/>
          </a:p>
        </p:txBody>
      </p:sp>
      <p:sp>
        <p:nvSpPr>
          <p:cNvPr id="715" name="Google Shape;715;p40"/>
          <p:cNvSpPr txBox="1"/>
          <p:nvPr>
            <p:ph idx="13" type="subTitle"/>
          </p:nvPr>
        </p:nvSpPr>
        <p:spPr>
          <a:xfrm>
            <a:off x="802850" y="338315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Changes - 07</a:t>
            </a:r>
            <a:endParaRPr/>
          </a:p>
        </p:txBody>
      </p:sp>
      <p:sp>
        <p:nvSpPr>
          <p:cNvPr id="716" name="Google Shape;716;p40"/>
          <p:cNvSpPr txBox="1"/>
          <p:nvPr>
            <p:ph idx="14" type="subTitle"/>
          </p:nvPr>
        </p:nvSpPr>
        <p:spPr>
          <a:xfrm>
            <a:off x="802850" y="4018825"/>
            <a:ext cx="28917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Supporting Evidence - 08</a:t>
            </a:r>
            <a:endParaRPr sz="1400"/>
          </a:p>
        </p:txBody>
      </p:sp>
      <p:sp>
        <p:nvSpPr>
          <p:cNvPr id="717" name="Google Shape;717;p40"/>
          <p:cNvSpPr txBox="1"/>
          <p:nvPr>
            <p:ph type="title"/>
          </p:nvPr>
        </p:nvSpPr>
        <p:spPr>
          <a:xfrm>
            <a:off x="1976370" y="180775"/>
            <a:ext cx="86859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Contents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41"/>
          <p:cNvSpPr txBox="1"/>
          <p:nvPr>
            <p:ph idx="1" type="subTitle"/>
          </p:nvPr>
        </p:nvSpPr>
        <p:spPr>
          <a:xfrm>
            <a:off x="314425" y="180775"/>
            <a:ext cx="21075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TABLE OF </a:t>
            </a:r>
            <a:endParaRPr/>
          </a:p>
        </p:txBody>
      </p:sp>
      <p:sp>
        <p:nvSpPr>
          <p:cNvPr id="723" name="Google Shape;723;p41"/>
          <p:cNvSpPr txBox="1"/>
          <p:nvPr>
            <p:ph idx="2" type="subTitle"/>
          </p:nvPr>
        </p:nvSpPr>
        <p:spPr>
          <a:xfrm>
            <a:off x="802850" y="148385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Action Plan - 09</a:t>
            </a:r>
            <a:endParaRPr/>
          </a:p>
        </p:txBody>
      </p:sp>
      <p:sp>
        <p:nvSpPr>
          <p:cNvPr id="724" name="Google Shape;724;p41"/>
          <p:cNvSpPr txBox="1"/>
          <p:nvPr>
            <p:ph idx="8" type="subTitle"/>
          </p:nvPr>
        </p:nvSpPr>
        <p:spPr>
          <a:xfrm>
            <a:off x="801725" y="2114000"/>
            <a:ext cx="3009600" cy="4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 - 10</a:t>
            </a:r>
            <a:endParaRPr/>
          </a:p>
        </p:txBody>
      </p:sp>
      <p:sp>
        <p:nvSpPr>
          <p:cNvPr id="725" name="Google Shape;725;p41"/>
          <p:cNvSpPr txBox="1"/>
          <p:nvPr>
            <p:ph idx="9" type="subTitle"/>
          </p:nvPr>
        </p:nvSpPr>
        <p:spPr>
          <a:xfrm>
            <a:off x="853325" y="2767163"/>
            <a:ext cx="2802300" cy="381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References</a:t>
            </a:r>
            <a:r>
              <a:rPr lang="en" sz="1800"/>
              <a:t> - 11</a:t>
            </a:r>
            <a:endParaRPr sz="1800"/>
          </a:p>
        </p:txBody>
      </p:sp>
      <p:sp>
        <p:nvSpPr>
          <p:cNvPr id="726" name="Google Shape;726;p41"/>
          <p:cNvSpPr txBox="1"/>
          <p:nvPr>
            <p:ph type="title"/>
          </p:nvPr>
        </p:nvSpPr>
        <p:spPr>
          <a:xfrm>
            <a:off x="1976370" y="180775"/>
            <a:ext cx="8685900" cy="1022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Contents</a:t>
            </a:r>
            <a:r>
              <a:rPr lang="en" sz="1400"/>
              <a:t>(continued)</a:t>
            </a:r>
            <a:endParaRPr sz="1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thway on shore, Fredericton, New Brunswick, Canada (Provided by Getty Images)" id="731" name="Google Shape;731;p4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834" l="0" r="0" t="7834"/>
          <a:stretch/>
        </p:blipFill>
        <p:spPr>
          <a:xfrm>
            <a:off x="250" y="0"/>
            <a:ext cx="9144000" cy="5143500"/>
          </a:xfrm>
          <a:prstGeom prst="rect">
            <a:avLst/>
          </a:prstGeom>
        </p:spPr>
      </p:pic>
      <p:sp>
        <p:nvSpPr>
          <p:cNvPr id="732" name="Google Shape;732;p42"/>
          <p:cNvSpPr/>
          <p:nvPr/>
        </p:nvSpPr>
        <p:spPr>
          <a:xfrm>
            <a:off x="157825" y="142350"/>
            <a:ext cx="5242800" cy="4858800"/>
          </a:xfrm>
          <a:prstGeom prst="roundRect">
            <a:avLst>
              <a:gd fmla="val 2627" name="adj"/>
            </a:avLst>
          </a:prstGeom>
          <a:solidFill>
            <a:schemeClr val="lt1"/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733" name="Google Shape;733;p42"/>
          <p:cNvSpPr txBox="1"/>
          <p:nvPr>
            <p:ph type="title"/>
          </p:nvPr>
        </p:nvSpPr>
        <p:spPr>
          <a:xfrm>
            <a:off x="931375" y="321950"/>
            <a:ext cx="3695700" cy="81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sp>
        <p:nvSpPr>
          <p:cNvPr id="734" name="Google Shape;734;p42"/>
          <p:cNvSpPr txBox="1"/>
          <p:nvPr>
            <p:ph idx="4" type="body"/>
          </p:nvPr>
        </p:nvSpPr>
        <p:spPr>
          <a:xfrm>
            <a:off x="224575" y="1220050"/>
            <a:ext cx="5109300" cy="35508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Assignments I chose: </a:t>
            </a:r>
            <a:br>
              <a:rPr lang="en"/>
            </a:br>
            <a:br>
              <a:rPr lang="en"/>
            </a:br>
            <a:r>
              <a:rPr lang="en"/>
              <a:t>	- </a:t>
            </a:r>
            <a:r>
              <a:rPr lang="en"/>
              <a:t>Jonathan</a:t>
            </a:r>
            <a:r>
              <a:rPr lang="en"/>
              <a:t>’s Assignment 1 Turnitin Feedback </a:t>
            </a:r>
            <a:br>
              <a:rPr lang="en"/>
            </a:br>
            <a:endParaRPr/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- Corey’s Assignment 1 Turnitin Feedback (Supporting essay and Powerpoint </a:t>
            </a:r>
            <a:br>
              <a:rPr lang="en"/>
            </a:br>
            <a:br>
              <a:rPr lang="en"/>
            </a:b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When/How We Got the Feedback: </a:t>
            </a:r>
            <a:br>
              <a:rPr lang="en"/>
            </a:br>
            <a:br>
              <a:rPr lang="en"/>
            </a:br>
            <a:r>
              <a:rPr lang="en"/>
              <a:t>	- Written/ Typed </a:t>
            </a:r>
            <a:br>
              <a:rPr lang="en"/>
            </a:br>
            <a:r>
              <a:rPr lang="en"/>
              <a:t>	- Voice Note</a:t>
            </a:r>
            <a:br>
              <a:rPr lang="en"/>
            </a:br>
            <a:br>
              <a:rPr lang="en"/>
            </a:br>
            <a:r>
              <a:rPr lang="en"/>
              <a:t>Why is</a:t>
            </a:r>
            <a:r>
              <a:rPr lang="en"/>
              <a:t> this important for my development?: </a:t>
            </a:r>
            <a:br>
              <a:rPr lang="en"/>
            </a:br>
            <a:r>
              <a:rPr lang="en"/>
              <a:t>	- Feedback i</a:t>
            </a:r>
            <a:r>
              <a:rPr lang="en" sz="1000"/>
              <a:t>s an important influence on learning (</a:t>
            </a:r>
            <a:r>
              <a:rPr lang="en" sz="1000"/>
              <a:t>Hattie, J., and H. Timperley. 2007.) </a:t>
            </a:r>
            <a:br>
              <a:rPr lang="en" sz="1000"/>
            </a:br>
            <a:r>
              <a:rPr lang="en" sz="1000"/>
              <a:t>	- Helps me learn my strengths as well as my weaknesses which can be used to improve for next time (</a:t>
            </a:r>
            <a:r>
              <a:rPr lang="en" sz="1000">
                <a:latin typeface="Arial"/>
                <a:ea typeface="Arial"/>
                <a:cs typeface="Arial"/>
                <a:sym typeface="Arial"/>
              </a:rPr>
              <a:t>Rabbani, L.M. and Husain, S.H., 2024)</a:t>
            </a:r>
            <a:br>
              <a:rPr lang="en"/>
            </a:b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en"/>
            </a:b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43"/>
          <p:cNvSpPr txBox="1"/>
          <p:nvPr>
            <p:ph idx="1" type="body"/>
          </p:nvPr>
        </p:nvSpPr>
        <p:spPr>
          <a:xfrm>
            <a:off x="632900" y="1708100"/>
            <a:ext cx="2173800" cy="8649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Strong Knowledge of Lecture Materials </a:t>
            </a:r>
            <a:endParaRPr sz="1500"/>
          </a:p>
        </p:txBody>
      </p:sp>
      <p:pic>
        <p:nvPicPr>
          <p:cNvPr descr="Ai, Machine learning, and NLP Natural Language Processing cognitive computing technology concept. (Provided by Getty Images)" id="740" name="Google Shape;740;p4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9196" r="9196" t="0"/>
          <a:stretch/>
        </p:blipFill>
        <p:spPr>
          <a:xfrm>
            <a:off x="613100" y="498175"/>
            <a:ext cx="2213400" cy="1133700"/>
          </a:xfrm>
          <a:prstGeom prst="roundRect">
            <a:avLst>
              <a:gd fmla="val 16667" name="adj"/>
            </a:avLst>
          </a:prstGeom>
        </p:spPr>
      </p:pic>
      <p:pic>
        <p:nvPicPr>
          <p:cNvPr descr="Group of people enjoyed talking and drinking coffee together in cafe (Provided by Getty Images)" id="741" name="Google Shape;741;p43"/>
          <p:cNvPicPr preferRelativeResize="0"/>
          <p:nvPr>
            <p:ph idx="3" type="pic"/>
          </p:nvPr>
        </p:nvPicPr>
        <p:blipFill rotWithShape="1">
          <a:blip r:embed="rId4">
            <a:alphaModFix/>
          </a:blip>
          <a:srcRect b="11603" l="0" r="0" t="11603"/>
          <a:stretch/>
        </p:blipFill>
        <p:spPr>
          <a:xfrm>
            <a:off x="3465350" y="498175"/>
            <a:ext cx="2213400" cy="1133700"/>
          </a:xfrm>
          <a:prstGeom prst="roundRect">
            <a:avLst>
              <a:gd fmla="val 16667" name="adj"/>
            </a:avLst>
          </a:prstGeom>
        </p:spPr>
      </p:pic>
      <p:pic>
        <p:nvPicPr>
          <p:cNvPr descr="Attractive young man at the hardware store buying a new hammer (Provided by Getty Images)" id="742" name="Google Shape;742;p43"/>
          <p:cNvPicPr preferRelativeResize="0"/>
          <p:nvPr>
            <p:ph idx="4" type="pic"/>
          </p:nvPr>
        </p:nvPicPr>
        <p:blipFill rotWithShape="1">
          <a:blip r:embed="rId5">
            <a:alphaModFix/>
          </a:blip>
          <a:srcRect b="11580" l="0" r="0" t="11573"/>
          <a:stretch/>
        </p:blipFill>
        <p:spPr>
          <a:xfrm>
            <a:off x="6300000" y="498175"/>
            <a:ext cx="2213400" cy="1133700"/>
          </a:xfrm>
          <a:prstGeom prst="roundRect">
            <a:avLst>
              <a:gd fmla="val 16667" name="adj"/>
            </a:avLst>
          </a:prstGeom>
        </p:spPr>
      </p:pic>
      <p:sp>
        <p:nvSpPr>
          <p:cNvPr id="743" name="Google Shape;743;p43"/>
          <p:cNvSpPr txBox="1"/>
          <p:nvPr>
            <p:ph idx="5" type="body"/>
          </p:nvPr>
        </p:nvSpPr>
        <p:spPr>
          <a:xfrm>
            <a:off x="3474200" y="1708100"/>
            <a:ext cx="2173800" cy="8649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ctr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Classroom Engagement</a:t>
            </a:r>
            <a:endParaRPr sz="1500"/>
          </a:p>
        </p:txBody>
      </p:sp>
      <p:sp>
        <p:nvSpPr>
          <p:cNvPr id="744" name="Google Shape;744;p43"/>
          <p:cNvSpPr txBox="1"/>
          <p:nvPr>
            <p:ph idx="6" type="body"/>
          </p:nvPr>
        </p:nvSpPr>
        <p:spPr>
          <a:xfrm>
            <a:off x="6315500" y="1708100"/>
            <a:ext cx="2173800" cy="8649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ctr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Practical Applications</a:t>
            </a:r>
            <a:endParaRPr sz="1500"/>
          </a:p>
        </p:txBody>
      </p:sp>
      <p:sp>
        <p:nvSpPr>
          <p:cNvPr id="745" name="Google Shape;745;p43"/>
          <p:cNvSpPr txBox="1"/>
          <p:nvPr>
            <p:ph idx="7" type="body"/>
          </p:nvPr>
        </p:nvSpPr>
        <p:spPr>
          <a:xfrm>
            <a:off x="4236800" y="4155575"/>
            <a:ext cx="4565700" cy="6375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Overall my </a:t>
            </a:r>
            <a:r>
              <a:rPr lang="en"/>
              <a:t>strengths</a:t>
            </a:r>
            <a:r>
              <a:rPr lang="en"/>
              <a:t> highlight I understand research skills, </a:t>
            </a:r>
            <a:r>
              <a:rPr lang="en"/>
              <a:t>critical</a:t>
            </a:r>
            <a:r>
              <a:rPr lang="en"/>
              <a:t> thinking and structure. </a:t>
            </a:r>
            <a:br>
              <a:rPr lang="en"/>
            </a:br>
            <a:br>
              <a:rPr lang="en"/>
            </a:br>
            <a:r>
              <a:rPr lang="en"/>
              <a:t>This, while not new, does </a:t>
            </a:r>
            <a:r>
              <a:rPr lang="en"/>
              <a:t>reaffirm</a:t>
            </a:r>
            <a:r>
              <a:rPr lang="en"/>
              <a:t> that I’m mostly on the right track when it comes to my assignments. </a:t>
            </a:r>
            <a:br>
              <a:rPr lang="en"/>
            </a:br>
            <a:br>
              <a:rPr lang="en"/>
            </a:b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6" name="Google Shape;746;p43"/>
          <p:cNvSpPr txBox="1"/>
          <p:nvPr>
            <p:ph idx="8" type="subTitle"/>
          </p:nvPr>
        </p:nvSpPr>
        <p:spPr>
          <a:xfrm>
            <a:off x="314425" y="4041875"/>
            <a:ext cx="2512200" cy="864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Strengths</a:t>
            </a:r>
            <a:endParaRPr/>
          </a:p>
        </p:txBody>
      </p:sp>
      <p:sp>
        <p:nvSpPr>
          <p:cNvPr id="747" name="Google Shape;747;p43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44"/>
          <p:cNvSpPr txBox="1"/>
          <p:nvPr>
            <p:ph idx="12" type="sldNum"/>
          </p:nvPr>
        </p:nvSpPr>
        <p:spPr>
          <a:xfrm>
            <a:off x="8653375" y="4829350"/>
            <a:ext cx="490500" cy="31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53" name="Google Shape;753;p44"/>
          <p:cNvSpPr txBox="1"/>
          <p:nvPr>
            <p:ph type="title"/>
          </p:nvPr>
        </p:nvSpPr>
        <p:spPr>
          <a:xfrm>
            <a:off x="96625" y="538750"/>
            <a:ext cx="2516400" cy="152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Areas for Development</a:t>
            </a:r>
            <a:endParaRPr/>
          </a:p>
        </p:txBody>
      </p:sp>
      <p:pic>
        <p:nvPicPr>
          <p:cNvPr descr="Neon autism spectrum icon in line style (Provided by Getty Images)" id="754" name="Google Shape;754;p4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0695" l="0" r="0" t="20695"/>
          <a:stretch/>
        </p:blipFill>
        <p:spPr>
          <a:xfrm>
            <a:off x="3017300" y="586450"/>
            <a:ext cx="2439000" cy="1429500"/>
          </a:xfrm>
          <a:prstGeom prst="roundRect">
            <a:avLst>
              <a:gd fmla="val 16667" name="adj"/>
            </a:avLst>
          </a:prstGeom>
        </p:spPr>
      </p:pic>
      <p:pic>
        <p:nvPicPr>
          <p:cNvPr descr="Businessman holding Help sign over cubicle wall (Provided by Getty Images)" id="755" name="Google Shape;755;p44"/>
          <p:cNvPicPr preferRelativeResize="0"/>
          <p:nvPr>
            <p:ph idx="3" type="pic"/>
          </p:nvPr>
        </p:nvPicPr>
        <p:blipFill rotWithShape="1">
          <a:blip r:embed="rId4">
            <a:alphaModFix/>
          </a:blip>
          <a:srcRect b="6032" l="0" r="0" t="6032"/>
          <a:stretch/>
        </p:blipFill>
        <p:spPr>
          <a:xfrm>
            <a:off x="6161000" y="586450"/>
            <a:ext cx="2439000" cy="1429500"/>
          </a:xfrm>
          <a:prstGeom prst="roundRect">
            <a:avLst>
              <a:gd fmla="val 16667" name="adj"/>
            </a:avLst>
          </a:prstGeom>
        </p:spPr>
      </p:pic>
      <p:sp>
        <p:nvSpPr>
          <p:cNvPr id="756" name="Google Shape;756;p44"/>
          <p:cNvSpPr txBox="1"/>
          <p:nvPr>
            <p:ph idx="4" type="body"/>
          </p:nvPr>
        </p:nvSpPr>
        <p:spPr>
          <a:xfrm>
            <a:off x="3105200" y="2506300"/>
            <a:ext cx="2173800" cy="7761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Application of Theory </a:t>
            </a:r>
            <a:endParaRPr sz="1500"/>
          </a:p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" name="Google Shape;757;p44"/>
          <p:cNvSpPr txBox="1"/>
          <p:nvPr>
            <p:ph idx="5" type="subTitle"/>
          </p:nvPr>
        </p:nvSpPr>
        <p:spPr>
          <a:xfrm>
            <a:off x="30173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</a:t>
            </a:r>
            <a:endParaRPr/>
          </a:p>
        </p:txBody>
      </p:sp>
      <p:sp>
        <p:nvSpPr>
          <p:cNvPr id="758" name="Google Shape;758;p44"/>
          <p:cNvSpPr txBox="1"/>
          <p:nvPr>
            <p:ph idx="6" type="body"/>
          </p:nvPr>
        </p:nvSpPr>
        <p:spPr>
          <a:xfrm>
            <a:off x="3105200" y="3789950"/>
            <a:ext cx="2173800" cy="7761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Language Used/Pronouns</a:t>
            </a:r>
            <a:endParaRPr sz="1500"/>
          </a:p>
        </p:txBody>
      </p:sp>
      <p:sp>
        <p:nvSpPr>
          <p:cNvPr id="759" name="Google Shape;759;p44"/>
          <p:cNvSpPr txBox="1"/>
          <p:nvPr>
            <p:ph idx="7" type="subTitle"/>
          </p:nvPr>
        </p:nvSpPr>
        <p:spPr>
          <a:xfrm>
            <a:off x="3017300" y="3170150"/>
            <a:ext cx="21738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</a:t>
            </a:r>
            <a:endParaRPr/>
          </a:p>
        </p:txBody>
      </p:sp>
      <p:sp>
        <p:nvSpPr>
          <p:cNvPr id="760" name="Google Shape;760;p44"/>
          <p:cNvSpPr txBox="1"/>
          <p:nvPr>
            <p:ph idx="8" type="body"/>
          </p:nvPr>
        </p:nvSpPr>
        <p:spPr>
          <a:xfrm>
            <a:off x="6293600" y="2506300"/>
            <a:ext cx="2173800" cy="7761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Accessing Services for Development</a:t>
            </a:r>
            <a:endParaRPr sz="1500"/>
          </a:p>
        </p:txBody>
      </p:sp>
      <p:sp>
        <p:nvSpPr>
          <p:cNvPr id="761" name="Google Shape;761;p44"/>
          <p:cNvSpPr txBox="1"/>
          <p:nvPr>
            <p:ph idx="9" type="subTitle"/>
          </p:nvPr>
        </p:nvSpPr>
        <p:spPr>
          <a:xfrm>
            <a:off x="6205700" y="1886500"/>
            <a:ext cx="22617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</a:t>
            </a:r>
            <a:endParaRPr/>
          </a:p>
        </p:txBody>
      </p:sp>
      <p:sp>
        <p:nvSpPr>
          <p:cNvPr id="762" name="Google Shape;762;p44"/>
          <p:cNvSpPr txBox="1"/>
          <p:nvPr>
            <p:ph idx="13" type="body"/>
          </p:nvPr>
        </p:nvSpPr>
        <p:spPr>
          <a:xfrm>
            <a:off x="6293600" y="3789950"/>
            <a:ext cx="2173800" cy="7761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Sitting with Discomfort</a:t>
            </a:r>
            <a:endParaRPr sz="1500"/>
          </a:p>
        </p:txBody>
      </p:sp>
      <p:sp>
        <p:nvSpPr>
          <p:cNvPr id="763" name="Google Shape;763;p44"/>
          <p:cNvSpPr txBox="1"/>
          <p:nvPr>
            <p:ph idx="14" type="subTitle"/>
          </p:nvPr>
        </p:nvSpPr>
        <p:spPr>
          <a:xfrm>
            <a:off x="6205700" y="3170150"/>
            <a:ext cx="21738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</a:t>
            </a:r>
            <a:endParaRPr/>
          </a:p>
        </p:txBody>
      </p:sp>
      <p:sp>
        <p:nvSpPr>
          <p:cNvPr id="764" name="Google Shape;764;p44"/>
          <p:cNvSpPr txBox="1"/>
          <p:nvPr>
            <p:ph idx="15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65" name="Google Shape;765;p44"/>
          <p:cNvSpPr txBox="1"/>
          <p:nvPr/>
        </p:nvSpPr>
        <p:spPr>
          <a:xfrm>
            <a:off x="223975" y="1621575"/>
            <a:ext cx="2261700" cy="30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- </a:t>
            </a:r>
            <a:r>
              <a:rPr lang="en" sz="1100"/>
              <a:t>Application of theory is key to me understanding the core elements of my degree </a:t>
            </a:r>
            <a:r>
              <a:rPr lang="en" sz="900"/>
              <a:t>(Higgins, E.T, 2017). </a:t>
            </a:r>
            <a:br>
              <a:rPr lang="en" sz="1100"/>
            </a:br>
            <a:br>
              <a:rPr lang="en" sz="1100"/>
            </a:br>
            <a:r>
              <a:rPr lang="en" sz="1100"/>
              <a:t>- Language Used/ Pronouns help me to clarify the tone and speaker of my work (</a:t>
            </a:r>
            <a:r>
              <a:rPr lang="en" sz="900"/>
              <a:t>Robbins, S.P., 2016).</a:t>
            </a:r>
            <a:br>
              <a:rPr lang="en" sz="900"/>
            </a:br>
            <a:br>
              <a:rPr lang="en" sz="900"/>
            </a:br>
            <a:r>
              <a:rPr lang="en" sz="900"/>
              <a:t>- </a:t>
            </a:r>
            <a:r>
              <a:rPr lang="en" sz="1100"/>
              <a:t>Accessing services helps me to be aware of all help and benefits</a:t>
            </a:r>
            <a:r>
              <a:rPr lang="en" sz="900"/>
              <a:t> a</a:t>
            </a:r>
            <a:r>
              <a:rPr lang="en" sz="1100"/>
              <a:t>vailable in case I need help </a:t>
            </a:r>
            <a:r>
              <a:rPr lang="en" sz="900"/>
              <a:t>(Ciobanu, A., 2013).</a:t>
            </a:r>
            <a:br>
              <a:rPr lang="en" sz="900"/>
            </a:br>
            <a:br>
              <a:rPr lang="en" sz="900"/>
            </a:br>
            <a:r>
              <a:rPr lang="en" sz="900"/>
              <a:t>- </a:t>
            </a:r>
            <a:r>
              <a:rPr lang="en" sz="1100"/>
              <a:t>Sitting with discomfort is a useful skill when it comes to achieving goals </a:t>
            </a:r>
            <a:r>
              <a:rPr lang="en" sz="900"/>
              <a:t>(Warren, M., 2022).</a:t>
            </a:r>
            <a:endParaRPr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9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45"/>
          <p:cNvSpPr txBox="1"/>
          <p:nvPr>
            <p:ph type="title"/>
          </p:nvPr>
        </p:nvSpPr>
        <p:spPr>
          <a:xfrm>
            <a:off x="314425" y="263375"/>
            <a:ext cx="7740900" cy="75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Supporting Evidence</a:t>
            </a:r>
            <a:endParaRPr/>
          </a:p>
        </p:txBody>
      </p:sp>
      <p:pic>
        <p:nvPicPr>
          <p:cNvPr id="771" name="Google Shape;771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100" y="1017575"/>
            <a:ext cx="1470900" cy="504010"/>
          </a:xfrm>
          <a:prstGeom prst="rect">
            <a:avLst/>
          </a:prstGeom>
          <a:noFill/>
          <a:ln>
            <a:noFill/>
          </a:ln>
        </p:spPr>
      </p:pic>
      <p:sp>
        <p:nvSpPr>
          <p:cNvPr id="772" name="Google Shape;772;p45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773" name="Google Shape;773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31625" y="741025"/>
            <a:ext cx="2791500" cy="366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4" name="Google Shape;774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4425" y="2807675"/>
            <a:ext cx="3143849" cy="2159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5" name="Google Shape;775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61100" y="1017574"/>
            <a:ext cx="4103432" cy="1661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6" name="Google Shape;776;p4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07874" y="2807675"/>
            <a:ext cx="1730378" cy="215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6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82" name="Google Shape;782;p46"/>
          <p:cNvSpPr txBox="1"/>
          <p:nvPr>
            <p:ph idx="1" type="body"/>
          </p:nvPr>
        </p:nvSpPr>
        <p:spPr>
          <a:xfrm>
            <a:off x="181688" y="1885175"/>
            <a:ext cx="1967100" cy="9693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Utilise more varied tools and different lecture materials.</a:t>
            </a:r>
            <a:r>
              <a:rPr lang="en"/>
              <a:t> </a:t>
            </a:r>
            <a:endParaRPr/>
          </a:p>
        </p:txBody>
      </p:sp>
      <p:sp>
        <p:nvSpPr>
          <p:cNvPr id="783" name="Google Shape;783;p46"/>
          <p:cNvSpPr txBox="1"/>
          <p:nvPr>
            <p:ph idx="2" type="subTitle"/>
          </p:nvPr>
        </p:nvSpPr>
        <p:spPr>
          <a:xfrm>
            <a:off x="181700" y="12239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STEP</a:t>
            </a:r>
            <a:r>
              <a:rPr lang="en">
                <a:latin typeface="Caveat"/>
                <a:ea typeface="Caveat"/>
                <a:cs typeface="Caveat"/>
                <a:sym typeface="Caveat"/>
              </a:rPr>
              <a:t> </a:t>
            </a:r>
            <a:r>
              <a:rPr lang="en" sz="4000">
                <a:latin typeface="Caveat"/>
                <a:ea typeface="Caveat"/>
                <a:cs typeface="Caveat"/>
                <a:sym typeface="Caveat"/>
              </a:rPr>
              <a:t>1</a:t>
            </a:r>
            <a:endParaRPr sz="400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784" name="Google Shape;784;p46"/>
          <p:cNvSpPr txBox="1"/>
          <p:nvPr>
            <p:ph idx="3" type="body"/>
          </p:nvPr>
        </p:nvSpPr>
        <p:spPr>
          <a:xfrm>
            <a:off x="4553363" y="1885175"/>
            <a:ext cx="1967100" cy="9693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Looking into all the services available to me. </a:t>
            </a:r>
            <a:endParaRPr sz="1500"/>
          </a:p>
        </p:txBody>
      </p:sp>
      <p:sp>
        <p:nvSpPr>
          <p:cNvPr id="785" name="Google Shape;785;p46"/>
          <p:cNvSpPr txBox="1"/>
          <p:nvPr>
            <p:ph idx="4" type="subTitle"/>
          </p:nvPr>
        </p:nvSpPr>
        <p:spPr>
          <a:xfrm>
            <a:off x="4553375" y="12239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STEP </a:t>
            </a:r>
            <a:r>
              <a:rPr lang="en" sz="4000">
                <a:latin typeface="Caveat"/>
                <a:ea typeface="Caveat"/>
                <a:cs typeface="Caveat"/>
                <a:sym typeface="Caveat"/>
              </a:rPr>
              <a:t>3</a:t>
            </a:r>
            <a:endParaRPr sz="400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786" name="Google Shape;786;p46"/>
          <p:cNvSpPr txBox="1"/>
          <p:nvPr>
            <p:ph idx="5" type="body"/>
          </p:nvPr>
        </p:nvSpPr>
        <p:spPr>
          <a:xfrm>
            <a:off x="2218438" y="843125"/>
            <a:ext cx="1967100" cy="9693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Focus on less personal language. </a:t>
            </a:r>
            <a:endParaRPr sz="1500"/>
          </a:p>
        </p:txBody>
      </p:sp>
      <p:sp>
        <p:nvSpPr>
          <p:cNvPr id="787" name="Google Shape;787;p46"/>
          <p:cNvSpPr txBox="1"/>
          <p:nvPr>
            <p:ph idx="6" type="subTitle"/>
          </p:nvPr>
        </p:nvSpPr>
        <p:spPr>
          <a:xfrm>
            <a:off x="2367638" y="2581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STEP</a:t>
            </a:r>
            <a:r>
              <a:rPr lang="en">
                <a:latin typeface="Caveat"/>
                <a:ea typeface="Caveat"/>
                <a:cs typeface="Caveat"/>
                <a:sym typeface="Caveat"/>
              </a:rPr>
              <a:t> </a:t>
            </a:r>
            <a:r>
              <a:rPr lang="en" sz="4000">
                <a:latin typeface="Caveat"/>
                <a:ea typeface="Caveat"/>
                <a:cs typeface="Caveat"/>
                <a:sym typeface="Caveat"/>
              </a:rPr>
              <a:t>2</a:t>
            </a:r>
            <a:endParaRPr sz="400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788" name="Google Shape;788;p46"/>
          <p:cNvSpPr txBox="1"/>
          <p:nvPr>
            <p:ph idx="7" type="body"/>
          </p:nvPr>
        </p:nvSpPr>
        <p:spPr>
          <a:xfrm>
            <a:off x="6590775" y="843125"/>
            <a:ext cx="1967100" cy="9693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BEING PATIENT.</a:t>
            </a:r>
            <a:endParaRPr sz="1500"/>
          </a:p>
        </p:txBody>
      </p:sp>
      <p:sp>
        <p:nvSpPr>
          <p:cNvPr id="789" name="Google Shape;789;p46"/>
          <p:cNvSpPr txBox="1"/>
          <p:nvPr>
            <p:ph idx="8" type="subTitle"/>
          </p:nvPr>
        </p:nvSpPr>
        <p:spPr>
          <a:xfrm>
            <a:off x="6709888" y="2581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STEP </a:t>
            </a:r>
            <a:r>
              <a:rPr lang="en" sz="4000">
                <a:latin typeface="Caveat"/>
                <a:ea typeface="Caveat"/>
                <a:cs typeface="Caveat"/>
                <a:sym typeface="Caveat"/>
              </a:rPr>
              <a:t>4</a:t>
            </a:r>
            <a:endParaRPr sz="4000">
              <a:latin typeface="Caveat"/>
              <a:ea typeface="Caveat"/>
              <a:cs typeface="Caveat"/>
              <a:sym typeface="Caveat"/>
            </a:endParaRPr>
          </a:p>
        </p:txBody>
      </p:sp>
      <p:cxnSp>
        <p:nvCxnSpPr>
          <p:cNvPr id="790" name="Google Shape;790;p46"/>
          <p:cNvCxnSpPr/>
          <p:nvPr/>
        </p:nvCxnSpPr>
        <p:spPr>
          <a:xfrm rot="10800000">
            <a:off x="287025" y="2929350"/>
            <a:ext cx="0" cy="10011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91" name="Google Shape;791;p46"/>
          <p:cNvCxnSpPr/>
          <p:nvPr/>
        </p:nvCxnSpPr>
        <p:spPr>
          <a:xfrm>
            <a:off x="287025" y="3920375"/>
            <a:ext cx="8759100" cy="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92" name="Google Shape;792;p46"/>
          <p:cNvCxnSpPr/>
          <p:nvPr/>
        </p:nvCxnSpPr>
        <p:spPr>
          <a:xfrm rot="10800000">
            <a:off x="2489970" y="1901675"/>
            <a:ext cx="0" cy="20187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93" name="Google Shape;793;p46"/>
          <p:cNvCxnSpPr/>
          <p:nvPr/>
        </p:nvCxnSpPr>
        <p:spPr>
          <a:xfrm rot="10800000">
            <a:off x="4657597" y="2911175"/>
            <a:ext cx="0" cy="10092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794" name="Google Shape;794;p46"/>
          <p:cNvCxnSpPr/>
          <p:nvPr/>
        </p:nvCxnSpPr>
        <p:spPr>
          <a:xfrm rot="10800000">
            <a:off x="6832223" y="1885175"/>
            <a:ext cx="0" cy="20352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95" name="Google Shape;795;p46"/>
          <p:cNvSpPr txBox="1"/>
          <p:nvPr>
            <p:ph type="title"/>
          </p:nvPr>
        </p:nvSpPr>
        <p:spPr>
          <a:xfrm>
            <a:off x="930875" y="4040175"/>
            <a:ext cx="79776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 sz="4300"/>
              <a:t>What I can do next time…</a:t>
            </a:r>
            <a:endParaRPr sz="43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9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47"/>
          <p:cNvSpPr txBox="1"/>
          <p:nvPr>
            <p:ph idx="1" type="subTitle"/>
          </p:nvPr>
        </p:nvSpPr>
        <p:spPr>
          <a:xfrm rot="-5400000">
            <a:off x="-1266400" y="1569425"/>
            <a:ext cx="4906500" cy="190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" sz="5280"/>
              <a:t>Action Plan</a:t>
            </a:r>
            <a:endParaRPr sz="5280"/>
          </a:p>
        </p:txBody>
      </p:sp>
      <p:sp>
        <p:nvSpPr>
          <p:cNvPr id="801" name="Google Shape;801;p47"/>
          <p:cNvSpPr txBox="1"/>
          <p:nvPr>
            <p:ph idx="2" type="body"/>
          </p:nvPr>
        </p:nvSpPr>
        <p:spPr>
          <a:xfrm>
            <a:off x="2529100" y="841925"/>
            <a:ext cx="1470900" cy="8655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Pay closer attention to personal pronouns in essays. </a:t>
            </a:r>
            <a:endParaRPr sz="1300"/>
          </a:p>
        </p:txBody>
      </p:sp>
      <p:sp>
        <p:nvSpPr>
          <p:cNvPr id="802" name="Google Shape;802;p47"/>
          <p:cNvSpPr txBox="1"/>
          <p:nvPr>
            <p:ph idx="3" type="subTitle"/>
          </p:nvPr>
        </p:nvSpPr>
        <p:spPr>
          <a:xfrm>
            <a:off x="2320475" y="18072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</a:t>
            </a:r>
            <a:endParaRPr/>
          </a:p>
        </p:txBody>
      </p:sp>
      <p:sp>
        <p:nvSpPr>
          <p:cNvPr id="803" name="Google Shape;803;p47"/>
          <p:cNvSpPr txBox="1"/>
          <p:nvPr>
            <p:ph idx="4" type="body"/>
          </p:nvPr>
        </p:nvSpPr>
        <p:spPr>
          <a:xfrm>
            <a:off x="2424550" y="2409975"/>
            <a:ext cx="1680000" cy="9693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Vary materials &amp; use essays (books, journals, etc).  </a:t>
            </a:r>
            <a:endParaRPr sz="1300"/>
          </a:p>
        </p:txBody>
      </p:sp>
      <p:sp>
        <p:nvSpPr>
          <p:cNvPr id="804" name="Google Shape;804;p47"/>
          <p:cNvSpPr txBox="1"/>
          <p:nvPr>
            <p:ph idx="5" type="subTitle"/>
          </p:nvPr>
        </p:nvSpPr>
        <p:spPr>
          <a:xfrm>
            <a:off x="2320475" y="1728100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</a:t>
            </a:r>
            <a:endParaRPr/>
          </a:p>
        </p:txBody>
      </p:sp>
      <p:sp>
        <p:nvSpPr>
          <p:cNvPr id="805" name="Google Shape;805;p47"/>
          <p:cNvSpPr txBox="1"/>
          <p:nvPr>
            <p:ph idx="6" type="body"/>
          </p:nvPr>
        </p:nvSpPr>
        <p:spPr>
          <a:xfrm>
            <a:off x="2523550" y="3927450"/>
            <a:ext cx="1581000" cy="9693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/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Utilise more campus services through the next 2 years. </a:t>
            </a:r>
            <a:endParaRPr sz="1300"/>
          </a:p>
        </p:txBody>
      </p:sp>
      <p:sp>
        <p:nvSpPr>
          <p:cNvPr id="806" name="Google Shape;806;p47"/>
          <p:cNvSpPr txBox="1"/>
          <p:nvPr>
            <p:ph idx="7" type="subTitle"/>
          </p:nvPr>
        </p:nvSpPr>
        <p:spPr>
          <a:xfrm>
            <a:off x="2369975" y="3275475"/>
            <a:ext cx="1581000" cy="66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</a:t>
            </a:r>
            <a:endParaRPr/>
          </a:p>
        </p:txBody>
      </p:sp>
      <p:pic>
        <p:nvPicPr>
          <p:cNvPr descr="Smiling English Teacher (Provided by Getty Images)" id="807" name="Google Shape;807;p47"/>
          <p:cNvPicPr preferRelativeResize="0"/>
          <p:nvPr>
            <p:ph idx="8" type="pic"/>
          </p:nvPr>
        </p:nvPicPr>
        <p:blipFill rotWithShape="1">
          <a:blip r:embed="rId3">
            <a:alphaModFix/>
          </a:blip>
          <a:srcRect b="0" l="16675" r="16675" t="0"/>
          <a:stretch/>
        </p:blipFill>
        <p:spPr>
          <a:xfrm>
            <a:off x="4182350" y="359550"/>
            <a:ext cx="1162800" cy="1162800"/>
          </a:xfrm>
          <a:prstGeom prst="ellipse">
            <a:avLst/>
          </a:prstGeom>
        </p:spPr>
      </p:pic>
      <p:pic>
        <p:nvPicPr>
          <p:cNvPr descr="Flat lay from many books. Knowledge. Education. Student. Schoolboy. (Provided by Getty Images)" id="808" name="Google Shape;808;p47"/>
          <p:cNvPicPr preferRelativeResize="0"/>
          <p:nvPr>
            <p:ph idx="9" type="pic"/>
          </p:nvPr>
        </p:nvPicPr>
        <p:blipFill rotWithShape="1">
          <a:blip r:embed="rId4">
            <a:alphaModFix/>
          </a:blip>
          <a:srcRect b="0" l="16647" r="16654" t="0"/>
          <a:stretch/>
        </p:blipFill>
        <p:spPr>
          <a:xfrm>
            <a:off x="4182350" y="1990350"/>
            <a:ext cx="1162800" cy="1162800"/>
          </a:xfrm>
          <a:prstGeom prst="ellipse">
            <a:avLst/>
          </a:prstGeom>
        </p:spPr>
      </p:pic>
      <p:pic>
        <p:nvPicPr>
          <p:cNvPr descr="Psychologist doctor online consultation. Psychotherapy practice, psychological help, psychiatrist consulting patient. (Provided by Getty Images)" id="809" name="Google Shape;809;p47"/>
          <p:cNvPicPr preferRelativeResize="0"/>
          <p:nvPr>
            <p:ph idx="13" type="pic"/>
          </p:nvPr>
        </p:nvPicPr>
        <p:blipFill rotWithShape="1">
          <a:blip r:embed="rId5">
            <a:alphaModFix/>
          </a:blip>
          <a:srcRect b="0" l="11107" r="11107" t="0"/>
          <a:stretch/>
        </p:blipFill>
        <p:spPr>
          <a:xfrm>
            <a:off x="4182350" y="3595100"/>
            <a:ext cx="1162800" cy="1162800"/>
          </a:xfrm>
          <a:prstGeom prst="ellipse">
            <a:avLst/>
          </a:prstGeom>
        </p:spPr>
      </p:pic>
      <p:sp>
        <p:nvSpPr>
          <p:cNvPr id="810" name="Google Shape;810;p47"/>
          <p:cNvSpPr txBox="1"/>
          <p:nvPr>
            <p:ph idx="14" type="body"/>
          </p:nvPr>
        </p:nvSpPr>
        <p:spPr>
          <a:xfrm>
            <a:off x="5943900" y="478650"/>
            <a:ext cx="2969400" cy="44181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 timeline I plan on working on all these points is during my winter break as well as throughout my next year at university. </a:t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For my action plan, I used approach goals </a:t>
            </a:r>
            <a:r>
              <a:rPr lang="en" sz="1000">
                <a:latin typeface="Arial"/>
                <a:ea typeface="Arial"/>
                <a:cs typeface="Arial"/>
                <a:sym typeface="Arial"/>
              </a:rPr>
              <a:t>Bailey, R., 2017. 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en" sz="1000">
                <a:latin typeface="Arial"/>
                <a:ea typeface="Arial"/>
                <a:cs typeface="Arial"/>
                <a:sym typeface="Arial"/>
              </a:rPr>
            </a:b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Approach goals focus on moving towards a desired outcome. </a:t>
            </a:r>
            <a:br>
              <a:rPr lang="en" sz="1400"/>
            </a:br>
            <a:br>
              <a:rPr lang="en" sz="1400"/>
            </a:br>
            <a:r>
              <a:rPr lang="en" sz="1400"/>
              <a:t>Having goals also increases executive function </a:t>
            </a:r>
            <a:r>
              <a:rPr lang="en" sz="1000">
                <a:latin typeface="Arial"/>
                <a:ea typeface="Arial"/>
                <a:cs typeface="Arial"/>
                <a:sym typeface="Arial"/>
              </a:rPr>
              <a:t>Berkman, E.T., 2018). </a:t>
            </a:r>
            <a:br>
              <a:rPr lang="en" sz="1000">
                <a:latin typeface="Arial"/>
                <a:ea typeface="Arial"/>
                <a:cs typeface="Arial"/>
                <a:sym typeface="Arial"/>
              </a:rPr>
            </a:br>
            <a:br>
              <a:rPr lang="en" sz="1000">
                <a:latin typeface="Arial"/>
                <a:ea typeface="Arial"/>
                <a:cs typeface="Arial"/>
                <a:sym typeface="Arial"/>
              </a:rPr>
            </a:br>
            <a:r>
              <a:rPr lang="en" sz="1100"/>
              <a:t>I</a:t>
            </a:r>
            <a:r>
              <a:rPr lang="en" sz="1400"/>
              <a:t>n short, goals are needed to measure my success moving forward.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811" name="Google Shape;811;p47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5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48"/>
          <p:cNvSpPr txBox="1"/>
          <p:nvPr>
            <p:ph idx="1" type="subTitle"/>
          </p:nvPr>
        </p:nvSpPr>
        <p:spPr>
          <a:xfrm>
            <a:off x="314425" y="3213300"/>
            <a:ext cx="3922500" cy="657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CLOSING</a:t>
            </a:r>
            <a:endParaRPr/>
          </a:p>
        </p:txBody>
      </p:sp>
      <p:sp>
        <p:nvSpPr>
          <p:cNvPr id="817" name="Google Shape;817;p48"/>
          <p:cNvSpPr txBox="1"/>
          <p:nvPr>
            <p:ph type="title"/>
          </p:nvPr>
        </p:nvSpPr>
        <p:spPr>
          <a:xfrm>
            <a:off x="238225" y="3820950"/>
            <a:ext cx="4063500" cy="864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Thoughts</a:t>
            </a:r>
            <a:endParaRPr/>
          </a:p>
        </p:txBody>
      </p:sp>
      <p:sp>
        <p:nvSpPr>
          <p:cNvPr id="818" name="Google Shape;818;p48"/>
          <p:cNvSpPr txBox="1"/>
          <p:nvPr>
            <p:ph idx="2" type="body"/>
          </p:nvPr>
        </p:nvSpPr>
        <p:spPr>
          <a:xfrm>
            <a:off x="5125900" y="591475"/>
            <a:ext cx="3312000" cy="916800"/>
          </a:xfrm>
          <a:prstGeom prst="rect">
            <a:avLst/>
          </a:prstGeom>
        </p:spPr>
        <p:txBody>
          <a:bodyPr anchorCtr="0" anchor="t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/>
              <a:t>I’m doing better than I think I am. I need to give myself more credit for what I’ve already previously accomplished and use it to my advantage here. </a:t>
            </a:r>
            <a:endParaRPr sz="1100"/>
          </a:p>
        </p:txBody>
      </p:sp>
      <p:sp>
        <p:nvSpPr>
          <p:cNvPr id="819" name="Google Shape;819;p48"/>
          <p:cNvSpPr txBox="1"/>
          <p:nvPr>
            <p:ph idx="3" type="body"/>
          </p:nvPr>
        </p:nvSpPr>
        <p:spPr>
          <a:xfrm>
            <a:off x="5125900" y="1847075"/>
            <a:ext cx="3312000" cy="9168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/>
              <a:t>There are things I need to improve on and I need to take them into consideration for my next assignments. It’s also important to remember it’s feedback, not criticism. </a:t>
            </a:r>
            <a:endParaRPr sz="1100"/>
          </a:p>
        </p:txBody>
      </p:sp>
      <p:sp>
        <p:nvSpPr>
          <p:cNvPr id="820" name="Google Shape;820;p48"/>
          <p:cNvSpPr txBox="1"/>
          <p:nvPr>
            <p:ph idx="4" type="body"/>
          </p:nvPr>
        </p:nvSpPr>
        <p:spPr>
          <a:xfrm>
            <a:off x="5144950" y="3037250"/>
            <a:ext cx="3312000" cy="1238700"/>
          </a:xfrm>
          <a:prstGeom prst="rect">
            <a:avLst/>
          </a:prstGeom>
        </p:spPr>
        <p:txBody>
          <a:bodyPr anchorCtr="0" anchor="ctr" bIns="0" lIns="0" spcFirstLastPara="1" rIns="0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/>
              <a:t>Overall, I’m doing good and I need to accept that. While feedback isn’t always the most fun to </a:t>
            </a:r>
            <a:r>
              <a:rPr lang="en" sz="1100"/>
              <a:t>receive</a:t>
            </a:r>
            <a:r>
              <a:rPr lang="en" sz="1100"/>
              <a:t>, it’s positive and ultimately trying to help me further myself. 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1" name="Google Shape;821;p48"/>
          <p:cNvSpPr txBox="1"/>
          <p:nvPr>
            <p:ph idx="12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2" name="Google Shape;822;p48"/>
          <p:cNvSpPr txBox="1"/>
          <p:nvPr>
            <p:ph idx="5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Lorem ipsum</a:t>
            </a:r>
            <a:endParaRPr/>
          </a:p>
        </p:txBody>
      </p:sp>
      <p:cxnSp>
        <p:nvCxnSpPr>
          <p:cNvPr id="823" name="Google Shape;823;p48"/>
          <p:cNvCxnSpPr/>
          <p:nvPr/>
        </p:nvCxnSpPr>
        <p:spPr>
          <a:xfrm>
            <a:off x="5125900" y="2980950"/>
            <a:ext cx="33501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24" name="Google Shape;824;p48"/>
          <p:cNvCxnSpPr/>
          <p:nvPr/>
        </p:nvCxnSpPr>
        <p:spPr>
          <a:xfrm>
            <a:off x="5125900" y="1713519"/>
            <a:ext cx="33501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825" name="Google Shape;825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133150" cy="2908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9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49"/>
          <p:cNvSpPr txBox="1"/>
          <p:nvPr>
            <p:ph type="title"/>
          </p:nvPr>
        </p:nvSpPr>
        <p:spPr>
          <a:xfrm>
            <a:off x="73076" y="48500"/>
            <a:ext cx="954900" cy="46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References</a:t>
            </a:r>
            <a:endParaRPr sz="1600"/>
          </a:p>
        </p:txBody>
      </p:sp>
      <p:sp>
        <p:nvSpPr>
          <p:cNvPr id="831" name="Google Shape;831;p49"/>
          <p:cNvSpPr txBox="1"/>
          <p:nvPr>
            <p:ph idx="14" type="sldNum"/>
          </p:nvPr>
        </p:nvSpPr>
        <p:spPr>
          <a:xfrm>
            <a:off x="7624125" y="4852475"/>
            <a:ext cx="1470900" cy="19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32" name="Google Shape;832;p49"/>
          <p:cNvSpPr txBox="1"/>
          <p:nvPr/>
        </p:nvSpPr>
        <p:spPr>
          <a:xfrm>
            <a:off x="179550" y="408450"/>
            <a:ext cx="3911400" cy="432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/>
              <a:t>Bailey, R. (2017). Goal Setting and Action Planning for Health Behavior Change. </a:t>
            </a:r>
            <a:r>
              <a:rPr i="1" lang="en" sz="900"/>
              <a:t>American Journal of Lifestyle Medicine</a:t>
            </a:r>
            <a:r>
              <a:rPr lang="en" sz="900"/>
              <a:t>, [online] 13(6), pp.615–618. doi:</a:t>
            </a:r>
            <a:r>
              <a:rPr lang="en" sz="900" u="sng">
                <a:solidFill>
                  <a:schemeClr val="hlink"/>
                </a:solidFill>
                <a:hlinkClick r:id="rId3"/>
              </a:rPr>
              <a:t>https://doi.org/10.1177/1559827617729634</a:t>
            </a:r>
            <a:r>
              <a:rPr lang="en" sz="900"/>
              <a:t>.</a:t>
            </a:r>
            <a:br>
              <a:rPr lang="en" sz="900"/>
            </a:br>
            <a:br>
              <a:rPr lang="en" sz="900"/>
            </a:br>
            <a:r>
              <a:rPr lang="en" sz="900"/>
              <a:t>Berkman, E.T. (2018). The Neuroscience of Goals and Behavior change. </a:t>
            </a:r>
            <a:r>
              <a:rPr i="1" lang="en" sz="900"/>
              <a:t>Consulting Psychology Journal: Practice and Research</a:t>
            </a:r>
            <a:r>
              <a:rPr lang="en" sz="900"/>
              <a:t>, [online] 70(1), pp.28–44. doi:</a:t>
            </a:r>
            <a:r>
              <a:rPr lang="en" sz="900" u="sng">
                <a:solidFill>
                  <a:schemeClr val="hlink"/>
                </a:solidFill>
                <a:hlinkClick r:id="rId4"/>
              </a:rPr>
              <a:t>https://doi.org/10.1037/cpb0000094</a:t>
            </a:r>
            <a:r>
              <a:rPr lang="en" sz="900"/>
              <a:t>. </a:t>
            </a:r>
            <a:br>
              <a:rPr lang="en" sz="900"/>
            </a:br>
            <a:br>
              <a:rPr lang="en" sz="900"/>
            </a:br>
            <a:r>
              <a:rPr lang="en" sz="900"/>
              <a:t>Ciobanu, A. (2013). The Role of Student Services in the Improving of Student Experience in Higher Education. Procedia - Social and Behavioral Sciences, 92(92), pp.169–173. doi:</a:t>
            </a:r>
            <a:r>
              <a:rPr lang="en" sz="900" u="sng">
                <a:solidFill>
                  <a:schemeClr val="hlink"/>
                </a:solidFill>
                <a:hlinkClick r:id="rId5"/>
              </a:rPr>
              <a:t>https://doi.org/10.1016/j.sbspro.2013.08.654</a:t>
            </a:r>
            <a:r>
              <a:rPr lang="en" sz="900"/>
              <a:t>. </a:t>
            </a:r>
            <a:br>
              <a:rPr lang="en" sz="900"/>
            </a:br>
            <a:br>
              <a:rPr lang="en" sz="900"/>
            </a:br>
            <a:r>
              <a:rPr lang="en" sz="900"/>
              <a:t>Hattie, J., and H. Timperley. 2007. “The Power of Feedback.” </a:t>
            </a:r>
            <a:r>
              <a:rPr i="1" lang="en" sz="900"/>
              <a:t>Review of Educational Research</a:t>
            </a:r>
            <a:r>
              <a:rPr lang="en" sz="900"/>
              <a:t> 77 (1): 81–112.10.3102/003465430298487</a:t>
            </a:r>
            <a:br>
              <a:rPr lang="en" sz="900"/>
            </a:br>
            <a:br>
              <a:rPr lang="en" sz="900"/>
            </a:br>
            <a:r>
              <a:rPr lang="en" sz="900"/>
              <a:t>Higgins, E.T. (2004). Making a Theory Useful: Lessons Handed Down. Personality and Social Psychology Review, 8(2), pp.138–145. doi:https://doi.org/10.1207/s15327957pspr0802_7.</a:t>
            </a:r>
            <a:br>
              <a:rPr lang="en" sz="900"/>
            </a:br>
            <a:br>
              <a:rPr lang="en" sz="900"/>
            </a:br>
            <a:br>
              <a:rPr lang="en" sz="1000"/>
            </a:b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3" name="Google Shape;833;p49"/>
          <p:cNvSpPr txBox="1"/>
          <p:nvPr/>
        </p:nvSpPr>
        <p:spPr>
          <a:xfrm>
            <a:off x="4090950" y="408450"/>
            <a:ext cx="5004300" cy="432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/>
              <a:t>Jack, K. and Supritha Aithal (2025). Student Psychotherapists’ Experiences of Self‐Empathy: An Interpretative Poetic Inquiry. </a:t>
            </a:r>
            <a:r>
              <a:rPr i="1" lang="en" sz="900"/>
              <a:t>Counselling and Psychotherapy Research</a:t>
            </a:r>
            <a:r>
              <a:rPr lang="en" sz="900"/>
              <a:t>, 25(1). doi:</a:t>
            </a:r>
            <a:r>
              <a:rPr lang="en" sz="900" u="sng">
                <a:solidFill>
                  <a:schemeClr val="hlink"/>
                </a:solidFill>
                <a:hlinkClick r:id="rId6"/>
              </a:rPr>
              <a:t>https://doi.org/10.1002/capr.70001</a:t>
            </a:r>
            <a:r>
              <a:rPr lang="en" sz="900"/>
              <a:t>.</a:t>
            </a:r>
            <a:br>
              <a:rPr lang="en" sz="900"/>
            </a:br>
            <a:br>
              <a:rPr lang="en" sz="900"/>
            </a:br>
            <a:r>
              <a:rPr lang="en" sz="900"/>
              <a:t>Kealy, E. and Hebron, C. (2024) ‘Holding space and sitting with emotions: the lived experiences of physiotherapists using psychological strategies in pain care’, Physiotherapy Theory and Practice, 40(12), pp. 2889–2902. doi: 10.1080/09593985.2023.2300400.</a:t>
            </a:r>
            <a:br>
              <a:rPr lang="en" sz="900"/>
            </a:br>
            <a:br>
              <a:rPr lang="en" sz="900"/>
            </a:br>
            <a:r>
              <a:rPr lang="en" sz="900"/>
              <a:t>Rabbani, L.M. and Husain, S.H. (2024). Fostering student engagement with criticism feedback: importance, contrasting perspectives and key provisions. </a:t>
            </a:r>
            <a:r>
              <a:rPr i="1" lang="en" sz="900"/>
              <a:t>Frontiers in Education</a:t>
            </a:r>
            <a:r>
              <a:rPr lang="en" sz="900"/>
              <a:t>, 9. doi:</a:t>
            </a:r>
            <a:r>
              <a:rPr lang="en" sz="900" u="sng">
                <a:solidFill>
                  <a:schemeClr val="hlink"/>
                </a:solidFill>
                <a:hlinkClick r:id="rId7"/>
              </a:rPr>
              <a:t>https://doi.org/10.3389/feduc.2024.1344997</a:t>
            </a:r>
            <a:r>
              <a:rPr lang="en" sz="900"/>
              <a:t>.</a:t>
            </a:r>
            <a:br>
              <a:rPr lang="en" sz="900"/>
            </a:br>
            <a:br>
              <a:rPr lang="en" sz="900"/>
            </a:br>
            <a:r>
              <a:rPr lang="en" sz="900"/>
              <a:t>Robbins, S.P. (2016). Finding Your Voice as an Academic Writer (and Writing Clearly). Journal of Social Work Education, [online] 52(2), pp.133–135. doi:</a:t>
            </a:r>
            <a:r>
              <a:rPr lang="en" sz="900" u="sng">
                <a:solidFill>
                  <a:schemeClr val="hlink"/>
                </a:solidFill>
                <a:hlinkClick r:id="rId8"/>
              </a:rPr>
              <a:t>https://doi.org/10.1080/10437797.2016.1151267</a:t>
            </a:r>
            <a:r>
              <a:rPr lang="en" sz="900"/>
              <a:t>.</a:t>
            </a:r>
            <a:br>
              <a:rPr lang="en" sz="900"/>
            </a:br>
            <a:br>
              <a:rPr lang="en" sz="900"/>
            </a:br>
            <a:r>
              <a:rPr lang="en" sz="900"/>
              <a:t>Warren, M. (2022). Embracing discomfort, rather than avoiding it, can help us work towards our personal goals - The British Psychological Society. [online] www.bps.org.uk. Available at: https://www.bps.org.uk/research-digest/embracing-discomfort-rather-avoiding-it-can-help-us-work-towards-our-personal-goals.</a:t>
            </a:r>
            <a:endParaRPr sz="9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7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p50"/>
          <p:cNvSpPr/>
          <p:nvPr>
            <p:ph idx="2" type="pic"/>
          </p:nvPr>
        </p:nvSpPr>
        <p:spPr>
          <a:xfrm>
            <a:off x="6423338" y="492900"/>
            <a:ext cx="422400" cy="422400"/>
          </a:xfrm>
          <a:prstGeom prst="rect">
            <a:avLst/>
          </a:prstGeom>
        </p:spPr>
      </p:sp>
      <p:sp>
        <p:nvSpPr>
          <p:cNvPr id="839" name="Google Shape;839;p50"/>
          <p:cNvSpPr/>
          <p:nvPr>
            <p:ph idx="3" type="pic"/>
          </p:nvPr>
        </p:nvSpPr>
        <p:spPr>
          <a:xfrm>
            <a:off x="6423338" y="1366600"/>
            <a:ext cx="422400" cy="422400"/>
          </a:xfrm>
          <a:prstGeom prst="rect">
            <a:avLst/>
          </a:prstGeom>
        </p:spPr>
      </p:sp>
      <p:sp>
        <p:nvSpPr>
          <p:cNvPr id="840" name="Google Shape;840;p50"/>
          <p:cNvSpPr/>
          <p:nvPr>
            <p:ph idx="4" type="pic"/>
          </p:nvPr>
        </p:nvSpPr>
        <p:spPr>
          <a:xfrm>
            <a:off x="6423338" y="2240275"/>
            <a:ext cx="422400" cy="422400"/>
          </a:xfrm>
          <a:prstGeom prst="rect">
            <a:avLst/>
          </a:prstGeom>
        </p:spPr>
      </p:sp>
      <p:sp>
        <p:nvSpPr>
          <p:cNvPr id="841" name="Google Shape;841;p50"/>
          <p:cNvSpPr txBox="1"/>
          <p:nvPr>
            <p:ph idx="1" type="subTitle"/>
          </p:nvPr>
        </p:nvSpPr>
        <p:spPr>
          <a:xfrm>
            <a:off x="6845750" y="1211800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2" name="Google Shape;842;p50"/>
          <p:cNvSpPr txBox="1"/>
          <p:nvPr>
            <p:ph idx="5" type="subTitle"/>
          </p:nvPr>
        </p:nvSpPr>
        <p:spPr>
          <a:xfrm>
            <a:off x="6845750" y="208547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3" name="Google Shape;843;p50"/>
          <p:cNvSpPr txBox="1"/>
          <p:nvPr>
            <p:ph idx="6" type="subTitle"/>
          </p:nvPr>
        </p:nvSpPr>
        <p:spPr>
          <a:xfrm>
            <a:off x="6845750" y="2959150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4" name="Google Shape;844;p50"/>
          <p:cNvSpPr txBox="1"/>
          <p:nvPr>
            <p:ph idx="7" type="subTitle"/>
          </p:nvPr>
        </p:nvSpPr>
        <p:spPr>
          <a:xfrm>
            <a:off x="6845750" y="383282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5" name="Google Shape;845;p50"/>
          <p:cNvSpPr/>
          <p:nvPr>
            <p:ph idx="8" type="pic"/>
          </p:nvPr>
        </p:nvSpPr>
        <p:spPr>
          <a:xfrm>
            <a:off x="6423338" y="3113938"/>
            <a:ext cx="422400" cy="422400"/>
          </a:xfrm>
          <a:prstGeom prst="rect">
            <a:avLst/>
          </a:prstGeom>
        </p:spPr>
      </p:sp>
      <p:sp>
        <p:nvSpPr>
          <p:cNvPr id="846" name="Google Shape;846;p50"/>
          <p:cNvSpPr txBox="1"/>
          <p:nvPr>
            <p:ph idx="9" type="subTitle"/>
          </p:nvPr>
        </p:nvSpPr>
        <p:spPr>
          <a:xfrm>
            <a:off x="6845750" y="338125"/>
            <a:ext cx="2464200" cy="73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7" name="Google Shape;847;p50"/>
          <p:cNvSpPr/>
          <p:nvPr>
            <p:ph idx="13" type="pic"/>
          </p:nvPr>
        </p:nvSpPr>
        <p:spPr>
          <a:xfrm>
            <a:off x="6423338" y="3987613"/>
            <a:ext cx="422400" cy="422400"/>
          </a:xfrm>
          <a:prstGeom prst="rect">
            <a:avLst/>
          </a:prstGeom>
        </p:spPr>
      </p:sp>
      <p:sp>
        <p:nvSpPr>
          <p:cNvPr id="848" name="Google Shape;848;p50"/>
          <p:cNvSpPr txBox="1"/>
          <p:nvPr>
            <p:ph type="title"/>
          </p:nvPr>
        </p:nvSpPr>
        <p:spPr>
          <a:xfrm>
            <a:off x="208839" y="3853175"/>
            <a:ext cx="3015600" cy="11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Link</a:t>
            </a:r>
            <a:endParaRPr/>
          </a:p>
        </p:txBody>
      </p:sp>
      <p:sp>
        <p:nvSpPr>
          <p:cNvPr id="849" name="Google Shape;849;p50"/>
          <p:cNvSpPr txBox="1"/>
          <p:nvPr>
            <p:ph idx="15" type="body"/>
          </p:nvPr>
        </p:nvSpPr>
        <p:spPr>
          <a:xfrm>
            <a:off x="49550" y="4794775"/>
            <a:ext cx="2032800" cy="262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0" name="Google Shape;850;p50"/>
          <p:cNvSpPr txBox="1"/>
          <p:nvPr/>
        </p:nvSpPr>
        <p:spPr>
          <a:xfrm>
            <a:off x="1647750" y="1554925"/>
            <a:ext cx="66090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 u="sng">
                <a:solidFill>
                  <a:schemeClr val="hlink"/>
                </a:solidFill>
                <a:hlinkClick r:id="rId3"/>
              </a:rPr>
              <a:t>Sydney Lee (2511106): Video-Clip | Sydney Lee (2511106) (You) | Microsoft Teams</a:t>
            </a:r>
            <a:endParaRPr sz="3400" u="sng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ersonal Family Recipe Book">
  <a:themeElements>
    <a:clrScheme name="Simple Light">
      <a:dk1>
        <a:srgbClr val="303030"/>
      </a:dk1>
      <a:lt1>
        <a:srgbClr val="FFFBF3"/>
      </a:lt1>
      <a:dk2>
        <a:srgbClr val="F3EEE6"/>
      </a:dk2>
      <a:lt2>
        <a:srgbClr val="CA3619"/>
      </a:lt2>
      <a:accent1>
        <a:srgbClr val="F2AB00"/>
      </a:accent1>
      <a:accent2>
        <a:srgbClr val="009E5E"/>
      </a:accent2>
      <a:accent3>
        <a:srgbClr val="0D4659"/>
      </a:accent3>
      <a:accent4>
        <a:srgbClr val="356BB1"/>
      </a:accent4>
      <a:accent5>
        <a:srgbClr val="3B1CB5"/>
      </a:accent5>
      <a:accent6>
        <a:srgbClr val="C2BDF3"/>
      </a:accent6>
      <a:hlink>
        <a:srgbClr val="717C8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