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4" r:id="rId4"/>
    <p:sldId id="263" r:id="rId5"/>
    <p:sldId id="273" r:id="rId6"/>
    <p:sldId id="258" r:id="rId7"/>
    <p:sldId id="259" r:id="rId8"/>
    <p:sldId id="272" r:id="rId9"/>
    <p:sldId id="260" r:id="rId10"/>
    <p:sldId id="275" r:id="rId11"/>
    <p:sldId id="262" r:id="rId12"/>
    <p:sldId id="264" r:id="rId13"/>
    <p:sldId id="265" r:id="rId14"/>
    <p:sldId id="276" r:id="rId15"/>
    <p:sldId id="277" r:id="rId16"/>
    <p:sldId id="270" r:id="rId17"/>
    <p:sldId id="271" r:id="rId18"/>
    <p:sldId id="268" r:id="rId19"/>
    <p:sldId id="266" r:id="rId20"/>
    <p:sldId id="267" r:id="rId21"/>
    <p:sldId id="269" r:id="rId22"/>
    <p:sldId id="261" r:id="rId2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8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212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890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520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987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955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441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900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756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66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764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253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295D9-65CA-4E0D-BA41-5AEF65B1A454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6398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FIELDWORK AND EXCAVATION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18130"/>
            <a:ext cx="9144000" cy="1655762"/>
          </a:xfrm>
        </p:spPr>
        <p:txBody>
          <a:bodyPr/>
          <a:lstStyle/>
          <a:p>
            <a:r>
              <a:rPr lang="en-GB" dirty="0"/>
              <a:t>LLANLLYR 2022</a:t>
            </a:r>
          </a:p>
        </p:txBody>
      </p:sp>
    </p:spTree>
    <p:extLst>
      <p:ext uri="{BB962C8B-B14F-4D97-AF65-F5344CB8AC3E}">
        <p14:creationId xmlns:p14="http://schemas.microsoft.com/office/powerpoint/2010/main" val="4187906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Undertaking excavation of a probable Neolithic site</a:t>
            </a:r>
          </a:p>
          <a:p>
            <a:r>
              <a:rPr lang="en-GB" dirty="0"/>
              <a:t>Undertaking </a:t>
            </a:r>
            <a:r>
              <a:rPr lang="en-GB" dirty="0" err="1"/>
              <a:t>augering</a:t>
            </a:r>
            <a:endParaRPr lang="en-GB" dirty="0"/>
          </a:p>
          <a:p>
            <a:r>
              <a:rPr lang="en-GB" dirty="0"/>
              <a:t>Test pitting</a:t>
            </a:r>
          </a:p>
          <a:p>
            <a:r>
              <a:rPr lang="en-GB" dirty="0"/>
              <a:t>Recording sediments</a:t>
            </a:r>
          </a:p>
          <a:p>
            <a:r>
              <a:rPr lang="en-GB" dirty="0"/>
              <a:t>Surveying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810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Where?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3995710" y="171893"/>
            <a:ext cx="7181834" cy="6410336"/>
            <a:chOff x="-9490" y="-2105084"/>
            <a:chExt cx="12334828" cy="10229908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571480"/>
              <a:ext cx="9734550" cy="5648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-9490" y="-2105084"/>
              <a:ext cx="9725026" cy="5648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714612" y="3286124"/>
              <a:ext cx="9610726" cy="48387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A74735CE-24B7-4C3D-A658-E28457C8307D}"/>
              </a:ext>
            </a:extLst>
          </p:cNvPr>
          <p:cNvSpPr/>
          <p:nvPr/>
        </p:nvSpPr>
        <p:spPr>
          <a:xfrm>
            <a:off x="8663093" y="4910667"/>
            <a:ext cx="67734" cy="88053"/>
          </a:xfrm>
          <a:prstGeom prst="star5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9969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ully overlai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43094" y="411681"/>
            <a:ext cx="10144180" cy="5960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386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ss, outdoor, sky, field&#10;&#10;Description automatically generated">
            <a:extLst>
              <a:ext uri="{FF2B5EF4-FFF2-40B4-BE49-F238E27FC236}">
                <a16:creationId xmlns:a16="http://schemas.microsoft.com/office/drawing/2014/main" id="{7E51B842-626A-4EAD-B77B-176E1469304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079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Where?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3995710" y="171893"/>
            <a:ext cx="7181834" cy="6410336"/>
            <a:chOff x="-9490" y="-2105084"/>
            <a:chExt cx="12334828" cy="10229908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571480"/>
              <a:ext cx="9734550" cy="5648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-9490" y="-2105084"/>
              <a:ext cx="9725026" cy="5648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714612" y="3286124"/>
              <a:ext cx="9610726" cy="48387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A74735CE-24B7-4C3D-A658-E28457C8307D}"/>
              </a:ext>
            </a:extLst>
          </p:cNvPr>
          <p:cNvSpPr/>
          <p:nvPr/>
        </p:nvSpPr>
        <p:spPr>
          <a:xfrm>
            <a:off x="8663093" y="4910667"/>
            <a:ext cx="67734" cy="88053"/>
          </a:xfrm>
          <a:prstGeom prst="star5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2035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D75393-A4D3-4016-BFF1-8AF88D966A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78" t="15903" r="3489" b="9114"/>
          <a:stretch/>
        </p:blipFill>
        <p:spPr>
          <a:xfrm>
            <a:off x="2969701" y="365124"/>
            <a:ext cx="7827670" cy="603567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F52790B-252D-451C-BBA1-6EE2232B97FB}"/>
              </a:ext>
            </a:extLst>
          </p:cNvPr>
          <p:cNvSpPr/>
          <p:nvPr/>
        </p:nvSpPr>
        <p:spPr>
          <a:xfrm>
            <a:off x="6501468" y="3733101"/>
            <a:ext cx="981512" cy="83889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70C68BB-8AC3-4D4A-B4E2-A423C82A15E8}"/>
              </a:ext>
            </a:extLst>
          </p:cNvPr>
          <p:cNvSpPr/>
          <p:nvPr/>
        </p:nvSpPr>
        <p:spPr>
          <a:xfrm>
            <a:off x="5199777" y="3466051"/>
            <a:ext cx="655739" cy="62777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90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in a body of water&#10;&#10;Description automatically generated with low confidence">
            <a:extLst>
              <a:ext uri="{FF2B5EF4-FFF2-40B4-BE49-F238E27FC236}">
                <a16:creationId xmlns:a16="http://schemas.microsoft.com/office/drawing/2014/main" id="{607F3499-D6E9-43FD-988D-520E29C3939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2430" y="973123"/>
            <a:ext cx="8047140" cy="536476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4087534-AD7E-408C-974B-00B2FEE20D3A}"/>
              </a:ext>
            </a:extLst>
          </p:cNvPr>
          <p:cNvSpPr txBox="1">
            <a:spLocks/>
          </p:cNvSpPr>
          <p:nvPr/>
        </p:nvSpPr>
        <p:spPr>
          <a:xfrm>
            <a:off x="376806" y="205734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Why here?</a:t>
            </a:r>
          </a:p>
        </p:txBody>
      </p:sp>
    </p:spTree>
    <p:extLst>
      <p:ext uri="{BB962C8B-B14F-4D97-AF65-F5344CB8AC3E}">
        <p14:creationId xmlns:p14="http://schemas.microsoft.com/office/powerpoint/2010/main" val="896672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459" y="278267"/>
            <a:ext cx="8784998" cy="6310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BF95300-9D28-4302-961A-84477C894543}"/>
              </a:ext>
            </a:extLst>
          </p:cNvPr>
          <p:cNvSpPr/>
          <p:nvPr/>
        </p:nvSpPr>
        <p:spPr>
          <a:xfrm>
            <a:off x="5981350" y="4068661"/>
            <a:ext cx="1048624" cy="637563"/>
          </a:xfrm>
          <a:prstGeom prst="rect">
            <a:avLst/>
          </a:prstGeom>
          <a:noFill/>
          <a:ln w="222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94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951C2-764E-4E01-BECE-A0A2C5F5EE5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Approaches to the site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E5FFA5-BDAA-4789-B1E4-1E067AA6AE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8924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kingsnorth_co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441" y="800780"/>
            <a:ext cx="7439844" cy="532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PA06003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296" y="2277836"/>
            <a:ext cx="316865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56343" y="682171"/>
            <a:ext cx="23406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Geophysics</a:t>
            </a:r>
          </a:p>
        </p:txBody>
      </p:sp>
    </p:spTree>
    <p:extLst>
      <p:ext uri="{BB962C8B-B14F-4D97-AF65-F5344CB8AC3E}">
        <p14:creationId xmlns:p14="http://schemas.microsoft.com/office/powerpoint/2010/main" val="30677090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56343" y="682171"/>
            <a:ext cx="1906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err="1"/>
              <a:t>Augering</a:t>
            </a:r>
            <a:endParaRPr lang="en-GB" sz="36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598" b="33122"/>
          <a:stretch/>
        </p:blipFill>
        <p:spPr>
          <a:xfrm rot="16200000">
            <a:off x="1550401" y="2921998"/>
            <a:ext cx="5985145" cy="1045026"/>
          </a:xfrm>
          <a:prstGeom prst="rect">
            <a:avLst/>
          </a:prstGeom>
        </p:spPr>
      </p:pic>
      <p:pic>
        <p:nvPicPr>
          <p:cNvPr id="6" name="Picture 4" descr="Slide6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69" t="1211" r="39527" b="5552"/>
          <a:stretch/>
        </p:blipFill>
        <p:spPr bwMode="auto">
          <a:xfrm>
            <a:off x="995738" y="1480455"/>
            <a:ext cx="2197404" cy="49566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" descr="Fig_03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2806" y="1770742"/>
            <a:ext cx="5486567" cy="3566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41775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56343" y="682171"/>
            <a:ext cx="23094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Test pitting</a:t>
            </a:r>
          </a:p>
        </p:txBody>
      </p:sp>
      <p:pic>
        <p:nvPicPr>
          <p:cNvPr id="5" name="Picture 6" descr="3065C12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366" y="1572193"/>
            <a:ext cx="6671549" cy="446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5473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518505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AEB84-8751-4E6C-9779-B332F2FF9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581" y="0"/>
            <a:ext cx="10515600" cy="1325563"/>
          </a:xfrm>
        </p:spPr>
        <p:txBody>
          <a:bodyPr/>
          <a:lstStyle/>
          <a:p>
            <a:r>
              <a:rPr lang="en-GB" dirty="0"/>
              <a:t>Excavation</a:t>
            </a:r>
          </a:p>
        </p:txBody>
      </p:sp>
      <p:pic>
        <p:nvPicPr>
          <p:cNvPr id="4" name="Picture 3" descr="A group of people working in a field&#10;&#10;Description automatically generated with medium confidence">
            <a:extLst>
              <a:ext uri="{FF2B5EF4-FFF2-40B4-BE49-F238E27FC236}">
                <a16:creationId xmlns:a16="http://schemas.microsoft.com/office/drawing/2014/main" id="{79F30349-8D26-44F5-8316-2E8F297969D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0637" y="1266736"/>
            <a:ext cx="8210726" cy="5473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7921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459" y="278267"/>
            <a:ext cx="8784998" cy="6310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BF95300-9D28-4302-961A-84477C894543}"/>
              </a:ext>
            </a:extLst>
          </p:cNvPr>
          <p:cNvSpPr/>
          <p:nvPr/>
        </p:nvSpPr>
        <p:spPr>
          <a:xfrm>
            <a:off x="5981350" y="4068661"/>
            <a:ext cx="1048624" cy="637563"/>
          </a:xfrm>
          <a:prstGeom prst="rect">
            <a:avLst/>
          </a:prstGeom>
          <a:noFill/>
          <a:ln w="222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2126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ole in the ground&#10;&#10;Description automatically generated with medium confidence">
            <a:extLst>
              <a:ext uri="{FF2B5EF4-FFF2-40B4-BE49-F238E27FC236}">
                <a16:creationId xmlns:a16="http://schemas.microsoft.com/office/drawing/2014/main" id="{F62F6FC7-7529-4DBC-9611-94E5DF99DF4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4996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tree, plant&#10;&#10;Description automatically generated">
            <a:extLst>
              <a:ext uri="{FF2B5EF4-FFF2-40B4-BE49-F238E27FC236}">
                <a16:creationId xmlns:a16="http://schemas.microsoft.com/office/drawing/2014/main" id="{0D341491-AEE4-41E0-8439-9FB30E7362E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9266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ss, outdoor, ground, field&#10;&#10;Description automatically generated">
            <a:extLst>
              <a:ext uri="{FF2B5EF4-FFF2-40B4-BE49-F238E27FC236}">
                <a16:creationId xmlns:a16="http://schemas.microsoft.com/office/drawing/2014/main" id="{02B02D87-18BF-4AD6-8EA6-8488707720A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4468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ss, outdoor, tree, sky&#10;&#10;Description automatically generated">
            <a:extLst>
              <a:ext uri="{FF2B5EF4-FFF2-40B4-BE49-F238E27FC236}">
                <a16:creationId xmlns:a16="http://schemas.microsoft.com/office/drawing/2014/main" id="{8909338A-C57C-40F5-B206-3D83DC3B2AD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7224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wooden, board, wood&#10;&#10;Description automatically generated">
            <a:extLst>
              <a:ext uri="{FF2B5EF4-FFF2-40B4-BE49-F238E27FC236}">
                <a16:creationId xmlns:a16="http://schemas.microsoft.com/office/drawing/2014/main" id="{EAD88EAB-ED4D-484D-9B3F-88E36CD1A98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0970" y="0"/>
            <a:ext cx="86900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1758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Housekeeping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 and Safety</a:t>
            </a:r>
          </a:p>
          <a:p>
            <a:r>
              <a:rPr lang="en-GB" dirty="0"/>
              <a:t>Schedule</a:t>
            </a:r>
          </a:p>
          <a:p>
            <a:r>
              <a:rPr lang="en-GB" dirty="0"/>
              <a:t>Field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0838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589</TotalTime>
  <Words>45</Words>
  <Application>Microsoft Office PowerPoint</Application>
  <PresentationFormat>Widescreen</PresentationFormat>
  <Paragraphs>21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FIELDWORK AND EXCAVATION</vt:lpstr>
      <vt:lpstr>Objectives</vt:lpstr>
      <vt:lpstr>Where?</vt:lpstr>
      <vt:lpstr>PowerPoint Presentation</vt:lpstr>
      <vt:lpstr>PowerPoint Presentation</vt:lpstr>
      <vt:lpstr>Where?</vt:lpstr>
      <vt:lpstr>Where?</vt:lpstr>
      <vt:lpstr>PowerPoint Presentation</vt:lpstr>
      <vt:lpstr>PowerPoint Presentation</vt:lpstr>
      <vt:lpstr>Approaches to the site</vt:lpstr>
      <vt:lpstr>PowerPoint Presentation</vt:lpstr>
      <vt:lpstr>PowerPoint Presentation</vt:lpstr>
      <vt:lpstr>PowerPoint Presentation</vt:lpstr>
      <vt:lpstr>PowerPoint Presentation</vt:lpstr>
      <vt:lpstr>Excavation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Housekeeping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FIELDWORK AND EXCAVATION</dc:title>
  <dc:creator>Martin Bates</dc:creator>
  <cp:lastModifiedBy>Martin Bates</cp:lastModifiedBy>
  <cp:revision>10</cp:revision>
  <cp:lastPrinted>2016-06-04T14:31:51Z</cp:lastPrinted>
  <dcterms:created xsi:type="dcterms:W3CDTF">2016-06-04T14:10:59Z</dcterms:created>
  <dcterms:modified xsi:type="dcterms:W3CDTF">2022-05-04T16:58:56Z</dcterms:modified>
</cp:coreProperties>
</file>