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143" autoAdjust="0"/>
  </p:normalViewPr>
  <p:slideViewPr>
    <p:cSldViewPr>
      <p:cViewPr varScale="1">
        <p:scale>
          <a:sx n="65" d="100"/>
          <a:sy n="65" d="100"/>
        </p:scale>
        <p:origin x="-15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42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59105-0D9B-4534-BDE9-4147A44BE2CA}" type="datetimeFigureOut">
              <a:rPr lang="en-US" smtClean="0"/>
              <a:pPr/>
              <a:t>6/9/2021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By Zujaja Kharal 1919419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9C91C-45B5-452C-905E-6F5548A806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98079D-BBB6-43FA-A875-BE2123FC1852}" type="datetimeFigureOut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GB" smtClean="0"/>
              <a:t>By Zujaja Kharal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58319C-B991-4335-889D-EFAA6E67BA2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Busy mums is first of its kind,</a:t>
            </a:r>
            <a:r>
              <a:rPr lang="en-GB" baseline="0" dirty="0" smtClean="0"/>
              <a:t> as mums and dads can drop of their children on pay as you go basis as and when needed, for example </a:t>
            </a:r>
          </a:p>
          <a:p>
            <a:r>
              <a:rPr lang="en-GB" baseline="0" dirty="0" smtClean="0"/>
              <a:t>Going for shopping</a:t>
            </a:r>
          </a:p>
          <a:p>
            <a:r>
              <a:rPr lang="en-GB" baseline="0" dirty="0" smtClean="0"/>
              <a:t>Work </a:t>
            </a:r>
          </a:p>
          <a:p>
            <a:r>
              <a:rPr lang="en-GB" baseline="0" dirty="0" smtClean="0"/>
              <a:t>Movies</a:t>
            </a:r>
          </a:p>
          <a:p>
            <a:r>
              <a:rPr lang="en-GB" baseline="0" dirty="0" smtClean="0"/>
              <a:t>Parties</a:t>
            </a:r>
          </a:p>
          <a:p>
            <a:r>
              <a:rPr lang="en-GB" baseline="0" dirty="0" smtClean="0"/>
              <a:t>Appointments</a:t>
            </a:r>
          </a:p>
          <a:p>
            <a:r>
              <a:rPr lang="en-GB" baseline="0" dirty="0" smtClean="0"/>
              <a:t>Education or Training purposes  </a:t>
            </a:r>
          </a:p>
          <a:p>
            <a:r>
              <a:rPr lang="en-GB" baseline="0" dirty="0" smtClean="0"/>
              <a:t>Or any other reason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8319C-B991-4335-889D-EFAA6E67BA2C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Kharal 1919419</a:t>
            </a:r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Registration</a:t>
            </a:r>
            <a:r>
              <a:rPr lang="en-GB" baseline="0" dirty="0" smtClean="0"/>
              <a:t> is required </a:t>
            </a:r>
            <a:r>
              <a:rPr lang="en-GB" baseline="0" dirty="0" smtClean="0"/>
              <a:t>before, </a:t>
            </a:r>
            <a:r>
              <a:rPr lang="en-GB" baseline="0" dirty="0" smtClean="0"/>
              <a:t>for use of services for health and safety purposes.</a:t>
            </a:r>
          </a:p>
          <a:p>
            <a:r>
              <a:rPr lang="en-GB" baseline="0" dirty="0" smtClean="0"/>
              <a:t>After registration, parents can use the services on pay as you go basis strict to availability </a:t>
            </a:r>
          </a:p>
          <a:p>
            <a:r>
              <a:rPr lang="en-GB" baseline="0" dirty="0" smtClean="0"/>
              <a:t>Parents can drop of their child or children on the way to shopping or work  and pick them up on the way back </a:t>
            </a:r>
          </a:p>
          <a:p>
            <a:r>
              <a:rPr lang="en-GB" baseline="0" dirty="0" smtClean="0"/>
              <a:t>As all requirement will be completed on registration, parents can drop children off without any hassle on short notice </a:t>
            </a:r>
          </a:p>
          <a:p>
            <a:r>
              <a:rPr lang="en-GB" baseline="0" dirty="0" smtClean="0"/>
              <a:t>Food can be provided as per meal time upon request “extra charge applies”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8319C-B991-4335-889D-EFAA6E67BA2C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Kharal 1919419</a:t>
            </a:r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Children would be engaged in activities such as finishing</a:t>
            </a:r>
            <a:r>
              <a:rPr lang="en-GB" baseline="0" dirty="0" smtClean="0"/>
              <a:t> off their home work </a:t>
            </a:r>
          </a:p>
          <a:p>
            <a:r>
              <a:rPr lang="en-GB" baseline="0" dirty="0" smtClean="0"/>
              <a:t>If any child needs to prepare for exam would be able to do so and get help from facility upon request </a:t>
            </a:r>
            <a:r>
              <a:rPr lang="en-GB" baseline="0" dirty="0" smtClean="0"/>
              <a:t>at </a:t>
            </a:r>
            <a:r>
              <a:rPr lang="en-GB" baseline="0" dirty="0" smtClean="0"/>
              <a:t>extra cost </a:t>
            </a:r>
          </a:p>
          <a:p>
            <a:r>
              <a:rPr lang="en-GB" baseline="0" dirty="0" smtClean="0"/>
              <a:t>A lot of  mind stimulating fun activities for babies, toddlers and children to keep them engaged and productive!</a:t>
            </a:r>
          </a:p>
          <a:p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8319C-B991-4335-889D-EFAA6E67BA2C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Kharal 1919419</a:t>
            </a:r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Busy</a:t>
            </a:r>
            <a:r>
              <a:rPr lang="en-GB" baseline="0" dirty="0" smtClean="0"/>
              <a:t> mum will be hiring Nurses and seek help from Grannies and Nannies to provide all the care a child deserve and need.</a:t>
            </a:r>
          </a:p>
          <a:p>
            <a:r>
              <a:rPr lang="en-GB" baseline="0" dirty="0" smtClean="0"/>
              <a:t>Children will feel homely and cared for </a:t>
            </a:r>
          </a:p>
          <a:p>
            <a:r>
              <a:rPr lang="en-GB" baseline="0" dirty="0" smtClean="0"/>
              <a:t>Children will not miss out on medical attention and will be looked after if sent home due to illness </a:t>
            </a:r>
          </a:p>
          <a:p>
            <a:r>
              <a:rPr lang="en-GB" baseline="0" dirty="0" smtClean="0"/>
              <a:t>This business will create job opportunity for elderly people and warm grand's feeling for children.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8319C-B991-4335-889D-EFAA6E67BA2C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Kharal 1919419</a:t>
            </a:r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doing the right work my</a:t>
            </a:r>
            <a:r>
              <a:rPr lang="en-GB" baseline="0" dirty="0" smtClean="0"/>
              <a:t> SWOT chart can change and weakness can turn into strengths and threats can turn into </a:t>
            </a:r>
            <a:r>
              <a:rPr lang="en-GB" baseline="0" dirty="0" smtClean="0"/>
              <a:t>opportunities</a:t>
            </a:r>
          </a:p>
          <a:p>
            <a:r>
              <a:rPr lang="en-GB" baseline="0" dirty="0" smtClean="0"/>
              <a:t>Most of business earning would be from night time care as well as food, nursing and </a:t>
            </a:r>
            <a:r>
              <a:rPr lang="en-GB" baseline="0" dirty="0" err="1" smtClean="0"/>
              <a:t>tution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Right staff can be hired locally  or </a:t>
            </a:r>
            <a:r>
              <a:rPr lang="en-GB" baseline="0" dirty="0" err="1" smtClean="0"/>
              <a:t>internationaly</a:t>
            </a:r>
            <a:r>
              <a:rPr lang="en-GB" baseline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58319C-B991-4335-889D-EFAA6E67BA2C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Kharal 1919419</a:t>
            </a:r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8A6310-D17F-4DE8-AB96-64F8E8D30473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2CD1D-A36F-496F-A296-61C9CD7F12F7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07DE-0F40-4084-973D-C9DFD7BD5F49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6BEBC-BA3B-4020-9150-767E6A2C54C9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D3D1B-F3C2-4D22-AE98-6CDCA4CA417D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74E70-4A75-4A2B-BB60-ACA1166D3BC9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CC235-6B30-4806-9D3C-B65795F92A11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FFB44C-C378-415C-8724-BA7E892A7193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72BD5-3B10-47A9-B4B3-DFFDA8FC6313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8BCE7-ED34-491B-9492-1BFC39E506BB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44A51-A1B9-4AEC-9299-F5D180F0F589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09D86-1C3D-4AAB-9D7B-BA8EF22F43A1}" type="datetime1">
              <a:rPr lang="en-US" smtClean="0"/>
              <a:pPr/>
              <a:t>6/9/2021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by Zujaja 1919419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A5985-F4C9-4521-B700-F04751FDC6C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72" y="27146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Busy Mums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4929198"/>
            <a:ext cx="6400800" cy="1709734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: “Provide a pay as you use child care service as and when you need it”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(24 X 7 X 365)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28" name="AutoShape 4" descr="C:\Users\Zujaja\Documents\Uni\4006 Managing Enterprise\photo.jpg.webp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8194" name="AutoShape 2" descr="C:\Users\Zujaja\Desktop\photo.jpg.webp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6" name="Picture 5" descr="2021-06-02.png"/>
          <p:cNvPicPr>
            <a:picLocks noChangeAspect="1"/>
          </p:cNvPicPr>
          <p:nvPr/>
        </p:nvPicPr>
        <p:blipFill>
          <a:blip r:embed="rId3" cstate="print"/>
          <a:srcRect l="14655" t="9561" r="15517" b="7639"/>
          <a:stretch>
            <a:fillRect/>
          </a:stretch>
        </p:blipFill>
        <p:spPr>
          <a:xfrm>
            <a:off x="1785918" y="1285860"/>
            <a:ext cx="5572164" cy="3714776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 smtClean="0"/>
              <a:t>Do all you want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84003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 Contract</a:t>
            </a:r>
          </a:p>
          <a:p>
            <a:r>
              <a:rPr lang="en-GB" dirty="0" smtClean="0"/>
              <a:t>Pay As You Go </a:t>
            </a:r>
          </a:p>
          <a:p>
            <a:r>
              <a:rPr lang="en-GB" dirty="0" smtClean="0"/>
              <a:t>Emergency Child Care </a:t>
            </a:r>
          </a:p>
          <a:p>
            <a:r>
              <a:rPr lang="en-GB" dirty="0" smtClean="0"/>
              <a:t>Easy drop off </a:t>
            </a:r>
          </a:p>
          <a:p>
            <a:r>
              <a:rPr lang="en-GB" dirty="0" smtClean="0"/>
              <a:t>Food Included (as per time)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2021-06-02 (1).png"/>
          <p:cNvPicPr>
            <a:picLocks noChangeAspect="1"/>
          </p:cNvPicPr>
          <p:nvPr/>
        </p:nvPicPr>
        <p:blipFill>
          <a:blip r:embed="rId3" cstate="print"/>
          <a:srcRect l="10156" t="26377" r="36719" b="18040"/>
          <a:stretch>
            <a:fillRect/>
          </a:stretch>
        </p:blipFill>
        <p:spPr>
          <a:xfrm>
            <a:off x="3714744" y="0"/>
            <a:ext cx="5429256" cy="3571876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we offer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Home Work Club</a:t>
            </a:r>
          </a:p>
          <a:p>
            <a:r>
              <a:rPr lang="en-GB" dirty="0" smtClean="0"/>
              <a:t>Exam Preparation</a:t>
            </a:r>
          </a:p>
          <a:p>
            <a:r>
              <a:rPr lang="en-GB" dirty="0" smtClean="0"/>
              <a:t>Fun Activities</a:t>
            </a:r>
          </a:p>
          <a:p>
            <a:r>
              <a:rPr lang="en-GB" dirty="0" smtClean="0"/>
              <a:t>Mind stimulating</a:t>
            </a:r>
          </a:p>
          <a:p>
            <a:pPr>
              <a:buNone/>
            </a:pPr>
            <a:r>
              <a:rPr lang="en-GB" dirty="0" smtClean="0"/>
              <a:t>    Activities for</a:t>
            </a:r>
          </a:p>
          <a:p>
            <a:pPr>
              <a:buNone/>
            </a:pPr>
            <a:r>
              <a:rPr lang="en-GB" dirty="0" smtClean="0"/>
              <a:t>    babies and </a:t>
            </a:r>
            <a:r>
              <a:rPr lang="en-GB" dirty="0" err="1" smtClean="0"/>
              <a:t>todds</a:t>
            </a:r>
            <a:r>
              <a:rPr lang="en-GB" dirty="0" smtClean="0"/>
              <a:t>!</a:t>
            </a:r>
          </a:p>
          <a:p>
            <a:endParaRPr lang="en-GB" dirty="0"/>
          </a:p>
        </p:txBody>
      </p:sp>
      <p:pic>
        <p:nvPicPr>
          <p:cNvPr id="4" name="Picture 3" descr="2021-06-02 (2).png"/>
          <p:cNvPicPr>
            <a:picLocks noChangeAspect="1"/>
          </p:cNvPicPr>
          <p:nvPr/>
        </p:nvPicPr>
        <p:blipFill>
          <a:blip r:embed="rId3" cstate="print"/>
          <a:srcRect l="8593" t="23598" r="33594" b="23597"/>
          <a:stretch>
            <a:fillRect/>
          </a:stretch>
        </p:blipFill>
        <p:spPr>
          <a:xfrm>
            <a:off x="3857588" y="4143332"/>
            <a:ext cx="5286412" cy="2714668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Worry free!!!</a:t>
            </a:r>
            <a:endParaRPr lang="en-GB" dirty="0"/>
          </a:p>
        </p:txBody>
      </p:sp>
      <p:pic>
        <p:nvPicPr>
          <p:cNvPr id="6" name="Content Placeholder 5" descr="2021-06-02 (5)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840" t="19888" r="22490" b="10662"/>
          <a:stretch>
            <a:fillRect/>
          </a:stretch>
        </p:blipFill>
        <p:spPr>
          <a:xfrm>
            <a:off x="4500562" y="0"/>
            <a:ext cx="4643438" cy="3143248"/>
          </a:xfrm>
        </p:spPr>
      </p:pic>
      <p:pic>
        <p:nvPicPr>
          <p:cNvPr id="7" name="Picture 6" descr="2021-06-02 (8).png"/>
          <p:cNvPicPr>
            <a:picLocks noChangeAspect="1"/>
          </p:cNvPicPr>
          <p:nvPr/>
        </p:nvPicPr>
        <p:blipFill>
          <a:blip r:embed="rId4" cstate="print"/>
          <a:srcRect l="22656" t="13871" r="22656" b="16650"/>
          <a:stretch>
            <a:fillRect/>
          </a:stretch>
        </p:blipFill>
        <p:spPr>
          <a:xfrm>
            <a:off x="0" y="3286100"/>
            <a:ext cx="5000660" cy="35719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8596" y="1643050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Expert Nurses </a:t>
            </a:r>
            <a:endParaRPr lang="en-GB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6215074" y="5000636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Loving and caring Nannies and Grannies</a:t>
            </a:r>
            <a:endParaRPr lang="en-GB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SWOT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200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14800"/>
                <a:gridCol w="4114800"/>
              </a:tblGrid>
              <a:tr h="2236003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STRENGTHS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Pay As you Use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Emergency Child care provider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A lot of fun activities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Homework club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Tuition so children don’t lose on time and education while parents are busy       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OPERTUNITIES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  first</a:t>
                      </a:r>
                      <a:r>
                        <a:rPr lang="en-GB" sz="1800" baseline="0" dirty="0" smtClean="0"/>
                        <a:t> of its kind </a:t>
                      </a:r>
                      <a:endParaRPr lang="en-GB" sz="180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Can join courses relevant to business such as  health and safety, food  hygiene</a:t>
                      </a:r>
                      <a:r>
                        <a:rPr lang="en-GB" sz="1800" baseline="0" dirty="0" smtClean="0"/>
                        <a:t> etc.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baseline="0" dirty="0" smtClean="0"/>
                        <a:t>Other running nurseries and crèche's can become our clients.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</a:tr>
              <a:tr h="2236003">
                <a:tc>
                  <a:txBody>
                    <a:bodyPr/>
                    <a:lstStyle/>
                    <a:p>
                      <a:r>
                        <a:rPr lang="en-GB" dirty="0" smtClean="0"/>
                        <a:t>WEAKNESSES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finding  multi talented staff </a:t>
                      </a:r>
                    </a:p>
                    <a:p>
                      <a:r>
                        <a:rPr lang="en-GB" sz="1800" dirty="0" smtClean="0"/>
                        <a:t>No qualification in food business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THREATHS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Other people can open and copy the business already in this field 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1800" dirty="0" smtClean="0"/>
                        <a:t> finding the right staff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A5985-F4C9-4521-B700-F04751FDC6C4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by Zujaja 1919419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6244</TotalTime>
  <Words>488</Words>
  <Application>Microsoft Office PowerPoint</Application>
  <PresentationFormat>On-screen Show (4:3)</PresentationFormat>
  <Paragraphs>80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Busy Mums        </vt:lpstr>
      <vt:lpstr>Do all you want </vt:lpstr>
      <vt:lpstr>What we offer</vt:lpstr>
      <vt:lpstr>Worry free!!!</vt:lpstr>
      <vt:lpstr>SWOT 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Zujaja</dc:creator>
  <cp:lastModifiedBy>Zujaja</cp:lastModifiedBy>
  <cp:revision>34</cp:revision>
  <dcterms:created xsi:type="dcterms:W3CDTF">2021-05-27T22:43:18Z</dcterms:created>
  <dcterms:modified xsi:type="dcterms:W3CDTF">2021-06-09T10:00:27Z</dcterms:modified>
</cp:coreProperties>
</file>