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0" r:id="rId1"/>
  </p:sldMasterIdLst>
  <p:sldIdLst>
    <p:sldId id="256" r:id="rId2"/>
    <p:sldId id="257" r:id="rId3"/>
    <p:sldId id="258" r:id="rId4"/>
    <p:sldId id="260" r:id="rId5"/>
    <p:sldId id="261" r:id="rId6"/>
    <p:sldId id="262" r:id="rId7"/>
    <p:sldId id="263" r:id="rId8"/>
    <p:sldId id="264" r:id="rId9"/>
    <p:sldId id="265" r:id="rId10"/>
    <p:sldId id="266" r:id="rId11"/>
    <p:sldId id="259" r:id="rId12"/>
    <p:sldId id="267" r:id="rId1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A5CFD4-9456-E524-EC9A-CE800C94C275}" v="314" dt="2026-01-12T02:32:23.388"/>
    <p1510:client id="{CC7D2093-381B-2340-BEE5-7A62D7FC3A87}" v="60" dt="2026-01-12T03:01:26.559"/>
    <p1510:client id="{D9324754-2AF7-3F3A-FF4B-B7A93B0E55FB}" v="22" dt="2026-01-11T17:06:55.9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eenah Zaakirah (2404639)" userId="929fe5d5-4eaf-41b5-a558-0ceac06c6dcc" providerId="ADAL" clId="{0429E399-9398-4E2A-B84D-894A7C9FC31F}"/>
    <pc:docChg chg="undo custSel modSld">
      <pc:chgData name="Deenah Zaakirah (2404639)" userId="929fe5d5-4eaf-41b5-a558-0ceac06c6dcc" providerId="ADAL" clId="{0429E399-9398-4E2A-B84D-894A7C9FC31F}" dt="2026-01-12T03:03:38.113" v="87" actId="20577"/>
      <pc:docMkLst>
        <pc:docMk/>
      </pc:docMkLst>
      <pc:sldChg chg="addSp delSp modSp mod">
        <pc:chgData name="Deenah Zaakirah (2404639)" userId="929fe5d5-4eaf-41b5-a558-0ceac06c6dcc" providerId="ADAL" clId="{0429E399-9398-4E2A-B84D-894A7C9FC31F}" dt="2026-01-12T03:03:06.650" v="74" actId="139"/>
        <pc:sldMkLst>
          <pc:docMk/>
          <pc:sldMk cId="109857222" sldId="256"/>
        </pc:sldMkLst>
        <pc:spChg chg="add del mod">
          <ac:chgData name="Deenah Zaakirah (2404639)" userId="929fe5d5-4eaf-41b5-a558-0ceac06c6dcc" providerId="ADAL" clId="{0429E399-9398-4E2A-B84D-894A7C9FC31F}" dt="2026-01-12T03:03:06.650" v="74" actId="139"/>
          <ac:spMkLst>
            <pc:docMk/>
            <pc:sldMk cId="109857222" sldId="256"/>
            <ac:spMk id="6" creationId="{6C24755B-DC33-BAF1-5131-DFC82B472000}"/>
          </ac:spMkLst>
        </pc:spChg>
        <pc:picChg chg="mod">
          <ac:chgData name="Deenah Zaakirah (2404639)" userId="929fe5d5-4eaf-41b5-a558-0ceac06c6dcc" providerId="ADAL" clId="{0429E399-9398-4E2A-B84D-894A7C9FC31F}" dt="2026-01-12T03:02:27.509" v="68" actId="14100"/>
          <ac:picMkLst>
            <pc:docMk/>
            <pc:sldMk cId="109857222" sldId="256"/>
            <ac:picMk id="4" creationId="{79455397-397A-EBE4-682C-32CBDF4355EE}"/>
          </ac:picMkLst>
        </pc:picChg>
        <pc:picChg chg="mod">
          <ac:chgData name="Deenah Zaakirah (2404639)" userId="929fe5d5-4eaf-41b5-a558-0ceac06c6dcc" providerId="ADAL" clId="{0429E399-9398-4E2A-B84D-894A7C9FC31F}" dt="2026-01-12T03:02:33" v="70" actId="14100"/>
          <ac:picMkLst>
            <pc:docMk/>
            <pc:sldMk cId="109857222" sldId="256"/>
            <ac:picMk id="5" creationId="{B31105E2-78D4-FC11-8955-CB91E99422D5}"/>
          </ac:picMkLst>
        </pc:picChg>
      </pc:sldChg>
      <pc:sldChg chg="modSp mod">
        <pc:chgData name="Deenah Zaakirah (2404639)" userId="929fe5d5-4eaf-41b5-a558-0ceac06c6dcc" providerId="ADAL" clId="{0429E399-9398-4E2A-B84D-894A7C9FC31F}" dt="2026-01-12T02:54:52.138" v="58" actId="1076"/>
        <pc:sldMkLst>
          <pc:docMk/>
          <pc:sldMk cId="2294673543" sldId="263"/>
        </pc:sldMkLst>
        <pc:spChg chg="mod">
          <ac:chgData name="Deenah Zaakirah (2404639)" userId="929fe5d5-4eaf-41b5-a558-0ceac06c6dcc" providerId="ADAL" clId="{0429E399-9398-4E2A-B84D-894A7C9FC31F}" dt="2026-01-12T02:54:46.942" v="57" actId="20577"/>
          <ac:spMkLst>
            <pc:docMk/>
            <pc:sldMk cId="2294673543" sldId="263"/>
            <ac:spMk id="3" creationId="{6C7DD56F-0E26-4031-2EDC-CA25F5938C59}"/>
          </ac:spMkLst>
        </pc:spChg>
        <pc:picChg chg="mod">
          <ac:chgData name="Deenah Zaakirah (2404639)" userId="929fe5d5-4eaf-41b5-a558-0ceac06c6dcc" providerId="ADAL" clId="{0429E399-9398-4E2A-B84D-894A7C9FC31F}" dt="2026-01-12T02:54:52.138" v="58" actId="1076"/>
          <ac:picMkLst>
            <pc:docMk/>
            <pc:sldMk cId="2294673543" sldId="263"/>
            <ac:picMk id="4" creationId="{104887F5-CB6C-E905-6492-A46F8D76A662}"/>
          </ac:picMkLst>
        </pc:picChg>
      </pc:sldChg>
      <pc:sldChg chg="modSp mod">
        <pc:chgData name="Deenah Zaakirah (2404639)" userId="929fe5d5-4eaf-41b5-a558-0ceac06c6dcc" providerId="ADAL" clId="{0429E399-9398-4E2A-B84D-894A7C9FC31F}" dt="2026-01-12T03:03:38.113" v="87" actId="20577"/>
        <pc:sldMkLst>
          <pc:docMk/>
          <pc:sldMk cId="327882160" sldId="266"/>
        </pc:sldMkLst>
        <pc:spChg chg="mod">
          <ac:chgData name="Deenah Zaakirah (2404639)" userId="929fe5d5-4eaf-41b5-a558-0ceac06c6dcc" providerId="ADAL" clId="{0429E399-9398-4E2A-B84D-894A7C9FC31F}" dt="2026-01-12T03:03:38.113" v="87" actId="20577"/>
          <ac:spMkLst>
            <pc:docMk/>
            <pc:sldMk cId="327882160" sldId="266"/>
            <ac:spMk id="3" creationId="{C191B0F2-E15C-3259-0DB7-52AC12913945}"/>
          </ac:spMkLst>
        </pc:spChg>
      </pc:sldChg>
    </pc:docChg>
  </pc:docChgLst>
  <pc:docChgLst>
    <pc:chgData name="Deenah Zaakirah (2404639)" userId="S::2404639@student.uwtsd.ac.uk::929fe5d5-4eaf-41b5-a558-0ceac06c6dcc" providerId="AD" clId="Web-{AAA5CFD4-9456-E524-EC9A-CE800C94C275}"/>
    <pc:docChg chg="addSld delSld modSld sldOrd">
      <pc:chgData name="Deenah Zaakirah (2404639)" userId="S::2404639@student.uwtsd.ac.uk::929fe5d5-4eaf-41b5-a558-0ceac06c6dcc" providerId="AD" clId="Web-{AAA5CFD4-9456-E524-EC9A-CE800C94C275}" dt="2026-01-12T02:32:23.388" v="335" actId="20577"/>
      <pc:docMkLst>
        <pc:docMk/>
      </pc:docMkLst>
      <pc:sldChg chg="addSp delSp modSp mod modTransition setBg">
        <pc:chgData name="Deenah Zaakirah (2404639)" userId="S::2404639@student.uwtsd.ac.uk::929fe5d5-4eaf-41b5-a558-0ceac06c6dcc" providerId="AD" clId="Web-{AAA5CFD4-9456-E524-EC9A-CE800C94C275}" dt="2026-01-12T02:09:07.654" v="322"/>
        <pc:sldMkLst>
          <pc:docMk/>
          <pc:sldMk cId="109857222" sldId="256"/>
        </pc:sldMkLst>
        <pc:spChg chg="mod">
          <ac:chgData name="Deenah Zaakirah (2404639)" userId="S::2404639@student.uwtsd.ac.uk::929fe5d5-4eaf-41b5-a558-0ceac06c6dcc" providerId="AD" clId="Web-{AAA5CFD4-9456-E524-EC9A-CE800C94C275}" dt="2026-01-11T17:11:25.099" v="7"/>
          <ac:spMkLst>
            <pc:docMk/>
            <pc:sldMk cId="109857222" sldId="256"/>
            <ac:spMk id="2" creationId="{00000000-0000-0000-0000-000000000000}"/>
          </ac:spMkLst>
        </pc:spChg>
        <pc:spChg chg="mod">
          <ac:chgData name="Deenah Zaakirah (2404639)" userId="S::2404639@student.uwtsd.ac.uk::929fe5d5-4eaf-41b5-a558-0ceac06c6dcc" providerId="AD" clId="Web-{AAA5CFD4-9456-E524-EC9A-CE800C94C275}" dt="2026-01-11T17:11:25.099" v="7"/>
          <ac:spMkLst>
            <pc:docMk/>
            <pc:sldMk cId="109857222" sldId="256"/>
            <ac:spMk id="3" creationId="{00000000-0000-0000-0000-000000000000}"/>
          </ac:spMkLst>
        </pc:spChg>
        <pc:spChg chg="add del">
          <ac:chgData name="Deenah Zaakirah (2404639)" userId="S::2404639@student.uwtsd.ac.uk::929fe5d5-4eaf-41b5-a558-0ceac06c6dcc" providerId="AD" clId="Web-{AAA5CFD4-9456-E524-EC9A-CE800C94C275}" dt="2026-01-11T17:09:40.660" v="4"/>
          <ac:spMkLst>
            <pc:docMk/>
            <pc:sldMk cId="109857222" sldId="256"/>
            <ac:spMk id="13" creationId="{FF4F1B1F-38C9-4BA3-8793-E2B6FC978C0A}"/>
          </ac:spMkLst>
        </pc:spChg>
        <pc:spChg chg="add del">
          <ac:chgData name="Deenah Zaakirah (2404639)" userId="S::2404639@student.uwtsd.ac.uk::929fe5d5-4eaf-41b5-a558-0ceac06c6dcc" providerId="AD" clId="Web-{AAA5CFD4-9456-E524-EC9A-CE800C94C275}" dt="2026-01-11T17:09:40.629" v="3"/>
          <ac:spMkLst>
            <pc:docMk/>
            <pc:sldMk cId="109857222" sldId="256"/>
            <ac:spMk id="20" creationId="{98C10BD4-F3F8-4089-8DB0-71FB15FD9B0D}"/>
          </ac:spMkLst>
        </pc:spChg>
        <pc:spChg chg="add del">
          <ac:chgData name="Deenah Zaakirah (2404639)" userId="S::2404639@student.uwtsd.ac.uk::929fe5d5-4eaf-41b5-a558-0ceac06c6dcc" providerId="AD" clId="Web-{AAA5CFD4-9456-E524-EC9A-CE800C94C275}" dt="2026-01-11T17:11:25.099" v="7"/>
          <ac:spMkLst>
            <pc:docMk/>
            <pc:sldMk cId="109857222" sldId="256"/>
            <ac:spMk id="24" creationId="{98C10BD4-F3F8-4089-8DB0-71FB15FD9B0D}"/>
          </ac:spMkLst>
        </pc:spChg>
        <pc:spChg chg="add">
          <ac:chgData name="Deenah Zaakirah (2404639)" userId="S::2404639@student.uwtsd.ac.uk::929fe5d5-4eaf-41b5-a558-0ceac06c6dcc" providerId="AD" clId="Web-{AAA5CFD4-9456-E524-EC9A-CE800C94C275}" dt="2026-01-11T17:11:25.099" v="7"/>
          <ac:spMkLst>
            <pc:docMk/>
            <pc:sldMk cId="109857222" sldId="256"/>
            <ac:spMk id="30" creationId="{98C10BD4-F3F8-4089-8DB0-71FB15FD9B0D}"/>
          </ac:spMkLst>
        </pc:spChg>
        <pc:picChg chg="add mod ord">
          <ac:chgData name="Deenah Zaakirah (2404639)" userId="S::2404639@student.uwtsd.ac.uk::929fe5d5-4eaf-41b5-a558-0ceac06c6dcc" providerId="AD" clId="Web-{AAA5CFD4-9456-E524-EC9A-CE800C94C275}" dt="2026-01-11T17:11:25.099" v="7"/>
          <ac:picMkLst>
            <pc:docMk/>
            <pc:sldMk cId="109857222" sldId="256"/>
            <ac:picMk id="4" creationId="{79455397-397A-EBE4-682C-32CBDF4355EE}"/>
          </ac:picMkLst>
        </pc:picChg>
        <pc:picChg chg="add mod">
          <ac:chgData name="Deenah Zaakirah (2404639)" userId="S::2404639@student.uwtsd.ac.uk::929fe5d5-4eaf-41b5-a558-0ceac06c6dcc" providerId="AD" clId="Web-{AAA5CFD4-9456-E524-EC9A-CE800C94C275}" dt="2026-01-11T17:11:25.099" v="7"/>
          <ac:picMkLst>
            <pc:docMk/>
            <pc:sldMk cId="109857222" sldId="256"/>
            <ac:picMk id="5" creationId="{B31105E2-78D4-FC11-8955-CB91E99422D5}"/>
          </ac:picMkLst>
        </pc:picChg>
        <pc:picChg chg="del mod ord">
          <ac:chgData name="Deenah Zaakirah (2404639)" userId="S::2404639@student.uwtsd.ac.uk::929fe5d5-4eaf-41b5-a558-0ceac06c6dcc" providerId="AD" clId="Web-{AAA5CFD4-9456-E524-EC9A-CE800C94C275}" dt="2026-01-11T17:09:47.269" v="5"/>
          <ac:picMkLst>
            <pc:docMk/>
            <pc:sldMk cId="109857222" sldId="256"/>
            <ac:picMk id="14" creationId="{1D300705-4699-9B2F-8AE6-36BB04D030FC}"/>
          </ac:picMkLst>
        </pc:picChg>
        <pc:cxnChg chg="add del">
          <ac:chgData name="Deenah Zaakirah (2404639)" userId="S::2404639@student.uwtsd.ac.uk::929fe5d5-4eaf-41b5-a558-0ceac06c6dcc" providerId="AD" clId="Web-{AAA5CFD4-9456-E524-EC9A-CE800C94C275}" dt="2026-01-11T17:09:40.660" v="4"/>
          <ac:cxnSpMkLst>
            <pc:docMk/>
            <pc:sldMk cId="109857222" sldId="256"/>
            <ac:cxnSpMk id="15" creationId="{6B5C80BC-C547-4FD8-9B68-6A9207F08580}"/>
          </ac:cxnSpMkLst>
        </pc:cxnChg>
        <pc:cxnChg chg="add del">
          <ac:chgData name="Deenah Zaakirah (2404639)" userId="S::2404639@student.uwtsd.ac.uk::929fe5d5-4eaf-41b5-a558-0ceac06c6dcc" providerId="AD" clId="Web-{AAA5CFD4-9456-E524-EC9A-CE800C94C275}" dt="2026-01-11T17:09:40.629" v="3"/>
          <ac:cxnSpMkLst>
            <pc:docMk/>
            <pc:sldMk cId="109857222" sldId="256"/>
            <ac:cxnSpMk id="22" creationId="{76A5D06F-DF26-4A88-BF73-C1B592E66DF0}"/>
          </ac:cxnSpMkLst>
        </pc:cxnChg>
        <pc:cxnChg chg="add del">
          <ac:chgData name="Deenah Zaakirah (2404639)" userId="S::2404639@student.uwtsd.ac.uk::929fe5d5-4eaf-41b5-a558-0ceac06c6dcc" providerId="AD" clId="Web-{AAA5CFD4-9456-E524-EC9A-CE800C94C275}" dt="2026-01-11T17:11:25.099" v="7"/>
          <ac:cxnSpMkLst>
            <pc:docMk/>
            <pc:sldMk cId="109857222" sldId="256"/>
            <ac:cxnSpMk id="25" creationId="{76A5D06F-DF26-4A88-BF73-C1B592E66DF0}"/>
          </ac:cxnSpMkLst>
        </pc:cxnChg>
        <pc:cxnChg chg="add">
          <ac:chgData name="Deenah Zaakirah (2404639)" userId="S::2404639@student.uwtsd.ac.uk::929fe5d5-4eaf-41b5-a558-0ceac06c6dcc" providerId="AD" clId="Web-{AAA5CFD4-9456-E524-EC9A-CE800C94C275}" dt="2026-01-11T17:11:25.099" v="7"/>
          <ac:cxnSpMkLst>
            <pc:docMk/>
            <pc:sldMk cId="109857222" sldId="256"/>
            <ac:cxnSpMk id="32" creationId="{76A5D06F-DF26-4A88-BF73-C1B592E66DF0}"/>
          </ac:cxnSpMkLst>
        </pc:cxnChg>
      </pc:sldChg>
      <pc:sldChg chg="addSp delSp modSp new mod modTransition setBg">
        <pc:chgData name="Deenah Zaakirah (2404639)" userId="S::2404639@student.uwtsd.ac.uk::929fe5d5-4eaf-41b5-a558-0ceac06c6dcc" providerId="AD" clId="Web-{AAA5CFD4-9456-E524-EC9A-CE800C94C275}" dt="2026-01-12T02:08:06.573" v="311"/>
        <pc:sldMkLst>
          <pc:docMk/>
          <pc:sldMk cId="2154809839" sldId="257"/>
        </pc:sldMkLst>
        <pc:spChg chg="mod ord">
          <ac:chgData name="Deenah Zaakirah (2404639)" userId="S::2404639@student.uwtsd.ac.uk::929fe5d5-4eaf-41b5-a558-0ceac06c6dcc" providerId="AD" clId="Web-{AAA5CFD4-9456-E524-EC9A-CE800C94C275}" dt="2026-01-11T17:54:42.038" v="23"/>
          <ac:spMkLst>
            <pc:docMk/>
            <pc:sldMk cId="2154809839" sldId="257"/>
            <ac:spMk id="2" creationId="{18BA0ABC-F838-46C0-B9F3-3697B8D6A3D0}"/>
          </ac:spMkLst>
        </pc:spChg>
        <pc:spChg chg="mod ord">
          <ac:chgData name="Deenah Zaakirah (2404639)" userId="S::2404639@student.uwtsd.ac.uk::929fe5d5-4eaf-41b5-a558-0ceac06c6dcc" providerId="AD" clId="Web-{AAA5CFD4-9456-E524-EC9A-CE800C94C275}" dt="2026-01-11T18:24:00.069" v="79" actId="20577"/>
          <ac:spMkLst>
            <pc:docMk/>
            <pc:sldMk cId="2154809839" sldId="257"/>
            <ac:spMk id="3" creationId="{4BF358B5-3787-F993-F5B0-BE279842DEA7}"/>
          </ac:spMkLst>
        </pc:spChg>
        <pc:spChg chg="add del">
          <ac:chgData name="Deenah Zaakirah (2404639)" userId="S::2404639@student.uwtsd.ac.uk::929fe5d5-4eaf-41b5-a558-0ceac06c6dcc" providerId="AD" clId="Web-{AAA5CFD4-9456-E524-EC9A-CE800C94C275}" dt="2026-01-11T17:54:42.038" v="23"/>
          <ac:spMkLst>
            <pc:docMk/>
            <pc:sldMk cId="2154809839" sldId="257"/>
            <ac:spMk id="9" creationId="{EACE703B-177A-4A03-827E-692635A353CF}"/>
          </ac:spMkLst>
        </pc:spChg>
        <pc:spChg chg="add del">
          <ac:chgData name="Deenah Zaakirah (2404639)" userId="S::2404639@student.uwtsd.ac.uk::929fe5d5-4eaf-41b5-a558-0ceac06c6dcc" providerId="AD" clId="Web-{AAA5CFD4-9456-E524-EC9A-CE800C94C275}" dt="2026-01-11T17:54:42.022" v="22"/>
          <ac:spMkLst>
            <pc:docMk/>
            <pc:sldMk cId="2154809839" sldId="257"/>
            <ac:spMk id="16" creationId="{BF02845A-8571-40C5-9F56-8F9B3F7C4E4C}"/>
          </ac:spMkLst>
        </pc:spChg>
        <pc:spChg chg="add del">
          <ac:chgData name="Deenah Zaakirah (2404639)" userId="S::2404639@student.uwtsd.ac.uk::929fe5d5-4eaf-41b5-a558-0ceac06c6dcc" providerId="AD" clId="Web-{AAA5CFD4-9456-E524-EC9A-CE800C94C275}" dt="2026-01-11T17:54:42.022" v="22"/>
          <ac:spMkLst>
            <pc:docMk/>
            <pc:sldMk cId="2154809839" sldId="257"/>
            <ac:spMk id="18" creationId="{22F952A8-2716-47BA-90B6-2E10C9FC4CB0}"/>
          </ac:spMkLst>
        </pc:spChg>
        <pc:spChg chg="add">
          <ac:chgData name="Deenah Zaakirah (2404639)" userId="S::2404639@student.uwtsd.ac.uk::929fe5d5-4eaf-41b5-a558-0ceac06c6dcc" providerId="AD" clId="Web-{AAA5CFD4-9456-E524-EC9A-CE800C94C275}" dt="2026-01-11T17:54:42.038" v="23"/>
          <ac:spMkLst>
            <pc:docMk/>
            <pc:sldMk cId="2154809839" sldId="257"/>
            <ac:spMk id="22" creationId="{95F6C49D-6EFC-4F5A-87F0-18CF52E74D25}"/>
          </ac:spMkLst>
        </pc:spChg>
        <pc:spChg chg="add">
          <ac:chgData name="Deenah Zaakirah (2404639)" userId="S::2404639@student.uwtsd.ac.uk::929fe5d5-4eaf-41b5-a558-0ceac06c6dcc" providerId="AD" clId="Web-{AAA5CFD4-9456-E524-EC9A-CE800C94C275}" dt="2026-01-11T17:54:42.038" v="23"/>
          <ac:spMkLst>
            <pc:docMk/>
            <pc:sldMk cId="2154809839" sldId="257"/>
            <ac:spMk id="23" creationId="{7DFF1406-B47A-4A4A-B1C2-DA1ECF5DCFA5}"/>
          </ac:spMkLst>
        </pc:spChg>
        <pc:picChg chg="add mod modCrop">
          <ac:chgData name="Deenah Zaakirah (2404639)" userId="S::2404639@student.uwtsd.ac.uk::929fe5d5-4eaf-41b5-a558-0ceac06c6dcc" providerId="AD" clId="Web-{AAA5CFD4-9456-E524-EC9A-CE800C94C275}" dt="2026-01-11T17:54:42.038" v="23"/>
          <ac:picMkLst>
            <pc:docMk/>
            <pc:sldMk cId="2154809839" sldId="257"/>
            <ac:picMk id="4" creationId="{7BBCA09C-3546-C848-C502-8014EFD08029}"/>
          </ac:picMkLst>
        </pc:picChg>
        <pc:cxnChg chg="add del">
          <ac:chgData name="Deenah Zaakirah (2404639)" userId="S::2404639@student.uwtsd.ac.uk::929fe5d5-4eaf-41b5-a558-0ceac06c6dcc" providerId="AD" clId="Web-{AAA5CFD4-9456-E524-EC9A-CE800C94C275}" dt="2026-01-11T17:54:42.038" v="23"/>
          <ac:cxnSpMkLst>
            <pc:docMk/>
            <pc:sldMk cId="2154809839" sldId="257"/>
            <ac:cxnSpMk id="11" creationId="{D8C0D56F-4A65-48B9-843D-F9D262C354FF}"/>
          </ac:cxnSpMkLst>
        </pc:cxnChg>
        <pc:cxnChg chg="add del">
          <ac:chgData name="Deenah Zaakirah (2404639)" userId="S::2404639@student.uwtsd.ac.uk::929fe5d5-4eaf-41b5-a558-0ceac06c6dcc" providerId="AD" clId="Web-{AAA5CFD4-9456-E524-EC9A-CE800C94C275}" dt="2026-01-11T17:54:42.022" v="22"/>
          <ac:cxnSpMkLst>
            <pc:docMk/>
            <pc:sldMk cId="2154809839" sldId="257"/>
            <ac:cxnSpMk id="20" creationId="{F30BB598-81B4-41BB-BC44-CD9C29AE2EAB}"/>
          </ac:cxnSpMkLst>
        </pc:cxnChg>
      </pc:sldChg>
      <pc:sldChg chg="addSp delSp modSp new mod modTransition setBg">
        <pc:chgData name="Deenah Zaakirah (2404639)" userId="S::2404639@student.uwtsd.ac.uk::929fe5d5-4eaf-41b5-a558-0ceac06c6dcc" providerId="AD" clId="Web-{AAA5CFD4-9456-E524-EC9A-CE800C94C275}" dt="2026-01-12T02:08:09.479" v="312"/>
        <pc:sldMkLst>
          <pc:docMk/>
          <pc:sldMk cId="1058689669" sldId="258"/>
        </pc:sldMkLst>
        <pc:spChg chg="mod">
          <ac:chgData name="Deenah Zaakirah (2404639)" userId="S::2404639@student.uwtsd.ac.uk::929fe5d5-4eaf-41b5-a558-0ceac06c6dcc" providerId="AD" clId="Web-{AAA5CFD4-9456-E524-EC9A-CE800C94C275}" dt="2026-01-11T18:15:34.521" v="44"/>
          <ac:spMkLst>
            <pc:docMk/>
            <pc:sldMk cId="1058689669" sldId="258"/>
            <ac:spMk id="2" creationId="{C39E71EC-3BB3-010E-D77D-A838616E36B2}"/>
          </ac:spMkLst>
        </pc:spChg>
        <pc:spChg chg="mod">
          <ac:chgData name="Deenah Zaakirah (2404639)" userId="S::2404639@student.uwtsd.ac.uk::929fe5d5-4eaf-41b5-a558-0ceac06c6dcc" providerId="AD" clId="Web-{AAA5CFD4-9456-E524-EC9A-CE800C94C275}" dt="2026-01-11T18:22:40.707" v="69" actId="20577"/>
          <ac:spMkLst>
            <pc:docMk/>
            <pc:sldMk cId="1058689669" sldId="258"/>
            <ac:spMk id="3" creationId="{70A61E67-60E5-6BF3-9415-E18A03B1FCF1}"/>
          </ac:spMkLst>
        </pc:spChg>
        <pc:spChg chg="add del">
          <ac:chgData name="Deenah Zaakirah (2404639)" userId="S::2404639@student.uwtsd.ac.uk::929fe5d5-4eaf-41b5-a558-0ceac06c6dcc" providerId="AD" clId="Web-{AAA5CFD4-9456-E524-EC9A-CE800C94C275}" dt="2026-01-11T18:15:01.833" v="39"/>
          <ac:spMkLst>
            <pc:docMk/>
            <pc:sldMk cId="1058689669" sldId="258"/>
            <ac:spMk id="9" creationId="{BF02845A-8571-40C5-9F56-8F9B3F7C4E4C}"/>
          </ac:spMkLst>
        </pc:spChg>
        <pc:spChg chg="add del">
          <ac:chgData name="Deenah Zaakirah (2404639)" userId="S::2404639@student.uwtsd.ac.uk::929fe5d5-4eaf-41b5-a558-0ceac06c6dcc" providerId="AD" clId="Web-{AAA5CFD4-9456-E524-EC9A-CE800C94C275}" dt="2026-01-11T18:15:34.536" v="45"/>
          <ac:spMkLst>
            <pc:docMk/>
            <pc:sldMk cId="1058689669" sldId="258"/>
            <ac:spMk id="13" creationId="{BF02845A-8571-40C5-9F56-8F9B3F7C4E4C}"/>
          </ac:spMkLst>
        </pc:spChg>
        <pc:spChg chg="add del">
          <ac:chgData name="Deenah Zaakirah (2404639)" userId="S::2404639@student.uwtsd.ac.uk::929fe5d5-4eaf-41b5-a558-0ceac06c6dcc" providerId="AD" clId="Web-{AAA5CFD4-9456-E524-EC9A-CE800C94C275}" dt="2026-01-11T18:15:34.521" v="44"/>
          <ac:spMkLst>
            <pc:docMk/>
            <pc:sldMk cId="1058689669" sldId="258"/>
            <ac:spMk id="19" creationId="{BF02845A-8571-40C5-9F56-8F9B3F7C4E4C}"/>
          </ac:spMkLst>
        </pc:spChg>
        <pc:spChg chg="add">
          <ac:chgData name="Deenah Zaakirah (2404639)" userId="S::2404639@student.uwtsd.ac.uk::929fe5d5-4eaf-41b5-a558-0ceac06c6dcc" providerId="AD" clId="Web-{AAA5CFD4-9456-E524-EC9A-CE800C94C275}" dt="2026-01-11T18:15:34.536" v="45"/>
          <ac:spMkLst>
            <pc:docMk/>
            <pc:sldMk cId="1058689669" sldId="258"/>
            <ac:spMk id="23" creationId="{BF02845A-8571-40C5-9F56-8F9B3F7C4E4C}"/>
          </ac:spMkLst>
        </pc:spChg>
        <pc:picChg chg="add mod">
          <ac:chgData name="Deenah Zaakirah (2404639)" userId="S::2404639@student.uwtsd.ac.uk::929fe5d5-4eaf-41b5-a558-0ceac06c6dcc" providerId="AD" clId="Web-{AAA5CFD4-9456-E524-EC9A-CE800C94C275}" dt="2026-01-11T18:49:51.182" v="145"/>
          <ac:picMkLst>
            <pc:docMk/>
            <pc:sldMk cId="1058689669" sldId="258"/>
            <ac:picMk id="4" creationId="{9D2DB407-9897-92E7-AC43-EA129971FF04}"/>
          </ac:picMkLst>
        </pc:picChg>
        <pc:cxnChg chg="add del">
          <ac:chgData name="Deenah Zaakirah (2404639)" userId="S::2404639@student.uwtsd.ac.uk::929fe5d5-4eaf-41b5-a558-0ceac06c6dcc" providerId="AD" clId="Web-{AAA5CFD4-9456-E524-EC9A-CE800C94C275}" dt="2026-01-11T18:15:01.833" v="39"/>
          <ac:cxnSpMkLst>
            <pc:docMk/>
            <pc:sldMk cId="1058689669" sldId="258"/>
            <ac:cxnSpMk id="11" creationId="{F30BB598-81B4-41BB-BC44-CD9C29AE2EAB}"/>
          </ac:cxnSpMkLst>
        </pc:cxnChg>
        <pc:cxnChg chg="add del">
          <ac:chgData name="Deenah Zaakirah (2404639)" userId="S::2404639@student.uwtsd.ac.uk::929fe5d5-4eaf-41b5-a558-0ceac06c6dcc" providerId="AD" clId="Web-{AAA5CFD4-9456-E524-EC9A-CE800C94C275}" dt="2026-01-11T18:15:34.536" v="45"/>
          <ac:cxnSpMkLst>
            <pc:docMk/>
            <pc:sldMk cId="1058689669" sldId="258"/>
            <ac:cxnSpMk id="14" creationId="{F30BB598-81B4-41BB-BC44-CD9C29AE2EAB}"/>
          </ac:cxnSpMkLst>
        </pc:cxnChg>
        <pc:cxnChg chg="add del">
          <ac:chgData name="Deenah Zaakirah (2404639)" userId="S::2404639@student.uwtsd.ac.uk::929fe5d5-4eaf-41b5-a558-0ceac06c6dcc" providerId="AD" clId="Web-{AAA5CFD4-9456-E524-EC9A-CE800C94C275}" dt="2026-01-11T18:15:34.521" v="44"/>
          <ac:cxnSpMkLst>
            <pc:docMk/>
            <pc:sldMk cId="1058689669" sldId="258"/>
            <ac:cxnSpMk id="21" creationId="{F30BB598-81B4-41BB-BC44-CD9C29AE2EAB}"/>
          </ac:cxnSpMkLst>
        </pc:cxnChg>
        <pc:cxnChg chg="add">
          <ac:chgData name="Deenah Zaakirah (2404639)" userId="S::2404639@student.uwtsd.ac.uk::929fe5d5-4eaf-41b5-a558-0ceac06c6dcc" providerId="AD" clId="Web-{AAA5CFD4-9456-E524-EC9A-CE800C94C275}" dt="2026-01-11T18:15:34.536" v="45"/>
          <ac:cxnSpMkLst>
            <pc:docMk/>
            <pc:sldMk cId="1058689669" sldId="258"/>
            <ac:cxnSpMk id="24" creationId="{F30BB598-81B4-41BB-BC44-CD9C29AE2EAB}"/>
          </ac:cxnSpMkLst>
        </pc:cxnChg>
      </pc:sldChg>
      <pc:sldChg chg="add del replId">
        <pc:chgData name="Deenah Zaakirah (2404639)" userId="S::2404639@student.uwtsd.ac.uk::929fe5d5-4eaf-41b5-a558-0ceac06c6dcc" providerId="AD" clId="Web-{AAA5CFD4-9456-E524-EC9A-CE800C94C275}" dt="2026-01-11T17:53:42.709" v="16"/>
        <pc:sldMkLst>
          <pc:docMk/>
          <pc:sldMk cId="2546931254" sldId="258"/>
        </pc:sldMkLst>
      </pc:sldChg>
      <pc:sldChg chg="modSp new modTransition">
        <pc:chgData name="Deenah Zaakirah (2404639)" userId="S::2404639@student.uwtsd.ac.uk::929fe5d5-4eaf-41b5-a558-0ceac06c6dcc" providerId="AD" clId="Web-{AAA5CFD4-9456-E524-EC9A-CE800C94C275}" dt="2026-01-12T02:08:51.356" v="320"/>
        <pc:sldMkLst>
          <pc:docMk/>
          <pc:sldMk cId="3328547906" sldId="259"/>
        </pc:sldMkLst>
        <pc:spChg chg="mod">
          <ac:chgData name="Deenah Zaakirah (2404639)" userId="S::2404639@student.uwtsd.ac.uk::929fe5d5-4eaf-41b5-a558-0ceac06c6dcc" providerId="AD" clId="Web-{AAA5CFD4-9456-E524-EC9A-CE800C94C275}" dt="2026-01-11T18:18:45.524" v="65" actId="20577"/>
          <ac:spMkLst>
            <pc:docMk/>
            <pc:sldMk cId="3328547906" sldId="259"/>
            <ac:spMk id="2" creationId="{CD7183C3-F6EB-A3C1-649D-5DAB718EBDF3}"/>
          </ac:spMkLst>
        </pc:spChg>
        <pc:spChg chg="mod">
          <ac:chgData name="Deenah Zaakirah (2404639)" userId="S::2404639@student.uwtsd.ac.uk::929fe5d5-4eaf-41b5-a558-0ceac06c6dcc" providerId="AD" clId="Web-{AAA5CFD4-9456-E524-EC9A-CE800C94C275}" dt="2026-01-12T01:35:16.772" v="244" actId="20577"/>
          <ac:spMkLst>
            <pc:docMk/>
            <pc:sldMk cId="3328547906" sldId="259"/>
            <ac:spMk id="3" creationId="{9925F542-BDC4-6638-5170-86F840A3C3FD}"/>
          </ac:spMkLst>
        </pc:spChg>
      </pc:sldChg>
      <pc:sldChg chg="addSp delSp modSp new mod modTransition setBg">
        <pc:chgData name="Deenah Zaakirah (2404639)" userId="S::2404639@student.uwtsd.ac.uk::929fe5d5-4eaf-41b5-a558-0ceac06c6dcc" providerId="AD" clId="Web-{AAA5CFD4-9456-E524-EC9A-CE800C94C275}" dt="2026-01-12T02:08:16.620" v="313"/>
        <pc:sldMkLst>
          <pc:docMk/>
          <pc:sldMk cId="3568389808" sldId="260"/>
        </pc:sldMkLst>
        <pc:spChg chg="mod">
          <ac:chgData name="Deenah Zaakirah (2404639)" userId="S::2404639@student.uwtsd.ac.uk::929fe5d5-4eaf-41b5-a558-0ceac06c6dcc" providerId="AD" clId="Web-{AAA5CFD4-9456-E524-EC9A-CE800C94C275}" dt="2026-01-11T19:17:44.477" v="175" actId="20577"/>
          <ac:spMkLst>
            <pc:docMk/>
            <pc:sldMk cId="3568389808" sldId="260"/>
            <ac:spMk id="2" creationId="{E65BDF34-6F2D-30BF-91E6-BB7E07145473}"/>
          </ac:spMkLst>
        </pc:spChg>
        <pc:spChg chg="mod ord">
          <ac:chgData name="Deenah Zaakirah (2404639)" userId="S::2404639@student.uwtsd.ac.uk::929fe5d5-4eaf-41b5-a558-0ceac06c6dcc" providerId="AD" clId="Web-{AAA5CFD4-9456-E524-EC9A-CE800C94C275}" dt="2026-01-11T18:48:28.103" v="134"/>
          <ac:spMkLst>
            <pc:docMk/>
            <pc:sldMk cId="3568389808" sldId="260"/>
            <ac:spMk id="3" creationId="{D0A525A5-D1EA-D693-1879-8FE6B3B1DC43}"/>
          </ac:spMkLst>
        </pc:spChg>
        <pc:spChg chg="add del">
          <ac:chgData name="Deenah Zaakirah (2404639)" userId="S::2404639@student.uwtsd.ac.uk::929fe5d5-4eaf-41b5-a558-0ceac06c6dcc" providerId="AD" clId="Web-{AAA5CFD4-9456-E524-EC9A-CE800C94C275}" dt="2026-01-11T18:48:28.103" v="134"/>
          <ac:spMkLst>
            <pc:docMk/>
            <pc:sldMk cId="3568389808" sldId="260"/>
            <ac:spMk id="9" creationId="{BF02845A-8571-40C5-9F56-8F9B3F7C4E4C}"/>
          </ac:spMkLst>
        </pc:spChg>
        <pc:spChg chg="add del">
          <ac:chgData name="Deenah Zaakirah (2404639)" userId="S::2404639@student.uwtsd.ac.uk::929fe5d5-4eaf-41b5-a558-0ceac06c6dcc" providerId="AD" clId="Web-{AAA5CFD4-9456-E524-EC9A-CE800C94C275}" dt="2026-01-11T18:48:20.416" v="129"/>
          <ac:spMkLst>
            <pc:docMk/>
            <pc:sldMk cId="3568389808" sldId="260"/>
            <ac:spMk id="16" creationId="{BF02845A-8571-40C5-9F56-8F9B3F7C4E4C}"/>
          </ac:spMkLst>
        </pc:spChg>
        <pc:spChg chg="add del">
          <ac:chgData name="Deenah Zaakirah (2404639)" userId="S::2404639@student.uwtsd.ac.uk::929fe5d5-4eaf-41b5-a558-0ceac06c6dcc" providerId="AD" clId="Web-{AAA5CFD4-9456-E524-EC9A-CE800C94C275}" dt="2026-01-11T18:48:25.603" v="131"/>
          <ac:spMkLst>
            <pc:docMk/>
            <pc:sldMk cId="3568389808" sldId="260"/>
            <ac:spMk id="20" creationId="{BF02845A-8571-40C5-9F56-8F9B3F7C4E4C}"/>
          </ac:spMkLst>
        </pc:spChg>
        <pc:spChg chg="add del">
          <ac:chgData name="Deenah Zaakirah (2404639)" userId="S::2404639@student.uwtsd.ac.uk::929fe5d5-4eaf-41b5-a558-0ceac06c6dcc" providerId="AD" clId="Web-{AAA5CFD4-9456-E524-EC9A-CE800C94C275}" dt="2026-01-11T18:48:28.088" v="133"/>
          <ac:spMkLst>
            <pc:docMk/>
            <pc:sldMk cId="3568389808" sldId="260"/>
            <ac:spMk id="23" creationId="{BF02845A-8571-40C5-9F56-8F9B3F7C4E4C}"/>
          </ac:spMkLst>
        </pc:spChg>
        <pc:spChg chg="add">
          <ac:chgData name="Deenah Zaakirah (2404639)" userId="S::2404639@student.uwtsd.ac.uk::929fe5d5-4eaf-41b5-a558-0ceac06c6dcc" providerId="AD" clId="Web-{AAA5CFD4-9456-E524-EC9A-CE800C94C275}" dt="2026-01-11T18:48:28.103" v="134"/>
          <ac:spMkLst>
            <pc:docMk/>
            <pc:sldMk cId="3568389808" sldId="260"/>
            <ac:spMk id="26" creationId="{BF02845A-8571-40C5-9F56-8F9B3F7C4E4C}"/>
          </ac:spMkLst>
        </pc:spChg>
        <pc:picChg chg="add del mod">
          <ac:chgData name="Deenah Zaakirah (2404639)" userId="S::2404639@student.uwtsd.ac.uk::929fe5d5-4eaf-41b5-a558-0ceac06c6dcc" providerId="AD" clId="Web-{AAA5CFD4-9456-E524-EC9A-CE800C94C275}" dt="2026-01-11T18:48:14.041" v="127"/>
          <ac:picMkLst>
            <pc:docMk/>
            <pc:sldMk cId="3568389808" sldId="260"/>
            <ac:picMk id="4" creationId="{C1CE7F74-DE93-3F25-2659-D09CA0D5A5AB}"/>
          </ac:picMkLst>
        </pc:picChg>
        <pc:picChg chg="add mod modCrop">
          <ac:chgData name="Deenah Zaakirah (2404639)" userId="S::2404639@student.uwtsd.ac.uk::929fe5d5-4eaf-41b5-a558-0ceac06c6dcc" providerId="AD" clId="Web-{AAA5CFD4-9456-E524-EC9A-CE800C94C275}" dt="2026-01-11T18:49:38.713" v="144"/>
          <ac:picMkLst>
            <pc:docMk/>
            <pc:sldMk cId="3568389808" sldId="260"/>
            <ac:picMk id="5" creationId="{87551279-3B2A-51D3-AA1D-F46F8AAAD8F8}"/>
          </ac:picMkLst>
        </pc:picChg>
        <pc:cxnChg chg="add del">
          <ac:chgData name="Deenah Zaakirah (2404639)" userId="S::2404639@student.uwtsd.ac.uk::929fe5d5-4eaf-41b5-a558-0ceac06c6dcc" providerId="AD" clId="Web-{AAA5CFD4-9456-E524-EC9A-CE800C94C275}" dt="2026-01-11T18:48:28.103" v="134"/>
          <ac:cxnSpMkLst>
            <pc:docMk/>
            <pc:sldMk cId="3568389808" sldId="260"/>
            <ac:cxnSpMk id="11" creationId="{62375961-B15F-47AE-9A79-5883D42CF885}"/>
          </ac:cxnSpMkLst>
        </pc:cxnChg>
        <pc:cxnChg chg="add del">
          <ac:chgData name="Deenah Zaakirah (2404639)" userId="S::2404639@student.uwtsd.ac.uk::929fe5d5-4eaf-41b5-a558-0ceac06c6dcc" providerId="AD" clId="Web-{AAA5CFD4-9456-E524-EC9A-CE800C94C275}" dt="2026-01-11T18:48:20.416" v="129"/>
          <ac:cxnSpMkLst>
            <pc:docMk/>
            <pc:sldMk cId="3568389808" sldId="260"/>
            <ac:cxnSpMk id="18" creationId="{F30BB598-81B4-41BB-BC44-CD9C29AE2EAB}"/>
          </ac:cxnSpMkLst>
        </pc:cxnChg>
        <pc:cxnChg chg="add del">
          <ac:chgData name="Deenah Zaakirah (2404639)" userId="S::2404639@student.uwtsd.ac.uk::929fe5d5-4eaf-41b5-a558-0ceac06c6dcc" providerId="AD" clId="Web-{AAA5CFD4-9456-E524-EC9A-CE800C94C275}" dt="2026-01-11T18:48:25.603" v="131"/>
          <ac:cxnSpMkLst>
            <pc:docMk/>
            <pc:sldMk cId="3568389808" sldId="260"/>
            <ac:cxnSpMk id="21" creationId="{F30BB598-81B4-41BB-BC44-CD9C29AE2EAB}"/>
          </ac:cxnSpMkLst>
        </pc:cxnChg>
        <pc:cxnChg chg="add del">
          <ac:chgData name="Deenah Zaakirah (2404639)" userId="S::2404639@student.uwtsd.ac.uk::929fe5d5-4eaf-41b5-a558-0ceac06c6dcc" providerId="AD" clId="Web-{AAA5CFD4-9456-E524-EC9A-CE800C94C275}" dt="2026-01-11T18:48:28.088" v="133"/>
          <ac:cxnSpMkLst>
            <pc:docMk/>
            <pc:sldMk cId="3568389808" sldId="260"/>
            <ac:cxnSpMk id="24" creationId="{F30BB598-81B4-41BB-BC44-CD9C29AE2EAB}"/>
          </ac:cxnSpMkLst>
        </pc:cxnChg>
        <pc:cxnChg chg="add">
          <ac:chgData name="Deenah Zaakirah (2404639)" userId="S::2404639@student.uwtsd.ac.uk::929fe5d5-4eaf-41b5-a558-0ceac06c6dcc" providerId="AD" clId="Web-{AAA5CFD4-9456-E524-EC9A-CE800C94C275}" dt="2026-01-11T18:48:28.103" v="134"/>
          <ac:cxnSpMkLst>
            <pc:docMk/>
            <pc:sldMk cId="3568389808" sldId="260"/>
            <ac:cxnSpMk id="27" creationId="{F30BB598-81B4-41BB-BC44-CD9C29AE2EAB}"/>
          </ac:cxnSpMkLst>
        </pc:cxnChg>
      </pc:sldChg>
      <pc:sldChg chg="addSp delSp modSp new mod modTransition setBg">
        <pc:chgData name="Deenah Zaakirah (2404639)" userId="S::2404639@student.uwtsd.ac.uk::929fe5d5-4eaf-41b5-a558-0ceac06c6dcc" providerId="AD" clId="Web-{AAA5CFD4-9456-E524-EC9A-CE800C94C275}" dt="2026-01-12T02:08:19.527" v="314"/>
        <pc:sldMkLst>
          <pc:docMk/>
          <pc:sldMk cId="359226155" sldId="261"/>
        </pc:sldMkLst>
        <pc:spChg chg="mod">
          <ac:chgData name="Deenah Zaakirah (2404639)" userId="S::2404639@student.uwtsd.ac.uk::929fe5d5-4eaf-41b5-a558-0ceac06c6dcc" providerId="AD" clId="Web-{AAA5CFD4-9456-E524-EC9A-CE800C94C275}" dt="2026-01-11T19:16:58.585" v="171" actId="1076"/>
          <ac:spMkLst>
            <pc:docMk/>
            <pc:sldMk cId="359226155" sldId="261"/>
            <ac:spMk id="2" creationId="{3E4C56A5-27D1-4D10-B4B0-D176FC622532}"/>
          </ac:spMkLst>
        </pc:spChg>
        <pc:spChg chg="add del mod ord">
          <ac:chgData name="Deenah Zaakirah (2404639)" userId="S::2404639@student.uwtsd.ac.uk::929fe5d5-4eaf-41b5-a558-0ceac06c6dcc" providerId="AD" clId="Web-{AAA5CFD4-9456-E524-EC9A-CE800C94C275}" dt="2026-01-11T19:17:04.476" v="172" actId="1076"/>
          <ac:spMkLst>
            <pc:docMk/>
            <pc:sldMk cId="359226155" sldId="261"/>
            <ac:spMk id="3" creationId="{A4356514-464A-1242-1F20-7B2DE5912F93}"/>
          </ac:spMkLst>
        </pc:spChg>
        <pc:spChg chg="add">
          <ac:chgData name="Deenah Zaakirah (2404639)" userId="S::2404639@student.uwtsd.ac.uk::929fe5d5-4eaf-41b5-a558-0ceac06c6dcc" providerId="AD" clId="Web-{AAA5CFD4-9456-E524-EC9A-CE800C94C275}" dt="2026-01-11T19:15:50.787" v="164"/>
          <ac:spMkLst>
            <pc:docMk/>
            <pc:sldMk cId="359226155" sldId="261"/>
            <ac:spMk id="10" creationId="{BF02845A-8571-40C5-9F56-8F9B3F7C4E4C}"/>
          </ac:spMkLst>
        </pc:spChg>
        <pc:picChg chg="add del mod ord">
          <ac:chgData name="Deenah Zaakirah (2404639)" userId="S::2404639@student.uwtsd.ac.uk::929fe5d5-4eaf-41b5-a558-0ceac06c6dcc" providerId="AD" clId="Web-{AAA5CFD4-9456-E524-EC9A-CE800C94C275}" dt="2026-01-11T19:11:01.013" v="157"/>
          <ac:picMkLst>
            <pc:docMk/>
            <pc:sldMk cId="359226155" sldId="261"/>
            <ac:picMk id="4" creationId="{8381F780-914B-B83C-8039-2CAF4F006AE7}"/>
          </ac:picMkLst>
        </pc:picChg>
        <pc:picChg chg="add mod">
          <ac:chgData name="Deenah Zaakirah (2404639)" userId="S::2404639@student.uwtsd.ac.uk::929fe5d5-4eaf-41b5-a558-0ceac06c6dcc" providerId="AD" clId="Web-{AAA5CFD4-9456-E524-EC9A-CE800C94C275}" dt="2026-01-11T19:17:21.914" v="173"/>
          <ac:picMkLst>
            <pc:docMk/>
            <pc:sldMk cId="359226155" sldId="261"/>
            <ac:picMk id="5" creationId="{24E88330-6669-7BCB-8798-18C6615CC121}"/>
          </ac:picMkLst>
        </pc:picChg>
        <pc:cxnChg chg="add">
          <ac:chgData name="Deenah Zaakirah (2404639)" userId="S::2404639@student.uwtsd.ac.uk::929fe5d5-4eaf-41b5-a558-0ceac06c6dcc" providerId="AD" clId="Web-{AAA5CFD4-9456-E524-EC9A-CE800C94C275}" dt="2026-01-11T19:15:50.787" v="164"/>
          <ac:cxnSpMkLst>
            <pc:docMk/>
            <pc:sldMk cId="359226155" sldId="261"/>
            <ac:cxnSpMk id="12" creationId="{F30BB598-81B4-41BB-BC44-CD9C29AE2EAB}"/>
          </ac:cxnSpMkLst>
        </pc:cxnChg>
      </pc:sldChg>
      <pc:sldChg chg="new del">
        <pc:chgData name="Deenah Zaakirah (2404639)" userId="S::2404639@student.uwtsd.ac.uk::929fe5d5-4eaf-41b5-a558-0ceac06c6dcc" providerId="AD" clId="Web-{AAA5CFD4-9456-E524-EC9A-CE800C94C275}" dt="2026-01-11T18:51:40.902" v="147"/>
        <pc:sldMkLst>
          <pc:docMk/>
          <pc:sldMk cId="2240939607" sldId="261"/>
        </pc:sldMkLst>
      </pc:sldChg>
      <pc:sldChg chg="addSp modSp new mod modTransition setBg">
        <pc:chgData name="Deenah Zaakirah (2404639)" userId="S::2404639@student.uwtsd.ac.uk::929fe5d5-4eaf-41b5-a558-0ceac06c6dcc" providerId="AD" clId="Web-{AAA5CFD4-9456-E524-EC9A-CE800C94C275}" dt="2026-01-12T02:08:23.183" v="315"/>
        <pc:sldMkLst>
          <pc:docMk/>
          <pc:sldMk cId="2159725773" sldId="262"/>
        </pc:sldMkLst>
        <pc:spChg chg="mod">
          <ac:chgData name="Deenah Zaakirah (2404639)" userId="S::2404639@student.uwtsd.ac.uk::929fe5d5-4eaf-41b5-a558-0ceac06c6dcc" providerId="AD" clId="Web-{AAA5CFD4-9456-E524-EC9A-CE800C94C275}" dt="2026-01-11T21:19:51.789" v="180"/>
          <ac:spMkLst>
            <pc:docMk/>
            <pc:sldMk cId="2159725773" sldId="262"/>
            <ac:spMk id="2" creationId="{EA15D904-7C13-AFD2-1609-571F4EE35FCD}"/>
          </ac:spMkLst>
        </pc:spChg>
        <pc:spChg chg="mod ord">
          <ac:chgData name="Deenah Zaakirah (2404639)" userId="S::2404639@student.uwtsd.ac.uk::929fe5d5-4eaf-41b5-a558-0ceac06c6dcc" providerId="AD" clId="Web-{AAA5CFD4-9456-E524-EC9A-CE800C94C275}" dt="2026-01-11T21:19:51.789" v="180"/>
          <ac:spMkLst>
            <pc:docMk/>
            <pc:sldMk cId="2159725773" sldId="262"/>
            <ac:spMk id="3" creationId="{B5E7F385-B4AD-8881-B4DB-713B204ADCEB}"/>
          </ac:spMkLst>
        </pc:spChg>
        <pc:spChg chg="add">
          <ac:chgData name="Deenah Zaakirah (2404639)" userId="S::2404639@student.uwtsd.ac.uk::929fe5d5-4eaf-41b5-a558-0ceac06c6dcc" providerId="AD" clId="Web-{AAA5CFD4-9456-E524-EC9A-CE800C94C275}" dt="2026-01-11T21:19:51.789" v="180"/>
          <ac:spMkLst>
            <pc:docMk/>
            <pc:sldMk cId="2159725773" sldId="262"/>
            <ac:spMk id="9" creationId="{BF02845A-8571-40C5-9F56-8F9B3F7C4E4C}"/>
          </ac:spMkLst>
        </pc:spChg>
        <pc:picChg chg="add mod">
          <ac:chgData name="Deenah Zaakirah (2404639)" userId="S::2404639@student.uwtsd.ac.uk::929fe5d5-4eaf-41b5-a558-0ceac06c6dcc" providerId="AD" clId="Web-{AAA5CFD4-9456-E524-EC9A-CE800C94C275}" dt="2026-01-11T21:20:07.055" v="181"/>
          <ac:picMkLst>
            <pc:docMk/>
            <pc:sldMk cId="2159725773" sldId="262"/>
            <ac:picMk id="4" creationId="{C0EF1A4F-74B1-6DC5-2422-AFBAE7066913}"/>
          </ac:picMkLst>
        </pc:picChg>
        <pc:cxnChg chg="add">
          <ac:chgData name="Deenah Zaakirah (2404639)" userId="S::2404639@student.uwtsd.ac.uk::929fe5d5-4eaf-41b5-a558-0ceac06c6dcc" providerId="AD" clId="Web-{AAA5CFD4-9456-E524-EC9A-CE800C94C275}" dt="2026-01-11T21:19:51.789" v="180"/>
          <ac:cxnSpMkLst>
            <pc:docMk/>
            <pc:sldMk cId="2159725773" sldId="262"/>
            <ac:cxnSpMk id="11" creationId="{F30BB598-81B4-41BB-BC44-CD9C29AE2EAB}"/>
          </ac:cxnSpMkLst>
        </pc:cxnChg>
      </pc:sldChg>
      <pc:sldChg chg="addSp modSp new mod modTransition setBg">
        <pc:chgData name="Deenah Zaakirah (2404639)" userId="S::2404639@student.uwtsd.ac.uk::929fe5d5-4eaf-41b5-a558-0ceac06c6dcc" providerId="AD" clId="Web-{AAA5CFD4-9456-E524-EC9A-CE800C94C275}" dt="2026-01-12T02:08:34.355" v="316"/>
        <pc:sldMkLst>
          <pc:docMk/>
          <pc:sldMk cId="2294673543" sldId="263"/>
        </pc:sldMkLst>
        <pc:spChg chg="mod">
          <ac:chgData name="Deenah Zaakirah (2404639)" userId="S::2404639@student.uwtsd.ac.uk::929fe5d5-4eaf-41b5-a558-0ceac06c6dcc" providerId="AD" clId="Web-{AAA5CFD4-9456-E524-EC9A-CE800C94C275}" dt="2026-01-11T21:29:41.200" v="189"/>
          <ac:spMkLst>
            <pc:docMk/>
            <pc:sldMk cId="2294673543" sldId="263"/>
            <ac:spMk id="2" creationId="{FC17C677-A840-A771-964E-8BA0578730BD}"/>
          </ac:spMkLst>
        </pc:spChg>
        <pc:spChg chg="mod">
          <ac:chgData name="Deenah Zaakirah (2404639)" userId="S::2404639@student.uwtsd.ac.uk::929fe5d5-4eaf-41b5-a558-0ceac06c6dcc" providerId="AD" clId="Web-{AAA5CFD4-9456-E524-EC9A-CE800C94C275}" dt="2026-01-11T21:41:48.900" v="211" actId="20577"/>
          <ac:spMkLst>
            <pc:docMk/>
            <pc:sldMk cId="2294673543" sldId="263"/>
            <ac:spMk id="3" creationId="{6C7DD56F-0E26-4031-2EDC-CA25F5938C59}"/>
          </ac:spMkLst>
        </pc:spChg>
        <pc:spChg chg="add">
          <ac:chgData name="Deenah Zaakirah (2404639)" userId="S::2404639@student.uwtsd.ac.uk::929fe5d5-4eaf-41b5-a558-0ceac06c6dcc" providerId="AD" clId="Web-{AAA5CFD4-9456-E524-EC9A-CE800C94C275}" dt="2026-01-11T21:29:41.200" v="189"/>
          <ac:spMkLst>
            <pc:docMk/>
            <pc:sldMk cId="2294673543" sldId="263"/>
            <ac:spMk id="9" creationId="{BF02845A-8571-40C5-9F56-8F9B3F7C4E4C}"/>
          </ac:spMkLst>
        </pc:spChg>
        <pc:picChg chg="add mod">
          <ac:chgData name="Deenah Zaakirah (2404639)" userId="S::2404639@student.uwtsd.ac.uk::929fe5d5-4eaf-41b5-a558-0ceac06c6dcc" providerId="AD" clId="Web-{AAA5CFD4-9456-E524-EC9A-CE800C94C275}" dt="2026-01-12T01:23:03.888" v="234"/>
          <ac:picMkLst>
            <pc:docMk/>
            <pc:sldMk cId="2294673543" sldId="263"/>
            <ac:picMk id="4" creationId="{104887F5-CB6C-E905-6492-A46F8D76A662}"/>
          </ac:picMkLst>
        </pc:picChg>
        <pc:cxnChg chg="add">
          <ac:chgData name="Deenah Zaakirah (2404639)" userId="S::2404639@student.uwtsd.ac.uk::929fe5d5-4eaf-41b5-a558-0ceac06c6dcc" providerId="AD" clId="Web-{AAA5CFD4-9456-E524-EC9A-CE800C94C275}" dt="2026-01-11T21:29:41.200" v="189"/>
          <ac:cxnSpMkLst>
            <pc:docMk/>
            <pc:sldMk cId="2294673543" sldId="263"/>
            <ac:cxnSpMk id="11" creationId="{F30BB598-81B4-41BB-BC44-CD9C29AE2EAB}"/>
          </ac:cxnSpMkLst>
        </pc:cxnChg>
      </pc:sldChg>
      <pc:sldChg chg="addSp delSp modSp new mod ord modTransition setBg">
        <pc:chgData name="Deenah Zaakirah (2404639)" userId="S::2404639@student.uwtsd.ac.uk::929fe5d5-4eaf-41b5-a558-0ceac06c6dcc" providerId="AD" clId="Web-{AAA5CFD4-9456-E524-EC9A-CE800C94C275}" dt="2026-01-12T02:08:37.309" v="317"/>
        <pc:sldMkLst>
          <pc:docMk/>
          <pc:sldMk cId="549297689" sldId="264"/>
        </pc:sldMkLst>
        <pc:spChg chg="mod">
          <ac:chgData name="Deenah Zaakirah (2404639)" userId="S::2404639@student.uwtsd.ac.uk::929fe5d5-4eaf-41b5-a558-0ceac06c6dcc" providerId="AD" clId="Web-{AAA5CFD4-9456-E524-EC9A-CE800C94C275}" dt="2026-01-12T01:21:32.322" v="224"/>
          <ac:spMkLst>
            <pc:docMk/>
            <pc:sldMk cId="549297689" sldId="264"/>
            <ac:spMk id="2" creationId="{E1A0E12E-B385-0276-5F73-281B68E43058}"/>
          </ac:spMkLst>
        </pc:spChg>
        <pc:spChg chg="mod ord">
          <ac:chgData name="Deenah Zaakirah (2404639)" userId="S::2404639@student.uwtsd.ac.uk::929fe5d5-4eaf-41b5-a558-0ceac06c6dcc" providerId="AD" clId="Web-{AAA5CFD4-9456-E524-EC9A-CE800C94C275}" dt="2026-01-12T01:23:18.888" v="236" actId="20577"/>
          <ac:spMkLst>
            <pc:docMk/>
            <pc:sldMk cId="549297689" sldId="264"/>
            <ac:spMk id="3" creationId="{86F45C4F-6EF5-48B1-F5A6-D30762C97FE7}"/>
          </ac:spMkLst>
        </pc:spChg>
        <pc:spChg chg="add del">
          <ac:chgData name="Deenah Zaakirah (2404639)" userId="S::2404639@student.uwtsd.ac.uk::929fe5d5-4eaf-41b5-a558-0ceac06c6dcc" providerId="AD" clId="Web-{AAA5CFD4-9456-E524-EC9A-CE800C94C275}" dt="2026-01-12T01:21:32.306" v="223"/>
          <ac:spMkLst>
            <pc:docMk/>
            <pc:sldMk cId="549297689" sldId="264"/>
            <ac:spMk id="9" creationId="{BF02845A-8571-40C5-9F56-8F9B3F7C4E4C}"/>
          </ac:spMkLst>
        </pc:spChg>
        <pc:spChg chg="add">
          <ac:chgData name="Deenah Zaakirah (2404639)" userId="S::2404639@student.uwtsd.ac.uk::929fe5d5-4eaf-41b5-a558-0ceac06c6dcc" providerId="AD" clId="Web-{AAA5CFD4-9456-E524-EC9A-CE800C94C275}" dt="2026-01-12T01:21:32.322" v="224"/>
          <ac:spMkLst>
            <pc:docMk/>
            <pc:sldMk cId="549297689" sldId="264"/>
            <ac:spMk id="13" creationId="{BF02845A-8571-40C5-9F56-8F9B3F7C4E4C}"/>
          </ac:spMkLst>
        </pc:spChg>
        <pc:picChg chg="add mod">
          <ac:chgData name="Deenah Zaakirah (2404639)" userId="S::2404639@student.uwtsd.ac.uk::929fe5d5-4eaf-41b5-a558-0ceac06c6dcc" providerId="AD" clId="Web-{AAA5CFD4-9456-E524-EC9A-CE800C94C275}" dt="2026-01-12T01:22:30.871" v="231"/>
          <ac:picMkLst>
            <pc:docMk/>
            <pc:sldMk cId="549297689" sldId="264"/>
            <ac:picMk id="4" creationId="{08CA9EEA-59FF-C578-1DF9-4945241C219B}"/>
          </ac:picMkLst>
        </pc:picChg>
        <pc:cxnChg chg="add del">
          <ac:chgData name="Deenah Zaakirah (2404639)" userId="S::2404639@student.uwtsd.ac.uk::929fe5d5-4eaf-41b5-a558-0ceac06c6dcc" providerId="AD" clId="Web-{AAA5CFD4-9456-E524-EC9A-CE800C94C275}" dt="2026-01-12T01:21:32.306" v="223"/>
          <ac:cxnSpMkLst>
            <pc:docMk/>
            <pc:sldMk cId="549297689" sldId="264"/>
            <ac:cxnSpMk id="11" creationId="{F30BB598-81B4-41BB-BC44-CD9C29AE2EAB}"/>
          </ac:cxnSpMkLst>
        </pc:cxnChg>
        <pc:cxnChg chg="add">
          <ac:chgData name="Deenah Zaakirah (2404639)" userId="S::2404639@student.uwtsd.ac.uk::929fe5d5-4eaf-41b5-a558-0ceac06c6dcc" providerId="AD" clId="Web-{AAA5CFD4-9456-E524-EC9A-CE800C94C275}" dt="2026-01-12T01:21:32.322" v="224"/>
          <ac:cxnSpMkLst>
            <pc:docMk/>
            <pc:sldMk cId="549297689" sldId="264"/>
            <ac:cxnSpMk id="14" creationId="{F30BB598-81B4-41BB-BC44-CD9C29AE2EAB}"/>
          </ac:cxnSpMkLst>
        </pc:cxnChg>
      </pc:sldChg>
      <pc:sldChg chg="addSp modSp new mod modTransition setBg">
        <pc:chgData name="Deenah Zaakirah (2404639)" userId="S::2404639@student.uwtsd.ac.uk::929fe5d5-4eaf-41b5-a558-0ceac06c6dcc" providerId="AD" clId="Web-{AAA5CFD4-9456-E524-EC9A-CE800C94C275}" dt="2026-01-12T02:32:23.388" v="335" actId="20577"/>
        <pc:sldMkLst>
          <pc:docMk/>
          <pc:sldMk cId="2926475643" sldId="265"/>
        </pc:sldMkLst>
        <pc:spChg chg="mod">
          <ac:chgData name="Deenah Zaakirah (2404639)" userId="S::2404639@student.uwtsd.ac.uk::929fe5d5-4eaf-41b5-a558-0ceac06c6dcc" providerId="AD" clId="Web-{AAA5CFD4-9456-E524-EC9A-CE800C94C275}" dt="2026-01-12T01:37:33.746" v="248"/>
          <ac:spMkLst>
            <pc:docMk/>
            <pc:sldMk cId="2926475643" sldId="265"/>
            <ac:spMk id="2" creationId="{73663C6A-580F-A466-6B80-ABFE6BC761E2}"/>
          </ac:spMkLst>
        </pc:spChg>
        <pc:spChg chg="mod">
          <ac:chgData name="Deenah Zaakirah (2404639)" userId="S::2404639@student.uwtsd.ac.uk::929fe5d5-4eaf-41b5-a558-0ceac06c6dcc" providerId="AD" clId="Web-{AAA5CFD4-9456-E524-EC9A-CE800C94C275}" dt="2026-01-12T02:32:23.388" v="335" actId="20577"/>
          <ac:spMkLst>
            <pc:docMk/>
            <pc:sldMk cId="2926475643" sldId="265"/>
            <ac:spMk id="3" creationId="{925EBE54-11CB-96DA-E063-EDE17A43B55D}"/>
          </ac:spMkLst>
        </pc:spChg>
        <pc:spChg chg="add">
          <ac:chgData name="Deenah Zaakirah (2404639)" userId="S::2404639@student.uwtsd.ac.uk::929fe5d5-4eaf-41b5-a558-0ceac06c6dcc" providerId="AD" clId="Web-{AAA5CFD4-9456-E524-EC9A-CE800C94C275}" dt="2026-01-12T01:37:33.746" v="248"/>
          <ac:spMkLst>
            <pc:docMk/>
            <pc:sldMk cId="2926475643" sldId="265"/>
            <ac:spMk id="9" creationId="{95F6C49D-6EFC-4F5A-87F0-18CF52E74D25}"/>
          </ac:spMkLst>
        </pc:spChg>
        <pc:spChg chg="add">
          <ac:chgData name="Deenah Zaakirah (2404639)" userId="S::2404639@student.uwtsd.ac.uk::929fe5d5-4eaf-41b5-a558-0ceac06c6dcc" providerId="AD" clId="Web-{AAA5CFD4-9456-E524-EC9A-CE800C94C275}" dt="2026-01-12T01:37:33.746" v="248"/>
          <ac:spMkLst>
            <pc:docMk/>
            <pc:sldMk cId="2926475643" sldId="265"/>
            <ac:spMk id="11" creationId="{7DFF1406-B47A-4A4A-B1C2-DA1ECF5DCFA5}"/>
          </ac:spMkLst>
        </pc:spChg>
        <pc:picChg chg="add mod ord">
          <ac:chgData name="Deenah Zaakirah (2404639)" userId="S::2404639@student.uwtsd.ac.uk::929fe5d5-4eaf-41b5-a558-0ceac06c6dcc" providerId="AD" clId="Web-{AAA5CFD4-9456-E524-EC9A-CE800C94C275}" dt="2026-01-12T01:37:33.746" v="248"/>
          <ac:picMkLst>
            <pc:docMk/>
            <pc:sldMk cId="2926475643" sldId="265"/>
            <ac:picMk id="4" creationId="{36CAA7FC-DFD0-8D2A-C68B-DAF4A27AEEB3}"/>
          </ac:picMkLst>
        </pc:picChg>
      </pc:sldChg>
      <pc:sldChg chg="addSp delSp modSp new mod modTransition setBg">
        <pc:chgData name="Deenah Zaakirah (2404639)" userId="S::2404639@student.uwtsd.ac.uk::929fe5d5-4eaf-41b5-a558-0ceac06c6dcc" providerId="AD" clId="Web-{AAA5CFD4-9456-E524-EC9A-CE800C94C275}" dt="2026-01-12T02:08:46.856" v="319"/>
        <pc:sldMkLst>
          <pc:docMk/>
          <pc:sldMk cId="327882160" sldId="266"/>
        </pc:sldMkLst>
        <pc:spChg chg="mod">
          <ac:chgData name="Deenah Zaakirah (2404639)" userId="S::2404639@student.uwtsd.ac.uk::929fe5d5-4eaf-41b5-a558-0ceac06c6dcc" providerId="AD" clId="Web-{AAA5CFD4-9456-E524-EC9A-CE800C94C275}" dt="2026-01-12T01:57:19.271" v="259"/>
          <ac:spMkLst>
            <pc:docMk/>
            <pc:sldMk cId="327882160" sldId="266"/>
            <ac:spMk id="2" creationId="{782AD754-AE81-C07F-1CA7-BCBB0E26077B}"/>
          </ac:spMkLst>
        </pc:spChg>
        <pc:spChg chg="mod ord">
          <ac:chgData name="Deenah Zaakirah (2404639)" userId="S::2404639@student.uwtsd.ac.uk::929fe5d5-4eaf-41b5-a558-0ceac06c6dcc" providerId="AD" clId="Web-{AAA5CFD4-9456-E524-EC9A-CE800C94C275}" dt="2026-01-12T01:57:19.271" v="259"/>
          <ac:spMkLst>
            <pc:docMk/>
            <pc:sldMk cId="327882160" sldId="266"/>
            <ac:spMk id="3" creationId="{C191B0F2-E15C-3259-0DB7-52AC12913945}"/>
          </ac:spMkLst>
        </pc:spChg>
        <pc:spChg chg="add del">
          <ac:chgData name="Deenah Zaakirah (2404639)" userId="S::2404639@student.uwtsd.ac.uk::929fe5d5-4eaf-41b5-a558-0ceac06c6dcc" providerId="AD" clId="Web-{AAA5CFD4-9456-E524-EC9A-CE800C94C275}" dt="2026-01-12T01:57:12.615" v="256"/>
          <ac:spMkLst>
            <pc:docMk/>
            <pc:sldMk cId="327882160" sldId="266"/>
            <ac:spMk id="9" creationId="{EACE703B-177A-4A03-827E-692635A353CF}"/>
          </ac:spMkLst>
        </pc:spChg>
        <pc:spChg chg="add del">
          <ac:chgData name="Deenah Zaakirah (2404639)" userId="S::2404639@student.uwtsd.ac.uk::929fe5d5-4eaf-41b5-a558-0ceac06c6dcc" providerId="AD" clId="Web-{AAA5CFD4-9456-E524-EC9A-CE800C94C275}" dt="2026-01-12T01:57:19.193" v="258"/>
          <ac:spMkLst>
            <pc:docMk/>
            <pc:sldMk cId="327882160" sldId="266"/>
            <ac:spMk id="13" creationId="{BF02845A-8571-40C5-9F56-8F9B3F7C4E4C}"/>
          </ac:spMkLst>
        </pc:spChg>
        <pc:spChg chg="add">
          <ac:chgData name="Deenah Zaakirah (2404639)" userId="S::2404639@student.uwtsd.ac.uk::929fe5d5-4eaf-41b5-a558-0ceac06c6dcc" providerId="AD" clId="Web-{AAA5CFD4-9456-E524-EC9A-CE800C94C275}" dt="2026-01-12T01:57:19.271" v="259"/>
          <ac:spMkLst>
            <pc:docMk/>
            <pc:sldMk cId="327882160" sldId="266"/>
            <ac:spMk id="16" creationId="{BF02845A-8571-40C5-9F56-8F9B3F7C4E4C}"/>
          </ac:spMkLst>
        </pc:spChg>
        <pc:picChg chg="add mod">
          <ac:chgData name="Deenah Zaakirah (2404639)" userId="S::2404639@student.uwtsd.ac.uk::929fe5d5-4eaf-41b5-a558-0ceac06c6dcc" providerId="AD" clId="Web-{AAA5CFD4-9456-E524-EC9A-CE800C94C275}" dt="2026-01-12T01:57:33.490" v="261"/>
          <ac:picMkLst>
            <pc:docMk/>
            <pc:sldMk cId="327882160" sldId="266"/>
            <ac:picMk id="4" creationId="{7D17D80B-F5CB-F768-3DCF-65F54D96312D}"/>
          </ac:picMkLst>
        </pc:picChg>
        <pc:cxnChg chg="add del">
          <ac:chgData name="Deenah Zaakirah (2404639)" userId="S::2404639@student.uwtsd.ac.uk::929fe5d5-4eaf-41b5-a558-0ceac06c6dcc" providerId="AD" clId="Web-{AAA5CFD4-9456-E524-EC9A-CE800C94C275}" dt="2026-01-12T01:57:12.615" v="256"/>
          <ac:cxnSpMkLst>
            <pc:docMk/>
            <pc:sldMk cId="327882160" sldId="266"/>
            <ac:cxnSpMk id="11" creationId="{D8C0D56F-4A65-48B9-843D-F9D262C354FF}"/>
          </ac:cxnSpMkLst>
        </pc:cxnChg>
        <pc:cxnChg chg="add del">
          <ac:chgData name="Deenah Zaakirah (2404639)" userId="S::2404639@student.uwtsd.ac.uk::929fe5d5-4eaf-41b5-a558-0ceac06c6dcc" providerId="AD" clId="Web-{AAA5CFD4-9456-E524-EC9A-CE800C94C275}" dt="2026-01-12T01:57:19.193" v="258"/>
          <ac:cxnSpMkLst>
            <pc:docMk/>
            <pc:sldMk cId="327882160" sldId="266"/>
            <ac:cxnSpMk id="14" creationId="{F30BB598-81B4-41BB-BC44-CD9C29AE2EAB}"/>
          </ac:cxnSpMkLst>
        </pc:cxnChg>
        <pc:cxnChg chg="add">
          <ac:chgData name="Deenah Zaakirah (2404639)" userId="S::2404639@student.uwtsd.ac.uk::929fe5d5-4eaf-41b5-a558-0ceac06c6dcc" providerId="AD" clId="Web-{AAA5CFD4-9456-E524-EC9A-CE800C94C275}" dt="2026-01-12T01:57:19.271" v="259"/>
          <ac:cxnSpMkLst>
            <pc:docMk/>
            <pc:sldMk cId="327882160" sldId="266"/>
            <ac:cxnSpMk id="17" creationId="{F30BB598-81B4-41BB-BC44-CD9C29AE2EAB}"/>
          </ac:cxnSpMkLst>
        </pc:cxnChg>
      </pc:sldChg>
      <pc:sldChg chg="addSp delSp modSp new mod ord modTransition setBg">
        <pc:chgData name="Deenah Zaakirah (2404639)" userId="S::2404639@student.uwtsd.ac.uk::929fe5d5-4eaf-41b5-a558-0ceac06c6dcc" providerId="AD" clId="Web-{AAA5CFD4-9456-E524-EC9A-CE800C94C275}" dt="2026-01-12T02:08:53.997" v="321"/>
        <pc:sldMkLst>
          <pc:docMk/>
          <pc:sldMk cId="1897443443" sldId="267"/>
        </pc:sldMkLst>
        <pc:spChg chg="mod">
          <ac:chgData name="Deenah Zaakirah (2404639)" userId="S::2404639@student.uwtsd.ac.uk::929fe5d5-4eaf-41b5-a558-0ceac06c6dcc" providerId="AD" clId="Web-{AAA5CFD4-9456-E524-EC9A-CE800C94C275}" dt="2026-01-12T02:07:40.337" v="307" actId="1076"/>
          <ac:spMkLst>
            <pc:docMk/>
            <pc:sldMk cId="1897443443" sldId="267"/>
            <ac:spMk id="2" creationId="{F895FC70-B0F8-8DD7-E779-E0B70FFD9826}"/>
          </ac:spMkLst>
        </pc:spChg>
        <pc:spChg chg="del">
          <ac:chgData name="Deenah Zaakirah (2404639)" userId="S::2404639@student.uwtsd.ac.uk::929fe5d5-4eaf-41b5-a558-0ceac06c6dcc" providerId="AD" clId="Web-{AAA5CFD4-9456-E524-EC9A-CE800C94C275}" dt="2026-01-12T02:04:57.605" v="263"/>
          <ac:spMkLst>
            <pc:docMk/>
            <pc:sldMk cId="1897443443" sldId="267"/>
            <ac:spMk id="3" creationId="{CB34D055-2197-A5C8-B05D-FE8E5AB8A7C2}"/>
          </ac:spMkLst>
        </pc:spChg>
        <pc:spChg chg="add">
          <ac:chgData name="Deenah Zaakirah (2404639)" userId="S::2404639@student.uwtsd.ac.uk::929fe5d5-4eaf-41b5-a558-0ceac06c6dcc" providerId="AD" clId="Web-{AAA5CFD4-9456-E524-EC9A-CE800C94C275}" dt="2026-01-12T02:04:57.605" v="263"/>
          <ac:spMkLst>
            <pc:docMk/>
            <pc:sldMk cId="1897443443" sldId="267"/>
            <ac:spMk id="10" creationId="{3560802A-CB0A-468C-B8E5-6F426F84FF5B}"/>
          </ac:spMkLst>
        </pc:spChg>
        <pc:picChg chg="add del mod">
          <ac:chgData name="Deenah Zaakirah (2404639)" userId="S::2404639@student.uwtsd.ac.uk::929fe5d5-4eaf-41b5-a558-0ceac06c6dcc" providerId="AD" clId="Web-{AAA5CFD4-9456-E524-EC9A-CE800C94C275}" dt="2026-01-12T02:07:19.133" v="304"/>
          <ac:picMkLst>
            <pc:docMk/>
            <pc:sldMk cId="1897443443" sldId="267"/>
            <ac:picMk id="4" creationId="{60E81C93-18BD-9168-5785-C8B10AAA2ADF}"/>
          </ac:picMkLst>
        </pc:picChg>
        <pc:cxnChg chg="add">
          <ac:chgData name="Deenah Zaakirah (2404639)" userId="S::2404639@student.uwtsd.ac.uk::929fe5d5-4eaf-41b5-a558-0ceac06c6dcc" providerId="AD" clId="Web-{AAA5CFD4-9456-E524-EC9A-CE800C94C275}" dt="2026-01-12T02:04:57.605" v="263"/>
          <ac:cxnSpMkLst>
            <pc:docMk/>
            <pc:sldMk cId="1897443443" sldId="267"/>
            <ac:cxnSpMk id="8" creationId="{EAD4CCDA-06BF-4D2A-B44F-195AEC0B5B22}"/>
          </ac:cxnSpMkLst>
        </pc:cxnChg>
        <pc:cxnChg chg="add">
          <ac:chgData name="Deenah Zaakirah (2404639)" userId="S::2404639@student.uwtsd.ac.uk::929fe5d5-4eaf-41b5-a558-0ceac06c6dcc" providerId="AD" clId="Web-{AAA5CFD4-9456-E524-EC9A-CE800C94C275}" dt="2026-01-12T02:04:57.605" v="263"/>
          <ac:cxnSpMkLst>
            <pc:docMk/>
            <pc:sldMk cId="1897443443" sldId="267"/>
            <ac:cxnSpMk id="12" creationId="{F37ABF8F-2936-429C-ACD7-A6BD50E4466C}"/>
          </ac:cxnSpMkLst>
        </pc:cxnChg>
      </pc:sldChg>
    </pc:docChg>
  </pc:docChgLst>
  <pc:docChgLst>
    <pc:chgData name="Deenah Zaakirah (2404639)" userId="S::2404639@student.uwtsd.ac.uk::929fe5d5-4eaf-41b5-a558-0ceac06c6dcc" providerId="AD" clId="Web-{D9324754-2AF7-3F3A-FF4B-B7A93B0E55FB}"/>
    <pc:docChg chg="modSld addMainMaster delMainMaster">
      <pc:chgData name="Deenah Zaakirah (2404639)" userId="S::2404639@student.uwtsd.ac.uk::929fe5d5-4eaf-41b5-a558-0ceac06c6dcc" providerId="AD" clId="Web-{D9324754-2AF7-3F3A-FF4B-B7A93B0E55FB}" dt="2026-01-11T17:06:55.991" v="23" actId="1076"/>
      <pc:docMkLst>
        <pc:docMk/>
      </pc:docMkLst>
      <pc:sldChg chg="addSp delSp modSp mod setBg modClrScheme setClrOvrMap chgLayout">
        <pc:chgData name="Deenah Zaakirah (2404639)" userId="S::2404639@student.uwtsd.ac.uk::929fe5d5-4eaf-41b5-a558-0ceac06c6dcc" providerId="AD" clId="Web-{D9324754-2AF7-3F3A-FF4B-B7A93B0E55FB}" dt="2026-01-11T17:06:55.991" v="23" actId="1076"/>
        <pc:sldMkLst>
          <pc:docMk/>
          <pc:sldMk cId="109857222" sldId="256"/>
        </pc:sldMkLst>
        <pc:spChg chg="mod">
          <ac:chgData name="Deenah Zaakirah (2404639)" userId="S::2404639@student.uwtsd.ac.uk::929fe5d5-4eaf-41b5-a558-0ceac06c6dcc" providerId="AD" clId="Web-{D9324754-2AF7-3F3A-FF4B-B7A93B0E55FB}" dt="2026-01-11T17:00:13.220" v="5" actId="20577"/>
          <ac:spMkLst>
            <pc:docMk/>
            <pc:sldMk cId="109857222" sldId="256"/>
            <ac:spMk id="2" creationId="{00000000-0000-0000-0000-000000000000}"/>
          </ac:spMkLst>
        </pc:spChg>
        <pc:spChg chg="mod">
          <ac:chgData name="Deenah Zaakirah (2404639)" userId="S::2404639@student.uwtsd.ac.uk::929fe5d5-4eaf-41b5-a558-0ceac06c6dcc" providerId="AD" clId="Web-{D9324754-2AF7-3F3A-FF4B-B7A93B0E55FB}" dt="2026-01-11T17:02:05.134" v="22" actId="20577"/>
          <ac:spMkLst>
            <pc:docMk/>
            <pc:sldMk cId="109857222" sldId="256"/>
            <ac:spMk id="3" creationId="{00000000-0000-0000-0000-000000000000}"/>
          </ac:spMkLst>
        </pc:spChg>
        <pc:spChg chg="add del">
          <ac:chgData name="Deenah Zaakirah (2404639)" userId="S::2404639@student.uwtsd.ac.uk::929fe5d5-4eaf-41b5-a558-0ceac06c6dcc" providerId="AD" clId="Web-{D9324754-2AF7-3F3A-FF4B-B7A93B0E55FB}" dt="2026-01-11T16:59:50.999" v="1"/>
          <ac:spMkLst>
            <pc:docMk/>
            <pc:sldMk cId="109857222" sldId="256"/>
            <ac:spMk id="9" creationId="{0EECA69B-4C2A-7F31-8019-E90DB3BD49CB}"/>
          </ac:spMkLst>
        </pc:spChg>
        <pc:spChg chg="add del">
          <ac:chgData name="Deenah Zaakirah (2404639)" userId="S::2404639@student.uwtsd.ac.uk::929fe5d5-4eaf-41b5-a558-0ceac06c6dcc" providerId="AD" clId="Web-{D9324754-2AF7-3F3A-FF4B-B7A93B0E55FB}" dt="2026-01-11T16:59:50.999" v="1"/>
          <ac:spMkLst>
            <pc:docMk/>
            <pc:sldMk cId="109857222" sldId="256"/>
            <ac:spMk id="11" creationId="{857DEAC1-B3AA-6569-0A44-A191DF2F3C67}"/>
          </ac:spMkLst>
        </pc:spChg>
        <pc:spChg chg="add">
          <ac:chgData name="Deenah Zaakirah (2404639)" userId="S::2404639@student.uwtsd.ac.uk::929fe5d5-4eaf-41b5-a558-0ceac06c6dcc" providerId="AD" clId="Web-{D9324754-2AF7-3F3A-FF4B-B7A93B0E55FB}" dt="2026-01-11T16:59:51.077" v="2"/>
          <ac:spMkLst>
            <pc:docMk/>
            <pc:sldMk cId="109857222" sldId="256"/>
            <ac:spMk id="13" creationId="{FF4F1B1F-38C9-4BA3-8793-E2B6FC978C0A}"/>
          </ac:spMkLst>
        </pc:spChg>
        <pc:picChg chg="add del">
          <ac:chgData name="Deenah Zaakirah (2404639)" userId="S::2404639@student.uwtsd.ac.uk::929fe5d5-4eaf-41b5-a558-0ceac06c6dcc" providerId="AD" clId="Web-{D9324754-2AF7-3F3A-FF4B-B7A93B0E55FB}" dt="2026-01-11T16:59:50.999" v="1"/>
          <ac:picMkLst>
            <pc:docMk/>
            <pc:sldMk cId="109857222" sldId="256"/>
            <ac:picMk id="4" creationId="{76C14ED6-AF7B-17A7-864A-378CEC24D430}"/>
          </ac:picMkLst>
        </pc:picChg>
        <pc:picChg chg="add mod">
          <ac:chgData name="Deenah Zaakirah (2404639)" userId="S::2404639@student.uwtsd.ac.uk::929fe5d5-4eaf-41b5-a558-0ceac06c6dcc" providerId="AD" clId="Web-{D9324754-2AF7-3F3A-FF4B-B7A93B0E55FB}" dt="2026-01-11T17:06:55.991" v="23" actId="1076"/>
          <ac:picMkLst>
            <pc:docMk/>
            <pc:sldMk cId="109857222" sldId="256"/>
            <ac:picMk id="14" creationId="{1D300705-4699-9B2F-8AE6-36BB04D030FC}"/>
          </ac:picMkLst>
        </pc:picChg>
        <pc:cxnChg chg="add">
          <ac:chgData name="Deenah Zaakirah (2404639)" userId="S::2404639@student.uwtsd.ac.uk::929fe5d5-4eaf-41b5-a558-0ceac06c6dcc" providerId="AD" clId="Web-{D9324754-2AF7-3F3A-FF4B-B7A93B0E55FB}" dt="2026-01-11T16:59:51.077" v="2"/>
          <ac:cxnSpMkLst>
            <pc:docMk/>
            <pc:sldMk cId="109857222" sldId="256"/>
            <ac:cxnSpMk id="15" creationId="{6B5C80BC-C547-4FD8-9B68-6A9207F08580}"/>
          </ac:cxnSpMkLst>
        </pc:cxnChg>
      </pc:sldChg>
      <pc:sldMasterChg chg="add del addSldLayout delSldLayout">
        <pc:chgData name="Deenah Zaakirah (2404639)" userId="S::2404639@student.uwtsd.ac.uk::929fe5d5-4eaf-41b5-a558-0ceac06c6dcc" providerId="AD" clId="Web-{D9324754-2AF7-3F3A-FF4B-B7A93B0E55FB}" dt="2026-01-11T16:59:51.077" v="2"/>
        <pc:sldMasterMkLst>
          <pc:docMk/>
          <pc:sldMasterMk cId="2460954070" sldId="2147483660"/>
        </pc:sldMasterMkLst>
        <pc:sldLayoutChg chg="add del">
          <pc:chgData name="Deenah Zaakirah (2404639)" userId="S::2404639@student.uwtsd.ac.uk::929fe5d5-4eaf-41b5-a558-0ceac06c6dcc" providerId="AD" clId="Web-{D9324754-2AF7-3F3A-FF4B-B7A93B0E55FB}" dt="2026-01-11T16:59:51.077" v="2"/>
          <pc:sldLayoutMkLst>
            <pc:docMk/>
            <pc:sldMasterMk cId="2460954070" sldId="2147483660"/>
            <pc:sldLayoutMk cId="2385387890" sldId="2147483661"/>
          </pc:sldLayoutMkLst>
        </pc:sldLayoutChg>
        <pc:sldLayoutChg chg="add del">
          <pc:chgData name="Deenah Zaakirah (2404639)" userId="S::2404639@student.uwtsd.ac.uk::929fe5d5-4eaf-41b5-a558-0ceac06c6dcc" providerId="AD" clId="Web-{D9324754-2AF7-3F3A-FF4B-B7A93B0E55FB}" dt="2026-01-11T16:59:51.077" v="2"/>
          <pc:sldLayoutMkLst>
            <pc:docMk/>
            <pc:sldMasterMk cId="2460954070" sldId="2147483660"/>
            <pc:sldLayoutMk cId="949138452" sldId="2147483662"/>
          </pc:sldLayoutMkLst>
        </pc:sldLayoutChg>
        <pc:sldLayoutChg chg="add del">
          <pc:chgData name="Deenah Zaakirah (2404639)" userId="S::2404639@student.uwtsd.ac.uk::929fe5d5-4eaf-41b5-a558-0ceac06c6dcc" providerId="AD" clId="Web-{D9324754-2AF7-3F3A-FF4B-B7A93B0E55FB}" dt="2026-01-11T16:59:51.077" v="2"/>
          <pc:sldLayoutMkLst>
            <pc:docMk/>
            <pc:sldMasterMk cId="2460954070" sldId="2147483660"/>
            <pc:sldLayoutMk cId="2591524520" sldId="2147483663"/>
          </pc:sldLayoutMkLst>
        </pc:sldLayoutChg>
        <pc:sldLayoutChg chg="add del">
          <pc:chgData name="Deenah Zaakirah (2404639)" userId="S::2404639@student.uwtsd.ac.uk::929fe5d5-4eaf-41b5-a558-0ceac06c6dcc" providerId="AD" clId="Web-{D9324754-2AF7-3F3A-FF4B-B7A93B0E55FB}" dt="2026-01-11T16:59:51.077" v="2"/>
          <pc:sldLayoutMkLst>
            <pc:docMk/>
            <pc:sldMasterMk cId="2460954070" sldId="2147483660"/>
            <pc:sldLayoutMk cId="1203092039" sldId="2147483664"/>
          </pc:sldLayoutMkLst>
        </pc:sldLayoutChg>
        <pc:sldLayoutChg chg="add del">
          <pc:chgData name="Deenah Zaakirah (2404639)" userId="S::2404639@student.uwtsd.ac.uk::929fe5d5-4eaf-41b5-a558-0ceac06c6dcc" providerId="AD" clId="Web-{D9324754-2AF7-3F3A-FF4B-B7A93B0E55FB}" dt="2026-01-11T16:59:51.077" v="2"/>
          <pc:sldLayoutMkLst>
            <pc:docMk/>
            <pc:sldMasterMk cId="2460954070" sldId="2147483660"/>
            <pc:sldLayoutMk cId="3733172339" sldId="2147483665"/>
          </pc:sldLayoutMkLst>
        </pc:sldLayoutChg>
        <pc:sldLayoutChg chg="add del">
          <pc:chgData name="Deenah Zaakirah (2404639)" userId="S::2404639@student.uwtsd.ac.uk::929fe5d5-4eaf-41b5-a558-0ceac06c6dcc" providerId="AD" clId="Web-{D9324754-2AF7-3F3A-FF4B-B7A93B0E55FB}" dt="2026-01-11T16:59:51.077" v="2"/>
          <pc:sldLayoutMkLst>
            <pc:docMk/>
            <pc:sldMasterMk cId="2460954070" sldId="2147483660"/>
            <pc:sldLayoutMk cId="3210312558" sldId="2147483666"/>
          </pc:sldLayoutMkLst>
        </pc:sldLayoutChg>
        <pc:sldLayoutChg chg="add del">
          <pc:chgData name="Deenah Zaakirah (2404639)" userId="S::2404639@student.uwtsd.ac.uk::929fe5d5-4eaf-41b5-a558-0ceac06c6dcc" providerId="AD" clId="Web-{D9324754-2AF7-3F3A-FF4B-B7A93B0E55FB}" dt="2026-01-11T16:59:51.077" v="2"/>
          <pc:sldLayoutMkLst>
            <pc:docMk/>
            <pc:sldMasterMk cId="2460954070" sldId="2147483660"/>
            <pc:sldLayoutMk cId="3146388984" sldId="2147483667"/>
          </pc:sldLayoutMkLst>
        </pc:sldLayoutChg>
        <pc:sldLayoutChg chg="add del">
          <pc:chgData name="Deenah Zaakirah (2404639)" userId="S::2404639@student.uwtsd.ac.uk::929fe5d5-4eaf-41b5-a558-0ceac06c6dcc" providerId="AD" clId="Web-{D9324754-2AF7-3F3A-FF4B-B7A93B0E55FB}" dt="2026-01-11T16:59:51.077" v="2"/>
          <pc:sldLayoutMkLst>
            <pc:docMk/>
            <pc:sldMasterMk cId="2460954070" sldId="2147483660"/>
            <pc:sldLayoutMk cId="3171841454" sldId="2147483668"/>
          </pc:sldLayoutMkLst>
        </pc:sldLayoutChg>
        <pc:sldLayoutChg chg="add del">
          <pc:chgData name="Deenah Zaakirah (2404639)" userId="S::2404639@student.uwtsd.ac.uk::929fe5d5-4eaf-41b5-a558-0ceac06c6dcc" providerId="AD" clId="Web-{D9324754-2AF7-3F3A-FF4B-B7A93B0E55FB}" dt="2026-01-11T16:59:51.077" v="2"/>
          <pc:sldLayoutMkLst>
            <pc:docMk/>
            <pc:sldMasterMk cId="2460954070" sldId="2147483660"/>
            <pc:sldLayoutMk cId="1718958274" sldId="2147483669"/>
          </pc:sldLayoutMkLst>
        </pc:sldLayoutChg>
        <pc:sldLayoutChg chg="add del">
          <pc:chgData name="Deenah Zaakirah (2404639)" userId="S::2404639@student.uwtsd.ac.uk::929fe5d5-4eaf-41b5-a558-0ceac06c6dcc" providerId="AD" clId="Web-{D9324754-2AF7-3F3A-FF4B-B7A93B0E55FB}" dt="2026-01-11T16:59:51.077" v="2"/>
          <pc:sldLayoutMkLst>
            <pc:docMk/>
            <pc:sldMasterMk cId="2460954070" sldId="2147483660"/>
            <pc:sldLayoutMk cId="2202905451" sldId="2147483670"/>
          </pc:sldLayoutMkLst>
        </pc:sldLayoutChg>
        <pc:sldLayoutChg chg="add del">
          <pc:chgData name="Deenah Zaakirah (2404639)" userId="S::2404639@student.uwtsd.ac.uk::929fe5d5-4eaf-41b5-a558-0ceac06c6dcc" providerId="AD" clId="Web-{D9324754-2AF7-3F3A-FF4B-B7A93B0E55FB}" dt="2026-01-11T16:59:51.077" v="2"/>
          <pc:sldLayoutMkLst>
            <pc:docMk/>
            <pc:sldMasterMk cId="2460954070" sldId="2147483660"/>
            <pc:sldLayoutMk cId="3479445657" sldId="2147483671"/>
          </pc:sldLayoutMkLst>
        </pc:sldLayoutChg>
      </pc:sldMasterChg>
      <pc:sldMasterChg chg="add del addSldLayout delSldLayout">
        <pc:chgData name="Deenah Zaakirah (2404639)" userId="S::2404639@student.uwtsd.ac.uk::929fe5d5-4eaf-41b5-a558-0ceac06c6dcc" providerId="AD" clId="Web-{D9324754-2AF7-3F3A-FF4B-B7A93B0E55FB}" dt="2026-01-11T16:59:50.999" v="1"/>
        <pc:sldMasterMkLst>
          <pc:docMk/>
          <pc:sldMasterMk cId="2304782623" sldId="2147483672"/>
        </pc:sldMasterMkLst>
        <pc:sldLayoutChg chg="add del">
          <pc:chgData name="Deenah Zaakirah (2404639)" userId="S::2404639@student.uwtsd.ac.uk::929fe5d5-4eaf-41b5-a558-0ceac06c6dcc" providerId="AD" clId="Web-{D9324754-2AF7-3F3A-FF4B-B7A93B0E55FB}" dt="2026-01-11T16:59:50.999" v="1"/>
          <pc:sldLayoutMkLst>
            <pc:docMk/>
            <pc:sldMasterMk cId="2304782623" sldId="2147483672"/>
            <pc:sldLayoutMk cId="4212272736" sldId="2147483673"/>
          </pc:sldLayoutMkLst>
        </pc:sldLayoutChg>
        <pc:sldLayoutChg chg="add del">
          <pc:chgData name="Deenah Zaakirah (2404639)" userId="S::2404639@student.uwtsd.ac.uk::929fe5d5-4eaf-41b5-a558-0ceac06c6dcc" providerId="AD" clId="Web-{D9324754-2AF7-3F3A-FF4B-B7A93B0E55FB}" dt="2026-01-11T16:59:50.999" v="1"/>
          <pc:sldLayoutMkLst>
            <pc:docMk/>
            <pc:sldMasterMk cId="2304782623" sldId="2147483672"/>
            <pc:sldLayoutMk cId="2703212026" sldId="2147483674"/>
          </pc:sldLayoutMkLst>
        </pc:sldLayoutChg>
        <pc:sldLayoutChg chg="add del">
          <pc:chgData name="Deenah Zaakirah (2404639)" userId="S::2404639@student.uwtsd.ac.uk::929fe5d5-4eaf-41b5-a558-0ceac06c6dcc" providerId="AD" clId="Web-{D9324754-2AF7-3F3A-FF4B-B7A93B0E55FB}" dt="2026-01-11T16:59:50.999" v="1"/>
          <pc:sldLayoutMkLst>
            <pc:docMk/>
            <pc:sldMasterMk cId="2304782623" sldId="2147483672"/>
            <pc:sldLayoutMk cId="1076759344" sldId="2147483675"/>
          </pc:sldLayoutMkLst>
        </pc:sldLayoutChg>
        <pc:sldLayoutChg chg="add del">
          <pc:chgData name="Deenah Zaakirah (2404639)" userId="S::2404639@student.uwtsd.ac.uk::929fe5d5-4eaf-41b5-a558-0ceac06c6dcc" providerId="AD" clId="Web-{D9324754-2AF7-3F3A-FF4B-B7A93B0E55FB}" dt="2026-01-11T16:59:50.999" v="1"/>
          <pc:sldLayoutMkLst>
            <pc:docMk/>
            <pc:sldMasterMk cId="2304782623" sldId="2147483672"/>
            <pc:sldLayoutMk cId="2838397865" sldId="2147483676"/>
          </pc:sldLayoutMkLst>
        </pc:sldLayoutChg>
        <pc:sldLayoutChg chg="add del">
          <pc:chgData name="Deenah Zaakirah (2404639)" userId="S::2404639@student.uwtsd.ac.uk::929fe5d5-4eaf-41b5-a558-0ceac06c6dcc" providerId="AD" clId="Web-{D9324754-2AF7-3F3A-FF4B-B7A93B0E55FB}" dt="2026-01-11T16:59:50.999" v="1"/>
          <pc:sldLayoutMkLst>
            <pc:docMk/>
            <pc:sldMasterMk cId="2304782623" sldId="2147483672"/>
            <pc:sldLayoutMk cId="502059416" sldId="2147483677"/>
          </pc:sldLayoutMkLst>
        </pc:sldLayoutChg>
        <pc:sldLayoutChg chg="add del">
          <pc:chgData name="Deenah Zaakirah (2404639)" userId="S::2404639@student.uwtsd.ac.uk::929fe5d5-4eaf-41b5-a558-0ceac06c6dcc" providerId="AD" clId="Web-{D9324754-2AF7-3F3A-FF4B-B7A93B0E55FB}" dt="2026-01-11T16:59:50.999" v="1"/>
          <pc:sldLayoutMkLst>
            <pc:docMk/>
            <pc:sldMasterMk cId="2304782623" sldId="2147483672"/>
            <pc:sldLayoutMk cId="551865285" sldId="2147483678"/>
          </pc:sldLayoutMkLst>
        </pc:sldLayoutChg>
        <pc:sldLayoutChg chg="add del">
          <pc:chgData name="Deenah Zaakirah (2404639)" userId="S::2404639@student.uwtsd.ac.uk::929fe5d5-4eaf-41b5-a558-0ceac06c6dcc" providerId="AD" clId="Web-{D9324754-2AF7-3F3A-FF4B-B7A93B0E55FB}" dt="2026-01-11T16:59:50.999" v="1"/>
          <pc:sldLayoutMkLst>
            <pc:docMk/>
            <pc:sldMasterMk cId="2304782623" sldId="2147483672"/>
            <pc:sldLayoutMk cId="2973062542" sldId="2147483679"/>
          </pc:sldLayoutMkLst>
        </pc:sldLayoutChg>
        <pc:sldLayoutChg chg="add del">
          <pc:chgData name="Deenah Zaakirah (2404639)" userId="S::2404639@student.uwtsd.ac.uk::929fe5d5-4eaf-41b5-a558-0ceac06c6dcc" providerId="AD" clId="Web-{D9324754-2AF7-3F3A-FF4B-B7A93B0E55FB}" dt="2026-01-11T16:59:50.999" v="1"/>
          <pc:sldLayoutMkLst>
            <pc:docMk/>
            <pc:sldMasterMk cId="2304782623" sldId="2147483672"/>
            <pc:sldLayoutMk cId="3163304386" sldId="2147483680"/>
          </pc:sldLayoutMkLst>
        </pc:sldLayoutChg>
        <pc:sldLayoutChg chg="add del">
          <pc:chgData name="Deenah Zaakirah (2404639)" userId="S::2404639@student.uwtsd.ac.uk::929fe5d5-4eaf-41b5-a558-0ceac06c6dcc" providerId="AD" clId="Web-{D9324754-2AF7-3F3A-FF4B-B7A93B0E55FB}" dt="2026-01-11T16:59:50.999" v="1"/>
          <pc:sldLayoutMkLst>
            <pc:docMk/>
            <pc:sldMasterMk cId="2304782623" sldId="2147483672"/>
            <pc:sldLayoutMk cId="1111115597" sldId="2147483681"/>
          </pc:sldLayoutMkLst>
        </pc:sldLayoutChg>
        <pc:sldLayoutChg chg="add del">
          <pc:chgData name="Deenah Zaakirah (2404639)" userId="S::2404639@student.uwtsd.ac.uk::929fe5d5-4eaf-41b5-a558-0ceac06c6dcc" providerId="AD" clId="Web-{D9324754-2AF7-3F3A-FF4B-B7A93B0E55FB}" dt="2026-01-11T16:59:50.999" v="1"/>
          <pc:sldLayoutMkLst>
            <pc:docMk/>
            <pc:sldMasterMk cId="2304782623" sldId="2147483672"/>
            <pc:sldLayoutMk cId="3814285094" sldId="2147483682"/>
          </pc:sldLayoutMkLst>
        </pc:sldLayoutChg>
        <pc:sldLayoutChg chg="add del">
          <pc:chgData name="Deenah Zaakirah (2404639)" userId="S::2404639@student.uwtsd.ac.uk::929fe5d5-4eaf-41b5-a558-0ceac06c6dcc" providerId="AD" clId="Web-{D9324754-2AF7-3F3A-FF4B-B7A93B0E55FB}" dt="2026-01-11T16:59:50.999" v="1"/>
          <pc:sldLayoutMkLst>
            <pc:docMk/>
            <pc:sldMasterMk cId="2304782623" sldId="2147483672"/>
            <pc:sldLayoutMk cId="1901476899" sldId="2147483683"/>
          </pc:sldLayoutMkLst>
        </pc:sldLayoutChg>
      </pc:sldMasterChg>
      <pc:sldMasterChg chg="add addSldLayout">
        <pc:chgData name="Deenah Zaakirah (2404639)" userId="S::2404639@student.uwtsd.ac.uk::929fe5d5-4eaf-41b5-a558-0ceac06c6dcc" providerId="AD" clId="Web-{D9324754-2AF7-3F3A-FF4B-B7A93B0E55FB}" dt="2026-01-11T16:59:51.077" v="2"/>
        <pc:sldMasterMkLst>
          <pc:docMk/>
          <pc:sldMasterMk cId="1830102084" sldId="2147483760"/>
        </pc:sldMasterMkLst>
        <pc:sldLayoutChg chg="add">
          <pc:chgData name="Deenah Zaakirah (2404639)" userId="S::2404639@student.uwtsd.ac.uk::929fe5d5-4eaf-41b5-a558-0ceac06c6dcc" providerId="AD" clId="Web-{D9324754-2AF7-3F3A-FF4B-B7A93B0E55FB}" dt="2026-01-11T16:59:51.077" v="2"/>
          <pc:sldLayoutMkLst>
            <pc:docMk/>
            <pc:sldMasterMk cId="1830102084" sldId="2147483760"/>
            <pc:sldLayoutMk cId="3085112511" sldId="2147483749"/>
          </pc:sldLayoutMkLst>
        </pc:sldLayoutChg>
        <pc:sldLayoutChg chg="add">
          <pc:chgData name="Deenah Zaakirah (2404639)" userId="S::2404639@student.uwtsd.ac.uk::929fe5d5-4eaf-41b5-a558-0ceac06c6dcc" providerId="AD" clId="Web-{D9324754-2AF7-3F3A-FF4B-B7A93B0E55FB}" dt="2026-01-11T16:59:51.077" v="2"/>
          <pc:sldLayoutMkLst>
            <pc:docMk/>
            <pc:sldMasterMk cId="1830102084" sldId="2147483760"/>
            <pc:sldLayoutMk cId="2054227356" sldId="2147483750"/>
          </pc:sldLayoutMkLst>
        </pc:sldLayoutChg>
        <pc:sldLayoutChg chg="add">
          <pc:chgData name="Deenah Zaakirah (2404639)" userId="S::2404639@student.uwtsd.ac.uk::929fe5d5-4eaf-41b5-a558-0ceac06c6dcc" providerId="AD" clId="Web-{D9324754-2AF7-3F3A-FF4B-B7A93B0E55FB}" dt="2026-01-11T16:59:51.077" v="2"/>
          <pc:sldLayoutMkLst>
            <pc:docMk/>
            <pc:sldMasterMk cId="1830102084" sldId="2147483760"/>
            <pc:sldLayoutMk cId="2853752307" sldId="2147483751"/>
          </pc:sldLayoutMkLst>
        </pc:sldLayoutChg>
        <pc:sldLayoutChg chg="add">
          <pc:chgData name="Deenah Zaakirah (2404639)" userId="S::2404639@student.uwtsd.ac.uk::929fe5d5-4eaf-41b5-a558-0ceac06c6dcc" providerId="AD" clId="Web-{D9324754-2AF7-3F3A-FF4B-B7A93B0E55FB}" dt="2026-01-11T16:59:51.077" v="2"/>
          <pc:sldLayoutMkLst>
            <pc:docMk/>
            <pc:sldMasterMk cId="1830102084" sldId="2147483760"/>
            <pc:sldLayoutMk cId="3090026895" sldId="2147483752"/>
          </pc:sldLayoutMkLst>
        </pc:sldLayoutChg>
        <pc:sldLayoutChg chg="add">
          <pc:chgData name="Deenah Zaakirah (2404639)" userId="S::2404639@student.uwtsd.ac.uk::929fe5d5-4eaf-41b5-a558-0ceac06c6dcc" providerId="AD" clId="Web-{D9324754-2AF7-3F3A-FF4B-B7A93B0E55FB}" dt="2026-01-11T16:59:51.077" v="2"/>
          <pc:sldLayoutMkLst>
            <pc:docMk/>
            <pc:sldMasterMk cId="1830102084" sldId="2147483760"/>
            <pc:sldLayoutMk cId="2312806735" sldId="2147483753"/>
          </pc:sldLayoutMkLst>
        </pc:sldLayoutChg>
        <pc:sldLayoutChg chg="add">
          <pc:chgData name="Deenah Zaakirah (2404639)" userId="S::2404639@student.uwtsd.ac.uk::929fe5d5-4eaf-41b5-a558-0ceac06c6dcc" providerId="AD" clId="Web-{D9324754-2AF7-3F3A-FF4B-B7A93B0E55FB}" dt="2026-01-11T16:59:51.077" v="2"/>
          <pc:sldLayoutMkLst>
            <pc:docMk/>
            <pc:sldMasterMk cId="1830102084" sldId="2147483760"/>
            <pc:sldLayoutMk cId="3508416501" sldId="2147483754"/>
          </pc:sldLayoutMkLst>
        </pc:sldLayoutChg>
        <pc:sldLayoutChg chg="add">
          <pc:chgData name="Deenah Zaakirah (2404639)" userId="S::2404639@student.uwtsd.ac.uk::929fe5d5-4eaf-41b5-a558-0ceac06c6dcc" providerId="AD" clId="Web-{D9324754-2AF7-3F3A-FF4B-B7A93B0E55FB}" dt="2026-01-11T16:59:51.077" v="2"/>
          <pc:sldLayoutMkLst>
            <pc:docMk/>
            <pc:sldMasterMk cId="1830102084" sldId="2147483760"/>
            <pc:sldLayoutMk cId="429071857" sldId="2147483755"/>
          </pc:sldLayoutMkLst>
        </pc:sldLayoutChg>
        <pc:sldLayoutChg chg="add">
          <pc:chgData name="Deenah Zaakirah (2404639)" userId="S::2404639@student.uwtsd.ac.uk::929fe5d5-4eaf-41b5-a558-0ceac06c6dcc" providerId="AD" clId="Web-{D9324754-2AF7-3F3A-FF4B-B7A93B0E55FB}" dt="2026-01-11T16:59:51.077" v="2"/>
          <pc:sldLayoutMkLst>
            <pc:docMk/>
            <pc:sldMasterMk cId="1830102084" sldId="2147483760"/>
            <pc:sldLayoutMk cId="1447640795" sldId="2147483756"/>
          </pc:sldLayoutMkLst>
        </pc:sldLayoutChg>
        <pc:sldLayoutChg chg="add">
          <pc:chgData name="Deenah Zaakirah (2404639)" userId="S::2404639@student.uwtsd.ac.uk::929fe5d5-4eaf-41b5-a558-0ceac06c6dcc" providerId="AD" clId="Web-{D9324754-2AF7-3F3A-FF4B-B7A93B0E55FB}" dt="2026-01-11T16:59:51.077" v="2"/>
          <pc:sldLayoutMkLst>
            <pc:docMk/>
            <pc:sldMasterMk cId="1830102084" sldId="2147483760"/>
            <pc:sldLayoutMk cId="3947942966" sldId="2147483757"/>
          </pc:sldLayoutMkLst>
        </pc:sldLayoutChg>
        <pc:sldLayoutChg chg="add">
          <pc:chgData name="Deenah Zaakirah (2404639)" userId="S::2404639@student.uwtsd.ac.uk::929fe5d5-4eaf-41b5-a558-0ceac06c6dcc" providerId="AD" clId="Web-{D9324754-2AF7-3F3A-FF4B-B7A93B0E55FB}" dt="2026-01-11T16:59:51.077" v="2"/>
          <pc:sldLayoutMkLst>
            <pc:docMk/>
            <pc:sldMasterMk cId="1830102084" sldId="2147483760"/>
            <pc:sldLayoutMk cId="67548199" sldId="2147483758"/>
          </pc:sldLayoutMkLst>
        </pc:sldLayoutChg>
        <pc:sldLayoutChg chg="add">
          <pc:chgData name="Deenah Zaakirah (2404639)" userId="S::2404639@student.uwtsd.ac.uk::929fe5d5-4eaf-41b5-a558-0ceac06c6dcc" providerId="AD" clId="Web-{D9324754-2AF7-3F3A-FF4B-B7A93B0E55FB}" dt="2026-01-11T16:59:51.077" v="2"/>
          <pc:sldLayoutMkLst>
            <pc:docMk/>
            <pc:sldMasterMk cId="1830102084" sldId="2147483760"/>
            <pc:sldLayoutMk cId="412747166" sldId="2147483759"/>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048002-315D-49B1-B10F-137139C4BF9E}"/>
              </a:ext>
            </a:extLst>
          </p:cNvPr>
          <p:cNvSpPr>
            <a:spLocks noGrp="1"/>
          </p:cNvSpPr>
          <p:nvPr>
            <p:ph type="ctrTitle"/>
          </p:nvPr>
        </p:nvSpPr>
        <p:spPr>
          <a:xfrm>
            <a:off x="854896" y="1122363"/>
            <a:ext cx="7276733" cy="3381398"/>
          </a:xfrm>
        </p:spPr>
        <p:txBody>
          <a:bodyPr anchor="b">
            <a:normAutofit/>
          </a:bodyPr>
          <a:lstStyle>
            <a:lvl1pPr algn="l">
              <a:defRPr sz="4800" cap="none" spc="0" baseline="0"/>
            </a:lvl1pPr>
          </a:lstStyle>
          <a:p>
            <a:r>
              <a:rPr lang="en-US" dirty="0"/>
              <a:t>Click to edit Master title style</a:t>
            </a:r>
          </a:p>
        </p:txBody>
      </p:sp>
      <p:sp>
        <p:nvSpPr>
          <p:cNvPr id="3" name="Subtitle 2">
            <a:extLst>
              <a:ext uri="{FF2B5EF4-FFF2-40B4-BE49-F238E27FC236}">
                <a16:creationId xmlns:a16="http://schemas.microsoft.com/office/drawing/2014/main" id="{804535E0-4D9C-4DCA-8569-64503C5DC1D4}"/>
              </a:ext>
            </a:extLst>
          </p:cNvPr>
          <p:cNvSpPr>
            <a:spLocks noGrp="1"/>
          </p:cNvSpPr>
          <p:nvPr>
            <p:ph type="subTitle" idx="1"/>
          </p:nvPr>
        </p:nvSpPr>
        <p:spPr>
          <a:xfrm>
            <a:off x="854894" y="4612942"/>
            <a:ext cx="7276733" cy="1181683"/>
          </a:xfrm>
        </p:spPr>
        <p:txBody>
          <a:bodyPr>
            <a:normAutofit/>
          </a:bodyPr>
          <a:lstStyle>
            <a:lvl1pPr marL="0" indent="0" algn="l">
              <a:buNone/>
              <a:defRPr sz="1800"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FF283B68-70CF-4A98-948C-6EA4BD68D2BC}"/>
              </a:ext>
            </a:extLst>
          </p:cNvPr>
          <p:cNvSpPr>
            <a:spLocks noGrp="1"/>
          </p:cNvSpPr>
          <p:nvPr>
            <p:ph type="dt" sz="half" idx="10"/>
          </p:nvPr>
        </p:nvSpPr>
        <p:spPr/>
        <p:txBody>
          <a:bodyPr/>
          <a:lstStyle/>
          <a:p>
            <a:fld id="{326951E3-958F-4611-B170-D081BA0250F9}" type="datetimeFigureOut">
              <a:rPr lang="en-US" smtClean="0"/>
              <a:t>1/12/26</a:t>
            </a:fld>
            <a:endParaRPr lang="en-US"/>
          </a:p>
        </p:txBody>
      </p:sp>
      <p:sp>
        <p:nvSpPr>
          <p:cNvPr id="5" name="Footer Placeholder 4">
            <a:extLst>
              <a:ext uri="{FF2B5EF4-FFF2-40B4-BE49-F238E27FC236}">
                <a16:creationId xmlns:a16="http://schemas.microsoft.com/office/drawing/2014/main" id="{B3EC2EF9-7F83-4AD3-B3F6-B9D4618D6E5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1B751B-3464-41CD-B728-A72BB191E29F}"/>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39479429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BFD42-94A9-4345-AF38-7D562B50219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864C458-A63B-4032-B4EC-732DAC188CF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8A855B5-7F2F-408B-800D-92CB34B99234}"/>
              </a:ext>
            </a:extLst>
          </p:cNvPr>
          <p:cNvSpPr>
            <a:spLocks noGrp="1"/>
          </p:cNvSpPr>
          <p:nvPr>
            <p:ph type="dt" sz="half" idx="10"/>
          </p:nvPr>
        </p:nvSpPr>
        <p:spPr/>
        <p:txBody>
          <a:bodyPr/>
          <a:lstStyle/>
          <a:p>
            <a:fld id="{326951E3-958F-4611-B170-D081BA0250F9}" type="datetimeFigureOut">
              <a:rPr lang="en-US" smtClean="0"/>
              <a:t>1/12/26</a:t>
            </a:fld>
            <a:endParaRPr lang="en-US"/>
          </a:p>
        </p:txBody>
      </p:sp>
      <p:sp>
        <p:nvSpPr>
          <p:cNvPr id="5" name="Footer Placeholder 4">
            <a:extLst>
              <a:ext uri="{FF2B5EF4-FFF2-40B4-BE49-F238E27FC236}">
                <a16:creationId xmlns:a16="http://schemas.microsoft.com/office/drawing/2014/main" id="{5C203412-EA6B-43CA-8B3A-F502587CBB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46E9EE-F895-4ECE-B4B2-586D65ED8432}"/>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675481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8193F-AFAD-4A9A-B0EF-530DFB19D8DD}"/>
              </a:ext>
            </a:extLst>
          </p:cNvPr>
          <p:cNvSpPr>
            <a:spLocks noGrp="1"/>
          </p:cNvSpPr>
          <p:nvPr>
            <p:ph type="title"/>
          </p:nvPr>
        </p:nvSpPr>
        <p:spPr>
          <a:xfrm>
            <a:off x="831849" y="876299"/>
            <a:ext cx="7876722" cy="3713165"/>
          </a:xfrm>
        </p:spPr>
        <p:txBody>
          <a:bodyPr anchor="b">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EFD1BBE4-9FC1-4F89-B120-1C49D816FDB9}"/>
              </a:ext>
            </a:extLst>
          </p:cNvPr>
          <p:cNvSpPr>
            <a:spLocks noGrp="1"/>
          </p:cNvSpPr>
          <p:nvPr>
            <p:ph type="body" idx="1"/>
          </p:nvPr>
        </p:nvSpPr>
        <p:spPr>
          <a:xfrm>
            <a:off x="831850" y="4746170"/>
            <a:ext cx="6781301" cy="1048455"/>
          </a:xfrm>
        </p:spPr>
        <p:txBody>
          <a:bodyPr>
            <a:normAutofit/>
          </a:bodyPr>
          <a:lstStyle>
            <a:lvl1pPr marL="0" indent="0">
              <a:buNone/>
              <a:defRPr sz="20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13530A6B-E3FD-4920-8128-C263CA1D65D1}"/>
              </a:ext>
            </a:extLst>
          </p:cNvPr>
          <p:cNvSpPr>
            <a:spLocks noGrp="1"/>
          </p:cNvSpPr>
          <p:nvPr>
            <p:ph type="dt" sz="half" idx="10"/>
          </p:nvPr>
        </p:nvSpPr>
        <p:spPr/>
        <p:txBody>
          <a:bodyPr/>
          <a:lstStyle/>
          <a:p>
            <a:fld id="{326951E3-958F-4611-B170-D081BA0250F9}" type="datetimeFigureOut">
              <a:rPr lang="en-US" smtClean="0"/>
              <a:t>1/12/26</a:t>
            </a:fld>
            <a:endParaRPr lang="en-US"/>
          </a:p>
        </p:txBody>
      </p:sp>
      <p:sp>
        <p:nvSpPr>
          <p:cNvPr id="5" name="Footer Placeholder 4">
            <a:extLst>
              <a:ext uri="{FF2B5EF4-FFF2-40B4-BE49-F238E27FC236}">
                <a16:creationId xmlns:a16="http://schemas.microsoft.com/office/drawing/2014/main" id="{8C166B85-0649-47DB-AD69-458D8F60093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B25931-A293-42E9-BDF5-B2AE121D73AD}"/>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4127471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5262B-ECD6-47BB-A6F1-92A6033E93C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48B8779-51E9-44D1-9F7B-28F3C6D3C44D}"/>
              </a:ext>
            </a:extLst>
          </p:cNvPr>
          <p:cNvSpPr>
            <a:spLocks noGrp="1"/>
          </p:cNvSpPr>
          <p:nvPr>
            <p:ph sz="half" idx="1"/>
          </p:nvPr>
        </p:nvSpPr>
        <p:spPr>
          <a:xfrm>
            <a:off x="848474" y="2080517"/>
            <a:ext cx="4970124" cy="397738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EA9E8BFB-5295-4C5E-9CB1-E276E9D0E51F}"/>
              </a:ext>
            </a:extLst>
          </p:cNvPr>
          <p:cNvSpPr>
            <a:spLocks noGrp="1"/>
          </p:cNvSpPr>
          <p:nvPr>
            <p:ph sz="half" idx="2"/>
          </p:nvPr>
        </p:nvSpPr>
        <p:spPr>
          <a:xfrm>
            <a:off x="6310899" y="2080517"/>
            <a:ext cx="4970124" cy="39773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75E22BF-1819-4301-B699-EF5A2F4D9BC4}"/>
              </a:ext>
            </a:extLst>
          </p:cNvPr>
          <p:cNvSpPr>
            <a:spLocks noGrp="1"/>
          </p:cNvSpPr>
          <p:nvPr>
            <p:ph type="dt" sz="half" idx="10"/>
          </p:nvPr>
        </p:nvSpPr>
        <p:spPr/>
        <p:txBody>
          <a:bodyPr/>
          <a:lstStyle/>
          <a:p>
            <a:fld id="{326951E3-958F-4611-B170-D081BA0250F9}" type="datetimeFigureOut">
              <a:rPr lang="en-US" smtClean="0"/>
              <a:t>1/12/26</a:t>
            </a:fld>
            <a:endParaRPr lang="en-US"/>
          </a:p>
        </p:txBody>
      </p:sp>
      <p:sp>
        <p:nvSpPr>
          <p:cNvPr id="6" name="Footer Placeholder 5">
            <a:extLst>
              <a:ext uri="{FF2B5EF4-FFF2-40B4-BE49-F238E27FC236}">
                <a16:creationId xmlns:a16="http://schemas.microsoft.com/office/drawing/2014/main" id="{3600A2DF-39DE-49C3-A213-3E8423C7AC9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055D3A8-238B-4A68-A9F9-672D2F06070B}"/>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30851125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7D468-D010-4225-B024-DCEF543BCEB9}"/>
              </a:ext>
            </a:extLst>
          </p:cNvPr>
          <p:cNvSpPr>
            <a:spLocks noGrp="1"/>
          </p:cNvSpPr>
          <p:nvPr>
            <p:ph type="title"/>
          </p:nvPr>
        </p:nvSpPr>
        <p:spPr>
          <a:xfrm>
            <a:off x="839788" y="571955"/>
            <a:ext cx="10441236" cy="1398359"/>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E73D60A0-FCAB-425A-9ECD-94CDE4F472C6}"/>
              </a:ext>
            </a:extLst>
          </p:cNvPr>
          <p:cNvSpPr>
            <a:spLocks noGrp="1"/>
          </p:cNvSpPr>
          <p:nvPr>
            <p:ph type="body" idx="1"/>
          </p:nvPr>
        </p:nvSpPr>
        <p:spPr>
          <a:xfrm>
            <a:off x="844926" y="1983242"/>
            <a:ext cx="5007110" cy="814387"/>
          </a:xfrm>
        </p:spPr>
        <p:txBody>
          <a:bodyPr anchor="b">
            <a:normAutofit/>
          </a:bodyPr>
          <a:lstStyle>
            <a:lvl1pPr marL="0" indent="0">
              <a:lnSpc>
                <a:spcPct val="110000"/>
              </a:lnSpc>
              <a:buNone/>
              <a:defRPr sz="2000" b="0" cap="all" spc="14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C16F986B-07CB-4FB0-9419-2AAB318B8A10}"/>
              </a:ext>
            </a:extLst>
          </p:cNvPr>
          <p:cNvSpPr>
            <a:spLocks noGrp="1"/>
          </p:cNvSpPr>
          <p:nvPr>
            <p:ph sz="half" idx="2"/>
          </p:nvPr>
        </p:nvSpPr>
        <p:spPr>
          <a:xfrm>
            <a:off x="850063" y="2813959"/>
            <a:ext cx="5007110" cy="324394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ADA9D784-7968-4E8B-B704-E42EE8F1872F}"/>
              </a:ext>
            </a:extLst>
          </p:cNvPr>
          <p:cNvSpPr>
            <a:spLocks noGrp="1"/>
          </p:cNvSpPr>
          <p:nvPr>
            <p:ph type="body" sz="quarter" idx="3"/>
          </p:nvPr>
        </p:nvSpPr>
        <p:spPr>
          <a:xfrm>
            <a:off x="6249255" y="1983242"/>
            <a:ext cx="5031769" cy="814387"/>
          </a:xfrm>
        </p:spPr>
        <p:txBody>
          <a:bodyPr anchor="b">
            <a:normAutofit/>
          </a:bodyPr>
          <a:lstStyle>
            <a:lvl1pPr marL="0" indent="0">
              <a:lnSpc>
                <a:spcPct val="110000"/>
              </a:lnSpc>
              <a:buNone/>
              <a:defRPr sz="2000" b="0" cap="all" spc="14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D45754F-08D1-4593-988F-95F0ED1A017D}"/>
              </a:ext>
            </a:extLst>
          </p:cNvPr>
          <p:cNvSpPr>
            <a:spLocks noGrp="1"/>
          </p:cNvSpPr>
          <p:nvPr>
            <p:ph sz="quarter" idx="4"/>
          </p:nvPr>
        </p:nvSpPr>
        <p:spPr>
          <a:xfrm>
            <a:off x="6249255" y="2813959"/>
            <a:ext cx="5031769" cy="324394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4FED2E61-83B4-4C8F-BBFE-D95920342A1B}"/>
              </a:ext>
            </a:extLst>
          </p:cNvPr>
          <p:cNvSpPr>
            <a:spLocks noGrp="1"/>
          </p:cNvSpPr>
          <p:nvPr>
            <p:ph type="dt" sz="half" idx="10"/>
          </p:nvPr>
        </p:nvSpPr>
        <p:spPr/>
        <p:txBody>
          <a:bodyPr/>
          <a:lstStyle/>
          <a:p>
            <a:fld id="{326951E3-958F-4611-B170-D081BA0250F9}" type="datetimeFigureOut">
              <a:rPr lang="en-US" smtClean="0"/>
              <a:t>1/12/26</a:t>
            </a:fld>
            <a:endParaRPr lang="en-US"/>
          </a:p>
        </p:txBody>
      </p:sp>
      <p:sp>
        <p:nvSpPr>
          <p:cNvPr id="8" name="Footer Placeholder 7">
            <a:extLst>
              <a:ext uri="{FF2B5EF4-FFF2-40B4-BE49-F238E27FC236}">
                <a16:creationId xmlns:a16="http://schemas.microsoft.com/office/drawing/2014/main" id="{5E80C136-A664-4013-8073-B0C6BDEF8CC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6AE9547-8EE7-461B-9E99-484B11E918A7}"/>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20542273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2E667-0EFA-4EE6-8E4D-20805309A8A4}"/>
              </a:ext>
            </a:extLst>
          </p:cNvPr>
          <p:cNvSpPr>
            <a:spLocks noGrp="1"/>
          </p:cNvSpPr>
          <p:nvPr>
            <p:ph type="title"/>
          </p:nvPr>
        </p:nvSpPr>
        <p:spPr>
          <a:xfrm>
            <a:off x="849759" y="895440"/>
            <a:ext cx="10138451" cy="1832349"/>
          </a:xfrm>
        </p:spPr>
        <p:txBody>
          <a:bodyPr anchor="t">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27EE4825-BB8C-4567-B407-B4452409D7D8}"/>
              </a:ext>
            </a:extLst>
          </p:cNvPr>
          <p:cNvSpPr>
            <a:spLocks noGrp="1"/>
          </p:cNvSpPr>
          <p:nvPr>
            <p:ph type="dt" sz="half" idx="10"/>
          </p:nvPr>
        </p:nvSpPr>
        <p:spPr/>
        <p:txBody>
          <a:bodyPr/>
          <a:lstStyle/>
          <a:p>
            <a:fld id="{326951E3-958F-4611-B170-D081BA0250F9}" type="datetimeFigureOut">
              <a:rPr lang="en-US" smtClean="0"/>
              <a:t>1/12/26</a:t>
            </a:fld>
            <a:endParaRPr lang="en-US"/>
          </a:p>
        </p:txBody>
      </p:sp>
      <p:sp>
        <p:nvSpPr>
          <p:cNvPr id="4" name="Footer Placeholder 3">
            <a:extLst>
              <a:ext uri="{FF2B5EF4-FFF2-40B4-BE49-F238E27FC236}">
                <a16:creationId xmlns:a16="http://schemas.microsoft.com/office/drawing/2014/main" id="{70838892-25DB-4A4E-9D43-6058C45C531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EC3DDDA-48EF-4B42-9980-4762AF5094E2}"/>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4290718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2EFA7D9-6801-4DD0-8D7D-505212F466BD}"/>
              </a:ext>
            </a:extLst>
          </p:cNvPr>
          <p:cNvSpPr>
            <a:spLocks noGrp="1"/>
          </p:cNvSpPr>
          <p:nvPr>
            <p:ph type="dt" sz="half" idx="10"/>
          </p:nvPr>
        </p:nvSpPr>
        <p:spPr/>
        <p:txBody>
          <a:bodyPr/>
          <a:lstStyle/>
          <a:p>
            <a:fld id="{326951E3-958F-4611-B170-D081BA0250F9}" type="datetimeFigureOut">
              <a:rPr lang="en-US" smtClean="0"/>
              <a:t>1/12/26</a:t>
            </a:fld>
            <a:endParaRPr lang="en-US"/>
          </a:p>
        </p:txBody>
      </p:sp>
      <p:sp>
        <p:nvSpPr>
          <p:cNvPr id="3" name="Footer Placeholder 2">
            <a:extLst>
              <a:ext uri="{FF2B5EF4-FFF2-40B4-BE49-F238E27FC236}">
                <a16:creationId xmlns:a16="http://schemas.microsoft.com/office/drawing/2014/main" id="{9E6FA3EA-1519-4178-AC3A-231A5BAA793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3423DBE-6FD6-4D60-8336-7843B4BD30B0}"/>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28537523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2D9AE-CA1A-4751-9B33-0AC09CE629C8}"/>
              </a:ext>
            </a:extLst>
          </p:cNvPr>
          <p:cNvSpPr>
            <a:spLocks noGrp="1"/>
          </p:cNvSpPr>
          <p:nvPr>
            <p:ph type="title"/>
          </p:nvPr>
        </p:nvSpPr>
        <p:spPr>
          <a:xfrm>
            <a:off x="839789" y="996948"/>
            <a:ext cx="3046410" cy="1479551"/>
          </a:xfrm>
        </p:spPr>
        <p:txBody>
          <a:bodyPr anchor="t">
            <a:normAutofit/>
          </a:bodyPr>
          <a:lstStyle>
            <a:lvl1pPr>
              <a:lnSpc>
                <a:spcPct val="110000"/>
              </a:lnSpc>
              <a:defRPr sz="2400" cap="all" spc="400" baseline="0"/>
            </a:lvl1pPr>
          </a:lstStyle>
          <a:p>
            <a:r>
              <a:rPr lang="en-US" dirty="0"/>
              <a:t>Click to edit Master title style</a:t>
            </a:r>
          </a:p>
        </p:txBody>
      </p:sp>
      <p:sp>
        <p:nvSpPr>
          <p:cNvPr id="3" name="Content Placeholder 2">
            <a:extLst>
              <a:ext uri="{FF2B5EF4-FFF2-40B4-BE49-F238E27FC236}">
                <a16:creationId xmlns:a16="http://schemas.microsoft.com/office/drawing/2014/main" id="{E4DF9941-76E5-42B5-8464-C1A7010D94F0}"/>
              </a:ext>
            </a:extLst>
          </p:cNvPr>
          <p:cNvSpPr>
            <a:spLocks noGrp="1"/>
          </p:cNvSpPr>
          <p:nvPr>
            <p:ph idx="1"/>
          </p:nvPr>
        </p:nvSpPr>
        <p:spPr>
          <a:xfrm>
            <a:off x="5260796" y="876300"/>
            <a:ext cx="5758235" cy="5181599"/>
          </a:xfrm>
        </p:spPr>
        <p:txBody>
          <a:bodyPr>
            <a:normAutofit/>
          </a:bodyPr>
          <a:lstStyle>
            <a:lvl1pPr>
              <a:defRPr sz="3600"/>
            </a:lvl1pPr>
            <a:lvl2pPr>
              <a:defRPr sz="3200"/>
            </a:lvl2pPr>
            <a:lvl3pPr>
              <a:defRPr sz="2800"/>
            </a:lvl3pPr>
            <a:lvl4pPr>
              <a:defRPr sz="2400"/>
            </a:lvl4pPr>
            <a:lvl5pPr>
              <a:defRPr sz="24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484785D8-F112-415F-9AB4-5F2AC060D127}"/>
              </a:ext>
            </a:extLst>
          </p:cNvPr>
          <p:cNvSpPr>
            <a:spLocks noGrp="1"/>
          </p:cNvSpPr>
          <p:nvPr>
            <p:ph type="body" sz="half" idx="2"/>
          </p:nvPr>
        </p:nvSpPr>
        <p:spPr>
          <a:xfrm>
            <a:off x="839789" y="2666144"/>
            <a:ext cx="3046409" cy="319490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7670A0B3-4E9C-4FAC-B1D1-2673F7B5A10F}"/>
              </a:ext>
            </a:extLst>
          </p:cNvPr>
          <p:cNvSpPr>
            <a:spLocks noGrp="1"/>
          </p:cNvSpPr>
          <p:nvPr>
            <p:ph type="dt" sz="half" idx="10"/>
          </p:nvPr>
        </p:nvSpPr>
        <p:spPr/>
        <p:txBody>
          <a:bodyPr/>
          <a:lstStyle/>
          <a:p>
            <a:fld id="{326951E3-958F-4611-B170-D081BA0250F9}" type="datetimeFigureOut">
              <a:rPr lang="en-US" smtClean="0"/>
              <a:t>1/12/26</a:t>
            </a:fld>
            <a:endParaRPr lang="en-US"/>
          </a:p>
        </p:txBody>
      </p:sp>
      <p:sp>
        <p:nvSpPr>
          <p:cNvPr id="6" name="Footer Placeholder 5">
            <a:extLst>
              <a:ext uri="{FF2B5EF4-FFF2-40B4-BE49-F238E27FC236}">
                <a16:creationId xmlns:a16="http://schemas.microsoft.com/office/drawing/2014/main" id="{E1AA370A-33F5-48A6-962A-47C0F15D4C8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A8AD606-A37D-4697-AA7A-EAE4F101A707}"/>
              </a:ext>
            </a:extLst>
          </p:cNvPr>
          <p:cNvSpPr>
            <a:spLocks noGrp="1"/>
          </p:cNvSpPr>
          <p:nvPr>
            <p:ph type="sldNum" sz="quarter" idx="12"/>
          </p:nvPr>
        </p:nvSpPr>
        <p:spPr/>
        <p:txBody>
          <a:bodyPr/>
          <a:lstStyle/>
          <a:p>
            <a:fld id="{57871EFB-7B9E-4E86-A89E-697E8EBB06F2}" type="slidenum">
              <a:rPr lang="en-US" smtClean="0"/>
              <a:t>‹#›</a:t>
            </a:fld>
            <a:endParaRPr lang="en-US"/>
          </a:p>
        </p:txBody>
      </p:sp>
      <p:cxnSp>
        <p:nvCxnSpPr>
          <p:cNvPr id="9" name="Straight Connector 8">
            <a:extLst>
              <a:ext uri="{FF2B5EF4-FFF2-40B4-BE49-F238E27FC236}">
                <a16:creationId xmlns:a16="http://schemas.microsoft.com/office/drawing/2014/main" id="{644E0B5E-1030-4A34-AB09-05ACB45CE993}"/>
              </a:ext>
            </a:extLst>
          </p:cNvPr>
          <p:cNvCxnSpPr>
            <a:cxnSpLocks/>
          </p:cNvCxnSpPr>
          <p:nvPr/>
        </p:nvCxnSpPr>
        <p:spPr>
          <a:xfrm>
            <a:off x="4610100" y="898989"/>
            <a:ext cx="0" cy="51387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900268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21D4C-0A93-40A6-9645-5EF7DE6C5977}"/>
              </a:ext>
            </a:extLst>
          </p:cNvPr>
          <p:cNvSpPr>
            <a:spLocks noGrp="1"/>
          </p:cNvSpPr>
          <p:nvPr>
            <p:ph type="title"/>
          </p:nvPr>
        </p:nvSpPr>
        <p:spPr>
          <a:xfrm>
            <a:off x="839789" y="989314"/>
            <a:ext cx="3046409" cy="1487185"/>
          </a:xfrm>
        </p:spPr>
        <p:txBody>
          <a:bodyPr anchor="t">
            <a:normAutofit/>
          </a:bodyPr>
          <a:lstStyle>
            <a:lvl1pPr>
              <a:lnSpc>
                <a:spcPct val="110000"/>
              </a:lnSpc>
              <a:defRPr sz="2400" cap="all" spc="300" baseline="0"/>
            </a:lvl1pPr>
          </a:lstStyle>
          <a:p>
            <a:r>
              <a:rPr lang="en-US" dirty="0"/>
              <a:t>Click to edit Master title style</a:t>
            </a:r>
          </a:p>
        </p:txBody>
      </p:sp>
      <p:sp>
        <p:nvSpPr>
          <p:cNvPr id="3" name="Picture Placeholder 2">
            <a:extLst>
              <a:ext uri="{FF2B5EF4-FFF2-40B4-BE49-F238E27FC236}">
                <a16:creationId xmlns:a16="http://schemas.microsoft.com/office/drawing/2014/main" id="{222F9455-852F-4604-87D4-801E8D5DB502}"/>
              </a:ext>
            </a:extLst>
          </p:cNvPr>
          <p:cNvSpPr>
            <a:spLocks noGrp="1"/>
          </p:cNvSpPr>
          <p:nvPr>
            <p:ph type="pic" idx="1"/>
          </p:nvPr>
        </p:nvSpPr>
        <p:spPr>
          <a:xfrm>
            <a:off x="5334004" y="876300"/>
            <a:ext cx="5943596" cy="51815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48842061-B161-4973-9EE4-76D0B73FC18C}"/>
              </a:ext>
            </a:extLst>
          </p:cNvPr>
          <p:cNvSpPr>
            <a:spLocks noGrp="1"/>
          </p:cNvSpPr>
          <p:nvPr>
            <p:ph type="body" sz="half" idx="2"/>
          </p:nvPr>
        </p:nvSpPr>
        <p:spPr>
          <a:xfrm>
            <a:off x="839789" y="2666143"/>
            <a:ext cx="3046409" cy="319490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5DDCE2E0-050A-4BC2-91DF-7A00811D28EB}"/>
              </a:ext>
            </a:extLst>
          </p:cNvPr>
          <p:cNvSpPr>
            <a:spLocks noGrp="1"/>
          </p:cNvSpPr>
          <p:nvPr>
            <p:ph type="dt" sz="half" idx="10"/>
          </p:nvPr>
        </p:nvSpPr>
        <p:spPr/>
        <p:txBody>
          <a:bodyPr/>
          <a:lstStyle/>
          <a:p>
            <a:fld id="{326951E3-958F-4611-B170-D081BA0250F9}" type="datetimeFigureOut">
              <a:rPr lang="en-US" smtClean="0"/>
              <a:t>1/12/26</a:t>
            </a:fld>
            <a:endParaRPr lang="en-US"/>
          </a:p>
        </p:txBody>
      </p:sp>
      <p:sp>
        <p:nvSpPr>
          <p:cNvPr id="6" name="Footer Placeholder 5">
            <a:extLst>
              <a:ext uri="{FF2B5EF4-FFF2-40B4-BE49-F238E27FC236}">
                <a16:creationId xmlns:a16="http://schemas.microsoft.com/office/drawing/2014/main" id="{260AB003-B443-4B96-9DD9-4284E7E1EDA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7179DBA-16C0-4FFB-B367-B96169B4B005}"/>
              </a:ext>
            </a:extLst>
          </p:cNvPr>
          <p:cNvSpPr>
            <a:spLocks noGrp="1"/>
          </p:cNvSpPr>
          <p:nvPr>
            <p:ph type="sldNum" sz="quarter" idx="12"/>
          </p:nvPr>
        </p:nvSpPr>
        <p:spPr/>
        <p:txBody>
          <a:bodyPr/>
          <a:lstStyle/>
          <a:p>
            <a:fld id="{57871EFB-7B9E-4E86-A89E-697E8EBB06F2}" type="slidenum">
              <a:rPr lang="en-US" smtClean="0"/>
              <a:t>‹#›</a:t>
            </a:fld>
            <a:endParaRPr lang="en-US"/>
          </a:p>
        </p:txBody>
      </p:sp>
      <p:cxnSp>
        <p:nvCxnSpPr>
          <p:cNvPr id="13" name="Straight Connector 12">
            <a:extLst>
              <a:ext uri="{FF2B5EF4-FFF2-40B4-BE49-F238E27FC236}">
                <a16:creationId xmlns:a16="http://schemas.microsoft.com/office/drawing/2014/main" id="{C9F2BD78-1D6B-4742-9726-75646D91F4AC}"/>
              </a:ext>
            </a:extLst>
          </p:cNvPr>
          <p:cNvCxnSpPr>
            <a:cxnSpLocks/>
          </p:cNvCxnSpPr>
          <p:nvPr/>
        </p:nvCxnSpPr>
        <p:spPr>
          <a:xfrm>
            <a:off x="4610100" y="898989"/>
            <a:ext cx="0" cy="51387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128067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3B5731-248B-49C2-93DE-8A3260C9FB36}"/>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46D4D5C5-3D5A-4F3D-8A08-7053DACF1F8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9E5372-3FC6-4227-B2DD-6CB24E65178F}"/>
              </a:ext>
            </a:extLst>
          </p:cNvPr>
          <p:cNvSpPr>
            <a:spLocks noGrp="1"/>
          </p:cNvSpPr>
          <p:nvPr>
            <p:ph type="dt" sz="half" idx="10"/>
          </p:nvPr>
        </p:nvSpPr>
        <p:spPr/>
        <p:txBody>
          <a:bodyPr/>
          <a:lstStyle/>
          <a:p>
            <a:fld id="{326951E3-958F-4611-B170-D081BA0250F9}" type="datetimeFigureOut">
              <a:rPr lang="en-US" smtClean="0"/>
              <a:t>1/12/26</a:t>
            </a:fld>
            <a:endParaRPr lang="en-US"/>
          </a:p>
        </p:txBody>
      </p:sp>
      <p:sp>
        <p:nvSpPr>
          <p:cNvPr id="5" name="Footer Placeholder 4">
            <a:extLst>
              <a:ext uri="{FF2B5EF4-FFF2-40B4-BE49-F238E27FC236}">
                <a16:creationId xmlns:a16="http://schemas.microsoft.com/office/drawing/2014/main" id="{B7C1B1B1-B637-4E46-B64C-F082B54C20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5567AD-4B78-41F6-B814-726D4BD4CE50}"/>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35084165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674D5E-67E6-4C23-B80A-0C66B53315EB}"/>
              </a:ext>
            </a:extLst>
          </p:cNvPr>
          <p:cNvSpPr>
            <a:spLocks noGrp="1"/>
          </p:cNvSpPr>
          <p:nvPr>
            <p:ph type="title" orient="vert"/>
          </p:nvPr>
        </p:nvSpPr>
        <p:spPr>
          <a:xfrm>
            <a:off x="8724900" y="876299"/>
            <a:ext cx="2628900" cy="5181601"/>
          </a:xfrm>
        </p:spPr>
        <p:txBody>
          <a:bodyPr vert="eaVert" anchor="b"/>
          <a:lstStyle/>
          <a:p>
            <a:r>
              <a:rPr lang="en-US" dirty="0"/>
              <a:t>Click to edit Master title style</a:t>
            </a:r>
          </a:p>
        </p:txBody>
      </p:sp>
      <p:sp>
        <p:nvSpPr>
          <p:cNvPr id="3" name="Vertical Text Placeholder 2">
            <a:extLst>
              <a:ext uri="{FF2B5EF4-FFF2-40B4-BE49-F238E27FC236}">
                <a16:creationId xmlns:a16="http://schemas.microsoft.com/office/drawing/2014/main" id="{42FEFF2A-08E8-447D-85C7-7D5A9C422C9D}"/>
              </a:ext>
            </a:extLst>
          </p:cNvPr>
          <p:cNvSpPr>
            <a:spLocks noGrp="1"/>
          </p:cNvSpPr>
          <p:nvPr>
            <p:ph type="body" orient="vert" idx="1"/>
          </p:nvPr>
        </p:nvSpPr>
        <p:spPr>
          <a:xfrm>
            <a:off x="838200" y="876299"/>
            <a:ext cx="7734300" cy="5181601"/>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D40030D-E580-4B0C-B5A8-2C8A094D9D8A}"/>
              </a:ext>
            </a:extLst>
          </p:cNvPr>
          <p:cNvSpPr>
            <a:spLocks noGrp="1"/>
          </p:cNvSpPr>
          <p:nvPr>
            <p:ph type="dt" sz="half" idx="10"/>
          </p:nvPr>
        </p:nvSpPr>
        <p:spPr/>
        <p:txBody>
          <a:bodyPr/>
          <a:lstStyle/>
          <a:p>
            <a:fld id="{326951E3-958F-4611-B170-D081BA0250F9}" type="datetimeFigureOut">
              <a:rPr lang="en-US" smtClean="0"/>
              <a:t>1/12/26</a:t>
            </a:fld>
            <a:endParaRPr lang="en-US"/>
          </a:p>
        </p:txBody>
      </p:sp>
      <p:sp>
        <p:nvSpPr>
          <p:cNvPr id="5" name="Footer Placeholder 4">
            <a:extLst>
              <a:ext uri="{FF2B5EF4-FFF2-40B4-BE49-F238E27FC236}">
                <a16:creationId xmlns:a16="http://schemas.microsoft.com/office/drawing/2014/main" id="{4F2DCAEB-1B6E-492E-918E-47179AF48A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AE4A38-A745-436E-9E33-63B9F81C0917}"/>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14476407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B98CBCD-166B-4F97-A6DF-DAA3BF2B25A3}"/>
              </a:ext>
            </a:extLst>
          </p:cNvPr>
          <p:cNvSpPr>
            <a:spLocks noGrp="1"/>
          </p:cNvSpPr>
          <p:nvPr>
            <p:ph type="title"/>
          </p:nvPr>
        </p:nvSpPr>
        <p:spPr>
          <a:xfrm>
            <a:off x="849760" y="876302"/>
            <a:ext cx="10427840" cy="1086056"/>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0664D6D9-636D-450B-839A-22AE0CED2315}"/>
              </a:ext>
            </a:extLst>
          </p:cNvPr>
          <p:cNvSpPr>
            <a:spLocks noGrp="1"/>
          </p:cNvSpPr>
          <p:nvPr>
            <p:ph type="body" idx="1"/>
          </p:nvPr>
        </p:nvSpPr>
        <p:spPr>
          <a:xfrm>
            <a:off x="849758" y="2065984"/>
            <a:ext cx="10427841" cy="390329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FE6CAEC-1EE5-4B71-9646-5C378EEBEFE8}"/>
              </a:ext>
            </a:extLst>
          </p:cNvPr>
          <p:cNvSpPr>
            <a:spLocks noGrp="1"/>
          </p:cNvSpPr>
          <p:nvPr>
            <p:ph type="dt" sz="half" idx="2"/>
          </p:nvPr>
        </p:nvSpPr>
        <p:spPr>
          <a:xfrm>
            <a:off x="7382838" y="6356350"/>
            <a:ext cx="3361362" cy="365125"/>
          </a:xfrm>
          <a:prstGeom prst="rect">
            <a:avLst/>
          </a:prstGeom>
        </p:spPr>
        <p:txBody>
          <a:bodyPr vert="horz" lIns="91440" tIns="45720" rIns="91440" bIns="45720" rtlCol="0" anchor="ctr"/>
          <a:lstStyle>
            <a:lvl1pPr algn="r">
              <a:defRPr sz="900">
                <a:solidFill>
                  <a:schemeClr val="tx2"/>
                </a:solidFill>
              </a:defRPr>
            </a:lvl1pPr>
          </a:lstStyle>
          <a:p>
            <a:fld id="{326951E3-958F-4611-B170-D081BA0250F9}" type="datetimeFigureOut">
              <a:rPr lang="en-US" smtClean="0"/>
              <a:pPr/>
              <a:t>1/12/26</a:t>
            </a:fld>
            <a:endParaRPr lang="en-US" dirty="0"/>
          </a:p>
        </p:txBody>
      </p:sp>
      <p:sp>
        <p:nvSpPr>
          <p:cNvPr id="5" name="Footer Placeholder 4">
            <a:extLst>
              <a:ext uri="{FF2B5EF4-FFF2-40B4-BE49-F238E27FC236}">
                <a16:creationId xmlns:a16="http://schemas.microsoft.com/office/drawing/2014/main" id="{66570EF8-70B2-4AFC-8388-691A146AA75A}"/>
              </a:ext>
            </a:extLst>
          </p:cNvPr>
          <p:cNvSpPr>
            <a:spLocks noGrp="1"/>
          </p:cNvSpPr>
          <p:nvPr>
            <p:ph type="ftr" sz="quarter" idx="3"/>
          </p:nvPr>
        </p:nvSpPr>
        <p:spPr>
          <a:xfrm>
            <a:off x="858748" y="6356350"/>
            <a:ext cx="4114800" cy="365125"/>
          </a:xfrm>
          <a:prstGeom prst="rect">
            <a:avLst/>
          </a:prstGeom>
        </p:spPr>
        <p:txBody>
          <a:bodyPr vert="horz" lIns="91440" tIns="45720" rIns="91440" bIns="45720" rtlCol="0" anchor="ctr"/>
          <a:lstStyle>
            <a:lvl1pPr algn="l">
              <a:defRPr sz="900" cap="none" spc="0" baseline="0">
                <a:solidFill>
                  <a:schemeClr val="tx2"/>
                </a:solidFill>
              </a:defRPr>
            </a:lvl1pPr>
          </a:lstStyle>
          <a:p>
            <a:endParaRPr lang="en-US" dirty="0"/>
          </a:p>
        </p:txBody>
      </p:sp>
      <p:sp>
        <p:nvSpPr>
          <p:cNvPr id="6" name="Slide Number Placeholder 5">
            <a:extLst>
              <a:ext uri="{FF2B5EF4-FFF2-40B4-BE49-F238E27FC236}">
                <a16:creationId xmlns:a16="http://schemas.microsoft.com/office/drawing/2014/main" id="{52F07DC7-D05C-4038-B51A-F00B7B9C996A}"/>
              </a:ext>
            </a:extLst>
          </p:cNvPr>
          <p:cNvSpPr>
            <a:spLocks noGrp="1"/>
          </p:cNvSpPr>
          <p:nvPr>
            <p:ph type="sldNum" sz="quarter" idx="4"/>
          </p:nvPr>
        </p:nvSpPr>
        <p:spPr>
          <a:xfrm>
            <a:off x="10820400" y="6356350"/>
            <a:ext cx="617669" cy="365125"/>
          </a:xfrm>
          <a:prstGeom prst="rect">
            <a:avLst/>
          </a:prstGeom>
        </p:spPr>
        <p:txBody>
          <a:bodyPr vert="horz" lIns="91440" tIns="45720" rIns="91440" bIns="45720" rtlCol="0" anchor="ctr"/>
          <a:lstStyle>
            <a:lvl1pPr algn="r">
              <a:defRPr sz="900" i="1">
                <a:solidFill>
                  <a:schemeClr val="tx2"/>
                </a:solidFill>
              </a:defRPr>
            </a:lvl1pPr>
          </a:lstStyle>
          <a:p>
            <a:fld id="{57871EFB-7B9E-4E86-A89E-697E8EBB06F2}" type="slidenum">
              <a:rPr lang="en-US" smtClean="0"/>
              <a:pPr/>
              <a:t>‹#›</a:t>
            </a:fld>
            <a:endParaRPr lang="en-US" dirty="0"/>
          </a:p>
        </p:txBody>
      </p:sp>
      <p:cxnSp>
        <p:nvCxnSpPr>
          <p:cNvPr id="34" name="Straight Connector 33">
            <a:extLst>
              <a:ext uri="{FF2B5EF4-FFF2-40B4-BE49-F238E27FC236}">
                <a16:creationId xmlns:a16="http://schemas.microsoft.com/office/drawing/2014/main" id="{EAD4CCDA-06BF-4D2A-B44F-195AEC0B5B22}"/>
              </a:ext>
            </a:extLst>
          </p:cNvPr>
          <p:cNvCxnSpPr>
            <a:cxnSpLocks/>
          </p:cNvCxnSpPr>
          <p:nvPr/>
        </p:nvCxnSpPr>
        <p:spPr>
          <a:xfrm>
            <a:off x="952498" y="6252722"/>
            <a:ext cx="10325101"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0102084"/>
      </p:ext>
    </p:extLst>
  </p:cSld>
  <p:clrMap bg1="dk1" tx1="lt1" bg2="dk2" tx2="lt2" accent1="accent1" accent2="accent2" accent3="accent3" accent4="accent4" accent5="accent5" accent6="accent6" hlink="hlink" folHlink="folHlink"/>
  <p:sldLayoutIdLst>
    <p:sldLayoutId id="2147483757" r:id="rId1"/>
    <p:sldLayoutId id="2147483758" r:id="rId2"/>
    <p:sldLayoutId id="2147483759" r:id="rId3"/>
    <p:sldLayoutId id="2147483749" r:id="rId4"/>
    <p:sldLayoutId id="2147483750" r:id="rId5"/>
    <p:sldLayoutId id="2147483755" r:id="rId6"/>
    <p:sldLayoutId id="2147483751" r:id="rId7"/>
    <p:sldLayoutId id="2147483752" r:id="rId8"/>
    <p:sldLayoutId id="2147483753" r:id="rId9"/>
    <p:sldLayoutId id="2147483754" r:id="rId10"/>
    <p:sldLayoutId id="2147483756" r:id="rId11"/>
  </p:sldLayoutIdLst>
  <p:txStyles>
    <p:titleStyle>
      <a:lvl1pPr algn="l" defTabSz="914400" rtl="0" eaLnBrk="1" latinLnBrk="0" hangingPunct="1">
        <a:lnSpc>
          <a:spcPct val="100000"/>
        </a:lnSpc>
        <a:spcBef>
          <a:spcPct val="0"/>
        </a:spcBef>
        <a:buNone/>
        <a:defRPr sz="4400" kern="1200">
          <a:solidFill>
            <a:schemeClr val="tx2"/>
          </a:solidFill>
          <a:latin typeface="+mj-lt"/>
          <a:ea typeface="+mj-ea"/>
          <a:cs typeface="+mj-cs"/>
        </a:defRPr>
      </a:lvl1pPr>
    </p:titleStyle>
    <p:bodyStyle>
      <a:lvl1pPr marL="228600" indent="-228600" algn="l" defTabSz="914400" rtl="0" eaLnBrk="1" latinLnBrk="0" hangingPunct="1">
        <a:lnSpc>
          <a:spcPct val="120000"/>
        </a:lnSpc>
        <a:spcBef>
          <a:spcPts val="1000"/>
        </a:spcBef>
        <a:buSzPct val="70000"/>
        <a:buFont typeface="Arial" panose="020B0604020202020204" pitchFamily="34" charset="0"/>
        <a:buChar char="•"/>
        <a:defRPr sz="2000" kern="1200">
          <a:solidFill>
            <a:schemeClr val="tx2"/>
          </a:solidFill>
          <a:latin typeface="+mn-lt"/>
          <a:ea typeface="+mn-ea"/>
          <a:cs typeface="+mn-cs"/>
        </a:defRPr>
      </a:lvl1pPr>
      <a:lvl2pPr marL="274320" indent="0" algn="l" defTabSz="914400" rtl="0" eaLnBrk="1" latinLnBrk="0" hangingPunct="1">
        <a:lnSpc>
          <a:spcPct val="120000"/>
        </a:lnSpc>
        <a:spcBef>
          <a:spcPts val="500"/>
        </a:spcBef>
        <a:buSzPct val="70000"/>
        <a:buFontTx/>
        <a:buNone/>
        <a:defRPr sz="1800" i="1" kern="1200">
          <a:solidFill>
            <a:schemeClr val="tx2"/>
          </a:solidFill>
          <a:latin typeface="+mn-lt"/>
          <a:ea typeface="+mn-ea"/>
          <a:cs typeface="+mn-cs"/>
        </a:defRPr>
      </a:lvl2pPr>
      <a:lvl3pPr marL="502920" indent="-228600" algn="l" defTabSz="914400" rtl="0" eaLnBrk="1" latinLnBrk="0" hangingPunct="1">
        <a:lnSpc>
          <a:spcPct val="120000"/>
        </a:lnSpc>
        <a:spcBef>
          <a:spcPts val="500"/>
        </a:spcBef>
        <a:buSzPct val="70000"/>
        <a:buFont typeface="Arial" panose="020B0604020202020204" pitchFamily="34" charset="0"/>
        <a:buChar char="•"/>
        <a:defRPr sz="1800" kern="1200">
          <a:solidFill>
            <a:schemeClr val="tx2"/>
          </a:solidFill>
          <a:latin typeface="+mn-lt"/>
          <a:ea typeface="+mn-ea"/>
          <a:cs typeface="+mn-cs"/>
        </a:defRPr>
      </a:lvl3pPr>
      <a:lvl4pPr marL="548640" indent="0" algn="l" defTabSz="914400" rtl="0" eaLnBrk="1" latinLnBrk="0" hangingPunct="1">
        <a:lnSpc>
          <a:spcPct val="120000"/>
        </a:lnSpc>
        <a:spcBef>
          <a:spcPts val="500"/>
        </a:spcBef>
        <a:buSzPct val="70000"/>
        <a:buFont typeface="Arial" panose="020B0604020202020204" pitchFamily="34" charset="0"/>
        <a:buNone/>
        <a:defRPr sz="1600" i="1" kern="1200">
          <a:solidFill>
            <a:schemeClr val="tx2"/>
          </a:solidFill>
          <a:latin typeface="+mn-lt"/>
          <a:ea typeface="+mn-ea"/>
          <a:cs typeface="+mn-cs"/>
        </a:defRPr>
      </a:lvl4pPr>
      <a:lvl5pPr marL="822960" indent="-228600" algn="l" defTabSz="914400" rtl="0" eaLnBrk="1" latinLnBrk="0" hangingPunct="1">
        <a:lnSpc>
          <a:spcPct val="120000"/>
        </a:lnSpc>
        <a:spcBef>
          <a:spcPts val="500"/>
        </a:spcBef>
        <a:buSzPct val="7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98C10BD4-F3F8-4089-8DB0-71FB15FD9B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569877" y="1216958"/>
            <a:ext cx="5181598" cy="2212041"/>
          </a:xfrm>
        </p:spPr>
        <p:txBody>
          <a:bodyPr anchor="b">
            <a:normAutofit/>
          </a:bodyPr>
          <a:lstStyle/>
          <a:p>
            <a:pPr algn="ctr"/>
            <a:r>
              <a:rPr lang="en-GB" sz="4400">
                <a:ea typeface="+mj-lt"/>
                <a:cs typeface="+mj-lt"/>
              </a:rPr>
              <a:t>Shaping Emotions: A Trauma-Informed Clay Workshop</a:t>
            </a:r>
            <a:endParaRPr lang="en-US" sz="4400"/>
          </a:p>
        </p:txBody>
      </p:sp>
      <p:sp>
        <p:nvSpPr>
          <p:cNvPr id="3" name="Subtitle 2"/>
          <p:cNvSpPr>
            <a:spLocks noGrp="1"/>
          </p:cNvSpPr>
          <p:nvPr>
            <p:ph type="subTitle" idx="1"/>
          </p:nvPr>
        </p:nvSpPr>
        <p:spPr>
          <a:xfrm>
            <a:off x="1569876" y="5506571"/>
            <a:ext cx="5181599" cy="713253"/>
          </a:xfrm>
        </p:spPr>
        <p:txBody>
          <a:bodyPr vert="horz" lIns="91440" tIns="45720" rIns="91440" bIns="45720" rtlCol="0" anchor="t">
            <a:normAutofit/>
          </a:bodyPr>
          <a:lstStyle/>
          <a:p>
            <a:pPr algn="ctr"/>
            <a:r>
              <a:rPr lang="en-GB"/>
              <a:t>2404639|</a:t>
            </a:r>
            <a:r>
              <a:rPr lang="en-GB">
                <a:ea typeface="+mn-lt"/>
                <a:cs typeface="+mn-lt"/>
              </a:rPr>
              <a:t>ECYW5013</a:t>
            </a:r>
            <a:endParaRPr lang="en-GB"/>
          </a:p>
        </p:txBody>
      </p:sp>
      <p:pic>
        <p:nvPicPr>
          <p:cNvPr id="5" name="Picture 4" descr="A hand holding a clay pot&#10;&#10;AI-generated content may be incorrect.">
            <a:extLst>
              <a:ext uri="{FF2B5EF4-FFF2-40B4-BE49-F238E27FC236}">
                <a16:creationId xmlns:a16="http://schemas.microsoft.com/office/drawing/2014/main" id="{B31105E2-78D4-FC11-8955-CB91E99422D5}"/>
              </a:ext>
            </a:extLst>
          </p:cNvPr>
          <p:cNvPicPr>
            <a:picLocks noChangeAspect="1"/>
          </p:cNvPicPr>
          <p:nvPr/>
        </p:nvPicPr>
        <p:blipFill>
          <a:blip r:embed="rId2"/>
          <a:srcRect t="6534" b="5230"/>
          <a:stretch>
            <a:fillRect/>
          </a:stretch>
        </p:blipFill>
        <p:spPr>
          <a:xfrm>
            <a:off x="7755111" y="0"/>
            <a:ext cx="4436889" cy="3724167"/>
          </a:xfrm>
          <a:prstGeom prst="rect">
            <a:avLst/>
          </a:prstGeom>
        </p:spPr>
      </p:pic>
      <p:cxnSp>
        <p:nvCxnSpPr>
          <p:cNvPr id="32" name="Straight Connector 31">
            <a:extLst>
              <a:ext uri="{FF2B5EF4-FFF2-40B4-BE49-F238E27FC236}">
                <a16:creationId xmlns:a16="http://schemas.microsoft.com/office/drawing/2014/main" id="{76A5D06F-DF26-4A88-BF73-C1B592E66D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148348" y="3839521"/>
            <a:ext cx="0" cy="1236744"/>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pic>
        <p:nvPicPr>
          <p:cNvPr id="4" name="Picture 3" descr="A group of kids holding paper craft&#10;&#10;AI-generated content may be incorrect.">
            <a:extLst>
              <a:ext uri="{FF2B5EF4-FFF2-40B4-BE49-F238E27FC236}">
                <a16:creationId xmlns:a16="http://schemas.microsoft.com/office/drawing/2014/main" id="{79455397-397A-EBE4-682C-32CBDF4355EE}"/>
              </a:ext>
            </a:extLst>
          </p:cNvPr>
          <p:cNvPicPr>
            <a:picLocks noChangeAspect="1"/>
          </p:cNvPicPr>
          <p:nvPr/>
        </p:nvPicPr>
        <p:blipFill>
          <a:blip r:embed="rId3"/>
          <a:srcRect l="16854" r="19396"/>
          <a:stretch>
            <a:fillRect/>
          </a:stretch>
        </p:blipFill>
        <p:spPr>
          <a:xfrm>
            <a:off x="7755111" y="3442720"/>
            <a:ext cx="4436889" cy="3415279"/>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5F6C49D-6EFC-4F5A-87F0-18CF52E74D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Cartoon of kids standing together&#10;&#10;AI-generated content may be incorrect.">
            <a:extLst>
              <a:ext uri="{FF2B5EF4-FFF2-40B4-BE49-F238E27FC236}">
                <a16:creationId xmlns:a16="http://schemas.microsoft.com/office/drawing/2014/main" id="{7BBCA09C-3546-C848-C502-8014EFD08029}"/>
              </a:ext>
            </a:extLst>
          </p:cNvPr>
          <p:cNvPicPr>
            <a:picLocks noChangeAspect="1"/>
          </p:cNvPicPr>
          <p:nvPr/>
        </p:nvPicPr>
        <p:blipFill>
          <a:blip r:embed="rId2"/>
          <a:srcRect l="25701" r="29632" b="-1"/>
          <a:stretch>
            <a:fillRect/>
          </a:stretch>
        </p:blipFill>
        <p:spPr>
          <a:xfrm>
            <a:off x="1" y="10"/>
            <a:ext cx="6096000" cy="6857990"/>
          </a:xfrm>
          <a:prstGeom prst="rect">
            <a:avLst/>
          </a:prstGeom>
        </p:spPr>
      </p:pic>
      <p:sp>
        <p:nvSpPr>
          <p:cNvPr id="23" name="Freeform: Shape 17">
            <a:extLst>
              <a:ext uri="{FF2B5EF4-FFF2-40B4-BE49-F238E27FC236}">
                <a16:creationId xmlns:a16="http://schemas.microsoft.com/office/drawing/2014/main" id="{7DFF1406-B47A-4A4A-B1C2-DA1ECF5DCF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8496" y="854115"/>
            <a:ext cx="4379010" cy="5197947"/>
          </a:xfrm>
          <a:custGeom>
            <a:avLst/>
            <a:gdLst>
              <a:gd name="connsiteX0" fmla="*/ 2209538 w 4419600"/>
              <a:gd name="connsiteY0" fmla="*/ 0 h 5246128"/>
              <a:gd name="connsiteX1" fmla="*/ 2210062 w 4419600"/>
              <a:gd name="connsiteY1" fmla="*/ 0 h 5246128"/>
              <a:gd name="connsiteX2" fmla="*/ 4419600 w 4419600"/>
              <a:gd name="connsiteY2" fmla="*/ 2209541 h 5246128"/>
              <a:gd name="connsiteX3" fmla="*/ 4419600 w 4419600"/>
              <a:gd name="connsiteY3" fmla="*/ 2480538 h 5246128"/>
              <a:gd name="connsiteX4" fmla="*/ 4419600 w 4419600"/>
              <a:gd name="connsiteY4" fmla="*/ 4975131 h 5246128"/>
              <a:gd name="connsiteX5" fmla="*/ 4419600 w 4419600"/>
              <a:gd name="connsiteY5" fmla="*/ 5246128 h 5246128"/>
              <a:gd name="connsiteX6" fmla="*/ 0 w 4419600"/>
              <a:gd name="connsiteY6" fmla="*/ 5246128 h 5246128"/>
              <a:gd name="connsiteX7" fmla="*/ 0 w 4419600"/>
              <a:gd name="connsiteY7" fmla="*/ 4975131 h 5246128"/>
              <a:gd name="connsiteX8" fmla="*/ 0 w 4419600"/>
              <a:gd name="connsiteY8" fmla="*/ 2480538 h 5246128"/>
              <a:gd name="connsiteX9" fmla="*/ 0 w 4419600"/>
              <a:gd name="connsiteY9" fmla="*/ 2209541 h 5246128"/>
              <a:gd name="connsiteX10" fmla="*/ 2209538 w 4419600"/>
              <a:gd name="connsiteY10" fmla="*/ 0 h 5246128"/>
              <a:gd name="connsiteX0" fmla="*/ 2209538 w 4419600"/>
              <a:gd name="connsiteY0" fmla="*/ 0 h 5246128"/>
              <a:gd name="connsiteX1" fmla="*/ 2210062 w 4419600"/>
              <a:gd name="connsiteY1" fmla="*/ 0 h 5246128"/>
              <a:gd name="connsiteX2" fmla="*/ 4419600 w 4419600"/>
              <a:gd name="connsiteY2" fmla="*/ 2209541 h 5246128"/>
              <a:gd name="connsiteX3" fmla="*/ 4419600 w 4419600"/>
              <a:gd name="connsiteY3" fmla="*/ 4975131 h 5246128"/>
              <a:gd name="connsiteX4" fmla="*/ 4419600 w 4419600"/>
              <a:gd name="connsiteY4" fmla="*/ 5246128 h 5246128"/>
              <a:gd name="connsiteX5" fmla="*/ 0 w 4419600"/>
              <a:gd name="connsiteY5" fmla="*/ 5246128 h 5246128"/>
              <a:gd name="connsiteX6" fmla="*/ 0 w 4419600"/>
              <a:gd name="connsiteY6" fmla="*/ 4975131 h 5246128"/>
              <a:gd name="connsiteX7" fmla="*/ 0 w 4419600"/>
              <a:gd name="connsiteY7" fmla="*/ 2480538 h 5246128"/>
              <a:gd name="connsiteX8" fmla="*/ 0 w 4419600"/>
              <a:gd name="connsiteY8" fmla="*/ 2209541 h 5246128"/>
              <a:gd name="connsiteX9" fmla="*/ 2209538 w 4419600"/>
              <a:gd name="connsiteY9" fmla="*/ 0 h 5246128"/>
              <a:gd name="connsiteX0" fmla="*/ 2209538 w 4419600"/>
              <a:gd name="connsiteY0" fmla="*/ 0 h 5246128"/>
              <a:gd name="connsiteX1" fmla="*/ 2210062 w 4419600"/>
              <a:gd name="connsiteY1" fmla="*/ 0 h 5246128"/>
              <a:gd name="connsiteX2" fmla="*/ 4419600 w 4419600"/>
              <a:gd name="connsiteY2" fmla="*/ 2209541 h 5246128"/>
              <a:gd name="connsiteX3" fmla="*/ 4419600 w 4419600"/>
              <a:gd name="connsiteY3" fmla="*/ 5246128 h 5246128"/>
              <a:gd name="connsiteX4" fmla="*/ 0 w 4419600"/>
              <a:gd name="connsiteY4" fmla="*/ 5246128 h 5246128"/>
              <a:gd name="connsiteX5" fmla="*/ 0 w 4419600"/>
              <a:gd name="connsiteY5" fmla="*/ 4975131 h 5246128"/>
              <a:gd name="connsiteX6" fmla="*/ 0 w 4419600"/>
              <a:gd name="connsiteY6" fmla="*/ 2480538 h 5246128"/>
              <a:gd name="connsiteX7" fmla="*/ 0 w 4419600"/>
              <a:gd name="connsiteY7" fmla="*/ 2209541 h 5246128"/>
              <a:gd name="connsiteX8" fmla="*/ 2209538 w 4419600"/>
              <a:gd name="connsiteY8" fmla="*/ 0 h 5246128"/>
              <a:gd name="connsiteX0" fmla="*/ 2209538 w 4419600"/>
              <a:gd name="connsiteY0" fmla="*/ 0 h 5246128"/>
              <a:gd name="connsiteX1" fmla="*/ 2210062 w 4419600"/>
              <a:gd name="connsiteY1" fmla="*/ 0 h 5246128"/>
              <a:gd name="connsiteX2" fmla="*/ 4419600 w 4419600"/>
              <a:gd name="connsiteY2" fmla="*/ 2209541 h 5246128"/>
              <a:gd name="connsiteX3" fmla="*/ 4419600 w 4419600"/>
              <a:gd name="connsiteY3" fmla="*/ 5246128 h 5246128"/>
              <a:gd name="connsiteX4" fmla="*/ 0 w 4419600"/>
              <a:gd name="connsiteY4" fmla="*/ 5246128 h 5246128"/>
              <a:gd name="connsiteX5" fmla="*/ 0 w 4419600"/>
              <a:gd name="connsiteY5" fmla="*/ 2480538 h 5246128"/>
              <a:gd name="connsiteX6" fmla="*/ 0 w 4419600"/>
              <a:gd name="connsiteY6" fmla="*/ 2209541 h 5246128"/>
              <a:gd name="connsiteX7" fmla="*/ 2209538 w 4419600"/>
              <a:gd name="connsiteY7" fmla="*/ 0 h 5246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19600" h="5246128">
                <a:moveTo>
                  <a:pt x="2209538" y="0"/>
                </a:moveTo>
                <a:lnTo>
                  <a:pt x="2210062" y="0"/>
                </a:lnTo>
                <a:cubicBezTo>
                  <a:pt x="3430375" y="0"/>
                  <a:pt x="4419600" y="989251"/>
                  <a:pt x="4419600" y="2209541"/>
                </a:cubicBezTo>
                <a:lnTo>
                  <a:pt x="4419600" y="5246128"/>
                </a:lnTo>
                <a:lnTo>
                  <a:pt x="0" y="5246128"/>
                </a:lnTo>
                <a:lnTo>
                  <a:pt x="0" y="2480538"/>
                </a:lnTo>
                <a:lnTo>
                  <a:pt x="0" y="2209541"/>
                </a:lnTo>
                <a:cubicBezTo>
                  <a:pt x="0" y="989251"/>
                  <a:pt x="989222" y="0"/>
                  <a:pt x="2209538" y="0"/>
                </a:cubicBezTo>
                <a:close/>
              </a:path>
            </a:pathLst>
          </a:custGeom>
          <a:solidFill>
            <a:srgbClr val="000000">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8BA0ABC-F838-46C0-B9F3-3697B8D6A3D0}"/>
              </a:ext>
            </a:extLst>
          </p:cNvPr>
          <p:cNvSpPr>
            <a:spLocks noGrp="1"/>
          </p:cNvSpPr>
          <p:nvPr>
            <p:ph type="title"/>
          </p:nvPr>
        </p:nvSpPr>
        <p:spPr>
          <a:xfrm>
            <a:off x="1361814" y="2080471"/>
            <a:ext cx="3372375" cy="3456264"/>
          </a:xfrm>
        </p:spPr>
        <p:txBody>
          <a:bodyPr anchor="ctr">
            <a:normAutofit/>
          </a:bodyPr>
          <a:lstStyle/>
          <a:p>
            <a:pPr algn="ctr"/>
            <a:r>
              <a:rPr lang="en-GB">
                <a:solidFill>
                  <a:srgbClr val="FFFFFF"/>
                </a:solidFill>
                <a:ea typeface="+mj-lt"/>
                <a:cs typeface="+mj-lt"/>
              </a:rPr>
              <a:t>Overview / Aim of the Presentation</a:t>
            </a:r>
            <a:endParaRPr lang="en-US">
              <a:solidFill>
                <a:srgbClr val="FFFFFF"/>
              </a:solidFill>
            </a:endParaRPr>
          </a:p>
        </p:txBody>
      </p:sp>
      <p:sp>
        <p:nvSpPr>
          <p:cNvPr id="3" name="Content Placeholder 2">
            <a:extLst>
              <a:ext uri="{FF2B5EF4-FFF2-40B4-BE49-F238E27FC236}">
                <a16:creationId xmlns:a16="http://schemas.microsoft.com/office/drawing/2014/main" id="{4BF358B5-3787-F993-F5B0-BE279842DEA7}"/>
              </a:ext>
            </a:extLst>
          </p:cNvPr>
          <p:cNvSpPr>
            <a:spLocks noGrp="1"/>
          </p:cNvSpPr>
          <p:nvPr>
            <p:ph idx="1"/>
          </p:nvPr>
        </p:nvSpPr>
        <p:spPr>
          <a:xfrm>
            <a:off x="6858000" y="876300"/>
            <a:ext cx="4419599" cy="5181600"/>
          </a:xfrm>
        </p:spPr>
        <p:txBody>
          <a:bodyPr vert="horz" lIns="91440" tIns="45720" rIns="91440" bIns="45720" rtlCol="0" anchor="ctr">
            <a:normAutofit/>
          </a:bodyPr>
          <a:lstStyle/>
          <a:p>
            <a:pPr marL="457200" indent="-457200">
              <a:buAutoNum type="arabicPeriod"/>
            </a:pPr>
            <a:r>
              <a:rPr lang="en-GB" dirty="0"/>
              <a:t>Explain the context and mental health need for the session</a:t>
            </a:r>
          </a:p>
          <a:p>
            <a:pPr marL="457200" indent="-457200">
              <a:buAutoNum type="arabicPeriod"/>
            </a:pPr>
            <a:r>
              <a:rPr lang="en-GB" dirty="0"/>
              <a:t>Introduce trauma-informed principles</a:t>
            </a:r>
            <a:endParaRPr lang="en-GB"/>
          </a:p>
          <a:p>
            <a:pPr marL="457200" indent="-457200">
              <a:buAutoNum type="arabicPeriod"/>
            </a:pPr>
            <a:r>
              <a:rPr lang="en-GB" dirty="0"/>
              <a:t>Walk through icebreaker and main clay activity</a:t>
            </a:r>
            <a:endParaRPr lang="en-GB"/>
          </a:p>
          <a:p>
            <a:pPr marL="457200" indent="-457200">
              <a:buAutoNum type="arabicPeriod"/>
            </a:pPr>
            <a:r>
              <a:rPr lang="en-GB" dirty="0"/>
              <a:t>Show how the session supports emotional wellbeing</a:t>
            </a:r>
            <a:endParaRPr lang="en-GB"/>
          </a:p>
          <a:p>
            <a:pPr marL="457200" indent="-457200">
              <a:buAutoNum type="arabicPeriod"/>
            </a:pPr>
            <a:r>
              <a:rPr lang="en-GB" dirty="0"/>
              <a:t>Outline evaluation and reflection methods</a:t>
            </a:r>
            <a:endParaRPr lang="en-GB"/>
          </a:p>
          <a:p>
            <a:pPr marL="457200" indent="-457200">
              <a:buAutoNum type="arabicPeriod"/>
            </a:pPr>
            <a:endParaRPr lang="en-GB"/>
          </a:p>
        </p:txBody>
      </p:sp>
    </p:spTree>
    <p:extLst>
      <p:ext uri="{BB962C8B-B14F-4D97-AF65-F5344CB8AC3E}">
        <p14:creationId xmlns:p14="http://schemas.microsoft.com/office/powerpoint/2010/main" val="21548098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BF02845A-8571-40C5-9F56-8F9B3F7C4E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9E71EC-3BB3-010E-D77D-A838616E36B2}"/>
              </a:ext>
            </a:extLst>
          </p:cNvPr>
          <p:cNvSpPr>
            <a:spLocks noGrp="1"/>
          </p:cNvSpPr>
          <p:nvPr>
            <p:ph type="title"/>
          </p:nvPr>
        </p:nvSpPr>
        <p:spPr>
          <a:xfrm>
            <a:off x="784915" y="895441"/>
            <a:ext cx="6796985" cy="1553846"/>
          </a:xfrm>
        </p:spPr>
        <p:txBody>
          <a:bodyPr>
            <a:normAutofit/>
          </a:bodyPr>
          <a:lstStyle/>
          <a:p>
            <a:r>
              <a:rPr lang="en-GB" b="1" dirty="0">
                <a:ea typeface="+mj-lt"/>
                <a:cs typeface="+mj-lt"/>
              </a:rPr>
              <a:t>Why This Workshop Matters</a:t>
            </a:r>
            <a:r>
              <a:rPr lang="en-GB" dirty="0">
                <a:ea typeface="+mj-lt"/>
                <a:cs typeface="+mj-lt"/>
              </a:rPr>
              <a:t> </a:t>
            </a:r>
            <a:endParaRPr lang="en-US"/>
          </a:p>
        </p:txBody>
      </p:sp>
      <p:cxnSp>
        <p:nvCxnSpPr>
          <p:cNvPr id="24" name="Straight Connector 23">
            <a:extLst>
              <a:ext uri="{FF2B5EF4-FFF2-40B4-BE49-F238E27FC236}">
                <a16:creationId xmlns:a16="http://schemas.microsoft.com/office/drawing/2014/main" id="{F30BB598-81B4-41BB-BC44-CD9C29AE2EA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2500" y="2762794"/>
            <a:ext cx="0" cy="3292672"/>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0A61E67-60E5-6BF3-9415-E18A03B1FCF1}"/>
              </a:ext>
            </a:extLst>
          </p:cNvPr>
          <p:cNvSpPr>
            <a:spLocks noGrp="1"/>
          </p:cNvSpPr>
          <p:nvPr>
            <p:ph idx="1"/>
          </p:nvPr>
        </p:nvSpPr>
        <p:spPr>
          <a:xfrm>
            <a:off x="1401845" y="2631930"/>
            <a:ext cx="6009262" cy="3047383"/>
          </a:xfrm>
        </p:spPr>
        <p:txBody>
          <a:bodyPr vert="horz" lIns="91440" tIns="45720" rIns="91440" bIns="45720" rtlCol="0" anchor="b">
            <a:normAutofit fontScale="92500" lnSpcReduction="10000"/>
          </a:bodyPr>
          <a:lstStyle/>
          <a:p>
            <a:pPr marL="0" indent="0">
              <a:buNone/>
            </a:pPr>
            <a:r>
              <a:rPr lang="en-GB" dirty="0">
                <a:ea typeface="+mn-lt"/>
                <a:cs typeface="+mn-lt"/>
              </a:rPr>
              <a:t>Many young people experience stress, anxiety, or trauma, which can make it hard for them to express how they feel. Creative activities, such as working with clay, give young people a safe, hands‑on way to explore and make sense of their emotions. Research in the UK shows that engaging in creative and arts activities can support emotional wellbeing, help young people feel more confident, and improve coping skills (</a:t>
            </a:r>
            <a:r>
              <a:rPr lang="en-GB" dirty="0" err="1">
                <a:ea typeface="+mn-lt"/>
                <a:cs typeface="+mn-lt"/>
              </a:rPr>
              <a:t>YoungMinds</a:t>
            </a:r>
            <a:r>
              <a:rPr lang="en-GB" dirty="0">
                <a:ea typeface="+mn-lt"/>
                <a:cs typeface="+mn-lt"/>
              </a:rPr>
              <a:t>, 2023).</a:t>
            </a:r>
            <a:endParaRPr lang="en-US" dirty="0">
              <a:ea typeface="+mn-lt"/>
              <a:cs typeface="+mn-lt"/>
            </a:endParaRPr>
          </a:p>
        </p:txBody>
      </p:sp>
      <p:pic>
        <p:nvPicPr>
          <p:cNvPr id="4" name="Picture 3" descr="A cartoon of a brain holding a sign&#10;&#10;AI-generated content may be incorrect.">
            <a:extLst>
              <a:ext uri="{FF2B5EF4-FFF2-40B4-BE49-F238E27FC236}">
                <a16:creationId xmlns:a16="http://schemas.microsoft.com/office/drawing/2014/main" id="{9D2DB407-9897-92E7-AC43-EA129971FF04}"/>
              </a:ext>
            </a:extLst>
          </p:cNvPr>
          <p:cNvPicPr>
            <a:picLocks noChangeAspect="1"/>
          </p:cNvPicPr>
          <p:nvPr/>
        </p:nvPicPr>
        <p:blipFill>
          <a:blip r:embed="rId2"/>
          <a:stretch>
            <a:fillRect/>
          </a:stretch>
        </p:blipFill>
        <p:spPr>
          <a:xfrm>
            <a:off x="7583214" y="1115132"/>
            <a:ext cx="3716156" cy="4556983"/>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10586896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BF02845A-8571-40C5-9F56-8F9B3F7C4E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5BDF34-6F2D-30BF-91E6-BB7E07145473}"/>
              </a:ext>
            </a:extLst>
          </p:cNvPr>
          <p:cNvSpPr>
            <a:spLocks noGrp="1"/>
          </p:cNvSpPr>
          <p:nvPr>
            <p:ph type="title"/>
          </p:nvPr>
        </p:nvSpPr>
        <p:spPr>
          <a:xfrm>
            <a:off x="784915" y="895441"/>
            <a:ext cx="6796985" cy="1553846"/>
          </a:xfrm>
        </p:spPr>
        <p:txBody>
          <a:bodyPr>
            <a:normAutofit/>
          </a:bodyPr>
          <a:lstStyle/>
          <a:p>
            <a:r>
              <a:rPr lang="en-GB" b="1" dirty="0">
                <a:ea typeface="+mj-lt"/>
                <a:cs typeface="+mj-lt"/>
              </a:rPr>
              <a:t>Building Skills and Wellbeing</a:t>
            </a:r>
            <a:endParaRPr lang="en-US" b="1" dirty="0"/>
          </a:p>
        </p:txBody>
      </p:sp>
      <p:cxnSp>
        <p:nvCxnSpPr>
          <p:cNvPr id="27" name="Straight Connector 26">
            <a:extLst>
              <a:ext uri="{FF2B5EF4-FFF2-40B4-BE49-F238E27FC236}">
                <a16:creationId xmlns:a16="http://schemas.microsoft.com/office/drawing/2014/main" id="{F30BB598-81B4-41BB-BC44-CD9C29AE2EA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2500" y="2762794"/>
            <a:ext cx="0" cy="3292672"/>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0A525A5-D1EA-D693-1879-8FE6B3B1DC43}"/>
              </a:ext>
            </a:extLst>
          </p:cNvPr>
          <p:cNvSpPr>
            <a:spLocks noGrp="1"/>
          </p:cNvSpPr>
          <p:nvPr>
            <p:ph idx="1"/>
          </p:nvPr>
        </p:nvSpPr>
        <p:spPr>
          <a:xfrm>
            <a:off x="1572638" y="2750172"/>
            <a:ext cx="6009262" cy="3388968"/>
          </a:xfrm>
        </p:spPr>
        <p:txBody>
          <a:bodyPr vert="horz" lIns="91440" tIns="45720" rIns="91440" bIns="45720" rtlCol="0" anchor="b">
            <a:normAutofit/>
          </a:bodyPr>
          <a:lstStyle/>
          <a:p>
            <a:r>
              <a:rPr lang="en-GB" dirty="0">
                <a:ea typeface="+mn-lt"/>
                <a:cs typeface="+mn-lt"/>
              </a:rPr>
              <a:t>By the end of this session, young people will have had the opportunity to explore and express their emotions safely using clay, experience a sense of calm and grounding, and make choices about how they express themselves creatively. Creative and participatory activities like this help young people build confidence, develop coping skills, and support their emotional wellbeing as part of youth work practice (Jeffs and Smith, 2010).</a:t>
            </a:r>
            <a:endParaRPr lang="en-GB" dirty="0"/>
          </a:p>
        </p:txBody>
      </p:sp>
      <p:pic>
        <p:nvPicPr>
          <p:cNvPr id="5" name="Picture 4" descr="A yellow person holding a puzzle piece&#10;&#10;AI-generated content may be incorrect.">
            <a:extLst>
              <a:ext uri="{FF2B5EF4-FFF2-40B4-BE49-F238E27FC236}">
                <a16:creationId xmlns:a16="http://schemas.microsoft.com/office/drawing/2014/main" id="{87551279-3B2A-51D3-AA1D-F46F8AAAD8F8}"/>
              </a:ext>
            </a:extLst>
          </p:cNvPr>
          <p:cNvPicPr>
            <a:picLocks noChangeAspect="1"/>
          </p:cNvPicPr>
          <p:nvPr/>
        </p:nvPicPr>
        <p:blipFill>
          <a:blip r:embed="rId2"/>
          <a:srcRect l="-1316" t="-7777" r="1316" b="7777"/>
          <a:stretch>
            <a:fillRect/>
          </a:stretch>
        </p:blipFill>
        <p:spPr>
          <a:xfrm>
            <a:off x="7964213" y="1719060"/>
            <a:ext cx="3597920" cy="4242509"/>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35683898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F02845A-8571-40C5-9F56-8F9B3F7C4E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4C56A5-27D1-4D10-B4B0-D176FC622532}"/>
              </a:ext>
            </a:extLst>
          </p:cNvPr>
          <p:cNvSpPr>
            <a:spLocks noGrp="1"/>
          </p:cNvSpPr>
          <p:nvPr>
            <p:ph type="title"/>
          </p:nvPr>
        </p:nvSpPr>
        <p:spPr>
          <a:xfrm>
            <a:off x="6797658" y="458227"/>
            <a:ext cx="4554894" cy="2166415"/>
          </a:xfrm>
        </p:spPr>
        <p:txBody>
          <a:bodyPr>
            <a:normAutofit/>
          </a:bodyPr>
          <a:lstStyle/>
          <a:p>
            <a:r>
              <a:rPr lang="en-GB" b="1" dirty="0">
                <a:ea typeface="+mj-lt"/>
                <a:cs typeface="+mj-lt"/>
              </a:rPr>
              <a:t>Creating a Safe Space</a:t>
            </a:r>
            <a:r>
              <a:rPr lang="en-GB" dirty="0">
                <a:ea typeface="+mj-lt"/>
                <a:cs typeface="+mj-lt"/>
              </a:rPr>
              <a:t> </a:t>
            </a:r>
            <a:endParaRPr lang="en-US" dirty="0"/>
          </a:p>
        </p:txBody>
      </p:sp>
      <p:pic>
        <p:nvPicPr>
          <p:cNvPr id="5" name="Picture 4" descr="A purple background with white text&#10;&#10;AI-generated content may be incorrect.">
            <a:extLst>
              <a:ext uri="{FF2B5EF4-FFF2-40B4-BE49-F238E27FC236}">
                <a16:creationId xmlns:a16="http://schemas.microsoft.com/office/drawing/2014/main" id="{24E88330-6669-7BCB-8798-18C6615CC121}"/>
              </a:ext>
            </a:extLst>
          </p:cNvPr>
          <p:cNvPicPr>
            <a:picLocks noChangeAspect="1"/>
          </p:cNvPicPr>
          <p:nvPr/>
        </p:nvPicPr>
        <p:blipFill>
          <a:blip r:embed="rId2"/>
          <a:stretch>
            <a:fillRect/>
          </a:stretch>
        </p:blipFill>
        <p:spPr>
          <a:xfrm>
            <a:off x="952500" y="1538503"/>
            <a:ext cx="5143499" cy="385762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cxnSp>
        <p:nvCxnSpPr>
          <p:cNvPr id="12" name="Straight Connector 11">
            <a:extLst>
              <a:ext uri="{FF2B5EF4-FFF2-40B4-BE49-F238E27FC236}">
                <a16:creationId xmlns:a16="http://schemas.microsoft.com/office/drawing/2014/main" id="{F30BB598-81B4-41BB-BC44-CD9C29AE2EA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856765" y="3429000"/>
            <a:ext cx="0" cy="2629328"/>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4356514-464A-1242-1F20-7B2DE5912F93}"/>
              </a:ext>
            </a:extLst>
          </p:cNvPr>
          <p:cNvSpPr>
            <a:spLocks noGrp="1"/>
          </p:cNvSpPr>
          <p:nvPr>
            <p:ph idx="1"/>
          </p:nvPr>
        </p:nvSpPr>
        <p:spPr>
          <a:xfrm>
            <a:off x="7198317" y="3366541"/>
            <a:ext cx="3754495" cy="2710139"/>
          </a:xfrm>
        </p:spPr>
        <p:txBody>
          <a:bodyPr vert="horz" lIns="91440" tIns="45720" rIns="91440" bIns="45720" rtlCol="0" anchor="b">
            <a:noAutofit/>
          </a:bodyPr>
          <a:lstStyle/>
          <a:p>
            <a:pPr marL="0" indent="0">
              <a:lnSpc>
                <a:spcPct val="110000"/>
              </a:lnSpc>
              <a:buNone/>
            </a:pPr>
            <a:r>
              <a:rPr lang="en-GB" sz="1600" dirty="0">
                <a:ea typeface="+mn-lt"/>
                <a:cs typeface="+mn-lt"/>
              </a:rPr>
              <a:t>Trauma-informed practice means understanding how past experiences of trauma can affect young people’s behaviour, emotions, and ability to engage. This approach focuses on creating a safe, empowering, and non-judgmental environment where young people have choice and control over their participation. Activities like clay modelling support this by allowing self-expression in a low-pressure, creative space (Knight, 2015).</a:t>
            </a:r>
            <a:endParaRPr lang="en-US" sz="1600" dirty="0"/>
          </a:p>
        </p:txBody>
      </p:sp>
    </p:spTree>
    <p:extLst>
      <p:ext uri="{BB962C8B-B14F-4D97-AF65-F5344CB8AC3E}">
        <p14:creationId xmlns:p14="http://schemas.microsoft.com/office/powerpoint/2010/main" val="3592261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F02845A-8571-40C5-9F56-8F9B3F7C4E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A15D904-7C13-AFD2-1609-571F4EE35FCD}"/>
              </a:ext>
            </a:extLst>
          </p:cNvPr>
          <p:cNvSpPr>
            <a:spLocks noGrp="1"/>
          </p:cNvSpPr>
          <p:nvPr>
            <p:ph type="title"/>
          </p:nvPr>
        </p:nvSpPr>
        <p:spPr>
          <a:xfrm>
            <a:off x="5987607" y="885039"/>
            <a:ext cx="5262778" cy="1570485"/>
          </a:xfrm>
        </p:spPr>
        <p:txBody>
          <a:bodyPr anchor="b">
            <a:normAutofit/>
          </a:bodyPr>
          <a:lstStyle/>
          <a:p>
            <a:r>
              <a:rPr lang="en-GB" dirty="0">
                <a:ea typeface="+mj-lt"/>
                <a:cs typeface="+mj-lt"/>
              </a:rPr>
              <a:t>Pass the Clay Challenge</a:t>
            </a:r>
            <a:endParaRPr lang="en-US" dirty="0"/>
          </a:p>
        </p:txBody>
      </p:sp>
      <p:pic>
        <p:nvPicPr>
          <p:cNvPr id="4" name="Picture 3" descr="A group of colorful clay animals&#10;&#10;AI-generated content may be incorrect.">
            <a:extLst>
              <a:ext uri="{FF2B5EF4-FFF2-40B4-BE49-F238E27FC236}">
                <a16:creationId xmlns:a16="http://schemas.microsoft.com/office/drawing/2014/main" id="{C0EF1A4F-74B1-6DC5-2422-AFBAE7066913}"/>
              </a:ext>
            </a:extLst>
          </p:cNvPr>
          <p:cNvPicPr>
            <a:picLocks noChangeAspect="1"/>
          </p:cNvPicPr>
          <p:nvPr/>
        </p:nvPicPr>
        <p:blipFill>
          <a:blip r:embed="rId2">
            <a:alphaModFix/>
          </a:blip>
          <a:srcRect l="21585" r="28950" b="1"/>
          <a:stretch>
            <a:fillRect/>
          </a:stretch>
        </p:blipFill>
        <p:spPr>
          <a:xfrm>
            <a:off x="954990" y="875439"/>
            <a:ext cx="4392515" cy="499495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3" name="Content Placeholder 2">
            <a:extLst>
              <a:ext uri="{FF2B5EF4-FFF2-40B4-BE49-F238E27FC236}">
                <a16:creationId xmlns:a16="http://schemas.microsoft.com/office/drawing/2014/main" id="{B5E7F385-B4AD-8881-B4DB-713B204ADCEB}"/>
              </a:ext>
            </a:extLst>
          </p:cNvPr>
          <p:cNvSpPr>
            <a:spLocks noGrp="1"/>
          </p:cNvSpPr>
          <p:nvPr>
            <p:ph idx="1"/>
          </p:nvPr>
        </p:nvSpPr>
        <p:spPr>
          <a:xfrm>
            <a:off x="5987607" y="2813959"/>
            <a:ext cx="5262778" cy="3159001"/>
          </a:xfrm>
        </p:spPr>
        <p:txBody>
          <a:bodyPr vert="horz" lIns="91440" tIns="45720" rIns="91440" bIns="45720" rtlCol="0" anchor="b">
            <a:normAutofit/>
          </a:bodyPr>
          <a:lstStyle/>
          <a:p>
            <a:pPr>
              <a:lnSpc>
                <a:spcPct val="110000"/>
              </a:lnSpc>
            </a:pPr>
            <a:r>
              <a:rPr lang="en-GB" dirty="0">
                <a:ea typeface="+mn-lt"/>
                <a:cs typeface="+mn-lt"/>
              </a:rPr>
              <a:t>Participants sit in a circle</a:t>
            </a:r>
            <a:endParaRPr lang="en-GB"/>
          </a:p>
          <a:p>
            <a:pPr>
              <a:lnSpc>
                <a:spcPct val="110000"/>
              </a:lnSpc>
            </a:pPr>
            <a:r>
              <a:rPr lang="en-GB" dirty="0">
                <a:ea typeface="+mn-lt"/>
                <a:cs typeface="+mn-lt"/>
              </a:rPr>
              <a:t>A piece of clay is passed around the group</a:t>
            </a:r>
            <a:endParaRPr lang="en-GB" dirty="0"/>
          </a:p>
          <a:p>
            <a:pPr>
              <a:lnSpc>
                <a:spcPct val="110000"/>
              </a:lnSpc>
            </a:pPr>
            <a:r>
              <a:rPr lang="en-GB" dirty="0">
                <a:ea typeface="+mn-lt"/>
                <a:cs typeface="+mn-lt"/>
              </a:rPr>
              <a:t>Each person adds something small to the clay</a:t>
            </a:r>
            <a:endParaRPr lang="en-GB"/>
          </a:p>
          <a:p>
            <a:pPr>
              <a:lnSpc>
                <a:spcPct val="110000"/>
              </a:lnSpc>
            </a:pPr>
            <a:r>
              <a:rPr lang="en-GB" dirty="0">
                <a:ea typeface="+mn-lt"/>
                <a:cs typeface="+mn-lt"/>
              </a:rPr>
              <a:t>The group creates one shared sculpture</a:t>
            </a:r>
            <a:endParaRPr lang="en-GB"/>
          </a:p>
          <a:p>
            <a:pPr>
              <a:lnSpc>
                <a:spcPct val="110000"/>
              </a:lnSpc>
            </a:pPr>
            <a:r>
              <a:rPr lang="en-GB" dirty="0">
                <a:ea typeface="+mn-lt"/>
                <a:cs typeface="+mn-lt"/>
              </a:rPr>
              <a:t>Aims to relax the group and create a positive atmosphere</a:t>
            </a:r>
            <a:endParaRPr lang="en-GB"/>
          </a:p>
          <a:p>
            <a:pPr>
              <a:lnSpc>
                <a:spcPct val="110000"/>
              </a:lnSpc>
            </a:pPr>
            <a:endParaRPr lang="en-GB"/>
          </a:p>
        </p:txBody>
      </p:sp>
      <p:cxnSp>
        <p:nvCxnSpPr>
          <p:cNvPr id="11" name="Straight Connector 10">
            <a:extLst>
              <a:ext uri="{FF2B5EF4-FFF2-40B4-BE49-F238E27FC236}">
                <a16:creationId xmlns:a16="http://schemas.microsoft.com/office/drawing/2014/main" id="{F30BB598-81B4-41BB-BC44-CD9C29AE2EA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954990" y="6283931"/>
            <a:ext cx="10325100"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97257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F02845A-8571-40C5-9F56-8F9B3F7C4E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C17C677-A840-A771-964E-8BA0578730BD}"/>
              </a:ext>
            </a:extLst>
          </p:cNvPr>
          <p:cNvSpPr>
            <a:spLocks noGrp="1"/>
          </p:cNvSpPr>
          <p:nvPr>
            <p:ph type="title"/>
          </p:nvPr>
        </p:nvSpPr>
        <p:spPr>
          <a:xfrm>
            <a:off x="952500" y="885039"/>
            <a:ext cx="5262778" cy="1570485"/>
          </a:xfrm>
        </p:spPr>
        <p:txBody>
          <a:bodyPr anchor="b">
            <a:normAutofit/>
          </a:bodyPr>
          <a:lstStyle/>
          <a:p>
            <a:pPr>
              <a:lnSpc>
                <a:spcPct val="90000"/>
              </a:lnSpc>
            </a:pPr>
            <a:r>
              <a:rPr lang="en-GB" sz="3700">
                <a:ea typeface="+mj-lt"/>
                <a:cs typeface="+mj-lt"/>
              </a:rPr>
              <a:t>Main Activity: Stress and Calm Clay Modelling</a:t>
            </a:r>
            <a:endParaRPr lang="en-US" sz="3700"/>
          </a:p>
        </p:txBody>
      </p:sp>
      <p:sp>
        <p:nvSpPr>
          <p:cNvPr id="3" name="Content Placeholder 2">
            <a:extLst>
              <a:ext uri="{FF2B5EF4-FFF2-40B4-BE49-F238E27FC236}">
                <a16:creationId xmlns:a16="http://schemas.microsoft.com/office/drawing/2014/main" id="{6C7DD56F-0E26-4031-2EDC-CA25F5938C59}"/>
              </a:ext>
            </a:extLst>
          </p:cNvPr>
          <p:cNvSpPr>
            <a:spLocks noGrp="1"/>
          </p:cNvSpPr>
          <p:nvPr>
            <p:ph idx="1"/>
          </p:nvPr>
        </p:nvSpPr>
        <p:spPr>
          <a:xfrm>
            <a:off x="952500" y="2813959"/>
            <a:ext cx="5262778" cy="3159001"/>
          </a:xfrm>
        </p:spPr>
        <p:txBody>
          <a:bodyPr vert="horz" lIns="91440" tIns="45720" rIns="91440" bIns="45720" rtlCol="0" anchor="t">
            <a:normAutofit fontScale="92500" lnSpcReduction="20000"/>
          </a:bodyPr>
          <a:lstStyle/>
          <a:p>
            <a:pPr>
              <a:lnSpc>
                <a:spcPct val="110000"/>
              </a:lnSpc>
            </a:pPr>
            <a:r>
              <a:rPr lang="en-GB" dirty="0">
                <a:ea typeface="+mn-lt"/>
                <a:cs typeface="+mn-lt"/>
              </a:rPr>
              <a:t>Each participant receives their own piece of clay</a:t>
            </a:r>
            <a:endParaRPr lang="en-GB" dirty="0"/>
          </a:p>
          <a:p>
            <a:pPr>
              <a:lnSpc>
                <a:spcPct val="110000"/>
              </a:lnSpc>
            </a:pPr>
            <a:r>
              <a:rPr lang="en-GB" dirty="0">
                <a:ea typeface="+mn-lt"/>
                <a:cs typeface="+mn-lt"/>
              </a:rPr>
              <a:t>Two clay models are created</a:t>
            </a:r>
            <a:endParaRPr lang="en-GB" dirty="0"/>
          </a:p>
          <a:p>
            <a:pPr>
              <a:lnSpc>
                <a:spcPct val="110000"/>
              </a:lnSpc>
            </a:pPr>
            <a:r>
              <a:rPr lang="en-GB" dirty="0">
                <a:ea typeface="+mn-lt"/>
                <a:cs typeface="+mn-lt"/>
              </a:rPr>
              <a:t>One model represents stress or pressure</a:t>
            </a:r>
            <a:endParaRPr lang="en-GB" dirty="0"/>
          </a:p>
          <a:p>
            <a:pPr>
              <a:lnSpc>
                <a:spcPct val="110000"/>
              </a:lnSpc>
            </a:pPr>
            <a:r>
              <a:rPr lang="en-GB" dirty="0">
                <a:ea typeface="+mn-lt"/>
                <a:cs typeface="+mn-lt"/>
              </a:rPr>
              <a:t>One model represents calm, safety, or comfort</a:t>
            </a:r>
            <a:endParaRPr lang="en-GB" dirty="0"/>
          </a:p>
          <a:p>
            <a:pPr>
              <a:lnSpc>
                <a:spcPct val="110000"/>
              </a:lnSpc>
            </a:pPr>
            <a:r>
              <a:rPr lang="en-GB" dirty="0">
                <a:ea typeface="+mn-lt"/>
                <a:cs typeface="+mn-lt"/>
              </a:rPr>
              <a:t>Sharing is optional</a:t>
            </a:r>
          </a:p>
          <a:p>
            <a:pPr>
              <a:lnSpc>
                <a:spcPct val="110000"/>
              </a:lnSpc>
            </a:pPr>
            <a:r>
              <a:rPr lang="en-GB" dirty="0"/>
              <a:t>You can even make it fun, add some colour! </a:t>
            </a:r>
          </a:p>
          <a:p>
            <a:pPr marL="0" indent="0">
              <a:lnSpc>
                <a:spcPct val="110000"/>
              </a:lnSpc>
              <a:buNone/>
            </a:pPr>
            <a:r>
              <a:rPr lang="en-GB" dirty="0">
                <a:ea typeface="+mn-lt"/>
                <a:cs typeface="+mn-lt"/>
              </a:rPr>
              <a:t>(</a:t>
            </a:r>
            <a:r>
              <a:rPr lang="en-GB" dirty="0" err="1">
                <a:ea typeface="+mn-lt"/>
                <a:cs typeface="+mn-lt"/>
              </a:rPr>
              <a:t>Batsleer</a:t>
            </a:r>
            <a:r>
              <a:rPr lang="en-GB" dirty="0">
                <a:ea typeface="+mn-lt"/>
                <a:cs typeface="+mn-lt"/>
              </a:rPr>
              <a:t>, 2018)</a:t>
            </a:r>
            <a:endParaRPr lang="en-GB" dirty="0"/>
          </a:p>
          <a:p>
            <a:pPr>
              <a:lnSpc>
                <a:spcPct val="110000"/>
              </a:lnSpc>
            </a:pPr>
            <a:endParaRPr lang="en-GB" dirty="0"/>
          </a:p>
        </p:txBody>
      </p:sp>
      <p:pic>
        <p:nvPicPr>
          <p:cNvPr id="4" name="Picture 3" descr="A collage of different faces&#10;&#10;AI-generated content may be incorrect.">
            <a:extLst>
              <a:ext uri="{FF2B5EF4-FFF2-40B4-BE49-F238E27FC236}">
                <a16:creationId xmlns:a16="http://schemas.microsoft.com/office/drawing/2014/main" id="{104887F5-CB6C-E905-6492-A46F8D76A662}"/>
              </a:ext>
            </a:extLst>
          </p:cNvPr>
          <p:cNvPicPr>
            <a:picLocks noChangeAspect="1"/>
          </p:cNvPicPr>
          <p:nvPr/>
        </p:nvPicPr>
        <p:blipFill>
          <a:blip r:embed="rId2"/>
          <a:stretch>
            <a:fillRect/>
          </a:stretch>
        </p:blipFill>
        <p:spPr>
          <a:xfrm>
            <a:off x="6973630" y="945773"/>
            <a:ext cx="4392385" cy="439238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cxnSp>
        <p:nvCxnSpPr>
          <p:cNvPr id="11" name="Straight Connector 10">
            <a:extLst>
              <a:ext uri="{FF2B5EF4-FFF2-40B4-BE49-F238E27FC236}">
                <a16:creationId xmlns:a16="http://schemas.microsoft.com/office/drawing/2014/main" id="{F30BB598-81B4-41BB-BC44-CD9C29AE2EA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954990" y="6283931"/>
            <a:ext cx="10325100"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46735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BF02845A-8571-40C5-9F56-8F9B3F7C4E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A0E12E-B385-0276-5F73-281B68E43058}"/>
              </a:ext>
            </a:extLst>
          </p:cNvPr>
          <p:cNvSpPr>
            <a:spLocks noGrp="1"/>
          </p:cNvSpPr>
          <p:nvPr>
            <p:ph type="title"/>
          </p:nvPr>
        </p:nvSpPr>
        <p:spPr>
          <a:xfrm>
            <a:off x="5987607" y="885039"/>
            <a:ext cx="5262778" cy="1570485"/>
          </a:xfrm>
        </p:spPr>
        <p:txBody>
          <a:bodyPr anchor="b">
            <a:normAutofit/>
          </a:bodyPr>
          <a:lstStyle/>
          <a:p>
            <a:pPr>
              <a:lnSpc>
                <a:spcPct val="90000"/>
              </a:lnSpc>
            </a:pPr>
            <a:r>
              <a:rPr lang="en-GB" sz="3400">
                <a:ea typeface="+mj-lt"/>
                <a:cs typeface="+mj-lt"/>
              </a:rPr>
              <a:t>Why Clay Works: Linking to Mental Health &amp; Theory</a:t>
            </a:r>
            <a:endParaRPr lang="en-US" sz="3400"/>
          </a:p>
        </p:txBody>
      </p:sp>
      <p:pic>
        <p:nvPicPr>
          <p:cNvPr id="4" name="Picture 3" descr="A drawing of a person&amp;#39;s head with words&#10;&#10;AI-generated content may be incorrect.">
            <a:extLst>
              <a:ext uri="{FF2B5EF4-FFF2-40B4-BE49-F238E27FC236}">
                <a16:creationId xmlns:a16="http://schemas.microsoft.com/office/drawing/2014/main" id="{08CA9EEA-59FF-C578-1DF9-4945241C219B}"/>
              </a:ext>
            </a:extLst>
          </p:cNvPr>
          <p:cNvPicPr>
            <a:picLocks noChangeAspect="1"/>
          </p:cNvPicPr>
          <p:nvPr/>
        </p:nvPicPr>
        <p:blipFill>
          <a:blip r:embed="rId2"/>
          <a:stretch>
            <a:fillRect/>
          </a:stretch>
        </p:blipFill>
        <p:spPr>
          <a:xfrm>
            <a:off x="941615" y="1223402"/>
            <a:ext cx="4392385" cy="42968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Content Placeholder 2">
            <a:extLst>
              <a:ext uri="{FF2B5EF4-FFF2-40B4-BE49-F238E27FC236}">
                <a16:creationId xmlns:a16="http://schemas.microsoft.com/office/drawing/2014/main" id="{86F45C4F-6EF5-48B1-F5A6-D30762C97FE7}"/>
              </a:ext>
            </a:extLst>
          </p:cNvPr>
          <p:cNvSpPr>
            <a:spLocks noGrp="1"/>
          </p:cNvSpPr>
          <p:nvPr>
            <p:ph idx="1"/>
          </p:nvPr>
        </p:nvSpPr>
        <p:spPr>
          <a:xfrm>
            <a:off x="5987607" y="2813959"/>
            <a:ext cx="5262778" cy="3159001"/>
          </a:xfrm>
        </p:spPr>
        <p:txBody>
          <a:bodyPr vert="horz" lIns="91440" tIns="45720" rIns="91440" bIns="45720" rtlCol="0" anchor="b">
            <a:normAutofit/>
          </a:bodyPr>
          <a:lstStyle/>
          <a:p>
            <a:pPr marL="0" indent="0">
              <a:lnSpc>
                <a:spcPct val="110000"/>
              </a:lnSpc>
              <a:buNone/>
            </a:pPr>
            <a:r>
              <a:rPr lang="en-GB" dirty="0">
                <a:ea typeface="+mn-lt"/>
                <a:cs typeface="+mn-lt"/>
              </a:rPr>
              <a:t>Clay is a tactile, hands-on medium that helps young people express emotions without needing to talk. Creating shapes can be calming, grounding, and helps develop coping strategies. In youth work, using creative activities like this supports choice, empowerment, and reflection, which are core principles of trauma-informed practice (</a:t>
            </a:r>
            <a:r>
              <a:rPr lang="en-GB" err="1">
                <a:ea typeface="+mn-lt"/>
                <a:cs typeface="+mn-lt"/>
              </a:rPr>
              <a:t>Batsleer</a:t>
            </a:r>
            <a:r>
              <a:rPr lang="en-GB" dirty="0">
                <a:ea typeface="+mn-lt"/>
                <a:cs typeface="+mn-lt"/>
              </a:rPr>
              <a:t>, 2018).</a:t>
            </a:r>
            <a:endParaRPr lang="en-GB"/>
          </a:p>
        </p:txBody>
      </p:sp>
      <p:cxnSp>
        <p:nvCxnSpPr>
          <p:cNvPr id="14" name="Straight Connector 13">
            <a:extLst>
              <a:ext uri="{FF2B5EF4-FFF2-40B4-BE49-F238E27FC236}">
                <a16:creationId xmlns:a16="http://schemas.microsoft.com/office/drawing/2014/main" id="{F30BB598-81B4-41BB-BC44-CD9C29AE2EA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954990" y="6283931"/>
            <a:ext cx="10325100"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49297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5F6C49D-6EFC-4F5A-87F0-18CF52E74D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group of people around a table&#10;&#10;AI-generated content may be incorrect.">
            <a:extLst>
              <a:ext uri="{FF2B5EF4-FFF2-40B4-BE49-F238E27FC236}">
                <a16:creationId xmlns:a16="http://schemas.microsoft.com/office/drawing/2014/main" id="{36CAA7FC-DFD0-8D2A-C68B-DAF4A27AEEB3}"/>
              </a:ext>
            </a:extLst>
          </p:cNvPr>
          <p:cNvPicPr>
            <a:picLocks noChangeAspect="1"/>
          </p:cNvPicPr>
          <p:nvPr/>
        </p:nvPicPr>
        <p:blipFill>
          <a:blip r:embed="rId2"/>
          <a:srcRect l="16565" r="16768"/>
          <a:stretch>
            <a:fillRect/>
          </a:stretch>
        </p:blipFill>
        <p:spPr>
          <a:xfrm>
            <a:off x="1" y="10"/>
            <a:ext cx="6096000" cy="6857990"/>
          </a:xfrm>
          <a:prstGeom prst="rect">
            <a:avLst/>
          </a:prstGeom>
        </p:spPr>
      </p:pic>
      <p:sp>
        <p:nvSpPr>
          <p:cNvPr id="11" name="Freeform: Shape 10">
            <a:extLst>
              <a:ext uri="{FF2B5EF4-FFF2-40B4-BE49-F238E27FC236}">
                <a16:creationId xmlns:a16="http://schemas.microsoft.com/office/drawing/2014/main" id="{7DFF1406-B47A-4A4A-B1C2-DA1ECF5DCF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8496" y="854115"/>
            <a:ext cx="4379010" cy="5197947"/>
          </a:xfrm>
          <a:custGeom>
            <a:avLst/>
            <a:gdLst>
              <a:gd name="connsiteX0" fmla="*/ 2209538 w 4419600"/>
              <a:gd name="connsiteY0" fmla="*/ 0 h 5246128"/>
              <a:gd name="connsiteX1" fmla="*/ 2210062 w 4419600"/>
              <a:gd name="connsiteY1" fmla="*/ 0 h 5246128"/>
              <a:gd name="connsiteX2" fmla="*/ 4419600 w 4419600"/>
              <a:gd name="connsiteY2" fmla="*/ 2209541 h 5246128"/>
              <a:gd name="connsiteX3" fmla="*/ 4419600 w 4419600"/>
              <a:gd name="connsiteY3" fmla="*/ 2480538 h 5246128"/>
              <a:gd name="connsiteX4" fmla="*/ 4419600 w 4419600"/>
              <a:gd name="connsiteY4" fmla="*/ 4975131 h 5246128"/>
              <a:gd name="connsiteX5" fmla="*/ 4419600 w 4419600"/>
              <a:gd name="connsiteY5" fmla="*/ 5246128 h 5246128"/>
              <a:gd name="connsiteX6" fmla="*/ 0 w 4419600"/>
              <a:gd name="connsiteY6" fmla="*/ 5246128 h 5246128"/>
              <a:gd name="connsiteX7" fmla="*/ 0 w 4419600"/>
              <a:gd name="connsiteY7" fmla="*/ 4975131 h 5246128"/>
              <a:gd name="connsiteX8" fmla="*/ 0 w 4419600"/>
              <a:gd name="connsiteY8" fmla="*/ 2480538 h 5246128"/>
              <a:gd name="connsiteX9" fmla="*/ 0 w 4419600"/>
              <a:gd name="connsiteY9" fmla="*/ 2209541 h 5246128"/>
              <a:gd name="connsiteX10" fmla="*/ 2209538 w 4419600"/>
              <a:gd name="connsiteY10" fmla="*/ 0 h 5246128"/>
              <a:gd name="connsiteX0" fmla="*/ 2209538 w 4419600"/>
              <a:gd name="connsiteY0" fmla="*/ 0 h 5246128"/>
              <a:gd name="connsiteX1" fmla="*/ 2210062 w 4419600"/>
              <a:gd name="connsiteY1" fmla="*/ 0 h 5246128"/>
              <a:gd name="connsiteX2" fmla="*/ 4419600 w 4419600"/>
              <a:gd name="connsiteY2" fmla="*/ 2209541 h 5246128"/>
              <a:gd name="connsiteX3" fmla="*/ 4419600 w 4419600"/>
              <a:gd name="connsiteY3" fmla="*/ 4975131 h 5246128"/>
              <a:gd name="connsiteX4" fmla="*/ 4419600 w 4419600"/>
              <a:gd name="connsiteY4" fmla="*/ 5246128 h 5246128"/>
              <a:gd name="connsiteX5" fmla="*/ 0 w 4419600"/>
              <a:gd name="connsiteY5" fmla="*/ 5246128 h 5246128"/>
              <a:gd name="connsiteX6" fmla="*/ 0 w 4419600"/>
              <a:gd name="connsiteY6" fmla="*/ 4975131 h 5246128"/>
              <a:gd name="connsiteX7" fmla="*/ 0 w 4419600"/>
              <a:gd name="connsiteY7" fmla="*/ 2480538 h 5246128"/>
              <a:gd name="connsiteX8" fmla="*/ 0 w 4419600"/>
              <a:gd name="connsiteY8" fmla="*/ 2209541 h 5246128"/>
              <a:gd name="connsiteX9" fmla="*/ 2209538 w 4419600"/>
              <a:gd name="connsiteY9" fmla="*/ 0 h 5246128"/>
              <a:gd name="connsiteX0" fmla="*/ 2209538 w 4419600"/>
              <a:gd name="connsiteY0" fmla="*/ 0 h 5246128"/>
              <a:gd name="connsiteX1" fmla="*/ 2210062 w 4419600"/>
              <a:gd name="connsiteY1" fmla="*/ 0 h 5246128"/>
              <a:gd name="connsiteX2" fmla="*/ 4419600 w 4419600"/>
              <a:gd name="connsiteY2" fmla="*/ 2209541 h 5246128"/>
              <a:gd name="connsiteX3" fmla="*/ 4419600 w 4419600"/>
              <a:gd name="connsiteY3" fmla="*/ 5246128 h 5246128"/>
              <a:gd name="connsiteX4" fmla="*/ 0 w 4419600"/>
              <a:gd name="connsiteY4" fmla="*/ 5246128 h 5246128"/>
              <a:gd name="connsiteX5" fmla="*/ 0 w 4419600"/>
              <a:gd name="connsiteY5" fmla="*/ 4975131 h 5246128"/>
              <a:gd name="connsiteX6" fmla="*/ 0 w 4419600"/>
              <a:gd name="connsiteY6" fmla="*/ 2480538 h 5246128"/>
              <a:gd name="connsiteX7" fmla="*/ 0 w 4419600"/>
              <a:gd name="connsiteY7" fmla="*/ 2209541 h 5246128"/>
              <a:gd name="connsiteX8" fmla="*/ 2209538 w 4419600"/>
              <a:gd name="connsiteY8" fmla="*/ 0 h 5246128"/>
              <a:gd name="connsiteX0" fmla="*/ 2209538 w 4419600"/>
              <a:gd name="connsiteY0" fmla="*/ 0 h 5246128"/>
              <a:gd name="connsiteX1" fmla="*/ 2210062 w 4419600"/>
              <a:gd name="connsiteY1" fmla="*/ 0 h 5246128"/>
              <a:gd name="connsiteX2" fmla="*/ 4419600 w 4419600"/>
              <a:gd name="connsiteY2" fmla="*/ 2209541 h 5246128"/>
              <a:gd name="connsiteX3" fmla="*/ 4419600 w 4419600"/>
              <a:gd name="connsiteY3" fmla="*/ 5246128 h 5246128"/>
              <a:gd name="connsiteX4" fmla="*/ 0 w 4419600"/>
              <a:gd name="connsiteY4" fmla="*/ 5246128 h 5246128"/>
              <a:gd name="connsiteX5" fmla="*/ 0 w 4419600"/>
              <a:gd name="connsiteY5" fmla="*/ 2480538 h 5246128"/>
              <a:gd name="connsiteX6" fmla="*/ 0 w 4419600"/>
              <a:gd name="connsiteY6" fmla="*/ 2209541 h 5246128"/>
              <a:gd name="connsiteX7" fmla="*/ 2209538 w 4419600"/>
              <a:gd name="connsiteY7" fmla="*/ 0 h 5246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19600" h="5246128">
                <a:moveTo>
                  <a:pt x="2209538" y="0"/>
                </a:moveTo>
                <a:lnTo>
                  <a:pt x="2210062" y="0"/>
                </a:lnTo>
                <a:cubicBezTo>
                  <a:pt x="3430375" y="0"/>
                  <a:pt x="4419600" y="989251"/>
                  <a:pt x="4419600" y="2209541"/>
                </a:cubicBezTo>
                <a:lnTo>
                  <a:pt x="4419600" y="5246128"/>
                </a:lnTo>
                <a:lnTo>
                  <a:pt x="0" y="5246128"/>
                </a:lnTo>
                <a:lnTo>
                  <a:pt x="0" y="2480538"/>
                </a:lnTo>
                <a:lnTo>
                  <a:pt x="0" y="2209541"/>
                </a:lnTo>
                <a:cubicBezTo>
                  <a:pt x="0" y="989251"/>
                  <a:pt x="989222" y="0"/>
                  <a:pt x="2209538" y="0"/>
                </a:cubicBezTo>
                <a:close/>
              </a:path>
            </a:pathLst>
          </a:custGeom>
          <a:solidFill>
            <a:srgbClr val="000000">
              <a:alpha val="6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3663C6A-580F-A466-6B80-ABFE6BC761E2}"/>
              </a:ext>
            </a:extLst>
          </p:cNvPr>
          <p:cNvSpPr>
            <a:spLocks noGrp="1"/>
          </p:cNvSpPr>
          <p:nvPr>
            <p:ph type="title"/>
          </p:nvPr>
        </p:nvSpPr>
        <p:spPr>
          <a:xfrm>
            <a:off x="1361814" y="2080471"/>
            <a:ext cx="3372375" cy="3456264"/>
          </a:xfrm>
        </p:spPr>
        <p:txBody>
          <a:bodyPr anchor="ctr">
            <a:normAutofit/>
          </a:bodyPr>
          <a:lstStyle/>
          <a:p>
            <a:pPr algn="ctr"/>
            <a:r>
              <a:rPr lang="en-GB">
                <a:solidFill>
                  <a:srgbClr val="FFFFFF"/>
                </a:solidFill>
                <a:ea typeface="+mj-lt"/>
                <a:cs typeface="+mj-lt"/>
              </a:rPr>
              <a:t>Reflection on the Session</a:t>
            </a:r>
            <a:endParaRPr lang="en-US">
              <a:solidFill>
                <a:srgbClr val="FFFFFF"/>
              </a:solidFill>
            </a:endParaRPr>
          </a:p>
        </p:txBody>
      </p:sp>
      <p:sp>
        <p:nvSpPr>
          <p:cNvPr id="3" name="Content Placeholder 2">
            <a:extLst>
              <a:ext uri="{FF2B5EF4-FFF2-40B4-BE49-F238E27FC236}">
                <a16:creationId xmlns:a16="http://schemas.microsoft.com/office/drawing/2014/main" id="{925EBE54-11CB-96DA-E063-EDE17A43B55D}"/>
              </a:ext>
            </a:extLst>
          </p:cNvPr>
          <p:cNvSpPr>
            <a:spLocks noGrp="1"/>
          </p:cNvSpPr>
          <p:nvPr>
            <p:ph idx="1"/>
          </p:nvPr>
        </p:nvSpPr>
        <p:spPr>
          <a:xfrm>
            <a:off x="6858000" y="876300"/>
            <a:ext cx="4419599" cy="5181600"/>
          </a:xfrm>
        </p:spPr>
        <p:txBody>
          <a:bodyPr vert="horz" lIns="91440" tIns="45720" rIns="91440" bIns="45720" rtlCol="0" anchor="ctr">
            <a:normAutofit fontScale="92500" lnSpcReduction="20000"/>
          </a:bodyPr>
          <a:lstStyle/>
          <a:p>
            <a:pPr marL="0" indent="0">
              <a:buNone/>
            </a:pPr>
            <a:r>
              <a:rPr lang="en-GB" dirty="0">
                <a:ea typeface="+mn-lt"/>
                <a:cs typeface="+mn-lt"/>
              </a:rPr>
              <a:t>After the activity, it’s important to reflect on how the session went. Asking for voluntary feedback helps understand how the activity impacted wellbeing, and linking these observations to trauma-informed practice ensures that future sessions are safe, supportive, and effective.</a:t>
            </a:r>
          </a:p>
          <a:p>
            <a:pPr marL="0" indent="0">
              <a:buNone/>
            </a:pPr>
            <a:r>
              <a:rPr lang="en-GB"/>
              <a:t>So, </a:t>
            </a:r>
          </a:p>
          <a:p>
            <a:r>
              <a:rPr lang="en-GB" dirty="0">
                <a:ea typeface="+mn-lt"/>
                <a:cs typeface="+mn-lt"/>
              </a:rPr>
              <a:t>How did you find working with the </a:t>
            </a:r>
            <a:r>
              <a:rPr lang="en-GB">
                <a:ea typeface="+mn-lt"/>
                <a:cs typeface="+mn-lt"/>
              </a:rPr>
              <a:t>clay?</a:t>
            </a:r>
          </a:p>
          <a:p>
            <a:r>
              <a:rPr lang="en-GB" dirty="0">
                <a:ea typeface="+mn-lt"/>
                <a:cs typeface="+mn-lt"/>
              </a:rPr>
              <a:t>What was it like using something creative rather than talking?</a:t>
            </a:r>
          </a:p>
          <a:p>
            <a:r>
              <a:rPr lang="en-GB">
                <a:ea typeface="+mn-lt"/>
                <a:cs typeface="+mn-lt"/>
              </a:rPr>
              <a:t>Did anyone notice a change in how they felt while doing it?</a:t>
            </a:r>
            <a:endParaRPr lang="en-GB" dirty="0"/>
          </a:p>
        </p:txBody>
      </p:sp>
    </p:spTree>
    <p:extLst>
      <p:ext uri="{BB962C8B-B14F-4D97-AF65-F5344CB8AC3E}">
        <p14:creationId xmlns:p14="http://schemas.microsoft.com/office/powerpoint/2010/main" val="29264756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BF02845A-8571-40C5-9F56-8F9B3F7C4E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2AD754-AE81-C07F-1CA7-BCBB0E26077B}"/>
              </a:ext>
            </a:extLst>
          </p:cNvPr>
          <p:cNvSpPr>
            <a:spLocks noGrp="1"/>
          </p:cNvSpPr>
          <p:nvPr>
            <p:ph type="title"/>
          </p:nvPr>
        </p:nvSpPr>
        <p:spPr>
          <a:xfrm>
            <a:off x="5987607" y="885039"/>
            <a:ext cx="5262778" cy="1570485"/>
          </a:xfrm>
        </p:spPr>
        <p:txBody>
          <a:bodyPr anchor="b">
            <a:normAutofit/>
          </a:bodyPr>
          <a:lstStyle/>
          <a:p>
            <a:r>
              <a:rPr lang="en-GB" dirty="0">
                <a:ea typeface="+mj-lt"/>
                <a:cs typeface="+mj-lt"/>
              </a:rPr>
              <a:t>Closing Thoughts</a:t>
            </a:r>
            <a:endParaRPr lang="en-US" dirty="0"/>
          </a:p>
        </p:txBody>
      </p:sp>
      <p:pic>
        <p:nvPicPr>
          <p:cNvPr id="4" name="Picture 3" descr="A group of people holding puzzle pieces&#10;&#10;AI-generated content may be incorrect.">
            <a:extLst>
              <a:ext uri="{FF2B5EF4-FFF2-40B4-BE49-F238E27FC236}">
                <a16:creationId xmlns:a16="http://schemas.microsoft.com/office/drawing/2014/main" id="{7D17D80B-F5CB-F768-3DCF-65F54D96312D}"/>
              </a:ext>
            </a:extLst>
          </p:cNvPr>
          <p:cNvPicPr>
            <a:picLocks noChangeAspect="1"/>
          </p:cNvPicPr>
          <p:nvPr/>
        </p:nvPicPr>
        <p:blipFill>
          <a:blip r:embed="rId2">
            <a:alphaModFix/>
          </a:blip>
          <a:srcRect l="20183" r="16942" b="1"/>
          <a:stretch>
            <a:fillRect/>
          </a:stretch>
        </p:blipFill>
        <p:spPr>
          <a:xfrm>
            <a:off x="954990" y="875439"/>
            <a:ext cx="4392515" cy="4994953"/>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3" name="Content Placeholder 2">
            <a:extLst>
              <a:ext uri="{FF2B5EF4-FFF2-40B4-BE49-F238E27FC236}">
                <a16:creationId xmlns:a16="http://schemas.microsoft.com/office/drawing/2014/main" id="{C191B0F2-E15C-3259-0DB7-52AC12913945}"/>
              </a:ext>
            </a:extLst>
          </p:cNvPr>
          <p:cNvSpPr>
            <a:spLocks noGrp="1"/>
          </p:cNvSpPr>
          <p:nvPr>
            <p:ph idx="1"/>
          </p:nvPr>
        </p:nvSpPr>
        <p:spPr>
          <a:xfrm>
            <a:off x="5987607" y="2813959"/>
            <a:ext cx="5262778" cy="3159001"/>
          </a:xfrm>
        </p:spPr>
        <p:txBody>
          <a:bodyPr vert="horz" lIns="91440" tIns="45720" rIns="91440" bIns="45720" rtlCol="0" anchor="b">
            <a:normAutofit/>
          </a:bodyPr>
          <a:lstStyle/>
          <a:p>
            <a:pPr>
              <a:lnSpc>
                <a:spcPct val="110000"/>
              </a:lnSpc>
            </a:pPr>
            <a:r>
              <a:rPr lang="en-GB" dirty="0">
                <a:ea typeface="+mn-lt"/>
                <a:cs typeface="+mn-lt"/>
              </a:rPr>
              <a:t>This session showed how clay activities can support young people’s mental health and emotional wellbeing. Participants were able to explore feelings safely, experience choice, and reflect in a supportive environment. The session highlights the importance of participating, trauma-informed approaches that empower young people and promote informal learning.</a:t>
            </a:r>
            <a:endParaRPr lang="en-GB" dirty="0"/>
          </a:p>
        </p:txBody>
      </p:sp>
      <p:cxnSp>
        <p:nvCxnSpPr>
          <p:cNvPr id="17" name="Straight Connector 16">
            <a:extLst>
              <a:ext uri="{FF2B5EF4-FFF2-40B4-BE49-F238E27FC236}">
                <a16:creationId xmlns:a16="http://schemas.microsoft.com/office/drawing/2014/main" id="{F30BB598-81B4-41BB-BC44-CD9C29AE2EA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954990" y="6283931"/>
            <a:ext cx="10325100"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8821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183C3-F6EB-A3C1-649D-5DAB718EBDF3}"/>
              </a:ext>
            </a:extLst>
          </p:cNvPr>
          <p:cNvSpPr>
            <a:spLocks noGrp="1"/>
          </p:cNvSpPr>
          <p:nvPr>
            <p:ph type="title"/>
          </p:nvPr>
        </p:nvSpPr>
        <p:spPr/>
        <p:txBody>
          <a:bodyPr/>
          <a:lstStyle/>
          <a:p>
            <a:r>
              <a:rPr lang="en-GB" dirty="0" err="1"/>
              <a:t>Referance</a:t>
            </a:r>
            <a:r>
              <a:rPr lang="en-GB" dirty="0"/>
              <a:t> list:</a:t>
            </a:r>
          </a:p>
        </p:txBody>
      </p:sp>
      <p:sp>
        <p:nvSpPr>
          <p:cNvPr id="3" name="Content Placeholder 2">
            <a:extLst>
              <a:ext uri="{FF2B5EF4-FFF2-40B4-BE49-F238E27FC236}">
                <a16:creationId xmlns:a16="http://schemas.microsoft.com/office/drawing/2014/main" id="{9925F542-BDC4-6638-5170-86F840A3C3FD}"/>
              </a:ext>
            </a:extLst>
          </p:cNvPr>
          <p:cNvSpPr>
            <a:spLocks noGrp="1"/>
          </p:cNvSpPr>
          <p:nvPr>
            <p:ph idx="1"/>
          </p:nvPr>
        </p:nvSpPr>
        <p:spPr/>
        <p:txBody>
          <a:bodyPr vert="horz" lIns="91440" tIns="45720" rIns="91440" bIns="45720" rtlCol="0" anchor="t">
            <a:normAutofit lnSpcReduction="10000"/>
          </a:bodyPr>
          <a:lstStyle/>
          <a:p>
            <a:r>
              <a:rPr lang="en-GB" dirty="0">
                <a:ea typeface="+mn-lt"/>
                <a:cs typeface="+mn-lt"/>
              </a:rPr>
              <a:t>Arts Council England, 2020. </a:t>
            </a:r>
            <a:r>
              <a:rPr lang="en-GB" i="1" dirty="0">
                <a:ea typeface="+mn-lt"/>
                <a:cs typeface="+mn-lt"/>
              </a:rPr>
              <a:t>The Value of Arts and Cultural Education for Young People</a:t>
            </a:r>
            <a:r>
              <a:rPr lang="en-GB" dirty="0">
                <a:ea typeface="+mn-lt"/>
                <a:cs typeface="+mn-lt"/>
              </a:rPr>
              <a:t>. London: Arts Council England.</a:t>
            </a:r>
          </a:p>
          <a:p>
            <a:r>
              <a:rPr lang="en-GB" err="1">
                <a:ea typeface="+mn-lt"/>
                <a:cs typeface="+mn-lt"/>
              </a:rPr>
              <a:t>YoungMinds</a:t>
            </a:r>
            <a:r>
              <a:rPr lang="en-GB" dirty="0">
                <a:ea typeface="+mn-lt"/>
                <a:cs typeface="+mn-lt"/>
              </a:rPr>
              <a:t>, 2023. </a:t>
            </a:r>
            <a:r>
              <a:rPr lang="en-GB" i="1" dirty="0">
                <a:ea typeface="+mn-lt"/>
                <a:cs typeface="+mn-lt"/>
              </a:rPr>
              <a:t>Mental Health and Creative Activities in Young People</a:t>
            </a:r>
            <a:r>
              <a:rPr lang="en-GB" dirty="0">
                <a:ea typeface="+mn-lt"/>
                <a:cs typeface="+mn-lt"/>
              </a:rPr>
              <a:t>. London: </a:t>
            </a:r>
            <a:r>
              <a:rPr lang="en-GB" err="1">
                <a:ea typeface="+mn-lt"/>
                <a:cs typeface="+mn-lt"/>
              </a:rPr>
              <a:t>YoungMinds</a:t>
            </a:r>
            <a:r>
              <a:rPr lang="en-GB" dirty="0">
                <a:ea typeface="+mn-lt"/>
                <a:cs typeface="+mn-lt"/>
              </a:rPr>
              <a:t>.</a:t>
            </a:r>
          </a:p>
          <a:p>
            <a:r>
              <a:rPr lang="en-GB" dirty="0">
                <a:ea typeface="+mn-lt"/>
                <a:cs typeface="+mn-lt"/>
              </a:rPr>
              <a:t>Jeffs, T. and Smith, M., 2010. </a:t>
            </a:r>
            <a:r>
              <a:rPr lang="en-GB" i="1" dirty="0">
                <a:ea typeface="+mn-lt"/>
                <a:cs typeface="+mn-lt"/>
              </a:rPr>
              <a:t>Youth Work Practice</a:t>
            </a:r>
            <a:r>
              <a:rPr lang="en-GB" dirty="0">
                <a:ea typeface="+mn-lt"/>
                <a:cs typeface="+mn-lt"/>
              </a:rPr>
              <a:t>. London: Bloomsbury Academic.</a:t>
            </a:r>
          </a:p>
          <a:p>
            <a:r>
              <a:rPr lang="en-GB" dirty="0">
                <a:ea typeface="+mn-lt"/>
                <a:cs typeface="+mn-lt"/>
              </a:rPr>
              <a:t>Knight, C., 2015. </a:t>
            </a:r>
            <a:r>
              <a:rPr lang="en-GB" i="1" dirty="0">
                <a:ea typeface="+mn-lt"/>
                <a:cs typeface="+mn-lt"/>
              </a:rPr>
              <a:t>Trauma-Informed Social Work Practice</a:t>
            </a:r>
            <a:r>
              <a:rPr lang="en-GB" dirty="0">
                <a:ea typeface="+mn-lt"/>
                <a:cs typeface="+mn-lt"/>
              </a:rPr>
              <a:t>. 2nd ed. New York: Routledge.</a:t>
            </a:r>
          </a:p>
          <a:p>
            <a:r>
              <a:rPr lang="en-GB" err="1">
                <a:ea typeface="+mn-lt"/>
                <a:cs typeface="+mn-lt"/>
              </a:rPr>
              <a:t>Batsleer</a:t>
            </a:r>
            <a:r>
              <a:rPr lang="en-GB" dirty="0">
                <a:ea typeface="+mn-lt"/>
                <a:cs typeface="+mn-lt"/>
              </a:rPr>
              <a:t>, J., 2018. </a:t>
            </a:r>
            <a:r>
              <a:rPr lang="en-GB" i="1" dirty="0">
                <a:ea typeface="+mn-lt"/>
                <a:cs typeface="+mn-lt"/>
              </a:rPr>
              <a:t>Youth Working with Girls and Young Women in Community Settings</a:t>
            </a:r>
            <a:r>
              <a:rPr lang="en-GB" dirty="0">
                <a:ea typeface="+mn-lt"/>
                <a:cs typeface="+mn-lt"/>
              </a:rPr>
              <a:t>. London: Routledge.</a:t>
            </a:r>
          </a:p>
          <a:p>
            <a:r>
              <a:rPr lang="en-GB" dirty="0">
                <a:ea typeface="+mn-lt"/>
                <a:cs typeface="+mn-lt"/>
              </a:rPr>
              <a:t>Jeffs, T. and Smith, M., 2010. </a:t>
            </a:r>
            <a:r>
              <a:rPr lang="en-GB" i="1" dirty="0">
                <a:ea typeface="+mn-lt"/>
                <a:cs typeface="+mn-lt"/>
              </a:rPr>
              <a:t>Youth Work Practice</a:t>
            </a:r>
            <a:r>
              <a:rPr lang="en-GB" dirty="0">
                <a:ea typeface="+mn-lt"/>
                <a:cs typeface="+mn-lt"/>
              </a:rPr>
              <a:t>. London: Palgrave Macmillan.</a:t>
            </a:r>
          </a:p>
        </p:txBody>
      </p:sp>
    </p:spTree>
    <p:extLst>
      <p:ext uri="{BB962C8B-B14F-4D97-AF65-F5344CB8AC3E}">
        <p14:creationId xmlns:p14="http://schemas.microsoft.com/office/powerpoint/2010/main" val="33285479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stretch>
            <a:fillRect l="-7000" r="-7000"/>
          </a:stretch>
        </a:blip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EAD4CCDA-06BF-4D2A-B44F-195AEC0B5B2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2498" y="6252722"/>
            <a:ext cx="10325101"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useBgFill="1">
        <p:nvSpPr>
          <p:cNvPr id="10" name="Rectangle 9">
            <a:extLst>
              <a:ext uri="{FF2B5EF4-FFF2-40B4-BE49-F238E27FC236}">
                <a16:creationId xmlns:a16="http://schemas.microsoft.com/office/drawing/2014/main" id="{3560802A-CB0A-468C-B8E5-6F426F84F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895FC70-B0F8-8DD7-E779-E0B70FFD9826}"/>
              </a:ext>
            </a:extLst>
          </p:cNvPr>
          <p:cNvSpPr>
            <a:spLocks noGrp="1"/>
          </p:cNvSpPr>
          <p:nvPr>
            <p:ph type="title"/>
          </p:nvPr>
        </p:nvSpPr>
        <p:spPr>
          <a:xfrm>
            <a:off x="3886827" y="4775450"/>
            <a:ext cx="7391398" cy="1625163"/>
          </a:xfrm>
        </p:spPr>
        <p:txBody>
          <a:bodyPr vert="horz" lIns="91440" tIns="45720" rIns="91440" bIns="45720" rtlCol="0" anchor="b">
            <a:normAutofit/>
          </a:bodyPr>
          <a:lstStyle/>
          <a:p>
            <a:pPr algn="ctr"/>
            <a:r>
              <a:rPr lang="en-US" sz="4800" dirty="0">
                <a:solidFill>
                  <a:schemeClr val="bg1"/>
                </a:solidFill>
              </a:rPr>
              <a:t>Thank you for Taking part! Any Questions?</a:t>
            </a:r>
          </a:p>
        </p:txBody>
      </p:sp>
      <p:cxnSp>
        <p:nvCxnSpPr>
          <p:cNvPr id="12" name="Straight Connector 11">
            <a:extLst>
              <a:ext uri="{FF2B5EF4-FFF2-40B4-BE49-F238E27FC236}">
                <a16:creationId xmlns:a16="http://schemas.microsoft.com/office/drawing/2014/main" id="{F37ABF8F-2936-429C-ACD7-A6BD50E4466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03658" y="3469192"/>
            <a:ext cx="0" cy="131078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97443443"/>
      </p:ext>
    </p:extLst>
  </p:cSld>
  <p:clrMapOvr>
    <a:masterClrMapping/>
  </p:clrMapOvr>
  <p:transition spd="slow">
    <p:push dir="u"/>
  </p:transition>
</p:sld>
</file>

<file path=ppt/theme/theme1.xml><?xml version="1.0" encoding="utf-8"?>
<a:theme xmlns:a="http://schemas.openxmlformats.org/drawingml/2006/main" name="VaultVTI">
  <a:themeElements>
    <a:clrScheme name="archway">
      <a:dk1>
        <a:sysClr val="windowText" lastClr="000000"/>
      </a:dk1>
      <a:lt1>
        <a:sysClr val="window" lastClr="FFFFFF"/>
      </a:lt1>
      <a:dk2>
        <a:srgbClr val="262626"/>
      </a:dk2>
      <a:lt2>
        <a:srgbClr val="CCC9C2"/>
      </a:lt2>
      <a:accent1>
        <a:srgbClr val="A85E3E"/>
      </a:accent1>
      <a:accent2>
        <a:srgbClr val="C3743C"/>
      </a:accent2>
      <a:accent3>
        <a:srgbClr val="CF6749"/>
      </a:accent3>
      <a:accent4>
        <a:srgbClr val="7D8B71"/>
      </a:accent4>
      <a:accent5>
        <a:srgbClr val="A37A59"/>
      </a:accent5>
      <a:accent6>
        <a:srgbClr val="AB8244"/>
      </a:accent6>
      <a:hlink>
        <a:srgbClr val="B94F31"/>
      </a:hlink>
      <a:folHlink>
        <a:srgbClr val="667458"/>
      </a:folHlink>
    </a:clrScheme>
    <a:fontScheme name="Custom 5">
      <a:majorFont>
        <a:latin typeface="Georgia Pro Light"/>
        <a:ea typeface=""/>
        <a:cs typeface=""/>
      </a:majorFont>
      <a:minorFont>
        <a:latin typeface="Georgia Pr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ultVTI" id="{144E1EB0-F9F9-4F8D-8264-A2820BA0C47A}" vid="{3A992A48-7697-4A22-A884-B4A11E62184D}"/>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VaultVTI</vt:lpstr>
      <vt:lpstr>Shaping Emotions: A Trauma-Informed Clay Workshop</vt:lpstr>
      <vt:lpstr>Overview / Aim of the Presentation</vt:lpstr>
      <vt:lpstr>Why This Workshop Matters </vt:lpstr>
      <vt:lpstr>Building Skills and Wellbeing</vt:lpstr>
      <vt:lpstr>Creating a Safe Space </vt:lpstr>
      <vt:lpstr>Pass the Clay Challenge</vt:lpstr>
      <vt:lpstr>Main Activity: Stress and Calm Clay Modelling</vt:lpstr>
      <vt:lpstr>Why Clay Works: Linking to Mental Health &amp; Theory</vt:lpstr>
      <vt:lpstr>Reflection on the Session</vt:lpstr>
      <vt:lpstr>Closing Thoughts</vt:lpstr>
      <vt:lpstr>Referance list:</vt:lpstr>
      <vt:lpstr>Thank you for Taking part! 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Shaping Emotions: A Trauma-Informed Clay Workshop</dc:title>
  <dc:creator/>
  <cp:lastModifiedBy>Deenah Zaakirah (2404639)</cp:lastModifiedBy>
  <cp:revision>238</cp:revision>
  <dcterms:created xsi:type="dcterms:W3CDTF">2026-01-11T16:45:31Z</dcterms:created>
  <dcterms:modified xsi:type="dcterms:W3CDTF">2026-01-12T03:03:42Z</dcterms:modified>
</cp:coreProperties>
</file>