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F9E2-AF7E-5CE8-6309-BA5F8DCA7E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2DBC47-80E7-9054-C2AF-1F1E19C9E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67412-4EBF-602C-A565-5A2622183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3EEB7-B041-C170-A0E1-44BDA5CB0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9E248-DAFE-0895-5C8F-5C1E4C38D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579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92E7C-EAF4-0BA5-ED43-109EE9620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0736D-BE18-F238-C516-B143C6F63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6EEE0-AC06-1F3E-745E-BB9F4088A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612AE-40CB-C1C6-2A6D-95FAB330D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40C06-09FB-94EC-BB83-BBC049E49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98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78F26-D8E6-89B3-8318-FC838B93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7CA586-056B-90E2-244F-EA8A27C5F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889A2-C60F-7102-21F9-A6C23AFC6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EE90B-7D82-3031-9ED6-D816B4BE8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9B18C-43B6-A4B7-A288-0B7191F67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95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5D3DF-65FA-F0D9-4424-2A9377FCE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966EF-93F6-712B-4A0E-4BE114CC7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55D73F-AF13-2AA3-30C2-9BAAD855A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D599B4-E37B-914A-C322-17A6E6F0D6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FA3FF-811E-05E0-8CCE-71ECE0256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182499-EC73-2338-07D5-55B6F69DB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376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3CB6D-B993-B2FE-3217-0399E2280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330A2-CF29-B198-BEA7-40DABCAC4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4F8903-C318-D8FA-635E-9E3016F97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EC5572-C8EF-A05A-2722-0C2C47098C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277302-0B3C-B1AB-7DE8-0D5ABBC24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9CF5AB-259F-9705-973D-794D577ED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FE1981-8F62-697C-E528-D4525E2C5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5A0854-AD88-7150-0738-41C1833D0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38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10F84-32ED-B1EB-0976-4743DEACF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107F53-4CC6-A1E6-FB3F-B27FBB882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BF8EB-30A9-F196-840E-113F76E7E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ACA9F6-A08D-1BE7-0092-A46530727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299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F498F8-D835-4290-B5C8-DDC17605F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9CCBD8-F8E2-7EF2-FB94-12E46FFF2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277C42-7295-E727-F1C0-628B7AEB8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60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142F1-FD6C-5D8C-4DA5-788E7F7D9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E4A1D-2426-E92F-B4BE-903A8D9D1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CE5F25-8514-671D-681F-F80D52EA44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10B8E-2853-3F11-407D-F12409827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A356B-13C9-EBCA-8585-03B24F960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FB424D-8D9D-BF92-E7A2-9262D613E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718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3878A-301D-624C-3545-87EDAC865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F58CED-4219-82DB-5089-7999CAB0BD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F071BB-0A0A-A463-0E3F-4E1184152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41AC0-B8B0-2F4B-3897-9DF7E2BA1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3F67E8-0704-DF68-ED6B-0C4AD77DE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6015C-7407-2578-5E3F-F781AEA83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679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8CDBE-D6CE-91AF-04C5-EF4439CD5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954912-32FA-D631-0780-97786E4F41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BD51D-312F-FB03-1D7C-A1F87F7FD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B6D56-A4A2-1FA6-F1EB-D7DC9671A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CE691-3ACE-3405-86A0-7A6E33E99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529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6F5734-8C48-1EC8-6F7D-A46E5CB7A8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09DAFC-C94D-787A-6DE3-EC886DD845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7EAA4-542D-402C-62EF-C5AF661A5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E2AFB-6D3A-7134-0D24-9BEA9F3C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EE162-D9CE-64FF-1700-0EFC2FF6D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662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62B4B-52D7-C7DE-18BC-CE7816038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F9CBF-C4AC-9093-5560-65BC74E85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B0090-5AD9-74BC-954B-5F179C1F7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69CEA-F632-4F27-AAD5-7CB076057069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FC12D-4D78-B5F4-1293-C5624EC53C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6CDC3-FDD9-9A07-C86D-BD7580E79C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5F344-8EBB-45C6-AFA9-71BCB2DC0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14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moodle.uwtsd.ac.uk/course/view.php?id=3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1023F-D971-4955-A038-AA95E3EB2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65" y="387736"/>
            <a:ext cx="6002110" cy="957270"/>
          </a:xfrm>
        </p:spPr>
        <p:txBody>
          <a:bodyPr>
            <a:normAutofit/>
          </a:bodyPr>
          <a:lstStyle/>
          <a:p>
            <a:r>
              <a:rPr lang="en-GB" sz="4000" b="1" dirty="0"/>
              <a:t>Housekeeping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60B5E-70E1-4EF0-BE78-74681EEDF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5007"/>
            <a:ext cx="6381589" cy="488307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/>
              <a:t>Remind students from the beginning of classes that:</a:t>
            </a:r>
          </a:p>
          <a:p>
            <a:r>
              <a:rPr lang="en-GB" sz="2000" dirty="0"/>
              <a:t>Respecting others, both peers and staff, is expected at all times </a:t>
            </a:r>
          </a:p>
          <a:p>
            <a:r>
              <a:rPr lang="en-GB" sz="2000" dirty="0"/>
              <a:t>Do not make noise, talk on the phone, or eat during the class</a:t>
            </a:r>
          </a:p>
          <a:p>
            <a:r>
              <a:rPr lang="en-GB" sz="2000" dirty="0"/>
              <a:t>Behave politely to both peers and staff</a:t>
            </a:r>
          </a:p>
          <a:p>
            <a:r>
              <a:rPr lang="en-GB" sz="2000" dirty="0"/>
              <a:t>See information on London Students’ Hall about contact details of services – according to the issue of interest:</a:t>
            </a:r>
          </a:p>
          <a:p>
            <a:r>
              <a:rPr lang="en-GB" sz="2000" dirty="0"/>
              <a:t> </a:t>
            </a:r>
            <a:r>
              <a:rPr lang="en-GB" sz="2000" dirty="0">
                <a:hlinkClick r:id="rId2"/>
              </a:rPr>
              <a:t>https://moodle.uwtsd.ac.uk/course/view.php?id=30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12" name="Picture 4" descr="Working space background">
            <a:extLst>
              <a:ext uri="{FF2B5EF4-FFF2-40B4-BE49-F238E27FC236}">
                <a16:creationId xmlns:a16="http://schemas.microsoft.com/office/drawing/2014/main" id="{E97F9F62-B982-30AF-318D-40384EF9CA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407" r="-1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5880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86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Housekeeping rules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Housekeeping rules</dc:title>
  <dc:creator>Muhammed Afolabi</dc:creator>
  <cp:lastModifiedBy>Muhammed Afolabi</cp:lastModifiedBy>
  <cp:revision>1</cp:revision>
  <dcterms:created xsi:type="dcterms:W3CDTF">2023-06-12T16:19:25Z</dcterms:created>
  <dcterms:modified xsi:type="dcterms:W3CDTF">2023-06-12T17:04:50Z</dcterms:modified>
</cp:coreProperties>
</file>