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2109D-3C16-4202-B6BE-00EEB0057E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E5C70D-AE00-4354-A4A1-ACDEE665D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1AACCF-FD26-48C0-A5A2-DA22A3911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BAD51-5B0A-46B9-8272-1FF61A7C2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31487-2FCF-44D5-8EFA-7219173B6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595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88C1B-B88A-441E-8868-14F827140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13F7D-A2EC-497E-9151-78BC66E7D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854AE-3A49-4569-B4C8-6A3C62560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55760-BD5A-4E44-8505-124349F4F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3FAD4-9AF6-4A69-B445-FC449F5A4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02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3EB9F-68CD-49F9-A3DB-38DB4765D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3B517B-A7D8-4E95-8A71-F30ACCF7F7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DA591-87BC-4F18-97C0-8591060A5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0CA9B-987C-4A32-965F-B546C93EB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83BCF-52C8-4DD9-B392-DC895EA8E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967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B17D8-388B-4D29-9924-41CA1CFAF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D845D-18BC-4214-998E-C75C97CA3D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A0079C-91B7-4F0F-A8E9-D42A64749E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D82908-A2A4-4F06-B23B-20B7946C4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CF0AF-8E90-4E0F-A687-6C9179C97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79E394-2887-4832-B2D8-57FD8EA92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455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7155E-C907-4DD8-868A-F632A587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37C3E-4491-4353-8F57-829EA15ED8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F9C0FC-946D-4E29-B414-7F24A6156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8E70AD-FD02-4EDC-A82B-D2000B5490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9EC987-64C3-4B65-93C9-D4A976FCAD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D7865F-35C8-4914-AC3A-D64B003DE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D576A6-1D99-4908-A5A3-C44BEAA2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7AC045-E325-41C9-B139-FBCEBAB0B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14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8EE7E-6384-49B8-B31C-3951DB4F8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2100C0-E0B9-4B39-BDF4-66AE2D69D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95B0FA-33E2-46EC-8B53-11BC29DF7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0787E5-EDD7-4258-BD61-D92EDF1FF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250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C8B3B5-8EEF-4248-99E9-5EBCCA9CB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686CCE-137B-4F19-8ED7-9ED3E0819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EC32ED-FE7B-42DA-8C2A-70FC2997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072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9AF20-6F23-4285-ABBC-A8FE61021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4F0FC-D532-4AAF-9855-184E1BF4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146F91-7F98-432A-AE1E-9D0EBB6770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40AA0F-8017-47AF-A459-533A04F35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B2D758-D22B-44AE-A50A-746885991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7E65E6-59B5-4DC1-B288-CBD144C7C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693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A4CB3-71B7-4882-B6D6-D37142189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6674C7-656C-43BE-ABBC-4F5001C7C7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BC65D6-0D02-4852-824C-12CCD676D0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B5C8A6-CE7D-47FC-9B64-DD906E531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E289C-52DA-4294-8677-023E04BDE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272FC-4F3F-416F-8F3A-E60BAA80B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178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296CE-98C2-4A63-854A-8CA30261C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683961-666B-4BA7-9538-1EB4B5009E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D0077-A9FF-4335-A9D4-92B2DA9BF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DF48B-4D04-4BCC-AF1A-C345683E4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B3490-6526-450B-9E6C-9FAEE4F3D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375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B96816-7A06-42A8-95E9-A16EA3BAAB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312987-95EC-4557-A341-C33BC13629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357F2-FE37-4FAB-83F8-094A4B93A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7C6EE-8BE9-4E99-93F9-8F38ECC49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16AD2-2086-450A-A491-41DB69C97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990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F9FD44-87DE-4A9A-AB0C-1F001037A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9DD4F-342F-45C1-B146-30539BD83F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3B68C-D825-4890-9BBB-037E9E1A8B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A8B0B4-4016-4D30-9B96-FEAF48D1F195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29617-DE1C-4A31-BEDB-2EB2A9CFFC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59926-03EA-4F6B-9A34-9F35BC0856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303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erson standing in front of a window&#10;&#10;Description automatically generated">
            <a:extLst>
              <a:ext uri="{FF2B5EF4-FFF2-40B4-BE49-F238E27FC236}">
                <a16:creationId xmlns:a16="http://schemas.microsoft.com/office/drawing/2014/main" id="{66CBB515-81AC-4190-9EA3-8DF13D4A18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508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erson standing on a beach&#10;&#10;Description automatically generated">
            <a:extLst>
              <a:ext uri="{FF2B5EF4-FFF2-40B4-BE49-F238E27FC236}">
                <a16:creationId xmlns:a16="http://schemas.microsoft.com/office/drawing/2014/main" id="{82F8C8A4-2744-44F4-9044-3C31B5805B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011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7783F9CB-A886-4FA2-9E11-7F9FC4B460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7937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icture containing outdoor, beach, sand, field&#10;&#10;Description automatically generated">
            <a:extLst>
              <a:ext uri="{FF2B5EF4-FFF2-40B4-BE49-F238E27FC236}">
                <a16:creationId xmlns:a16="http://schemas.microsoft.com/office/drawing/2014/main" id="{0F14E35C-1A1E-425B-BE21-CDCCCF3B2D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178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Two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639AAC78-C81C-4CE4-8EB2-547D167C4E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718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group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C5DEC077-FD95-44EB-B3ED-8A956E14BE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612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A7F5465C-A30B-4868-94B4-FA8EE2C471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3033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erson standing next to a dog&#10;&#10;Description automatically generated">
            <a:extLst>
              <a:ext uri="{FF2B5EF4-FFF2-40B4-BE49-F238E27FC236}">
                <a16:creationId xmlns:a16="http://schemas.microsoft.com/office/drawing/2014/main" id="{4DC331A8-89DB-4B51-8891-0A553D8759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165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erson riding a horse&#10;&#10;Description automatically generated">
            <a:extLst>
              <a:ext uri="{FF2B5EF4-FFF2-40B4-BE49-F238E27FC236}">
                <a16:creationId xmlns:a16="http://schemas.microsoft.com/office/drawing/2014/main" id="{66797B42-4530-4A2F-BD4C-FC979F59CB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900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erson on a horse on a beach&#10;&#10;Description automatically generated">
            <a:extLst>
              <a:ext uri="{FF2B5EF4-FFF2-40B4-BE49-F238E27FC236}">
                <a16:creationId xmlns:a16="http://schemas.microsoft.com/office/drawing/2014/main" id="{D48E4AF8-236C-4D23-B56A-1024049EB3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7582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statue of a person&#10;&#10;Description automatically generated">
            <a:extLst>
              <a:ext uri="{FF2B5EF4-FFF2-40B4-BE49-F238E27FC236}">
                <a16:creationId xmlns:a16="http://schemas.microsoft.com/office/drawing/2014/main" id="{5654BF8B-26F2-40F1-9312-8B99DC8E10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0927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erson in a desert&#10;&#10;Description automatically generated">
            <a:extLst>
              <a:ext uri="{FF2B5EF4-FFF2-40B4-BE49-F238E27FC236}">
                <a16:creationId xmlns:a16="http://schemas.microsoft.com/office/drawing/2014/main" id="{7519A794-106C-427D-8542-E0F3BD2490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8068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erson in a uniform&#10;&#10;Description automatically generated">
            <a:extLst>
              <a:ext uri="{FF2B5EF4-FFF2-40B4-BE49-F238E27FC236}">
                <a16:creationId xmlns:a16="http://schemas.microsoft.com/office/drawing/2014/main" id="{D421B666-BB36-448C-AF04-F182E93BFA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974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group of people sitting on a bench in front of a building&#10;&#10;Description automatically generated">
            <a:extLst>
              <a:ext uri="{FF2B5EF4-FFF2-40B4-BE49-F238E27FC236}">
                <a16:creationId xmlns:a16="http://schemas.microsoft.com/office/drawing/2014/main" id="{D9F23D60-5D54-456C-B7CD-2D52ADC77E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5658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182ACA60-7202-4A54-AED1-BE728CE5D3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4867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erson standing in front of a brick wall&#10;&#10;Description automatically generated">
            <a:extLst>
              <a:ext uri="{FF2B5EF4-FFF2-40B4-BE49-F238E27FC236}">
                <a16:creationId xmlns:a16="http://schemas.microsoft.com/office/drawing/2014/main" id="{F36539F0-EAB6-47D3-8D27-DCCFF65D7D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7387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icture containing building, outdoor, wooden, front&#10;&#10;Description automatically generated">
            <a:extLst>
              <a:ext uri="{FF2B5EF4-FFF2-40B4-BE49-F238E27FC236}">
                <a16:creationId xmlns:a16="http://schemas.microsoft.com/office/drawing/2014/main" id="{11850541-96B5-49CB-A66F-67A0B25FDB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4462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Matt Jones</dc:creator>
  <cp:lastModifiedBy>Matt Jones</cp:lastModifiedBy>
  <cp:revision>1</cp:revision>
  <dcterms:created xsi:type="dcterms:W3CDTF">2019-10-06T17:57:47Z</dcterms:created>
  <dcterms:modified xsi:type="dcterms:W3CDTF">2019-10-06T18:22:40Z</dcterms:modified>
</cp:coreProperties>
</file>