
<file path=[Content_Types].xml><?xml version="1.0" encoding="utf-8"?>
<Types xmlns="http://schemas.openxmlformats.org/package/2006/content-types">
  <Default Extension="img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A125A5-A662-48EC-B62E-76A6A317F90E}" v="211" dt="2026-03-15T21:29:22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McNulty" userId="748c9655199aa906" providerId="LiveId" clId="{5E05C4FA-1C81-438F-A7C7-C089BA61A9AB}"/>
    <pc:docChg chg="custSel modSld">
      <pc:chgData name="Kirsty McNulty" userId="748c9655199aa906" providerId="LiveId" clId="{5E05C4FA-1C81-438F-A7C7-C089BA61A9AB}" dt="2026-03-15T21:29:22.367" v="217" actId="20577"/>
      <pc:docMkLst>
        <pc:docMk/>
      </pc:docMkLst>
      <pc:sldChg chg="modSp">
        <pc:chgData name="Kirsty McNulty" userId="748c9655199aa906" providerId="LiveId" clId="{5E05C4FA-1C81-438F-A7C7-C089BA61A9AB}" dt="2026-03-15T21:25:10.512" v="119" actId="20577"/>
        <pc:sldMkLst>
          <pc:docMk/>
          <pc:sldMk cId="3332422892" sldId="257"/>
        </pc:sldMkLst>
        <pc:spChg chg="mod">
          <ac:chgData name="Kirsty McNulty" userId="748c9655199aa906" providerId="LiveId" clId="{5E05C4FA-1C81-438F-A7C7-C089BA61A9AB}" dt="2026-03-15T21:25:10.512" v="119" actId="20577"/>
          <ac:spMkLst>
            <pc:docMk/>
            <pc:sldMk cId="3332422892" sldId="257"/>
            <ac:spMk id="3" creationId="{958C2E82-F960-4A7E-A964-B2C888A91947}"/>
          </ac:spMkLst>
        </pc:spChg>
      </pc:sldChg>
      <pc:sldChg chg="modSp mod modAnim">
        <pc:chgData name="Kirsty McNulty" userId="748c9655199aa906" providerId="LiveId" clId="{5E05C4FA-1C81-438F-A7C7-C089BA61A9AB}" dt="2026-03-11T22:33:53.684" v="69" actId="20577"/>
        <pc:sldMkLst>
          <pc:docMk/>
          <pc:sldMk cId="1842014777" sldId="261"/>
        </pc:sldMkLst>
        <pc:spChg chg="mod">
          <ac:chgData name="Kirsty McNulty" userId="748c9655199aa906" providerId="LiveId" clId="{5E05C4FA-1C81-438F-A7C7-C089BA61A9AB}" dt="2026-03-11T22:33:53.684" v="69" actId="20577"/>
          <ac:spMkLst>
            <pc:docMk/>
            <pc:sldMk cId="1842014777" sldId="261"/>
            <ac:spMk id="3" creationId="{93E0D5F4-C1A4-C77E-5BC7-8B56E8131900}"/>
          </ac:spMkLst>
        </pc:spChg>
      </pc:sldChg>
      <pc:sldChg chg="modSp mod">
        <pc:chgData name="Kirsty McNulty" userId="748c9655199aa906" providerId="LiveId" clId="{5E05C4FA-1C81-438F-A7C7-C089BA61A9AB}" dt="2026-03-15T21:28:13.340" v="165" actId="20577"/>
        <pc:sldMkLst>
          <pc:docMk/>
          <pc:sldMk cId="4059746953" sldId="263"/>
        </pc:sldMkLst>
        <pc:spChg chg="mod">
          <ac:chgData name="Kirsty McNulty" userId="748c9655199aa906" providerId="LiveId" clId="{5E05C4FA-1C81-438F-A7C7-C089BA61A9AB}" dt="2026-03-15T21:28:13.340" v="165" actId="20577"/>
          <ac:spMkLst>
            <pc:docMk/>
            <pc:sldMk cId="4059746953" sldId="263"/>
            <ac:spMk id="3" creationId="{13D372EE-3A02-1811-7950-811F6ACDD8E6}"/>
          </ac:spMkLst>
        </pc:spChg>
        <pc:picChg chg="mod">
          <ac:chgData name="Kirsty McNulty" userId="748c9655199aa906" providerId="LiveId" clId="{5E05C4FA-1C81-438F-A7C7-C089BA61A9AB}" dt="2026-03-15T21:27:56.873" v="147" actId="1076"/>
          <ac:picMkLst>
            <pc:docMk/>
            <pc:sldMk cId="4059746953" sldId="263"/>
            <ac:picMk id="5" creationId="{BEF2908A-F67C-8B8D-D5A7-10C214DBEF87}"/>
          </ac:picMkLst>
        </pc:picChg>
      </pc:sldChg>
      <pc:sldChg chg="modSp">
        <pc:chgData name="Kirsty McNulty" userId="748c9655199aa906" providerId="LiveId" clId="{5E05C4FA-1C81-438F-A7C7-C089BA61A9AB}" dt="2026-03-15T21:29:22.367" v="217" actId="20577"/>
        <pc:sldMkLst>
          <pc:docMk/>
          <pc:sldMk cId="2110842176" sldId="264"/>
        </pc:sldMkLst>
        <pc:spChg chg="mod">
          <ac:chgData name="Kirsty McNulty" userId="748c9655199aa906" providerId="LiveId" clId="{5E05C4FA-1C81-438F-A7C7-C089BA61A9AB}" dt="2026-03-15T21:29:07.621" v="210" actId="20577"/>
          <ac:spMkLst>
            <pc:docMk/>
            <pc:sldMk cId="2110842176" sldId="264"/>
            <ac:spMk id="3" creationId="{AAB267C3-B89E-EFEB-AF7F-8D09D2727162}"/>
          </ac:spMkLst>
        </pc:spChg>
        <pc:spChg chg="mod">
          <ac:chgData name="Kirsty McNulty" userId="748c9655199aa906" providerId="LiveId" clId="{5E05C4FA-1C81-438F-A7C7-C089BA61A9AB}" dt="2026-03-15T21:29:22.367" v="217" actId="20577"/>
          <ac:spMkLst>
            <pc:docMk/>
            <pc:sldMk cId="2110842176" sldId="264"/>
            <ac:spMk id="4" creationId="{A67AA6C3-7B34-24AF-36AE-B6ED7873FDE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F0321-7699-4409-9E9C-DBF5F93A2E4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68F8E2-332B-4DA3-B7C9-663E0BAEF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48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66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549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869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421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954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6414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300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515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3344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148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6030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518B12-9847-419E-8449-D0DCE902A24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F9C7AF8-341C-4570-8C0B-716E6FCC791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7513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n.com/en-us/money/general/14-reasons-some-people-are-intimidated-by-strong-women/ss-AA1Jrp5B" TargetMode="External"/><Relationship Id="rId2" Type="http://schemas.openxmlformats.org/officeDocument/2006/relationships/image" Target="../media/image3.im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animals/bugs/close-up-of-a-fly.jpg.php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ECBDD-D5D4-6E99-5A6E-91AD8B35BE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18AF0-D0B0-C45A-E6F6-66FA969DF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1" y="1064711"/>
            <a:ext cx="9530851" cy="452189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3399"/>
                </a:solidFill>
                <a:latin typeface="Broadway" panose="04040905080B02020502" pitchFamily="82" charset="0"/>
              </a:rPr>
              <a:t>Digital Skills for Personal Development and Business Growth</a:t>
            </a:r>
          </a:p>
          <a:p>
            <a:r>
              <a:rPr lang="en-GB" sz="4000" dirty="0">
                <a:solidFill>
                  <a:srgbClr val="FF3399"/>
                </a:solidFill>
                <a:latin typeface="Broadway" panose="04040905080B02020502" pitchFamily="82" charset="0"/>
              </a:rPr>
              <a:t>Reflective Presentation</a:t>
            </a:r>
          </a:p>
          <a:p>
            <a:r>
              <a:rPr lang="en-GB" sz="3200" dirty="0">
                <a:solidFill>
                  <a:srgbClr val="FF3399"/>
                </a:solidFill>
                <a:latin typeface="Broadway" panose="04040905080B02020502" pitchFamily="82" charset="0"/>
              </a:rPr>
              <a:t>Kirsty McNulty</a:t>
            </a:r>
          </a:p>
          <a:p>
            <a:endParaRPr lang="en-GB" sz="3200" dirty="0">
              <a:solidFill>
                <a:srgbClr val="FF3399"/>
              </a:solidFill>
              <a:latin typeface="Broadway" panose="04040905080B020205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259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1E226-C04E-0114-756D-E92C590D5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FF3399"/>
                </a:solidFill>
              </a:rPr>
              <a:t>What I Learned in This Module</a:t>
            </a:r>
            <a:br>
              <a:rPr lang="en-GB" dirty="0"/>
            </a:br>
            <a:endParaRPr lang="en-GB" sz="3600" dirty="0">
              <a:solidFill>
                <a:srgbClr val="FF339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C2E82-F960-4A7E-A964-B2C888A91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FF3399"/>
                </a:solidFill>
              </a:rPr>
              <a:t>Digital skills are essential in higher education and work </a:t>
            </a:r>
          </a:p>
          <a:p>
            <a:r>
              <a:rPr lang="en-GB" sz="2800" dirty="0">
                <a:solidFill>
                  <a:srgbClr val="FF3399"/>
                </a:solidFill>
              </a:rPr>
              <a:t>Improved my confidence using Microsoft 365</a:t>
            </a:r>
          </a:p>
          <a:p>
            <a:r>
              <a:rPr lang="en-GB" sz="2800" dirty="0">
                <a:solidFill>
                  <a:srgbClr val="FF3399"/>
                </a:solidFill>
              </a:rPr>
              <a:t>Better understanding of digital literacy</a:t>
            </a:r>
          </a:p>
          <a:p>
            <a:r>
              <a:rPr lang="en-GB" sz="2800" dirty="0">
                <a:solidFill>
                  <a:srgbClr val="FF3399"/>
                </a:solidFill>
              </a:rPr>
              <a:t>Learned how digital skills link to employability (National Careers Service, 2025)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422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08EB0C-BAAD-103B-9C31-4CFB80F80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FF3399"/>
                </a:solidFill>
              </a:rPr>
              <a:t>JISC Digital Skills Results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31C86-4749-0631-035E-1BD11BAB0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3399"/>
                </a:solidFill>
              </a:rPr>
              <a:t>Strengths: creativity, problem solving, using tools</a:t>
            </a:r>
          </a:p>
          <a:p>
            <a:r>
              <a:rPr lang="en-GB" sz="2400" dirty="0">
                <a:solidFill>
                  <a:srgbClr val="FF3399"/>
                </a:solidFill>
              </a:rPr>
              <a:t>Weaknesses: organisation, digital preferences</a:t>
            </a:r>
          </a:p>
          <a:p>
            <a:r>
              <a:rPr lang="en-GB" sz="2400" dirty="0">
                <a:solidFill>
                  <a:srgbClr val="FF3399"/>
                </a:solidFill>
              </a:rPr>
              <a:t>Based on JISC digital capability framework (Jisc, 2023)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54B9D6-DF8B-A108-A0EF-AAFBB1D108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1604428"/>
            <a:ext cx="4960442" cy="30630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4369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06C8-83F4-C8C8-A495-F84CB6167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3399"/>
                </a:solidFill>
              </a:rPr>
              <a:t>What My Strengths and Weaknesses 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1827E-B7FF-AB14-85F9-3704B4483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400" dirty="0">
                <a:solidFill>
                  <a:srgbClr val="FF3399"/>
                </a:solidFill>
              </a:rPr>
              <a:t> </a:t>
            </a:r>
            <a:r>
              <a:rPr lang="en-GB" sz="4500" u="sng" dirty="0">
                <a:solidFill>
                  <a:srgbClr val="FF3399"/>
                </a:solidFill>
              </a:rPr>
              <a:t>Strengths:</a:t>
            </a:r>
          </a:p>
          <a:p>
            <a:r>
              <a:rPr lang="en-GB" sz="3400" dirty="0">
                <a:solidFill>
                  <a:srgbClr val="FF3399"/>
                </a:solidFill>
              </a:rPr>
              <a:t> Confident trying new tools</a:t>
            </a:r>
          </a:p>
          <a:p>
            <a:r>
              <a:rPr lang="en-GB" sz="3400" dirty="0">
                <a:solidFill>
                  <a:srgbClr val="FF3399"/>
                </a:solidFill>
              </a:rPr>
              <a:t>Good at solving problems</a:t>
            </a:r>
          </a:p>
          <a:p>
            <a:r>
              <a:rPr lang="en-GB" sz="3400" dirty="0">
                <a:solidFill>
                  <a:srgbClr val="FF3399"/>
                </a:solidFill>
              </a:rPr>
              <a:t>Comfortable working online</a:t>
            </a:r>
          </a:p>
          <a:p>
            <a:pPr marL="0" indent="0">
              <a:buNone/>
            </a:pPr>
            <a:r>
              <a:rPr lang="en-GB" sz="4000" u="sng" dirty="0">
                <a:solidFill>
                  <a:srgbClr val="FF3399"/>
                </a:solidFill>
              </a:rPr>
              <a:t> </a:t>
            </a:r>
            <a:r>
              <a:rPr lang="en-GB" sz="4500" u="sng" dirty="0">
                <a:solidFill>
                  <a:srgbClr val="FF3399"/>
                </a:solidFill>
              </a:rPr>
              <a:t>Weaknesses:</a:t>
            </a:r>
          </a:p>
          <a:p>
            <a:r>
              <a:rPr lang="en-GB" sz="3400" dirty="0">
                <a:solidFill>
                  <a:srgbClr val="FF3399"/>
                </a:solidFill>
              </a:rPr>
              <a:t>Need better digital organisation</a:t>
            </a:r>
          </a:p>
          <a:p>
            <a:r>
              <a:rPr lang="en-GB" sz="3400" dirty="0">
                <a:solidFill>
                  <a:srgbClr val="FF3399"/>
                </a:solidFill>
              </a:rPr>
              <a:t>Need to use accessibility tools (UNESCO, 2024)</a:t>
            </a:r>
          </a:p>
          <a:p>
            <a:endParaRPr lang="en-GB" sz="2800" dirty="0">
              <a:solidFill>
                <a:srgbClr val="FF339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779A7B-7117-0159-BB56-1696BCD29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71551" y="2138340"/>
            <a:ext cx="3374739" cy="225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4087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A640F-5FCE-2E5B-124D-774206B3B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3399"/>
                </a:solidFill>
              </a:rPr>
              <a:t>My SMART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0D5F4-C1A4-C77E-5BC7-8B56E8131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727918" cy="375876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900" b="1" dirty="0"/>
              <a:t> </a:t>
            </a:r>
            <a:r>
              <a:rPr lang="en-GB" b="1" dirty="0">
                <a:solidFill>
                  <a:srgbClr val="FF3399"/>
                </a:solidFill>
              </a:rPr>
              <a:t>Goal 1: Improve digital organisation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FF3399"/>
                </a:solidFill>
              </a:rPr>
              <a:t>Create OneDrive folders/calendars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FF3399"/>
                </a:solidFill>
              </a:rPr>
              <a:t>Update my folders</a:t>
            </a:r>
            <a:r>
              <a:rPr lang="en-GB">
                <a:solidFill>
                  <a:srgbClr val="FF3399"/>
                </a:solidFill>
              </a:rPr>
              <a:t>/calendar </a:t>
            </a:r>
            <a:r>
              <a:rPr lang="en-GB" dirty="0">
                <a:solidFill>
                  <a:srgbClr val="FF3399"/>
                </a:solidFill>
              </a:rPr>
              <a:t>weekly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solidFill>
                  <a:srgbClr val="FF3399"/>
                </a:solidFill>
              </a:rPr>
              <a:t>Goal 2: Learn accessibility tools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FF3399"/>
                </a:solidFill>
              </a:rPr>
              <a:t>Try Immersive Reader, dictation, display settings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FF3399"/>
                </a:solidFill>
              </a:rPr>
              <a:t>Source: Digital organisation supports productivity (UK Parliament, 2023)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FF3399"/>
                </a:solidFill>
              </a:rPr>
              <a:t>Speaker Notes:</a:t>
            </a:r>
          </a:p>
          <a:p>
            <a:pPr>
              <a:lnSpc>
                <a:spcPct val="110000"/>
              </a:lnSpc>
            </a:pPr>
            <a:r>
              <a:rPr lang="en-GB" dirty="0">
                <a:solidFill>
                  <a:srgbClr val="FF3399"/>
                </a:solidFill>
              </a:rPr>
              <a:t>“The UK Parliament (2023) says digital organisation is an essential skill, so I made it one of my goals.”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C31846-7BD9-22DD-346F-90852AB80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05671" y="2391515"/>
            <a:ext cx="3103874" cy="174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01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3BB44-854D-45BF-065A-6AFF48C19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3399"/>
                </a:solidFill>
              </a:rPr>
              <a:t>LinkedIn Learning Certificates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80B81-5618-9435-334A-0BB611AEB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172607" cy="3458142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solidFill>
                  <a:srgbClr val="FF3399"/>
                </a:solidFill>
              </a:rPr>
              <a:t>Completed training in:</a:t>
            </a:r>
          </a:p>
          <a:p>
            <a:r>
              <a:rPr lang="en-GB" sz="2800" dirty="0">
                <a:solidFill>
                  <a:srgbClr val="FF3399"/>
                </a:solidFill>
              </a:rPr>
              <a:t>Outlook</a:t>
            </a:r>
          </a:p>
          <a:p>
            <a:r>
              <a:rPr lang="en-GB" sz="2800" dirty="0">
                <a:solidFill>
                  <a:srgbClr val="FF3399"/>
                </a:solidFill>
              </a:rPr>
              <a:t>Word</a:t>
            </a:r>
          </a:p>
          <a:p>
            <a:r>
              <a:rPr lang="en-GB" sz="2800" dirty="0">
                <a:solidFill>
                  <a:srgbClr val="FF3399"/>
                </a:solidFill>
              </a:rPr>
              <a:t>Excel</a:t>
            </a:r>
          </a:p>
          <a:p>
            <a:r>
              <a:rPr lang="en-GB" sz="2800" dirty="0">
                <a:solidFill>
                  <a:srgbClr val="FF3399"/>
                </a:solidFill>
              </a:rPr>
              <a:t>PowerPoint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C0D8D3-C5F1-386D-4C67-865AF2859045}"/>
              </a:ext>
            </a:extLst>
          </p:cNvPr>
          <p:cNvSpPr txBox="1"/>
          <p:nvPr/>
        </p:nvSpPr>
        <p:spPr>
          <a:xfrm>
            <a:off x="5774500" y="2129426"/>
            <a:ext cx="4965921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3399"/>
                </a:solidFill>
              </a:rPr>
              <a:t>What I gained:</a:t>
            </a:r>
          </a:p>
          <a:p>
            <a:r>
              <a:rPr lang="en-GB" sz="2800" dirty="0">
                <a:solidFill>
                  <a:srgbClr val="FF3399"/>
                </a:solidFill>
              </a:rPr>
              <a:t>• 	Better communication</a:t>
            </a:r>
          </a:p>
          <a:p>
            <a:r>
              <a:rPr lang="en-GB" sz="2800" dirty="0">
                <a:solidFill>
                  <a:srgbClr val="FF3399"/>
                </a:solidFill>
              </a:rPr>
              <a:t>• 	More confidence with Microsoft 365</a:t>
            </a:r>
          </a:p>
          <a:p>
            <a:r>
              <a:rPr lang="en-GB" sz="2800" dirty="0">
                <a:solidFill>
                  <a:srgbClr val="FF3399"/>
                </a:solidFill>
              </a:rPr>
              <a:t>• 	Skills employers want (National Careers Service, 2025)</a:t>
            </a:r>
          </a:p>
        </p:txBody>
      </p:sp>
    </p:spTree>
    <p:extLst>
      <p:ext uri="{BB962C8B-B14F-4D97-AF65-F5344CB8AC3E}">
        <p14:creationId xmlns:p14="http://schemas.microsoft.com/office/powerpoint/2010/main" val="387445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556C-0A26-018F-DB22-07D2DE4EA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3399"/>
                </a:solidFill>
              </a:rPr>
              <a:t>What I Learned About Excel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372EE-3A02-1811-7950-811F6ACDD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FF3399"/>
                </a:solidFill>
              </a:rPr>
              <a:t>Excel can be used in education and business</a:t>
            </a:r>
          </a:p>
          <a:p>
            <a:r>
              <a:rPr lang="en-GB" sz="2800" dirty="0">
                <a:solidFill>
                  <a:srgbClr val="FF3399"/>
                </a:solidFill>
              </a:rPr>
              <a:t>Learned how to use formulas, charts &amp; tables</a:t>
            </a:r>
          </a:p>
          <a:p>
            <a:r>
              <a:rPr lang="en-GB" sz="2800" dirty="0">
                <a:solidFill>
                  <a:srgbClr val="FF3399"/>
                </a:solidFill>
              </a:rPr>
              <a:t>Useful for budgeting</a:t>
            </a:r>
          </a:p>
          <a:p>
            <a:r>
              <a:rPr lang="en-GB" sz="2800" dirty="0">
                <a:solidFill>
                  <a:srgbClr val="FF3399"/>
                </a:solidFill>
              </a:rPr>
              <a:t>Excel is widely used in workplaces (Microsoft, 2024)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F2908A-F67C-8B8D-D5A7-10C214DBEF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20457" y="2015732"/>
            <a:ext cx="2234397" cy="12582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9A0DC-4FBF-1B76-6696-9BC4BD284451}"/>
              </a:ext>
            </a:extLst>
          </p:cNvPr>
          <p:cNvSpPr txBox="1"/>
          <p:nvPr/>
        </p:nvSpPr>
        <p:spPr>
          <a:xfrm>
            <a:off x="7611061" y="5969584"/>
            <a:ext cx="2747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jldexcelsp.blogspot.com/2006/07/validacin-de-datos-en-excel-agregar.html?m=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0597469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D81CF-B84B-9DF6-6443-4304D5721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3399"/>
                </a:solidFill>
              </a:rPr>
              <a:t>How These Skills Help My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267C3-B89E-EFEB-AF7F-8D09D2727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3"/>
            <a:ext cx="4210185" cy="3408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rgbClr val="FF3399"/>
                </a:solidFill>
              </a:rPr>
              <a:t>For my studies:</a:t>
            </a:r>
          </a:p>
          <a:p>
            <a:r>
              <a:rPr lang="en-GB" sz="2400" dirty="0">
                <a:solidFill>
                  <a:srgbClr val="FF3399"/>
                </a:solidFill>
              </a:rPr>
              <a:t>Better organisation</a:t>
            </a:r>
          </a:p>
          <a:p>
            <a:r>
              <a:rPr lang="en-GB" sz="2400" dirty="0">
                <a:solidFill>
                  <a:srgbClr val="FF3399"/>
                </a:solidFill>
              </a:rPr>
              <a:t>Clearer presentations</a:t>
            </a:r>
          </a:p>
          <a:p>
            <a:r>
              <a:rPr lang="en-GB" sz="2400" dirty="0">
                <a:solidFill>
                  <a:srgbClr val="FF3399"/>
                </a:solidFill>
              </a:rPr>
              <a:t>Easier to manage deadlines</a:t>
            </a:r>
          </a:p>
          <a:p>
            <a:r>
              <a:rPr lang="en-GB" sz="2400" dirty="0">
                <a:solidFill>
                  <a:srgbClr val="FF3399"/>
                </a:solidFill>
              </a:rPr>
              <a:t>Helps with managing and understanding data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AA6C3-7B34-24AF-36AE-B6ED7873FDE8}"/>
              </a:ext>
            </a:extLst>
          </p:cNvPr>
          <p:cNvSpPr txBox="1"/>
          <p:nvPr/>
        </p:nvSpPr>
        <p:spPr>
          <a:xfrm>
            <a:off x="6187858" y="2242159"/>
            <a:ext cx="47473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solidFill>
                  <a:srgbClr val="FF3399"/>
                </a:solidFill>
              </a:rPr>
              <a:t>For my career:</a:t>
            </a:r>
          </a:p>
          <a:p>
            <a:r>
              <a:rPr lang="en-GB" sz="2400" dirty="0">
                <a:solidFill>
                  <a:srgbClr val="FF3399"/>
                </a:solidFill>
              </a:rPr>
              <a:t>• 	Most jobs expect digital skills</a:t>
            </a:r>
          </a:p>
          <a:p>
            <a:r>
              <a:rPr lang="en-GB" sz="2400" dirty="0">
                <a:solidFill>
                  <a:srgbClr val="FF3399"/>
                </a:solidFill>
              </a:rPr>
              <a:t>• 	Excel, </a:t>
            </a:r>
            <a:r>
              <a:rPr lang="en-GB" sz="2400">
                <a:solidFill>
                  <a:srgbClr val="FF3399"/>
                </a:solidFill>
              </a:rPr>
              <a:t>Word and Outlook </a:t>
            </a:r>
            <a:r>
              <a:rPr lang="en-GB" sz="2400" dirty="0">
                <a:solidFill>
                  <a:srgbClr val="FF3399"/>
                </a:solidFill>
              </a:rPr>
              <a:t>used everywhere for mostly anything</a:t>
            </a:r>
          </a:p>
          <a:p>
            <a:r>
              <a:rPr lang="en-GB" sz="2400" dirty="0">
                <a:solidFill>
                  <a:srgbClr val="FF3399"/>
                </a:solidFill>
              </a:rPr>
              <a:t>• 	Makes me more employable (National Careers Service, 2025)</a:t>
            </a:r>
          </a:p>
        </p:txBody>
      </p:sp>
    </p:spTree>
    <p:extLst>
      <p:ext uri="{BB962C8B-B14F-4D97-AF65-F5344CB8AC3E}">
        <p14:creationId xmlns:p14="http://schemas.microsoft.com/office/powerpoint/2010/main" val="211084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341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Broadway</vt:lpstr>
      <vt:lpstr>Gill Sans MT</vt:lpstr>
      <vt:lpstr>Gallery</vt:lpstr>
      <vt:lpstr> </vt:lpstr>
      <vt:lpstr>What I Learned in This Module </vt:lpstr>
      <vt:lpstr>JISC Digital Skills Results</vt:lpstr>
      <vt:lpstr>What My Strengths and Weaknesses Mean</vt:lpstr>
      <vt:lpstr>My SMART Goals</vt:lpstr>
      <vt:lpstr>LinkedIn Learning Certificates</vt:lpstr>
      <vt:lpstr>What I Learned About Excel </vt:lpstr>
      <vt:lpstr>How These Skills Help My Future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Kirsty McNulty</dc:creator>
  <cp:lastModifiedBy>Kirsty McNulty</cp:lastModifiedBy>
  <cp:revision>1</cp:revision>
  <dcterms:created xsi:type="dcterms:W3CDTF">2026-03-11T21:06:22Z</dcterms:created>
  <dcterms:modified xsi:type="dcterms:W3CDTF">2026-03-15T21:29:29Z</dcterms:modified>
</cp:coreProperties>
</file>