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658" r:id="rId2"/>
    <p:sldId id="325" r:id="rId3"/>
    <p:sldId id="659" r:id="rId4"/>
    <p:sldId id="334" r:id="rId5"/>
    <p:sldId id="327" r:id="rId6"/>
    <p:sldId id="328" r:id="rId7"/>
    <p:sldId id="329" r:id="rId8"/>
    <p:sldId id="330" r:id="rId9"/>
    <p:sldId id="663" r:id="rId10"/>
    <p:sldId id="664" r:id="rId11"/>
    <p:sldId id="332" r:id="rId12"/>
    <p:sldId id="333" r:id="rId13"/>
    <p:sldId id="335" r:id="rId14"/>
    <p:sldId id="660" r:id="rId15"/>
    <p:sldId id="340" r:id="rId16"/>
    <p:sldId id="341" r:id="rId17"/>
    <p:sldId id="346" r:id="rId18"/>
    <p:sldId id="345" r:id="rId19"/>
    <p:sldId id="347" r:id="rId20"/>
    <p:sldId id="348" r:id="rId21"/>
    <p:sldId id="349" r:id="rId22"/>
    <p:sldId id="661" r:id="rId23"/>
    <p:sldId id="350" r:id="rId24"/>
    <p:sldId id="351" r:id="rId25"/>
    <p:sldId id="352" r:id="rId26"/>
    <p:sldId id="353" r:id="rId27"/>
    <p:sldId id="355" r:id="rId28"/>
    <p:sldId id="357" r:id="rId29"/>
    <p:sldId id="356" r:id="rId30"/>
    <p:sldId id="358" r:id="rId31"/>
    <p:sldId id="359" r:id="rId32"/>
    <p:sldId id="331" r:id="rId33"/>
    <p:sldId id="360" r:id="rId34"/>
    <p:sldId id="361" r:id="rId35"/>
    <p:sldId id="363" r:id="rId36"/>
    <p:sldId id="362" r:id="rId37"/>
    <p:sldId id="662" r:id="rId38"/>
    <p:sldId id="336" r:id="rId39"/>
    <p:sldId id="665" r:id="rId40"/>
    <p:sldId id="666" r:id="rId41"/>
    <p:sldId id="667" r:id="rId42"/>
    <p:sldId id="671" r:id="rId43"/>
    <p:sldId id="668" r:id="rId44"/>
    <p:sldId id="669" r:id="rId45"/>
    <p:sldId id="673" r:id="rId46"/>
    <p:sldId id="67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AA52F8-DC75-489F-918B-1457391AE6F1}">
          <p14:sldIdLst>
            <p14:sldId id="658"/>
            <p14:sldId id="325"/>
            <p14:sldId id="659"/>
            <p14:sldId id="334"/>
            <p14:sldId id="327"/>
            <p14:sldId id="328"/>
            <p14:sldId id="329"/>
            <p14:sldId id="330"/>
            <p14:sldId id="663"/>
            <p14:sldId id="664"/>
            <p14:sldId id="332"/>
            <p14:sldId id="333"/>
            <p14:sldId id="335"/>
            <p14:sldId id="660"/>
            <p14:sldId id="340"/>
            <p14:sldId id="341"/>
          </p14:sldIdLst>
        </p14:section>
        <p14:section name="Untitled Section" id="{730580EE-BA71-4238-B164-E3210AE1FD65}">
          <p14:sldIdLst>
            <p14:sldId id="346"/>
            <p14:sldId id="345"/>
            <p14:sldId id="347"/>
            <p14:sldId id="348"/>
            <p14:sldId id="349"/>
            <p14:sldId id="661"/>
            <p14:sldId id="350"/>
            <p14:sldId id="351"/>
            <p14:sldId id="352"/>
            <p14:sldId id="353"/>
            <p14:sldId id="355"/>
            <p14:sldId id="357"/>
            <p14:sldId id="356"/>
            <p14:sldId id="358"/>
            <p14:sldId id="359"/>
            <p14:sldId id="331"/>
            <p14:sldId id="360"/>
            <p14:sldId id="361"/>
            <p14:sldId id="363"/>
            <p14:sldId id="362"/>
            <p14:sldId id="662"/>
            <p14:sldId id="336"/>
            <p14:sldId id="665"/>
            <p14:sldId id="666"/>
            <p14:sldId id="667"/>
            <p14:sldId id="671"/>
            <p14:sldId id="668"/>
            <p14:sldId id="669"/>
            <p14:sldId id="673"/>
            <p14:sldId id="6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3ACB54-EA4A-4A48-BCCF-BD4AE24AF380}" v="3" dt="2026-06-08T14:22:12.2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76" d="100"/>
          <a:sy n="76" d="100"/>
        </p:scale>
        <p:origin x="48"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6-06-08T14:25:22.826" v="1139" actId="20577"/>
      <pc:docMkLst>
        <pc:docMk/>
      </pc:docMkLst>
      <pc:sldChg chg="addSp delSp modSp mod setBg">
        <pc:chgData name="Helen Lee" userId="950b76d7-29a8-4037-9cf6-1d47a6b96373" providerId="ADAL" clId="{0E72E064-B994-40C3-97B2-7A443233E461}" dt="2026-06-01T09:01:17.672" v="23" actId="1076"/>
        <pc:sldMkLst>
          <pc:docMk/>
          <pc:sldMk cId="2413344797" sldId="334"/>
        </pc:sldMkLst>
        <pc:spChg chg="mod">
          <ac:chgData name="Helen Lee" userId="950b76d7-29a8-4037-9cf6-1d47a6b96373" providerId="ADAL" clId="{0E72E064-B994-40C3-97B2-7A443233E461}" dt="2026-06-01T09:00:54.564" v="10" actId="26606"/>
          <ac:spMkLst>
            <pc:docMk/>
            <pc:sldMk cId="2413344797" sldId="334"/>
            <ac:spMk id="2" creationId="{00000000-0000-0000-0000-000000000000}"/>
          </ac:spMkLst>
        </pc:spChg>
        <pc:spChg chg="mod">
          <ac:chgData name="Helen Lee" userId="950b76d7-29a8-4037-9cf6-1d47a6b96373" providerId="ADAL" clId="{0E72E064-B994-40C3-97B2-7A443233E461}" dt="2026-06-01T09:01:17.672" v="23" actId="1076"/>
          <ac:spMkLst>
            <pc:docMk/>
            <pc:sldMk cId="2413344797" sldId="334"/>
            <ac:spMk id="3" creationId="{00000000-0000-0000-0000-000000000000}"/>
          </ac:spMkLst>
        </pc:spChg>
        <pc:spChg chg="add">
          <ac:chgData name="Helen Lee" userId="950b76d7-29a8-4037-9cf6-1d47a6b96373" providerId="ADAL" clId="{0E72E064-B994-40C3-97B2-7A443233E461}" dt="2026-06-01T09:00:54.564" v="10" actId="26606"/>
          <ac:spMkLst>
            <pc:docMk/>
            <pc:sldMk cId="2413344797" sldId="334"/>
            <ac:spMk id="23" creationId="{FC646684-854F-41F5-9919-E819FCBE29F9}"/>
          </ac:spMkLst>
        </pc:spChg>
        <pc:spChg chg="add">
          <ac:chgData name="Helen Lee" userId="950b76d7-29a8-4037-9cf6-1d47a6b96373" providerId="ADAL" clId="{0E72E064-B994-40C3-97B2-7A443233E461}" dt="2026-06-01T09:00:54.564" v="10" actId="26606"/>
          <ac:spMkLst>
            <pc:docMk/>
            <pc:sldMk cId="2413344797" sldId="334"/>
            <ac:spMk id="24" creationId="{71318B55-C583-42E5-ABA1-BE8CC332ED0A}"/>
          </ac:spMkLst>
        </pc:spChg>
        <pc:spChg chg="add">
          <ac:chgData name="Helen Lee" userId="950b76d7-29a8-4037-9cf6-1d47a6b96373" providerId="ADAL" clId="{0E72E064-B994-40C3-97B2-7A443233E461}" dt="2026-06-01T09:00:54.564" v="10" actId="26606"/>
          <ac:spMkLst>
            <pc:docMk/>
            <pc:sldMk cId="2413344797" sldId="334"/>
            <ac:spMk id="25" creationId="{E2D25961-80FB-4E26-BAB6-F247B7866D8B}"/>
          </ac:spMkLst>
        </pc:spChg>
        <pc:grpChg chg="add">
          <ac:chgData name="Helen Lee" userId="950b76d7-29a8-4037-9cf6-1d47a6b96373" providerId="ADAL" clId="{0E72E064-B994-40C3-97B2-7A443233E461}" dt="2026-06-01T09:00:54.564" v="10" actId="26606"/>
          <ac:grpSpMkLst>
            <pc:docMk/>
            <pc:sldMk cId="2413344797" sldId="334"/>
            <ac:grpSpMk id="17" creationId="{2F7CA01D-122E-48F1-B7C2-DA567CF0A148}"/>
          </ac:grpSpMkLst>
        </pc:grpChg>
      </pc:sldChg>
      <pc:sldChg chg="delSp mod">
        <pc:chgData name="Helen Lee" userId="950b76d7-29a8-4037-9cf6-1d47a6b96373" providerId="ADAL" clId="{0E72E064-B994-40C3-97B2-7A443233E461}" dt="2026-06-08T13:50:10.150" v="24" actId="478"/>
        <pc:sldMkLst>
          <pc:docMk/>
          <pc:sldMk cId="724257844" sldId="336"/>
        </pc:sldMkLst>
        <pc:grpChg chg="del">
          <ac:chgData name="Helen Lee" userId="950b76d7-29a8-4037-9cf6-1d47a6b96373" providerId="ADAL" clId="{0E72E064-B994-40C3-97B2-7A443233E461}" dt="2026-06-08T13:50:10.150" v="24" actId="478"/>
          <ac:grpSpMkLst>
            <pc:docMk/>
            <pc:sldMk cId="724257844" sldId="336"/>
            <ac:grpSpMk id="4" creationId="{74CBB138-36F8-1957-D4D1-FEAE6E0C736E}"/>
          </ac:grpSpMkLst>
        </pc:grpChg>
      </pc:sldChg>
      <pc:sldChg chg="addSp delSp modSp mod setBg">
        <pc:chgData name="Helen Lee" userId="950b76d7-29a8-4037-9cf6-1d47a6b96373" providerId="ADAL" clId="{0E72E064-B994-40C3-97B2-7A443233E461}" dt="2026-06-01T09:00:31.117" v="5" actId="14100"/>
        <pc:sldMkLst>
          <pc:docMk/>
          <pc:sldMk cId="2185406436" sldId="659"/>
        </pc:sldMkLst>
        <pc:spChg chg="mod">
          <ac:chgData name="Helen Lee" userId="950b76d7-29a8-4037-9cf6-1d47a6b96373" providerId="ADAL" clId="{0E72E064-B994-40C3-97B2-7A443233E461}" dt="2026-06-01T09:00:27.267" v="3" actId="1076"/>
          <ac:spMkLst>
            <pc:docMk/>
            <pc:sldMk cId="2185406436" sldId="659"/>
            <ac:spMk id="2" creationId="{5182F4B8-154B-1418-FD27-A817518A108E}"/>
          </ac:spMkLst>
        </pc:spChg>
        <pc:spChg chg="mod">
          <ac:chgData name="Helen Lee" userId="950b76d7-29a8-4037-9cf6-1d47a6b96373" providerId="ADAL" clId="{0E72E064-B994-40C3-97B2-7A443233E461}" dt="2026-06-01T09:00:31.117" v="5" actId="14100"/>
          <ac:spMkLst>
            <pc:docMk/>
            <pc:sldMk cId="2185406436" sldId="659"/>
            <ac:spMk id="5" creationId="{57A356B4-352C-9C7C-FF62-3A66D7A4E37C}"/>
          </ac:spMkLst>
        </pc:spChg>
        <pc:spChg chg="add">
          <ac:chgData name="Helen Lee" userId="950b76d7-29a8-4037-9cf6-1d47a6b96373" providerId="ADAL" clId="{0E72E064-B994-40C3-97B2-7A443233E461}" dt="2026-06-01T09:00:20.131" v="0" actId="26606"/>
          <ac:spMkLst>
            <pc:docMk/>
            <pc:sldMk cId="2185406436" sldId="659"/>
            <ac:spMk id="15" creationId="{19D32F93-50AC-4C46-A5DB-291C60DDB7BD}"/>
          </ac:spMkLst>
        </pc:spChg>
        <pc:spChg chg="add">
          <ac:chgData name="Helen Lee" userId="950b76d7-29a8-4037-9cf6-1d47a6b96373" providerId="ADAL" clId="{0E72E064-B994-40C3-97B2-7A443233E461}" dt="2026-06-01T09:00:20.131" v="0" actId="26606"/>
          <ac:spMkLst>
            <pc:docMk/>
            <pc:sldMk cId="2185406436" sldId="659"/>
            <ac:spMk id="17" creationId="{827DC2C4-B485-428A-BF4A-472D2967F47F}"/>
          </ac:spMkLst>
        </pc:spChg>
        <pc:spChg chg="add">
          <ac:chgData name="Helen Lee" userId="950b76d7-29a8-4037-9cf6-1d47a6b96373" providerId="ADAL" clId="{0E72E064-B994-40C3-97B2-7A443233E461}" dt="2026-06-01T09:00:20.131" v="0" actId="26606"/>
          <ac:spMkLst>
            <pc:docMk/>
            <pc:sldMk cId="2185406436" sldId="659"/>
            <ac:spMk id="19" creationId="{EE04B5EB-F158-4507-90DD-BD23620C7CC9}"/>
          </ac:spMkLst>
        </pc:spChg>
      </pc:sldChg>
      <pc:sldChg chg="addSp delSp modSp new mod setBg addAnim delAnim">
        <pc:chgData name="Helen Lee" userId="950b76d7-29a8-4037-9cf6-1d47a6b96373" providerId="ADAL" clId="{0E72E064-B994-40C3-97B2-7A443233E461}" dt="2026-06-08T14:16:25.419" v="489" actId="1076"/>
        <pc:sldMkLst>
          <pc:docMk/>
          <pc:sldMk cId="3894557818" sldId="665"/>
        </pc:sldMkLst>
        <pc:spChg chg="mod ord">
          <ac:chgData name="Helen Lee" userId="950b76d7-29a8-4037-9cf6-1d47a6b96373" providerId="ADAL" clId="{0E72E064-B994-40C3-97B2-7A443233E461}" dt="2026-06-08T14:10:54.112" v="301" actId="26606"/>
          <ac:spMkLst>
            <pc:docMk/>
            <pc:sldMk cId="3894557818" sldId="665"/>
            <ac:spMk id="2" creationId="{BA4D69C0-A334-7FCB-13FD-BFC6F9C63649}"/>
          </ac:spMkLst>
        </pc:spChg>
        <pc:spChg chg="del">
          <ac:chgData name="Helen Lee" userId="950b76d7-29a8-4037-9cf6-1d47a6b96373" providerId="ADAL" clId="{0E72E064-B994-40C3-97B2-7A443233E461}" dt="2026-06-08T13:52:57.182" v="126" actId="478"/>
          <ac:spMkLst>
            <pc:docMk/>
            <pc:sldMk cId="3894557818" sldId="665"/>
            <ac:spMk id="3" creationId="{E1A26936-81C3-0B6F-E33B-6709D6AAB7DB}"/>
          </ac:spMkLst>
        </pc:spChg>
        <pc:spChg chg="add del">
          <ac:chgData name="Helen Lee" userId="950b76d7-29a8-4037-9cf6-1d47a6b96373" providerId="ADAL" clId="{0E72E064-B994-40C3-97B2-7A443233E461}" dt="2026-06-08T14:07:57.387" v="280" actId="478"/>
          <ac:spMkLst>
            <pc:docMk/>
            <pc:sldMk cId="3894557818" sldId="665"/>
            <ac:spMk id="9" creationId="{93D49FFD-BAEB-36AF-48AD-59808FA3F811}"/>
          </ac:spMkLst>
        </pc:spChg>
        <pc:spChg chg="add mod">
          <ac:chgData name="Helen Lee" userId="950b76d7-29a8-4037-9cf6-1d47a6b96373" providerId="ADAL" clId="{0E72E064-B994-40C3-97B2-7A443233E461}" dt="2026-06-08T14:10:54.112" v="301" actId="26606"/>
          <ac:spMkLst>
            <pc:docMk/>
            <pc:sldMk cId="3894557818" sldId="665"/>
            <ac:spMk id="11" creationId="{A9D541D9-B24C-0959-E99A-01725056B42B}"/>
          </ac:spMkLst>
        </pc:spChg>
        <pc:spChg chg="add del">
          <ac:chgData name="Helen Lee" userId="950b76d7-29a8-4037-9cf6-1d47a6b96373" providerId="ADAL" clId="{0E72E064-B994-40C3-97B2-7A443233E461}" dt="2026-06-08T14:10:49.777" v="297" actId="26606"/>
          <ac:spMkLst>
            <pc:docMk/>
            <pc:sldMk cId="3894557818" sldId="665"/>
            <ac:spMk id="18" creationId="{7BBD5B30-C741-4E67-AFD8-17917090ABCC}"/>
          </ac:spMkLst>
        </pc:spChg>
        <pc:spChg chg="add del">
          <ac:chgData name="Helen Lee" userId="950b76d7-29a8-4037-9cf6-1d47a6b96373" providerId="ADAL" clId="{0E72E064-B994-40C3-97B2-7A443233E461}" dt="2026-06-08T14:10:49.777" v="297" actId="26606"/>
          <ac:spMkLst>
            <pc:docMk/>
            <pc:sldMk cId="3894557818" sldId="665"/>
            <ac:spMk id="20" creationId="{189BBEAA-BB93-4878-8C95-3C8AADE2E0C5}"/>
          </ac:spMkLst>
        </pc:spChg>
        <pc:spChg chg="add del">
          <ac:chgData name="Helen Lee" userId="950b76d7-29a8-4037-9cf6-1d47a6b96373" providerId="ADAL" clId="{0E72E064-B994-40C3-97B2-7A443233E461}" dt="2026-06-08T14:10:49.777" v="297" actId="26606"/>
          <ac:spMkLst>
            <pc:docMk/>
            <pc:sldMk cId="3894557818" sldId="665"/>
            <ac:spMk id="22" creationId="{D529C0C6-AAEB-4982-A9E6-BC6A8B2AEFB2}"/>
          </ac:spMkLst>
        </pc:spChg>
        <pc:spChg chg="add del">
          <ac:chgData name="Helen Lee" userId="950b76d7-29a8-4037-9cf6-1d47a6b96373" providerId="ADAL" clId="{0E72E064-B994-40C3-97B2-7A443233E461}" dt="2026-06-08T14:10:49.777" v="297" actId="26606"/>
          <ac:spMkLst>
            <pc:docMk/>
            <pc:sldMk cId="3894557818" sldId="665"/>
            <ac:spMk id="24" creationId="{80D36F24-5EC0-4A09-9836-6580E1D4B823}"/>
          </ac:spMkLst>
        </pc:spChg>
        <pc:spChg chg="add del">
          <ac:chgData name="Helen Lee" userId="950b76d7-29a8-4037-9cf6-1d47a6b96373" providerId="ADAL" clId="{0E72E064-B994-40C3-97B2-7A443233E461}" dt="2026-06-08T14:10:49.777" v="297" actId="26606"/>
          <ac:spMkLst>
            <pc:docMk/>
            <pc:sldMk cId="3894557818" sldId="665"/>
            <ac:spMk id="26" creationId="{7C0B334E-66E0-442A-8306-19629EC2DC59}"/>
          </ac:spMkLst>
        </pc:spChg>
        <pc:spChg chg="add del">
          <ac:chgData name="Helen Lee" userId="950b76d7-29a8-4037-9cf6-1d47a6b96373" providerId="ADAL" clId="{0E72E064-B994-40C3-97B2-7A443233E461}" dt="2026-06-08T14:10:54.112" v="301" actId="26606"/>
          <ac:spMkLst>
            <pc:docMk/>
            <pc:sldMk cId="3894557818" sldId="665"/>
            <ac:spMk id="28" creationId="{7C98A213-5994-475E-B327-DC6EC27FBA8B}"/>
          </ac:spMkLst>
        </pc:spChg>
        <pc:spChg chg="add del">
          <ac:chgData name="Helen Lee" userId="950b76d7-29a8-4037-9cf6-1d47a6b96373" providerId="ADAL" clId="{0E72E064-B994-40C3-97B2-7A443233E461}" dt="2026-06-08T14:10:54.112" v="301" actId="26606"/>
          <ac:spMkLst>
            <pc:docMk/>
            <pc:sldMk cId="3894557818" sldId="665"/>
            <ac:spMk id="29" creationId="{4B030A0D-0DAD-4A99-89BB-419527D6A64B}"/>
          </ac:spMkLst>
        </pc:spChg>
        <pc:spChg chg="add">
          <ac:chgData name="Helen Lee" userId="950b76d7-29a8-4037-9cf6-1d47a6b96373" providerId="ADAL" clId="{0E72E064-B994-40C3-97B2-7A443233E461}" dt="2026-06-08T14:10:54.112" v="301" actId="26606"/>
          <ac:spMkLst>
            <pc:docMk/>
            <pc:sldMk cId="3894557818" sldId="665"/>
            <ac:spMk id="34" creationId="{B6ECEE03-918F-43ED-A7B3-F1BDE3FCECAF}"/>
          </ac:spMkLst>
        </pc:spChg>
        <pc:spChg chg="add">
          <ac:chgData name="Helen Lee" userId="950b76d7-29a8-4037-9cf6-1d47a6b96373" providerId="ADAL" clId="{0E72E064-B994-40C3-97B2-7A443233E461}" dt="2026-06-08T14:10:54.112" v="301" actId="26606"/>
          <ac:spMkLst>
            <pc:docMk/>
            <pc:sldMk cId="3894557818" sldId="665"/>
            <ac:spMk id="36" creationId="{010B55F0-C448-403A-8231-AD42A7BA271C}"/>
          </ac:spMkLst>
        </pc:spChg>
        <pc:picChg chg="add mod ord">
          <ac:chgData name="Helen Lee" userId="950b76d7-29a8-4037-9cf6-1d47a6b96373" providerId="ADAL" clId="{0E72E064-B994-40C3-97B2-7A443233E461}" dt="2026-06-08T14:16:23.045" v="488" actId="1076"/>
          <ac:picMkLst>
            <pc:docMk/>
            <pc:sldMk cId="3894557818" sldId="665"/>
            <ac:picMk id="5" creationId="{538B8042-1100-65FE-5FA6-1A6148EC1965}"/>
          </ac:picMkLst>
        </pc:picChg>
        <pc:picChg chg="add mod ord">
          <ac:chgData name="Helen Lee" userId="950b76d7-29a8-4037-9cf6-1d47a6b96373" providerId="ADAL" clId="{0E72E064-B994-40C3-97B2-7A443233E461}" dt="2026-06-08T14:16:25.419" v="489" actId="1076"/>
          <ac:picMkLst>
            <pc:docMk/>
            <pc:sldMk cId="3894557818" sldId="665"/>
            <ac:picMk id="7" creationId="{9CC09007-BFEF-027A-4D51-7F5F1623399F}"/>
          </ac:picMkLst>
        </pc:picChg>
        <pc:picChg chg="add mod ord">
          <ac:chgData name="Helen Lee" userId="950b76d7-29a8-4037-9cf6-1d47a6b96373" providerId="ADAL" clId="{0E72E064-B994-40C3-97B2-7A443233E461}" dt="2026-06-08T14:10:54.112" v="301" actId="26606"/>
          <ac:picMkLst>
            <pc:docMk/>
            <pc:sldMk cId="3894557818" sldId="665"/>
            <ac:picMk id="13" creationId="{8219C7E6-A010-C7E5-4A4A-0AF92A02ED08}"/>
          </ac:picMkLst>
        </pc:picChg>
      </pc:sldChg>
      <pc:sldChg chg="addSp delSp modSp new mod">
        <pc:chgData name="Helen Lee" userId="950b76d7-29a8-4037-9cf6-1d47a6b96373" providerId="ADAL" clId="{0E72E064-B994-40C3-97B2-7A443233E461}" dt="2026-06-08T14:11:57.126" v="311" actId="14100"/>
        <pc:sldMkLst>
          <pc:docMk/>
          <pc:sldMk cId="1851655015" sldId="666"/>
        </pc:sldMkLst>
        <pc:spChg chg="mod">
          <ac:chgData name="Helen Lee" userId="950b76d7-29a8-4037-9cf6-1d47a6b96373" providerId="ADAL" clId="{0E72E064-B994-40C3-97B2-7A443233E461}" dt="2026-06-08T14:09:06.050" v="290" actId="14100"/>
          <ac:spMkLst>
            <pc:docMk/>
            <pc:sldMk cId="1851655015" sldId="666"/>
            <ac:spMk id="2" creationId="{FB5FD0B4-1D11-DC85-C53D-95784EBCE507}"/>
          </ac:spMkLst>
        </pc:spChg>
        <pc:spChg chg="del">
          <ac:chgData name="Helen Lee" userId="950b76d7-29a8-4037-9cf6-1d47a6b96373" providerId="ADAL" clId="{0E72E064-B994-40C3-97B2-7A443233E461}" dt="2026-06-08T14:06:34.704" v="144" actId="478"/>
          <ac:spMkLst>
            <pc:docMk/>
            <pc:sldMk cId="1851655015" sldId="666"/>
            <ac:spMk id="3" creationId="{A1243A09-ADA3-1C48-5F5A-CE1EC6864B08}"/>
          </ac:spMkLst>
        </pc:spChg>
        <pc:picChg chg="add del mod">
          <ac:chgData name="Helen Lee" userId="950b76d7-29a8-4037-9cf6-1d47a6b96373" providerId="ADAL" clId="{0E72E064-B994-40C3-97B2-7A443233E461}" dt="2026-06-08T14:11:40.570" v="303" actId="478"/>
          <ac:picMkLst>
            <pc:docMk/>
            <pc:sldMk cId="1851655015" sldId="666"/>
            <ac:picMk id="5" creationId="{2215C948-563D-6553-DC47-1EBE14CB1AAE}"/>
          </ac:picMkLst>
        </pc:picChg>
        <pc:picChg chg="add mod">
          <ac:chgData name="Helen Lee" userId="950b76d7-29a8-4037-9cf6-1d47a6b96373" providerId="ADAL" clId="{0E72E064-B994-40C3-97B2-7A443233E461}" dt="2026-06-08T14:09:10.559" v="292" actId="14100"/>
          <ac:picMkLst>
            <pc:docMk/>
            <pc:sldMk cId="1851655015" sldId="666"/>
            <ac:picMk id="7" creationId="{CB4575BD-0A6C-0757-E085-DEBDA55B87FF}"/>
          </ac:picMkLst>
        </pc:picChg>
        <pc:picChg chg="add mod">
          <ac:chgData name="Helen Lee" userId="950b76d7-29a8-4037-9cf6-1d47a6b96373" providerId="ADAL" clId="{0E72E064-B994-40C3-97B2-7A443233E461}" dt="2026-06-08T14:11:57.126" v="311" actId="14100"/>
          <ac:picMkLst>
            <pc:docMk/>
            <pc:sldMk cId="1851655015" sldId="666"/>
            <ac:picMk id="9" creationId="{B33F462F-5278-3B47-5D8D-75E05A0CFD63}"/>
          </ac:picMkLst>
        </pc:picChg>
      </pc:sldChg>
      <pc:sldChg chg="addSp delSp modSp new mod setBg">
        <pc:chgData name="Helen Lee" userId="950b76d7-29a8-4037-9cf6-1d47a6b96373" providerId="ADAL" clId="{0E72E064-B994-40C3-97B2-7A443233E461}" dt="2026-06-08T14:21:44.922" v="893" actId="1076"/>
        <pc:sldMkLst>
          <pc:docMk/>
          <pc:sldMk cId="1498930832" sldId="667"/>
        </pc:sldMkLst>
        <pc:spChg chg="mod">
          <ac:chgData name="Helen Lee" userId="950b76d7-29a8-4037-9cf6-1d47a6b96373" providerId="ADAL" clId="{0E72E064-B994-40C3-97B2-7A443233E461}" dt="2026-06-08T14:20:17.393" v="801" actId="26606"/>
          <ac:spMkLst>
            <pc:docMk/>
            <pc:sldMk cId="1498930832" sldId="667"/>
            <ac:spMk id="2" creationId="{7E168B87-BB68-E9AC-31D1-834E52A1795A}"/>
          </ac:spMkLst>
        </pc:spChg>
        <pc:spChg chg="mod">
          <ac:chgData name="Helen Lee" userId="950b76d7-29a8-4037-9cf6-1d47a6b96373" providerId="ADAL" clId="{0E72E064-B994-40C3-97B2-7A443233E461}" dt="2026-06-08T14:21:44.922" v="893" actId="1076"/>
          <ac:spMkLst>
            <pc:docMk/>
            <pc:sldMk cId="1498930832" sldId="667"/>
            <ac:spMk id="3" creationId="{AF04B675-6431-033C-BBE8-8A1D43DA9B93}"/>
          </ac:spMkLst>
        </pc:spChg>
        <pc:spChg chg="add del">
          <ac:chgData name="Helen Lee" userId="950b76d7-29a8-4037-9cf6-1d47a6b96373" providerId="ADAL" clId="{0E72E064-B994-40C3-97B2-7A443233E461}" dt="2026-06-08T14:20:17.393" v="801" actId="26606"/>
          <ac:spMkLst>
            <pc:docMk/>
            <pc:sldMk cId="1498930832" sldId="667"/>
            <ac:spMk id="9" creationId="{C0763A76-9F1C-4FC5-82B7-DD475DA461B2}"/>
          </ac:spMkLst>
        </pc:spChg>
        <pc:spChg chg="add del">
          <ac:chgData name="Helen Lee" userId="950b76d7-29a8-4037-9cf6-1d47a6b96373" providerId="ADAL" clId="{0E72E064-B994-40C3-97B2-7A443233E461}" dt="2026-06-08T14:20:17.393" v="801" actId="26606"/>
          <ac:spMkLst>
            <pc:docMk/>
            <pc:sldMk cId="1498930832" sldId="667"/>
            <ac:spMk id="11" creationId="{E81BF4F6-F2CF-4984-9D14-D6966D92F99F}"/>
          </ac:spMkLst>
        </pc:spChg>
        <pc:spChg chg="add del">
          <ac:chgData name="Helen Lee" userId="950b76d7-29a8-4037-9cf6-1d47a6b96373" providerId="ADAL" clId="{0E72E064-B994-40C3-97B2-7A443233E461}" dt="2026-06-08T14:20:17.393" v="801" actId="26606"/>
          <ac:spMkLst>
            <pc:docMk/>
            <pc:sldMk cId="1498930832" sldId="667"/>
            <ac:spMk id="16" creationId="{04812C46-200A-4DEB-A05E-3ED6C68C2387}"/>
          </ac:spMkLst>
        </pc:spChg>
        <pc:spChg chg="add del">
          <ac:chgData name="Helen Lee" userId="950b76d7-29a8-4037-9cf6-1d47a6b96373" providerId="ADAL" clId="{0E72E064-B994-40C3-97B2-7A443233E461}" dt="2026-06-08T14:20:17.393" v="801" actId="26606"/>
          <ac:spMkLst>
            <pc:docMk/>
            <pc:sldMk cId="1498930832" sldId="667"/>
            <ac:spMk id="18" creationId="{D1EA859B-E555-4109-94F3-6700E046E008}"/>
          </ac:spMkLst>
        </pc:spChg>
        <pc:picChg chg="add mod ord">
          <ac:chgData name="Helen Lee" userId="950b76d7-29a8-4037-9cf6-1d47a6b96373" providerId="ADAL" clId="{0E72E064-B994-40C3-97B2-7A443233E461}" dt="2026-06-08T14:20:17.393" v="801" actId="26606"/>
          <ac:picMkLst>
            <pc:docMk/>
            <pc:sldMk cId="1498930832" sldId="667"/>
            <ac:picMk id="5" creationId="{05A0C151-1312-CAE2-BEE0-A2B76CF07F0A}"/>
          </ac:picMkLst>
        </pc:picChg>
      </pc:sldChg>
      <pc:sldChg chg="addSp modSp new mod">
        <pc:chgData name="Helen Lee" userId="950b76d7-29a8-4037-9cf6-1d47a6b96373" providerId="ADAL" clId="{0E72E064-B994-40C3-97B2-7A443233E461}" dt="2026-06-08T14:22:43.316" v="951" actId="20577"/>
        <pc:sldMkLst>
          <pc:docMk/>
          <pc:sldMk cId="513292163" sldId="668"/>
        </pc:sldMkLst>
        <pc:spChg chg="mod">
          <ac:chgData name="Helen Lee" userId="950b76d7-29a8-4037-9cf6-1d47a6b96373" providerId="ADAL" clId="{0E72E064-B994-40C3-97B2-7A443233E461}" dt="2026-06-08T14:19:51.308" v="769" actId="1076"/>
          <ac:spMkLst>
            <pc:docMk/>
            <pc:sldMk cId="513292163" sldId="668"/>
            <ac:spMk id="2" creationId="{80CBE235-0EDA-3AC0-D6C8-E337F524DD36}"/>
          </ac:spMkLst>
        </pc:spChg>
        <pc:spChg chg="mod">
          <ac:chgData name="Helen Lee" userId="950b76d7-29a8-4037-9cf6-1d47a6b96373" providerId="ADAL" clId="{0E72E064-B994-40C3-97B2-7A443233E461}" dt="2026-06-08T14:22:43.316" v="951" actId="20577"/>
          <ac:spMkLst>
            <pc:docMk/>
            <pc:sldMk cId="513292163" sldId="668"/>
            <ac:spMk id="3" creationId="{A0D48583-AA4D-02A8-F6A9-A5017AE485D7}"/>
          </ac:spMkLst>
        </pc:spChg>
        <pc:picChg chg="add mod">
          <ac:chgData name="Helen Lee" userId="950b76d7-29a8-4037-9cf6-1d47a6b96373" providerId="ADAL" clId="{0E72E064-B994-40C3-97B2-7A443233E461}" dt="2026-06-08T14:19:59.787" v="774" actId="14100"/>
          <ac:picMkLst>
            <pc:docMk/>
            <pc:sldMk cId="513292163" sldId="668"/>
            <ac:picMk id="5" creationId="{25E39D23-9A36-B5EF-1057-9FBEFC50D9CF}"/>
          </ac:picMkLst>
        </pc:picChg>
      </pc:sldChg>
      <pc:sldChg chg="addSp delSp modSp new mod setBg addAnim setClrOvrMap">
        <pc:chgData name="Helen Lee" userId="950b76d7-29a8-4037-9cf6-1d47a6b96373" providerId="ADAL" clId="{0E72E064-B994-40C3-97B2-7A443233E461}" dt="2026-06-08T14:21:30.283" v="891" actId="20577"/>
        <pc:sldMkLst>
          <pc:docMk/>
          <pc:sldMk cId="3594973335" sldId="669"/>
        </pc:sldMkLst>
        <pc:spChg chg="mod">
          <ac:chgData name="Helen Lee" userId="950b76d7-29a8-4037-9cf6-1d47a6b96373" providerId="ADAL" clId="{0E72E064-B994-40C3-97B2-7A443233E461}" dt="2026-06-08T14:21:30.283" v="891" actId="20577"/>
          <ac:spMkLst>
            <pc:docMk/>
            <pc:sldMk cId="3594973335" sldId="669"/>
            <ac:spMk id="2" creationId="{AEB6A1CF-7EF3-AC73-2258-37BA0ADDFC05}"/>
          </ac:spMkLst>
        </pc:spChg>
        <pc:spChg chg="del">
          <ac:chgData name="Helen Lee" userId="950b76d7-29a8-4037-9cf6-1d47a6b96373" providerId="ADAL" clId="{0E72E064-B994-40C3-97B2-7A443233E461}" dt="2026-06-08T14:20:55.787" v="810" actId="478"/>
          <ac:spMkLst>
            <pc:docMk/>
            <pc:sldMk cId="3594973335" sldId="669"/>
            <ac:spMk id="3" creationId="{34BAF7E6-68EA-F220-6A6F-3F7EF1DDDCB7}"/>
          </ac:spMkLst>
        </pc:spChg>
        <pc:spChg chg="add">
          <ac:chgData name="Helen Lee" userId="950b76d7-29a8-4037-9cf6-1d47a6b96373" providerId="ADAL" clId="{0E72E064-B994-40C3-97B2-7A443233E461}" dt="2026-06-08T14:21:10.199" v="847" actId="26606"/>
          <ac:spMkLst>
            <pc:docMk/>
            <pc:sldMk cId="3594973335" sldId="669"/>
            <ac:spMk id="7" creationId="{66B332A4-D438-4773-A77F-5ED49A448D9D}"/>
          </ac:spMkLst>
        </pc:spChg>
        <pc:spChg chg="add">
          <ac:chgData name="Helen Lee" userId="950b76d7-29a8-4037-9cf6-1d47a6b96373" providerId="ADAL" clId="{0E72E064-B994-40C3-97B2-7A443233E461}" dt="2026-06-08T14:21:10.199" v="847" actId="26606"/>
          <ac:spMkLst>
            <pc:docMk/>
            <pc:sldMk cId="3594973335" sldId="669"/>
            <ac:spMk id="9" creationId="{DF9AD32D-FF05-44F4-BD4D-9CEE89B71EB9}"/>
          </ac:spMkLst>
        </pc:spChg>
      </pc:sldChg>
      <pc:sldChg chg="addSp delSp modSp new mod">
        <pc:chgData name="Helen Lee" userId="950b76d7-29a8-4037-9cf6-1d47a6b96373" providerId="ADAL" clId="{0E72E064-B994-40C3-97B2-7A443233E461}" dt="2026-06-08T14:22:17.214" v="903" actId="1076"/>
        <pc:sldMkLst>
          <pc:docMk/>
          <pc:sldMk cId="3400415087" sldId="670"/>
        </pc:sldMkLst>
        <pc:spChg chg="del mod">
          <ac:chgData name="Helen Lee" userId="950b76d7-29a8-4037-9cf6-1d47a6b96373" providerId="ADAL" clId="{0E72E064-B994-40C3-97B2-7A443233E461}" dt="2026-06-08T14:22:08.058" v="897" actId="478"/>
          <ac:spMkLst>
            <pc:docMk/>
            <pc:sldMk cId="3400415087" sldId="670"/>
            <ac:spMk id="2" creationId="{7270559C-F9DB-9A25-1342-5A0B6482EF3C}"/>
          </ac:spMkLst>
        </pc:spChg>
        <pc:spChg chg="del mod">
          <ac:chgData name="Helen Lee" userId="950b76d7-29a8-4037-9cf6-1d47a6b96373" providerId="ADAL" clId="{0E72E064-B994-40C3-97B2-7A443233E461}" dt="2026-06-08T14:21:50.496" v="895" actId="478"/>
          <ac:spMkLst>
            <pc:docMk/>
            <pc:sldMk cId="3400415087" sldId="670"/>
            <ac:spMk id="3" creationId="{AB28E392-E806-811F-D379-AC72842692A2}"/>
          </ac:spMkLst>
        </pc:spChg>
        <pc:spChg chg="add">
          <ac:chgData name="Helen Lee" userId="950b76d7-29a8-4037-9cf6-1d47a6b96373" providerId="ADAL" clId="{0E72E064-B994-40C3-97B2-7A443233E461}" dt="2026-06-08T14:22:09.708" v="898"/>
          <ac:spMkLst>
            <pc:docMk/>
            <pc:sldMk cId="3400415087" sldId="670"/>
            <ac:spMk id="4" creationId="{9D49351A-6BA7-628B-F65F-6ACE5C16119A}"/>
          </ac:spMkLst>
        </pc:spChg>
        <pc:picChg chg="add mod">
          <ac:chgData name="Helen Lee" userId="950b76d7-29a8-4037-9cf6-1d47a6b96373" providerId="ADAL" clId="{0E72E064-B994-40C3-97B2-7A443233E461}" dt="2026-06-08T14:22:17.214" v="903" actId="1076"/>
          <ac:picMkLst>
            <pc:docMk/>
            <pc:sldMk cId="3400415087" sldId="670"/>
            <ac:picMk id="6" creationId="{8016B7D4-2237-1FDC-136C-CC1E4DBC0BB7}"/>
          </ac:picMkLst>
        </pc:picChg>
      </pc:sldChg>
      <pc:sldChg chg="addSp delSp modSp new mod setBg">
        <pc:chgData name="Helen Lee" userId="950b76d7-29a8-4037-9cf6-1d47a6b96373" providerId="ADAL" clId="{0E72E064-B994-40C3-97B2-7A443233E461}" dt="2026-06-08T14:25:19.852" v="1137" actId="20577"/>
        <pc:sldMkLst>
          <pc:docMk/>
          <pc:sldMk cId="645608938" sldId="671"/>
        </pc:sldMkLst>
        <pc:spChg chg="mod">
          <ac:chgData name="Helen Lee" userId="950b76d7-29a8-4037-9cf6-1d47a6b96373" providerId="ADAL" clId="{0E72E064-B994-40C3-97B2-7A443233E461}" dt="2026-06-08T14:25:19.852" v="1137" actId="20577"/>
          <ac:spMkLst>
            <pc:docMk/>
            <pc:sldMk cId="645608938" sldId="671"/>
            <ac:spMk id="2" creationId="{50BC1E80-A545-018B-1D83-17FF2E93BA4B}"/>
          </ac:spMkLst>
        </pc:spChg>
        <pc:spChg chg="mod">
          <ac:chgData name="Helen Lee" userId="950b76d7-29a8-4037-9cf6-1d47a6b96373" providerId="ADAL" clId="{0E72E064-B994-40C3-97B2-7A443233E461}" dt="2026-06-08T14:23:37.515" v="1021" actId="255"/>
          <ac:spMkLst>
            <pc:docMk/>
            <pc:sldMk cId="645608938" sldId="671"/>
            <ac:spMk id="3" creationId="{A04D2FF2-378D-9590-11FC-45B52C3BB6B6}"/>
          </ac:spMkLst>
        </pc:spChg>
        <pc:spChg chg="add">
          <ac:chgData name="Helen Lee" userId="950b76d7-29a8-4037-9cf6-1d47a6b96373" providerId="ADAL" clId="{0E72E064-B994-40C3-97B2-7A443233E461}" dt="2026-06-08T14:23:32.099" v="1020" actId="26606"/>
          <ac:spMkLst>
            <pc:docMk/>
            <pc:sldMk cId="645608938" sldId="671"/>
            <ac:spMk id="8" creationId="{907EF6B7-1338-4443-8C46-6A318D952DFD}"/>
          </ac:spMkLst>
        </pc:spChg>
        <pc:spChg chg="add del">
          <ac:chgData name="Helen Lee" userId="950b76d7-29a8-4037-9cf6-1d47a6b96373" providerId="ADAL" clId="{0E72E064-B994-40C3-97B2-7A443233E461}" dt="2026-06-08T14:23:28.796" v="1017" actId="26606"/>
          <ac:spMkLst>
            <pc:docMk/>
            <pc:sldMk cId="645608938" sldId="671"/>
            <ac:spMk id="9" creationId="{9F7D5CDA-D291-4307-BF55-1381FED29634}"/>
          </ac:spMkLst>
        </pc:spChg>
        <pc:spChg chg="add">
          <ac:chgData name="Helen Lee" userId="950b76d7-29a8-4037-9cf6-1d47a6b96373" providerId="ADAL" clId="{0E72E064-B994-40C3-97B2-7A443233E461}" dt="2026-06-08T14:23:32.099" v="1020" actId="26606"/>
          <ac:spMkLst>
            <pc:docMk/>
            <pc:sldMk cId="645608938" sldId="671"/>
            <ac:spMk id="10" creationId="{DAAE4CDD-124C-4DCF-9584-B6033B545DD5}"/>
          </ac:spMkLst>
        </pc:spChg>
        <pc:spChg chg="add del">
          <ac:chgData name="Helen Lee" userId="950b76d7-29a8-4037-9cf6-1d47a6b96373" providerId="ADAL" clId="{0E72E064-B994-40C3-97B2-7A443233E461}" dt="2026-06-08T14:23:32.086" v="1019" actId="26606"/>
          <ac:spMkLst>
            <pc:docMk/>
            <pc:sldMk cId="645608938" sldId="671"/>
            <ac:spMk id="11" creationId="{E81BF4F6-F2CF-4984-9D14-D6966D92F99F}"/>
          </ac:spMkLst>
        </pc:spChg>
        <pc:spChg chg="add del">
          <ac:chgData name="Helen Lee" userId="950b76d7-29a8-4037-9cf6-1d47a6b96373" providerId="ADAL" clId="{0E72E064-B994-40C3-97B2-7A443233E461}" dt="2026-06-08T14:23:32.086" v="1019" actId="26606"/>
          <ac:spMkLst>
            <pc:docMk/>
            <pc:sldMk cId="645608938" sldId="671"/>
            <ac:spMk id="12" creationId="{C0763A76-9F1C-4FC5-82B7-DD475DA461B2}"/>
          </ac:spMkLst>
        </pc:spChg>
        <pc:spChg chg="add">
          <ac:chgData name="Helen Lee" userId="950b76d7-29a8-4037-9cf6-1d47a6b96373" providerId="ADAL" clId="{0E72E064-B994-40C3-97B2-7A443233E461}" dt="2026-06-08T14:23:32.099" v="1020" actId="26606"/>
          <ac:spMkLst>
            <pc:docMk/>
            <pc:sldMk cId="645608938" sldId="671"/>
            <ac:spMk id="15" creationId="{081E4A58-353D-44AE-B2FC-2A74E2E400F7}"/>
          </ac:spMkLst>
        </pc:spChg>
        <pc:picChg chg="add del">
          <ac:chgData name="Helen Lee" userId="950b76d7-29a8-4037-9cf6-1d47a6b96373" providerId="ADAL" clId="{0E72E064-B994-40C3-97B2-7A443233E461}" dt="2026-06-08T14:23:28.796" v="1017" actId="26606"/>
          <ac:picMkLst>
            <pc:docMk/>
            <pc:sldMk cId="645608938" sldId="671"/>
            <ac:picMk id="5" creationId="{FF0E1AF3-9E57-0DF1-6331-5B8CE938543F}"/>
          </ac:picMkLst>
        </pc:picChg>
        <pc:picChg chg="add del">
          <ac:chgData name="Helen Lee" userId="950b76d7-29a8-4037-9cf6-1d47a6b96373" providerId="ADAL" clId="{0E72E064-B994-40C3-97B2-7A443233E461}" dt="2026-06-08T14:23:32.086" v="1019" actId="26606"/>
          <ac:picMkLst>
            <pc:docMk/>
            <pc:sldMk cId="645608938" sldId="671"/>
            <ac:picMk id="13" creationId="{CB95D29F-2FD5-FE0E-C471-9576FA54B7FD}"/>
          </ac:picMkLst>
        </pc:picChg>
      </pc:sldChg>
      <pc:sldChg chg="new del">
        <pc:chgData name="Helen Lee" userId="950b76d7-29a8-4037-9cf6-1d47a6b96373" providerId="ADAL" clId="{0E72E064-B994-40C3-97B2-7A443233E461}" dt="2026-06-08T14:24:00.619" v="1026" actId="47"/>
        <pc:sldMkLst>
          <pc:docMk/>
          <pc:sldMk cId="3721894130" sldId="672"/>
        </pc:sldMkLst>
      </pc:sldChg>
      <pc:sldChg chg="modSp add mod ord">
        <pc:chgData name="Helen Lee" userId="950b76d7-29a8-4037-9cf6-1d47a6b96373" providerId="ADAL" clId="{0E72E064-B994-40C3-97B2-7A443233E461}" dt="2026-06-08T14:25:22.826" v="1139" actId="20577"/>
        <pc:sldMkLst>
          <pc:docMk/>
          <pc:sldMk cId="1386078837" sldId="673"/>
        </pc:sldMkLst>
        <pc:spChg chg="mod">
          <ac:chgData name="Helen Lee" userId="950b76d7-29a8-4037-9cf6-1d47a6b96373" providerId="ADAL" clId="{0E72E064-B994-40C3-97B2-7A443233E461}" dt="2026-06-08T14:25:22.826" v="1139" actId="20577"/>
          <ac:spMkLst>
            <pc:docMk/>
            <pc:sldMk cId="1386078837" sldId="673"/>
            <ac:spMk id="2" creationId="{87A8C640-6547-DD0D-686B-7498FFAD5D47}"/>
          </ac:spMkLst>
        </pc:spChg>
        <pc:spChg chg="mod">
          <ac:chgData name="Helen Lee" userId="950b76d7-29a8-4037-9cf6-1d47a6b96373" providerId="ADAL" clId="{0E72E064-B994-40C3-97B2-7A443233E461}" dt="2026-06-08T14:25:06.514" v="1135" actId="20577"/>
          <ac:spMkLst>
            <pc:docMk/>
            <pc:sldMk cId="1386078837" sldId="673"/>
            <ac:spMk id="3" creationId="{5609E38E-A276-35C4-2B19-9FCC10E3CB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0333B-FDED-4559-9608-C60603DD4430}"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2A9DFA-59A9-4096-8C8A-B93D954E760A}" type="slidenum">
              <a:rPr lang="en-GB" smtClean="0"/>
              <a:t>‹#›</a:t>
            </a:fld>
            <a:endParaRPr lang="en-GB"/>
          </a:p>
        </p:txBody>
      </p:sp>
    </p:spTree>
    <p:extLst>
      <p:ext uri="{BB962C8B-B14F-4D97-AF65-F5344CB8AC3E}">
        <p14:creationId xmlns:p14="http://schemas.microsoft.com/office/powerpoint/2010/main" val="4029921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4B129-97F4-A6C6-08EA-0DB0ED8B33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96ADDE-2346-30B1-485B-DE73CD919B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5073C7-75CF-0222-6B50-3BC540FC88E2}"/>
              </a:ext>
            </a:extLst>
          </p:cNvPr>
          <p:cNvSpPr>
            <a:spLocks noGrp="1"/>
          </p:cNvSpPr>
          <p:nvPr>
            <p:ph type="dt" sz="half" idx="10"/>
          </p:nvPr>
        </p:nvSpPr>
        <p:spPr/>
        <p:txBody>
          <a:bodyPr/>
          <a:lstStyle/>
          <a:p>
            <a:fld id="{88EB60A7-3DD8-4936-93A3-35555E40B90F}" type="datetime1">
              <a:rPr lang="en-GB" smtClean="0"/>
              <a:t>08/06/2026</a:t>
            </a:fld>
            <a:endParaRPr lang="en-GB"/>
          </a:p>
        </p:txBody>
      </p:sp>
      <p:sp>
        <p:nvSpPr>
          <p:cNvPr id="5" name="Footer Placeholder 4">
            <a:extLst>
              <a:ext uri="{FF2B5EF4-FFF2-40B4-BE49-F238E27FC236}">
                <a16:creationId xmlns:a16="http://schemas.microsoft.com/office/drawing/2014/main" id="{CC95C960-DEA8-B1A1-0BBC-54ECC58E53A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697A7E9-2E10-961C-EFC3-2034F45197E0}"/>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66105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997F3-3498-BE40-B130-8D57F175B2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2855C7-54A4-E37D-CF1C-06F8B63EBB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6EE0C-1797-DB81-8A87-F9C2BCD9799D}"/>
              </a:ext>
            </a:extLst>
          </p:cNvPr>
          <p:cNvSpPr>
            <a:spLocks noGrp="1"/>
          </p:cNvSpPr>
          <p:nvPr>
            <p:ph type="dt" sz="half" idx="10"/>
          </p:nvPr>
        </p:nvSpPr>
        <p:spPr/>
        <p:txBody>
          <a:bodyPr/>
          <a:lstStyle/>
          <a:p>
            <a:fld id="{44829304-86C1-403B-8799-1EB8E52AFC39}" type="datetime1">
              <a:rPr lang="en-GB" smtClean="0"/>
              <a:t>08/06/2026</a:t>
            </a:fld>
            <a:endParaRPr lang="en-GB"/>
          </a:p>
        </p:txBody>
      </p:sp>
      <p:sp>
        <p:nvSpPr>
          <p:cNvPr id="5" name="Footer Placeholder 4">
            <a:extLst>
              <a:ext uri="{FF2B5EF4-FFF2-40B4-BE49-F238E27FC236}">
                <a16:creationId xmlns:a16="http://schemas.microsoft.com/office/drawing/2014/main" id="{4BEFE328-A1D9-057F-0FB9-18B807EA8A5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809C282E-4F4E-46AF-F280-674E85603664}"/>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491816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35B9-6904-4763-A837-C713E1368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6792FF-C493-3CD1-7C8E-108BB84809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8F8E02-3247-0A96-33B0-846DA5C074D5}"/>
              </a:ext>
            </a:extLst>
          </p:cNvPr>
          <p:cNvSpPr>
            <a:spLocks noGrp="1"/>
          </p:cNvSpPr>
          <p:nvPr>
            <p:ph type="dt" sz="half" idx="10"/>
          </p:nvPr>
        </p:nvSpPr>
        <p:spPr/>
        <p:txBody>
          <a:bodyPr/>
          <a:lstStyle/>
          <a:p>
            <a:fld id="{7EEF885C-6D86-4714-8417-F94594946FC4}" type="datetime1">
              <a:rPr lang="en-GB" smtClean="0"/>
              <a:t>08/06/2026</a:t>
            </a:fld>
            <a:endParaRPr lang="en-GB"/>
          </a:p>
        </p:txBody>
      </p:sp>
      <p:sp>
        <p:nvSpPr>
          <p:cNvPr id="5" name="Footer Placeholder 4">
            <a:extLst>
              <a:ext uri="{FF2B5EF4-FFF2-40B4-BE49-F238E27FC236}">
                <a16:creationId xmlns:a16="http://schemas.microsoft.com/office/drawing/2014/main" id="{028C0FC3-FB98-D9B2-B22F-D7159CC3062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B2B557B6-6517-1949-2AB2-C4B4DC429C6C}"/>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2898734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F859-6969-4EBB-BAA9-706EC8B02A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C2B3B-1922-A514-0B38-9E2A04AF37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BF09BE-F670-57C4-5BA3-02A36AAC96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6A8AAF-47B0-3A41-7A50-42BC0B120BAA}"/>
              </a:ext>
            </a:extLst>
          </p:cNvPr>
          <p:cNvSpPr>
            <a:spLocks noGrp="1"/>
          </p:cNvSpPr>
          <p:nvPr>
            <p:ph type="dt" sz="half" idx="10"/>
          </p:nvPr>
        </p:nvSpPr>
        <p:spPr/>
        <p:txBody>
          <a:bodyPr/>
          <a:lstStyle/>
          <a:p>
            <a:fld id="{98CBD955-2ADD-4A8D-BA30-1F66CCF9F15A}" type="datetime1">
              <a:rPr lang="en-GB" smtClean="0"/>
              <a:t>08/06/2026</a:t>
            </a:fld>
            <a:endParaRPr lang="en-GB"/>
          </a:p>
        </p:txBody>
      </p:sp>
      <p:sp>
        <p:nvSpPr>
          <p:cNvPr id="6" name="Footer Placeholder 5">
            <a:extLst>
              <a:ext uri="{FF2B5EF4-FFF2-40B4-BE49-F238E27FC236}">
                <a16:creationId xmlns:a16="http://schemas.microsoft.com/office/drawing/2014/main" id="{F6C4D6BB-6FD0-06D0-E3BD-3E5835A05D8A}"/>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18052C12-F6F0-0F14-EFF0-4F4CB4665BF7}"/>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034656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E639-0E9B-B213-C83C-56F4438298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166AA3-C3C1-9177-B46C-BFC3D607AF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FD3871-1F1C-0685-B7C5-80A28441C7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6CF1F3-0324-0881-0C7B-AB32111BF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236590-5195-1588-17FB-37FAD82BC1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DAEFDA-6AAD-0133-6057-5409231CF927}"/>
              </a:ext>
            </a:extLst>
          </p:cNvPr>
          <p:cNvSpPr>
            <a:spLocks noGrp="1"/>
          </p:cNvSpPr>
          <p:nvPr>
            <p:ph type="dt" sz="half" idx="10"/>
          </p:nvPr>
        </p:nvSpPr>
        <p:spPr/>
        <p:txBody>
          <a:bodyPr/>
          <a:lstStyle/>
          <a:p>
            <a:fld id="{94FBEC7D-FAC3-4EB4-A185-797CB467BB36}" type="datetime1">
              <a:rPr lang="en-GB" smtClean="0"/>
              <a:t>08/06/2026</a:t>
            </a:fld>
            <a:endParaRPr lang="en-GB"/>
          </a:p>
        </p:txBody>
      </p:sp>
      <p:sp>
        <p:nvSpPr>
          <p:cNvPr id="8" name="Footer Placeholder 7">
            <a:extLst>
              <a:ext uri="{FF2B5EF4-FFF2-40B4-BE49-F238E27FC236}">
                <a16:creationId xmlns:a16="http://schemas.microsoft.com/office/drawing/2014/main" id="{54204930-F590-801D-3B76-BA4986B198F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4FAE0829-373C-FA81-D26C-A09D7A919FF0}"/>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4126276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2AD9C-2FC2-B232-8BDC-67DE9622D7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3E5CB3-498E-F339-7E73-B989B7D2688E}"/>
              </a:ext>
            </a:extLst>
          </p:cNvPr>
          <p:cNvSpPr>
            <a:spLocks noGrp="1"/>
          </p:cNvSpPr>
          <p:nvPr>
            <p:ph type="dt" sz="half" idx="10"/>
          </p:nvPr>
        </p:nvSpPr>
        <p:spPr/>
        <p:txBody>
          <a:bodyPr/>
          <a:lstStyle/>
          <a:p>
            <a:fld id="{300D4D29-EC69-4096-B8DD-06370276D91E}" type="datetime1">
              <a:rPr lang="en-GB" smtClean="0"/>
              <a:t>08/06/2026</a:t>
            </a:fld>
            <a:endParaRPr lang="en-GB"/>
          </a:p>
        </p:txBody>
      </p:sp>
      <p:sp>
        <p:nvSpPr>
          <p:cNvPr id="4" name="Footer Placeholder 3">
            <a:extLst>
              <a:ext uri="{FF2B5EF4-FFF2-40B4-BE49-F238E27FC236}">
                <a16:creationId xmlns:a16="http://schemas.microsoft.com/office/drawing/2014/main" id="{29EB80FA-3C74-59D8-5D7D-CA1646D276E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D774E0A1-29B9-853A-C9C0-227B0A906C1A}"/>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668649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DACB48-C355-730A-31AC-7CE1DEC75978}"/>
              </a:ext>
            </a:extLst>
          </p:cNvPr>
          <p:cNvSpPr>
            <a:spLocks noGrp="1"/>
          </p:cNvSpPr>
          <p:nvPr>
            <p:ph type="dt" sz="half" idx="10"/>
          </p:nvPr>
        </p:nvSpPr>
        <p:spPr/>
        <p:txBody>
          <a:bodyPr/>
          <a:lstStyle/>
          <a:p>
            <a:fld id="{E89728AE-7F56-4D2D-877D-650C8B1A8636}" type="datetime1">
              <a:rPr lang="en-GB" smtClean="0"/>
              <a:t>08/06/2026</a:t>
            </a:fld>
            <a:endParaRPr lang="en-GB"/>
          </a:p>
        </p:txBody>
      </p:sp>
      <p:sp>
        <p:nvSpPr>
          <p:cNvPr id="3" name="Footer Placeholder 2">
            <a:extLst>
              <a:ext uri="{FF2B5EF4-FFF2-40B4-BE49-F238E27FC236}">
                <a16:creationId xmlns:a16="http://schemas.microsoft.com/office/drawing/2014/main" id="{F40ED8B9-A48E-A88B-9AB9-42F77B9D53FA}"/>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636FCECC-FAB6-35BC-6B5E-2F28C25C0AAA}"/>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174868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BDDB-62C1-251E-8199-7241DF02F4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B44FF5-2180-6204-763E-20143DA289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9D152B-2B79-A4D8-05D8-2C42B51CF0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C7F2F4-A25C-563E-5B8E-0BAC093A69D1}"/>
              </a:ext>
            </a:extLst>
          </p:cNvPr>
          <p:cNvSpPr>
            <a:spLocks noGrp="1"/>
          </p:cNvSpPr>
          <p:nvPr>
            <p:ph type="dt" sz="half" idx="10"/>
          </p:nvPr>
        </p:nvSpPr>
        <p:spPr/>
        <p:txBody>
          <a:bodyPr/>
          <a:lstStyle/>
          <a:p>
            <a:fld id="{5DB85373-31E6-4B33-A519-A385FD9E51B2}" type="datetime1">
              <a:rPr lang="en-GB" smtClean="0"/>
              <a:t>08/06/2026</a:t>
            </a:fld>
            <a:endParaRPr lang="en-GB"/>
          </a:p>
        </p:txBody>
      </p:sp>
      <p:sp>
        <p:nvSpPr>
          <p:cNvPr id="6" name="Footer Placeholder 5">
            <a:extLst>
              <a:ext uri="{FF2B5EF4-FFF2-40B4-BE49-F238E27FC236}">
                <a16:creationId xmlns:a16="http://schemas.microsoft.com/office/drawing/2014/main" id="{77BFB89F-3DB9-DBE0-A412-B5F4EB8058E8}"/>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CDA9CB79-4512-FAA9-2128-D84362B36B40}"/>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3343372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8E937-68D6-3982-50C5-2B3F096CC8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EA13C6-BFB5-2F70-0E92-480CEF5E84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C47220-5CC4-9D6E-B4EF-344C50830A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981EB0-05A6-95CC-E1C7-68AC9A75EC08}"/>
              </a:ext>
            </a:extLst>
          </p:cNvPr>
          <p:cNvSpPr>
            <a:spLocks noGrp="1"/>
          </p:cNvSpPr>
          <p:nvPr>
            <p:ph type="dt" sz="half" idx="10"/>
          </p:nvPr>
        </p:nvSpPr>
        <p:spPr/>
        <p:txBody>
          <a:bodyPr/>
          <a:lstStyle/>
          <a:p>
            <a:fld id="{B7AF6600-0229-4C29-9DE6-09A02412E805}" type="datetime1">
              <a:rPr lang="en-GB" smtClean="0"/>
              <a:t>08/06/2026</a:t>
            </a:fld>
            <a:endParaRPr lang="en-GB"/>
          </a:p>
        </p:txBody>
      </p:sp>
      <p:sp>
        <p:nvSpPr>
          <p:cNvPr id="6" name="Footer Placeholder 5">
            <a:extLst>
              <a:ext uri="{FF2B5EF4-FFF2-40B4-BE49-F238E27FC236}">
                <a16:creationId xmlns:a16="http://schemas.microsoft.com/office/drawing/2014/main" id="{6480ECCE-D71B-7835-4D7A-137B87A44CC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D98A505-B618-C78D-5419-30BE96A7160C}"/>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425192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8836F-5990-1D32-1C7E-EB2D888827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2164F0-BE42-7B33-BE5C-9E0AEACB9D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21F7B4-5A17-61F5-4D65-3714DE8A55FC}"/>
              </a:ext>
            </a:extLst>
          </p:cNvPr>
          <p:cNvSpPr>
            <a:spLocks noGrp="1"/>
          </p:cNvSpPr>
          <p:nvPr>
            <p:ph type="dt" sz="half" idx="10"/>
          </p:nvPr>
        </p:nvSpPr>
        <p:spPr/>
        <p:txBody>
          <a:bodyPr/>
          <a:lstStyle/>
          <a:p>
            <a:fld id="{4BB3385F-7988-4328-AEB2-323433D8F114}" type="datetime1">
              <a:rPr lang="en-GB" smtClean="0"/>
              <a:t>08/06/2026</a:t>
            </a:fld>
            <a:endParaRPr lang="en-GB"/>
          </a:p>
        </p:txBody>
      </p:sp>
      <p:sp>
        <p:nvSpPr>
          <p:cNvPr id="5" name="Footer Placeholder 4">
            <a:extLst>
              <a:ext uri="{FF2B5EF4-FFF2-40B4-BE49-F238E27FC236}">
                <a16:creationId xmlns:a16="http://schemas.microsoft.com/office/drawing/2014/main" id="{09B78046-F6BE-11F1-1393-5AE60764FB7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A9781E4-22E6-FE45-8DA1-8FFFFA78A194}"/>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511668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19D723-BA3B-51CA-66D1-3F7B70CA4D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6961F-DB7B-47A3-03D9-E9A1830877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831AEB-6485-36F6-B621-5714E7B4D237}"/>
              </a:ext>
            </a:extLst>
          </p:cNvPr>
          <p:cNvSpPr>
            <a:spLocks noGrp="1"/>
          </p:cNvSpPr>
          <p:nvPr>
            <p:ph type="dt" sz="half" idx="10"/>
          </p:nvPr>
        </p:nvSpPr>
        <p:spPr/>
        <p:txBody>
          <a:bodyPr/>
          <a:lstStyle/>
          <a:p>
            <a:fld id="{26034FB2-1A51-4F04-97B2-9559B71119EC}" type="datetime1">
              <a:rPr lang="en-GB" smtClean="0"/>
              <a:t>08/06/2026</a:t>
            </a:fld>
            <a:endParaRPr lang="en-GB"/>
          </a:p>
        </p:txBody>
      </p:sp>
      <p:sp>
        <p:nvSpPr>
          <p:cNvPr id="5" name="Footer Placeholder 4">
            <a:extLst>
              <a:ext uri="{FF2B5EF4-FFF2-40B4-BE49-F238E27FC236}">
                <a16:creationId xmlns:a16="http://schemas.microsoft.com/office/drawing/2014/main" id="{092DFA17-4ADE-5173-FB4C-56F9BEDB1A3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E7FB987-CCA9-12A6-424B-54F5DEB54D9A}"/>
              </a:ext>
            </a:extLst>
          </p:cNvPr>
          <p:cNvSpPr>
            <a:spLocks noGrp="1"/>
          </p:cNvSpPr>
          <p:nvPr>
            <p:ph type="sldNum" sz="quarter" idx="12"/>
          </p:nvPr>
        </p:nvSpPr>
        <p:spPr/>
        <p:txBody>
          <a:bodyPr/>
          <a:lstStyle/>
          <a:p>
            <a:fld id="{AC85A015-56B9-48B6-8B31-71C4E707F549}" type="slidenum">
              <a:rPr lang="en-GB" smtClean="0"/>
              <a:t>‹#›</a:t>
            </a:fld>
            <a:endParaRPr lang="en-GB"/>
          </a:p>
        </p:txBody>
      </p:sp>
    </p:spTree>
    <p:extLst>
      <p:ext uri="{BB962C8B-B14F-4D97-AF65-F5344CB8AC3E}">
        <p14:creationId xmlns:p14="http://schemas.microsoft.com/office/powerpoint/2010/main" val="1743632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D348A1-1003-D90C-3CA1-5BCD00369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EFDB2B-E6EC-211E-12A4-90F73E8B2D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2BBE4-50E7-21BB-AE97-B24DF069B5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65B5B6-F1D1-432A-8ECB-702BE3DB4BC3}" type="datetime1">
              <a:rPr lang="en-GB" smtClean="0"/>
              <a:t>08/06/2026</a:t>
            </a:fld>
            <a:endParaRPr lang="en-GB"/>
          </a:p>
        </p:txBody>
      </p:sp>
      <p:sp>
        <p:nvSpPr>
          <p:cNvPr id="5" name="Footer Placeholder 4">
            <a:extLst>
              <a:ext uri="{FF2B5EF4-FFF2-40B4-BE49-F238E27FC236}">
                <a16:creationId xmlns:a16="http://schemas.microsoft.com/office/drawing/2014/main" id="{0B540615-2DEA-B705-40DB-B985228CB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4686C5C-6F40-F8A8-AF94-EBC6198E2C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5A015-56B9-48B6-8B31-71C4E707F549}" type="slidenum">
              <a:rPr lang="en-GB" smtClean="0"/>
              <a:t>‹#›</a:t>
            </a:fld>
            <a:endParaRPr lang="en-GB"/>
          </a:p>
        </p:txBody>
      </p:sp>
    </p:spTree>
    <p:extLst>
      <p:ext uri="{BB962C8B-B14F-4D97-AF65-F5344CB8AC3E}">
        <p14:creationId xmlns:p14="http://schemas.microsoft.com/office/powerpoint/2010/main" val="541593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8.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Content Placeholder 17">
            <a:extLst>
              <a:ext uri="{FF2B5EF4-FFF2-40B4-BE49-F238E27FC236}">
                <a16:creationId xmlns:a16="http://schemas.microsoft.com/office/drawing/2014/main" id="{F578D197-E6C4-52BA-AA00-8DA62675BB61}"/>
              </a:ext>
            </a:extLst>
          </p:cNvPr>
          <p:cNvPicPr>
            <a:picLocks noGrp="1" noChangeAspect="1"/>
          </p:cNvPicPr>
          <p:nvPr>
            <p:ph sz="half" idx="1"/>
          </p:nvPr>
        </p:nvPicPr>
        <p:blipFill>
          <a:blip r:embed="rId3"/>
          <a:srcRect l="7416" t="4000" r="19172" b="1"/>
          <a:stretch>
            <a:fillRect/>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477980" y="1122363"/>
            <a:ext cx="5618019" cy="3804744"/>
          </a:xfrm>
        </p:spPr>
        <p:txBody>
          <a:bodyPr vert="horz" lIns="91440" tIns="45720" rIns="91440" bIns="45720" rtlCol="0" anchor="b">
            <a:normAutofit fontScale="90000"/>
          </a:bodyPr>
          <a:lstStyle/>
          <a:p>
            <a:pPr marL="0" indent="0"/>
            <a:r>
              <a:rPr lang="en-US" b="1" dirty="0"/>
              <a:t>BMMB7009</a:t>
            </a:r>
            <a:br>
              <a:rPr lang="en-US" b="1" dirty="0"/>
            </a:br>
            <a:r>
              <a:rPr lang="en-US" b="1" dirty="0"/>
              <a:t>Critical Literature Review for doctoral students</a:t>
            </a:r>
            <a:br>
              <a:rPr lang="en-US" b="1" dirty="0"/>
            </a:br>
            <a:br>
              <a:rPr lang="en-US" b="1" dirty="0"/>
            </a:br>
            <a:r>
              <a:rPr lang="en-US" b="1" dirty="0"/>
              <a:t>Week 2 – Critical Thinking and Review Strategy (I)</a:t>
            </a:r>
            <a:br>
              <a:rPr lang="en-US" sz="2600" b="1" dirty="0"/>
            </a:br>
            <a:endParaRPr lang="en-US" sz="2600" dirty="0"/>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198747" y="2683443"/>
            <a:ext cx="4360640" cy="804685"/>
          </a:xfrm>
        </p:spPr>
        <p:txBody>
          <a:bodyPr>
            <a:normAutofit fontScale="77500" lnSpcReduction="20000"/>
          </a:bodyPr>
          <a:lstStyle/>
          <a:p>
            <a:pPr marL="0" indent="0">
              <a:buNone/>
            </a:pPr>
            <a:r>
              <a:rPr lang="en-GB" dirty="0"/>
              <a:t>Cottrell S (2017) Critical Thinking Skills. London. Palgrave Study Guides.</a:t>
            </a:r>
          </a:p>
          <a:p>
            <a:pPr marL="0" indent="0">
              <a:buNone/>
            </a:pPr>
            <a:endParaRPr lang="en-GB" dirty="0"/>
          </a:p>
        </p:txBody>
      </p:sp>
      <p:pic>
        <p:nvPicPr>
          <p:cNvPr id="5" name="Picture 4">
            <a:extLst>
              <a:ext uri="{FF2B5EF4-FFF2-40B4-BE49-F238E27FC236}">
                <a16:creationId xmlns:a16="http://schemas.microsoft.com/office/drawing/2014/main" id="{47C6FFFE-44ED-858D-83D9-2580218D0442}"/>
              </a:ext>
            </a:extLst>
          </p:cNvPr>
          <p:cNvPicPr>
            <a:picLocks noChangeAspect="1"/>
          </p:cNvPicPr>
          <p:nvPr/>
        </p:nvPicPr>
        <p:blipFill>
          <a:blip r:embed="rId2"/>
          <a:stretch>
            <a:fillRect/>
          </a:stretch>
        </p:blipFill>
        <p:spPr>
          <a:xfrm>
            <a:off x="4327899" y="153920"/>
            <a:ext cx="4540893" cy="5744036"/>
          </a:xfrm>
          <a:prstGeom prst="rect">
            <a:avLst/>
          </a:prstGeom>
        </p:spPr>
      </p:pic>
      <p:grpSp>
        <p:nvGrpSpPr>
          <p:cNvPr id="8" name="Group 7">
            <a:extLst>
              <a:ext uri="{FF2B5EF4-FFF2-40B4-BE49-F238E27FC236}">
                <a16:creationId xmlns:a16="http://schemas.microsoft.com/office/drawing/2014/main" id="{5BB21624-C5ED-8E64-B4D2-30BA02D856EE}"/>
              </a:ext>
            </a:extLst>
          </p:cNvPr>
          <p:cNvGrpSpPr/>
          <p:nvPr/>
        </p:nvGrpSpPr>
        <p:grpSpPr>
          <a:xfrm>
            <a:off x="0" y="6122874"/>
            <a:ext cx="12192000" cy="735126"/>
            <a:chOff x="0" y="5909266"/>
            <a:chExt cx="12192000" cy="948734"/>
          </a:xfrm>
        </p:grpSpPr>
        <p:grpSp>
          <p:nvGrpSpPr>
            <p:cNvPr id="9" name="Group 8">
              <a:extLst>
                <a:ext uri="{FF2B5EF4-FFF2-40B4-BE49-F238E27FC236}">
                  <a16:creationId xmlns:a16="http://schemas.microsoft.com/office/drawing/2014/main" id="{06B03A8D-C01F-E8E5-DE32-D772E9E21768}"/>
                </a:ext>
              </a:extLst>
            </p:cNvPr>
            <p:cNvGrpSpPr/>
            <p:nvPr/>
          </p:nvGrpSpPr>
          <p:grpSpPr>
            <a:xfrm>
              <a:off x="5152445" y="5909266"/>
              <a:ext cx="7039555" cy="948733"/>
              <a:chOff x="5152445" y="5578608"/>
              <a:chExt cx="7039555" cy="1279392"/>
            </a:xfrm>
          </p:grpSpPr>
          <p:pic>
            <p:nvPicPr>
              <p:cNvPr id="11" name="Picture 10">
                <a:extLst>
                  <a:ext uri="{FF2B5EF4-FFF2-40B4-BE49-F238E27FC236}">
                    <a16:creationId xmlns:a16="http://schemas.microsoft.com/office/drawing/2014/main" id="{125AF82B-2F0D-0331-D320-F06319F955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2" name="Picture 11">
                <a:extLst>
                  <a:ext uri="{FF2B5EF4-FFF2-40B4-BE49-F238E27FC236}">
                    <a16:creationId xmlns:a16="http://schemas.microsoft.com/office/drawing/2014/main" id="{35D0A63D-987D-4380-814C-8C0E98121DB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0" name="Picture 9">
              <a:extLst>
                <a:ext uri="{FF2B5EF4-FFF2-40B4-BE49-F238E27FC236}">
                  <a16:creationId xmlns:a16="http://schemas.microsoft.com/office/drawing/2014/main" id="{655B3574-0544-A429-F34C-CD6277792BC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2F4B8-154B-1418-FD27-A817518A108E}"/>
              </a:ext>
            </a:extLst>
          </p:cNvPr>
          <p:cNvSpPr>
            <a:spLocks noGrp="1"/>
          </p:cNvSpPr>
          <p:nvPr>
            <p:ph type="title"/>
          </p:nvPr>
        </p:nvSpPr>
        <p:spPr>
          <a:xfrm>
            <a:off x="1289303" y="1076394"/>
            <a:ext cx="8921672" cy="1713305"/>
          </a:xfrm>
        </p:spPr>
        <p:txBody>
          <a:bodyPr vert="horz" lIns="91440" tIns="45720" rIns="91440" bIns="45720" rtlCol="0" anchor="b">
            <a:normAutofit/>
          </a:bodyPr>
          <a:lstStyle/>
          <a:p>
            <a:r>
              <a:rPr lang="en-US" sz="6200" kern="1200" dirty="0">
                <a:solidFill>
                  <a:schemeClr val="tx1"/>
                </a:solidFill>
                <a:latin typeface="+mj-lt"/>
                <a:ea typeface="+mj-ea"/>
                <a:cs typeface="+mj-cs"/>
              </a:rPr>
              <a:t>What is Critical thinking  ?</a:t>
            </a:r>
          </a:p>
        </p:txBody>
      </p:sp>
      <p:sp>
        <p:nvSpPr>
          <p:cNvPr id="5" name="TextBox 4">
            <a:extLst>
              <a:ext uri="{FF2B5EF4-FFF2-40B4-BE49-F238E27FC236}">
                <a16:creationId xmlns:a16="http://schemas.microsoft.com/office/drawing/2014/main" id="{57A356B4-352C-9C7C-FF62-3A66D7A4E37C}"/>
              </a:ext>
            </a:extLst>
          </p:cNvPr>
          <p:cNvSpPr txBox="1"/>
          <p:nvPr/>
        </p:nvSpPr>
        <p:spPr>
          <a:xfrm>
            <a:off x="1289303" y="3757262"/>
            <a:ext cx="8476134" cy="1924447"/>
          </a:xfrm>
          <a:prstGeom prst="rect">
            <a:avLst/>
          </a:prstGeom>
        </p:spPr>
        <p:txBody>
          <a:bodyPr vert="horz" lIns="91440" tIns="45720" rIns="91440" bIns="45720" rtlCol="0" anchor="t">
            <a:normAutofit/>
          </a:bodyPr>
          <a:lstStyle/>
          <a:p>
            <a:pPr>
              <a:lnSpc>
                <a:spcPct val="90000"/>
              </a:lnSpc>
              <a:spcBef>
                <a:spcPts val="1000"/>
              </a:spcBef>
            </a:pPr>
            <a:r>
              <a:rPr lang="en-US" sz="2400" kern="1200" dirty="0">
                <a:solidFill>
                  <a:schemeClr val="tx1"/>
                </a:solidFill>
                <a:latin typeface="+mn-lt"/>
                <a:ea typeface="+mn-ea"/>
                <a:cs typeface="+mn-cs"/>
                <a:hlinkClick r:id="rId2"/>
              </a:rPr>
              <a:t>https://www.skillsyouneed.com/learn/critical-thinking.html</a:t>
            </a:r>
            <a:r>
              <a:rPr lang="en-US" sz="2400" kern="1200" dirty="0">
                <a:solidFill>
                  <a:schemeClr val="tx1"/>
                </a:solidFill>
                <a:latin typeface="+mn-lt"/>
                <a:ea typeface="+mn-ea"/>
                <a:cs typeface="+mn-cs"/>
              </a:rPr>
              <a:t> </a:t>
            </a:r>
          </a:p>
        </p:txBody>
      </p:sp>
    </p:spTree>
    <p:extLst>
      <p:ext uri="{BB962C8B-B14F-4D97-AF65-F5344CB8AC3E}">
        <p14:creationId xmlns:p14="http://schemas.microsoft.com/office/powerpoint/2010/main" val="2185406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C646684-854F-41F5-9919-E819FCBE2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2D25961-80FB-4E26-BAB6-F247B786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2F7CA01D-122E-48F1-B7C2-DA567CF0A1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64" y="55838"/>
            <a:ext cx="5440869" cy="6483075"/>
            <a:chOff x="9916" y="55838"/>
            <a:chExt cx="5440869" cy="6483075"/>
          </a:xfrm>
        </p:grpSpPr>
        <p:sp>
          <p:nvSpPr>
            <p:cNvPr id="18" name="Freeform: Shape 17">
              <a:extLst>
                <a:ext uri="{FF2B5EF4-FFF2-40B4-BE49-F238E27FC236}">
                  <a16:creationId xmlns:a16="http://schemas.microsoft.com/office/drawing/2014/main" id="{554ABF84-A227-4625-ADE6-6C7FF2561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16" y="172448"/>
              <a:ext cx="5328896" cy="6250127"/>
            </a:xfrm>
            <a:custGeom>
              <a:avLst/>
              <a:gdLst>
                <a:gd name="connsiteX0" fmla="*/ 2304137 w 5328896"/>
                <a:gd name="connsiteY0" fmla="*/ 174 h 6250127"/>
                <a:gd name="connsiteX1" fmla="*/ 2344446 w 5328896"/>
                <a:gd name="connsiteY1" fmla="*/ 510 h 6250127"/>
                <a:gd name="connsiteX2" fmla="*/ 2423385 w 5328896"/>
                <a:gd name="connsiteY2" fmla="*/ 3757 h 6250127"/>
                <a:gd name="connsiteX3" fmla="*/ 2502212 w 5328896"/>
                <a:gd name="connsiteY3" fmla="*/ 7229 h 6250127"/>
                <a:gd name="connsiteX4" fmla="*/ 2581151 w 5328896"/>
                <a:gd name="connsiteY4" fmla="*/ 14619 h 6250127"/>
                <a:gd name="connsiteX5" fmla="*/ 3202362 w 5328896"/>
                <a:gd name="connsiteY5" fmla="*/ 145064 h 6250127"/>
                <a:gd name="connsiteX6" fmla="*/ 3351618 w 5328896"/>
                <a:gd name="connsiteY6" fmla="*/ 199593 h 6250127"/>
                <a:gd name="connsiteX7" fmla="*/ 3388232 w 5328896"/>
                <a:gd name="connsiteY7" fmla="*/ 214597 h 6250127"/>
                <a:gd name="connsiteX8" fmla="*/ 3424511 w 5328896"/>
                <a:gd name="connsiteY8" fmla="*/ 230385 h 6250127"/>
                <a:gd name="connsiteX9" fmla="*/ 3497067 w 5328896"/>
                <a:gd name="connsiteY9" fmla="*/ 262073 h 6250127"/>
                <a:gd name="connsiteX10" fmla="*/ 3532898 w 5328896"/>
                <a:gd name="connsiteY10" fmla="*/ 278756 h 6250127"/>
                <a:gd name="connsiteX11" fmla="*/ 3550701 w 5328896"/>
                <a:gd name="connsiteY11" fmla="*/ 287266 h 6250127"/>
                <a:gd name="connsiteX12" fmla="*/ 3567609 w 5328896"/>
                <a:gd name="connsiteY12" fmla="*/ 297567 h 6250127"/>
                <a:gd name="connsiteX13" fmla="*/ 3634679 w 5328896"/>
                <a:gd name="connsiteY13" fmla="*/ 339332 h 6250127"/>
                <a:gd name="connsiteX14" fmla="*/ 3667822 w 5328896"/>
                <a:gd name="connsiteY14" fmla="*/ 360495 h 6250127"/>
                <a:gd name="connsiteX15" fmla="*/ 3699957 w 5328896"/>
                <a:gd name="connsiteY15" fmla="*/ 383001 h 6250127"/>
                <a:gd name="connsiteX16" fmla="*/ 3763557 w 5328896"/>
                <a:gd name="connsiteY16" fmla="*/ 428572 h 6250127"/>
                <a:gd name="connsiteX17" fmla="*/ 4216924 w 5328896"/>
                <a:gd name="connsiteY17" fmla="*/ 837600 h 6250127"/>
                <a:gd name="connsiteX18" fmla="*/ 4268542 w 5328896"/>
                <a:gd name="connsiteY18" fmla="*/ 891569 h 6250127"/>
                <a:gd name="connsiteX19" fmla="*/ 4318145 w 5328896"/>
                <a:gd name="connsiteY19" fmla="*/ 946883 h 6250127"/>
                <a:gd name="connsiteX20" fmla="*/ 4367860 w 5328896"/>
                <a:gd name="connsiteY20" fmla="*/ 1001748 h 6250127"/>
                <a:gd name="connsiteX21" fmla="*/ 4416119 w 5328896"/>
                <a:gd name="connsiteY21" fmla="*/ 1057509 h 6250127"/>
                <a:gd name="connsiteX22" fmla="*/ 4511405 w 5328896"/>
                <a:gd name="connsiteY22" fmla="*/ 1169143 h 6250127"/>
                <a:gd name="connsiteX23" fmla="*/ 4558881 w 5328896"/>
                <a:gd name="connsiteY23" fmla="*/ 1224681 h 6250127"/>
                <a:gd name="connsiteX24" fmla="*/ 4606916 w 5328896"/>
                <a:gd name="connsiteY24" fmla="*/ 1279994 h 6250127"/>
                <a:gd name="connsiteX25" fmla="*/ 4795810 w 5328896"/>
                <a:gd name="connsiteY25" fmla="*/ 1506846 h 6250127"/>
                <a:gd name="connsiteX26" fmla="*/ 4964437 w 5328896"/>
                <a:gd name="connsiteY26" fmla="*/ 1751165 h 6250127"/>
                <a:gd name="connsiteX27" fmla="*/ 5222864 w 5328896"/>
                <a:gd name="connsiteY27" fmla="*/ 2293660 h 6250127"/>
                <a:gd name="connsiteX28" fmla="*/ 5328788 w 5328896"/>
                <a:gd name="connsiteY28" fmla="*/ 2899307 h 6250127"/>
                <a:gd name="connsiteX29" fmla="*/ 5302699 w 5328896"/>
                <a:gd name="connsiteY29" fmla="*/ 3211144 h 6250127"/>
                <a:gd name="connsiteX30" fmla="*/ 5220177 w 5328896"/>
                <a:gd name="connsiteY30" fmla="*/ 3513352 h 6250127"/>
                <a:gd name="connsiteX31" fmla="*/ 5042145 w 5328896"/>
                <a:gd name="connsiteY31" fmla="*/ 4030542 h 6250127"/>
                <a:gd name="connsiteX32" fmla="*/ 5002507 w 5328896"/>
                <a:gd name="connsiteY32" fmla="*/ 4161771 h 6250127"/>
                <a:gd name="connsiteX33" fmla="*/ 4964213 w 5328896"/>
                <a:gd name="connsiteY33" fmla="*/ 4294680 h 6250127"/>
                <a:gd name="connsiteX34" fmla="*/ 4926143 w 5328896"/>
                <a:gd name="connsiteY34" fmla="*/ 4430164 h 6250127"/>
                <a:gd name="connsiteX35" fmla="*/ 4906660 w 5328896"/>
                <a:gd name="connsiteY35" fmla="*/ 4498914 h 6250127"/>
                <a:gd name="connsiteX36" fmla="*/ 4885610 w 5328896"/>
                <a:gd name="connsiteY36" fmla="*/ 4569119 h 6250127"/>
                <a:gd name="connsiteX37" fmla="*/ 4862880 w 5328896"/>
                <a:gd name="connsiteY37" fmla="*/ 4640220 h 6250127"/>
                <a:gd name="connsiteX38" fmla="*/ 4837799 w 5328896"/>
                <a:gd name="connsiteY38" fmla="*/ 4712105 h 6250127"/>
                <a:gd name="connsiteX39" fmla="*/ 4809694 w 5328896"/>
                <a:gd name="connsiteY39" fmla="*/ 4784438 h 6250127"/>
                <a:gd name="connsiteX40" fmla="*/ 4776775 w 5328896"/>
                <a:gd name="connsiteY40" fmla="*/ 4856435 h 6250127"/>
                <a:gd name="connsiteX41" fmla="*/ 4611171 w 5328896"/>
                <a:gd name="connsiteY41" fmla="*/ 5125275 h 6250127"/>
                <a:gd name="connsiteX42" fmla="*/ 4412648 w 5328896"/>
                <a:gd name="connsiteY42" fmla="*/ 5355374 h 6250127"/>
                <a:gd name="connsiteX43" fmla="*/ 4360470 w 5328896"/>
                <a:gd name="connsiteY43" fmla="*/ 5408560 h 6250127"/>
                <a:gd name="connsiteX44" fmla="*/ 4307732 w 5328896"/>
                <a:gd name="connsiteY44" fmla="*/ 5461186 h 6250127"/>
                <a:gd name="connsiteX45" fmla="*/ 4253426 w 5328896"/>
                <a:gd name="connsiteY45" fmla="*/ 5512580 h 6250127"/>
                <a:gd name="connsiteX46" fmla="*/ 4198449 w 5328896"/>
                <a:gd name="connsiteY46" fmla="*/ 5563526 h 6250127"/>
                <a:gd name="connsiteX47" fmla="*/ 4141904 w 5328896"/>
                <a:gd name="connsiteY47" fmla="*/ 5613017 h 6250127"/>
                <a:gd name="connsiteX48" fmla="*/ 4084463 w 5328896"/>
                <a:gd name="connsiteY48" fmla="*/ 5661948 h 6250127"/>
                <a:gd name="connsiteX49" fmla="*/ 4070019 w 5328896"/>
                <a:gd name="connsiteY49" fmla="*/ 5674153 h 6250127"/>
                <a:gd name="connsiteX50" fmla="*/ 4055015 w 5328896"/>
                <a:gd name="connsiteY50" fmla="*/ 5685798 h 6250127"/>
                <a:gd name="connsiteX51" fmla="*/ 4025007 w 5328896"/>
                <a:gd name="connsiteY51" fmla="*/ 5708976 h 6250127"/>
                <a:gd name="connsiteX52" fmla="*/ 3964879 w 5328896"/>
                <a:gd name="connsiteY52" fmla="*/ 5755443 h 6250127"/>
                <a:gd name="connsiteX53" fmla="*/ 3839920 w 5328896"/>
                <a:gd name="connsiteY53" fmla="*/ 5843228 h 6250127"/>
                <a:gd name="connsiteX54" fmla="*/ 3709251 w 5328896"/>
                <a:gd name="connsiteY54" fmla="*/ 5923735 h 6250127"/>
                <a:gd name="connsiteX55" fmla="*/ 3140218 w 5328896"/>
                <a:gd name="connsiteY55" fmla="*/ 6158872 h 6250127"/>
                <a:gd name="connsiteX56" fmla="*/ 2537371 w 5328896"/>
                <a:gd name="connsiteY56" fmla="*/ 6247328 h 6250127"/>
                <a:gd name="connsiteX57" fmla="*/ 2462015 w 5328896"/>
                <a:gd name="connsiteY57" fmla="*/ 6249344 h 6250127"/>
                <a:gd name="connsiteX58" fmla="*/ 2424393 w 5328896"/>
                <a:gd name="connsiteY58" fmla="*/ 6250127 h 6250127"/>
                <a:gd name="connsiteX59" fmla="*/ 2386883 w 5328896"/>
                <a:gd name="connsiteY59" fmla="*/ 6249568 h 6250127"/>
                <a:gd name="connsiteX60" fmla="*/ 2311975 w 5328896"/>
                <a:gd name="connsiteY60" fmla="*/ 6247777 h 6250127"/>
                <a:gd name="connsiteX61" fmla="*/ 2236843 w 5328896"/>
                <a:gd name="connsiteY61" fmla="*/ 6244529 h 6250127"/>
                <a:gd name="connsiteX62" fmla="*/ 2085571 w 5328896"/>
                <a:gd name="connsiteY62" fmla="*/ 6232213 h 6250127"/>
                <a:gd name="connsiteX63" fmla="*/ 1935307 w 5328896"/>
                <a:gd name="connsiteY63" fmla="*/ 6212394 h 6250127"/>
                <a:gd name="connsiteX64" fmla="*/ 1786610 w 5328896"/>
                <a:gd name="connsiteY64" fmla="*/ 6184961 h 6250127"/>
                <a:gd name="connsiteX65" fmla="*/ 1639706 w 5328896"/>
                <a:gd name="connsiteY65" fmla="*/ 6151034 h 6250127"/>
                <a:gd name="connsiteX66" fmla="*/ 1494928 w 5328896"/>
                <a:gd name="connsiteY66" fmla="*/ 6110724 h 6250127"/>
                <a:gd name="connsiteX67" fmla="*/ 1423379 w 5328896"/>
                <a:gd name="connsiteY67" fmla="*/ 6088219 h 6250127"/>
                <a:gd name="connsiteX68" fmla="*/ 1352278 w 5328896"/>
                <a:gd name="connsiteY68" fmla="*/ 6064929 h 6250127"/>
                <a:gd name="connsiteX69" fmla="*/ 805863 w 5328896"/>
                <a:gd name="connsiteY69" fmla="*/ 5828896 h 6250127"/>
                <a:gd name="connsiteX70" fmla="*/ 305132 w 5328896"/>
                <a:gd name="connsiteY70" fmla="*/ 5512356 h 6250127"/>
                <a:gd name="connsiteX71" fmla="*/ 189467 w 5328896"/>
                <a:gd name="connsiteY71" fmla="*/ 5419757 h 6250127"/>
                <a:gd name="connsiteX72" fmla="*/ 78617 w 5328896"/>
                <a:gd name="connsiteY72" fmla="*/ 5321559 h 6250127"/>
                <a:gd name="connsiteX73" fmla="*/ 51408 w 5328896"/>
                <a:gd name="connsiteY73" fmla="*/ 5296477 h 6250127"/>
                <a:gd name="connsiteX74" fmla="*/ 37748 w 5328896"/>
                <a:gd name="connsiteY74" fmla="*/ 5283937 h 6250127"/>
                <a:gd name="connsiteX75" fmla="*/ 24647 w 5328896"/>
                <a:gd name="connsiteY75" fmla="*/ 5270836 h 6250127"/>
                <a:gd name="connsiteX76" fmla="*/ 0 w 5328896"/>
                <a:gd name="connsiteY76" fmla="*/ 5246031 h 6250127"/>
                <a:gd name="connsiteX77" fmla="*/ 0 w 5328896"/>
                <a:gd name="connsiteY77" fmla="*/ 4785725 h 6250127"/>
                <a:gd name="connsiteX78" fmla="*/ 17705 w 5328896"/>
                <a:gd name="connsiteY78" fmla="*/ 4808399 h 6250127"/>
                <a:gd name="connsiteX79" fmla="*/ 58574 w 5328896"/>
                <a:gd name="connsiteY79" fmla="*/ 4861249 h 6250127"/>
                <a:gd name="connsiteX80" fmla="*/ 101683 w 5328896"/>
                <a:gd name="connsiteY80" fmla="*/ 4912420 h 6250127"/>
                <a:gd name="connsiteX81" fmla="*/ 145127 w 5328896"/>
                <a:gd name="connsiteY81" fmla="*/ 4963254 h 6250127"/>
                <a:gd name="connsiteX82" fmla="*/ 190923 w 5328896"/>
                <a:gd name="connsiteY82" fmla="*/ 5012185 h 6250127"/>
                <a:gd name="connsiteX83" fmla="*/ 237391 w 5328896"/>
                <a:gd name="connsiteY83" fmla="*/ 5060444 h 6250127"/>
                <a:gd name="connsiteX84" fmla="*/ 249035 w 5328896"/>
                <a:gd name="connsiteY84" fmla="*/ 5072537 h 6250127"/>
                <a:gd name="connsiteX85" fmla="*/ 261240 w 5328896"/>
                <a:gd name="connsiteY85" fmla="*/ 5083958 h 6250127"/>
                <a:gd name="connsiteX86" fmla="*/ 285650 w 5328896"/>
                <a:gd name="connsiteY86" fmla="*/ 5106912 h 6250127"/>
                <a:gd name="connsiteX87" fmla="*/ 334581 w 5328896"/>
                <a:gd name="connsiteY87" fmla="*/ 5152819 h 6250127"/>
                <a:gd name="connsiteX88" fmla="*/ 346785 w 5328896"/>
                <a:gd name="connsiteY88" fmla="*/ 5164353 h 6250127"/>
                <a:gd name="connsiteX89" fmla="*/ 359550 w 5328896"/>
                <a:gd name="connsiteY89" fmla="*/ 5175214 h 6250127"/>
                <a:gd name="connsiteX90" fmla="*/ 384967 w 5328896"/>
                <a:gd name="connsiteY90" fmla="*/ 5197048 h 6250127"/>
                <a:gd name="connsiteX91" fmla="*/ 488092 w 5328896"/>
                <a:gd name="connsiteY91" fmla="*/ 5283041 h 6250127"/>
                <a:gd name="connsiteX92" fmla="*/ 940116 w 5328896"/>
                <a:gd name="connsiteY92" fmla="*/ 5573716 h 6250127"/>
                <a:gd name="connsiteX93" fmla="*/ 1444877 w 5328896"/>
                <a:gd name="connsiteY93" fmla="*/ 5758130 h 6250127"/>
                <a:gd name="connsiteX94" fmla="*/ 1510380 w 5328896"/>
                <a:gd name="connsiteY94" fmla="*/ 5772798 h 6250127"/>
                <a:gd name="connsiteX95" fmla="*/ 1576106 w 5328896"/>
                <a:gd name="connsiteY95" fmla="*/ 5786235 h 6250127"/>
                <a:gd name="connsiteX96" fmla="*/ 1642281 w 5328896"/>
                <a:gd name="connsiteY96" fmla="*/ 5796984 h 6250127"/>
                <a:gd name="connsiteX97" fmla="*/ 1675312 w 5328896"/>
                <a:gd name="connsiteY97" fmla="*/ 5802359 h 6250127"/>
                <a:gd name="connsiteX98" fmla="*/ 1708455 w 5328896"/>
                <a:gd name="connsiteY98" fmla="*/ 5807061 h 6250127"/>
                <a:gd name="connsiteX99" fmla="*/ 1841364 w 5328896"/>
                <a:gd name="connsiteY99" fmla="*/ 5821282 h 6250127"/>
                <a:gd name="connsiteX100" fmla="*/ 1974496 w 5328896"/>
                <a:gd name="connsiteY100" fmla="*/ 5828896 h 6250127"/>
                <a:gd name="connsiteX101" fmla="*/ 2107517 w 5328896"/>
                <a:gd name="connsiteY101" fmla="*/ 5830463 h 6250127"/>
                <a:gd name="connsiteX102" fmla="*/ 2173916 w 5328896"/>
                <a:gd name="connsiteY102" fmla="*/ 5828448 h 6250127"/>
                <a:gd name="connsiteX103" fmla="*/ 2240090 w 5328896"/>
                <a:gd name="connsiteY103" fmla="*/ 5826433 h 6250127"/>
                <a:gd name="connsiteX104" fmla="*/ 2306936 w 5328896"/>
                <a:gd name="connsiteY104" fmla="*/ 5822737 h 6250127"/>
                <a:gd name="connsiteX105" fmla="*/ 2374006 w 5328896"/>
                <a:gd name="connsiteY105" fmla="*/ 5818258 h 6250127"/>
                <a:gd name="connsiteX106" fmla="*/ 2407485 w 5328896"/>
                <a:gd name="connsiteY106" fmla="*/ 5816355 h 6250127"/>
                <a:gd name="connsiteX107" fmla="*/ 2440740 w 5328896"/>
                <a:gd name="connsiteY107" fmla="*/ 5813108 h 6250127"/>
                <a:gd name="connsiteX108" fmla="*/ 2507139 w 5328896"/>
                <a:gd name="connsiteY108" fmla="*/ 5806838 h 6250127"/>
                <a:gd name="connsiteX109" fmla="*/ 3024777 w 5328896"/>
                <a:gd name="connsiteY109" fmla="*/ 5721292 h 6250127"/>
                <a:gd name="connsiteX110" fmla="*/ 3514311 w 5328896"/>
                <a:gd name="connsiteY110" fmla="*/ 5556472 h 6250127"/>
                <a:gd name="connsiteX111" fmla="*/ 3631320 w 5328896"/>
                <a:gd name="connsiteY111" fmla="*/ 5499927 h 6250127"/>
                <a:gd name="connsiteX112" fmla="*/ 3745529 w 5328896"/>
                <a:gd name="connsiteY112" fmla="*/ 5436552 h 6250127"/>
                <a:gd name="connsiteX113" fmla="*/ 3801179 w 5328896"/>
                <a:gd name="connsiteY113" fmla="*/ 5401841 h 6250127"/>
                <a:gd name="connsiteX114" fmla="*/ 3829059 w 5328896"/>
                <a:gd name="connsiteY114" fmla="*/ 5384374 h 6250127"/>
                <a:gd name="connsiteX115" fmla="*/ 3842944 w 5328896"/>
                <a:gd name="connsiteY115" fmla="*/ 5375640 h 6250127"/>
                <a:gd name="connsiteX116" fmla="*/ 3856380 w 5328896"/>
                <a:gd name="connsiteY116" fmla="*/ 5366123 h 6250127"/>
                <a:gd name="connsiteX117" fmla="*/ 3910462 w 5328896"/>
                <a:gd name="connsiteY117" fmla="*/ 5328277 h 6250127"/>
                <a:gd name="connsiteX118" fmla="*/ 3963871 w 5328896"/>
                <a:gd name="connsiteY118" fmla="*/ 5289199 h 6250127"/>
                <a:gd name="connsiteX119" fmla="*/ 4015937 w 5328896"/>
                <a:gd name="connsiteY119" fmla="*/ 5247994 h 6250127"/>
                <a:gd name="connsiteX120" fmla="*/ 4067108 w 5328896"/>
                <a:gd name="connsiteY120" fmla="*/ 5205558 h 6250127"/>
                <a:gd name="connsiteX121" fmla="*/ 4117046 w 5328896"/>
                <a:gd name="connsiteY121" fmla="*/ 5161329 h 6250127"/>
                <a:gd name="connsiteX122" fmla="*/ 4165866 w 5328896"/>
                <a:gd name="connsiteY122" fmla="*/ 5116093 h 6250127"/>
                <a:gd name="connsiteX123" fmla="*/ 4340763 w 5328896"/>
                <a:gd name="connsiteY123" fmla="*/ 4924400 h 6250127"/>
                <a:gd name="connsiteX124" fmla="*/ 4469529 w 5328896"/>
                <a:gd name="connsiteY124" fmla="*/ 4715352 h 6250127"/>
                <a:gd name="connsiteX125" fmla="*/ 4494050 w 5328896"/>
                <a:gd name="connsiteY125" fmla="*/ 4659255 h 6250127"/>
                <a:gd name="connsiteX126" fmla="*/ 4515101 w 5328896"/>
                <a:gd name="connsiteY126" fmla="*/ 4600135 h 6250127"/>
                <a:gd name="connsiteX127" fmla="*/ 4534360 w 5328896"/>
                <a:gd name="connsiteY127" fmla="*/ 4538887 h 6250127"/>
                <a:gd name="connsiteX128" fmla="*/ 4552387 w 5328896"/>
                <a:gd name="connsiteY128" fmla="*/ 4475848 h 6250127"/>
                <a:gd name="connsiteX129" fmla="*/ 4685183 w 5328896"/>
                <a:gd name="connsiteY129" fmla="*/ 3930329 h 6250127"/>
                <a:gd name="connsiteX130" fmla="*/ 4860193 w 5328896"/>
                <a:gd name="connsiteY130" fmla="*/ 3382235 h 6250127"/>
                <a:gd name="connsiteX131" fmla="*/ 4950889 w 5328896"/>
                <a:gd name="connsiteY131" fmla="*/ 2898635 h 6250127"/>
                <a:gd name="connsiteX132" fmla="*/ 4877212 w 5328896"/>
                <a:gd name="connsiteY132" fmla="*/ 2402047 h 6250127"/>
                <a:gd name="connsiteX133" fmla="*/ 4664917 w 5328896"/>
                <a:gd name="connsiteY133" fmla="*/ 1926958 h 6250127"/>
                <a:gd name="connsiteX134" fmla="*/ 4520923 w 5328896"/>
                <a:gd name="connsiteY134" fmla="*/ 1703577 h 6250127"/>
                <a:gd name="connsiteX135" fmla="*/ 4357671 w 5328896"/>
                <a:gd name="connsiteY135" fmla="*/ 1490834 h 6250127"/>
                <a:gd name="connsiteX136" fmla="*/ 4164186 w 5328896"/>
                <a:gd name="connsiteY136" fmla="*/ 1300596 h 6250127"/>
                <a:gd name="connsiteX137" fmla="*/ 4059941 w 5328896"/>
                <a:gd name="connsiteY137" fmla="*/ 1214491 h 6250127"/>
                <a:gd name="connsiteX138" fmla="*/ 4006868 w 5328896"/>
                <a:gd name="connsiteY138" fmla="*/ 1173062 h 6250127"/>
                <a:gd name="connsiteX139" fmla="*/ 3951890 w 5328896"/>
                <a:gd name="connsiteY139" fmla="*/ 1134545 h 6250127"/>
                <a:gd name="connsiteX140" fmla="*/ 3491021 w 5328896"/>
                <a:gd name="connsiteY140" fmla="*/ 881044 h 6250127"/>
                <a:gd name="connsiteX141" fmla="*/ 3431565 w 5328896"/>
                <a:gd name="connsiteY141" fmla="*/ 856747 h 6250127"/>
                <a:gd name="connsiteX142" fmla="*/ 3402117 w 5328896"/>
                <a:gd name="connsiteY142" fmla="*/ 844318 h 6250127"/>
                <a:gd name="connsiteX143" fmla="*/ 3372109 w 5328896"/>
                <a:gd name="connsiteY143" fmla="*/ 833457 h 6250127"/>
                <a:gd name="connsiteX144" fmla="*/ 3312204 w 5328896"/>
                <a:gd name="connsiteY144" fmla="*/ 812294 h 6250127"/>
                <a:gd name="connsiteX145" fmla="*/ 3297312 w 5328896"/>
                <a:gd name="connsiteY145" fmla="*/ 806920 h 6250127"/>
                <a:gd name="connsiteX146" fmla="*/ 3283428 w 5328896"/>
                <a:gd name="connsiteY146" fmla="*/ 799642 h 6250127"/>
                <a:gd name="connsiteX147" fmla="*/ 3254764 w 5328896"/>
                <a:gd name="connsiteY147" fmla="*/ 787101 h 6250127"/>
                <a:gd name="connsiteX148" fmla="*/ 3196875 w 5328896"/>
                <a:gd name="connsiteY148" fmla="*/ 763475 h 6250127"/>
                <a:gd name="connsiteX149" fmla="*/ 3167987 w 5328896"/>
                <a:gd name="connsiteY149" fmla="*/ 751606 h 6250127"/>
                <a:gd name="connsiteX150" fmla="*/ 3138875 w 5328896"/>
                <a:gd name="connsiteY150" fmla="*/ 740409 h 6250127"/>
                <a:gd name="connsiteX151" fmla="*/ 3020522 w 5328896"/>
                <a:gd name="connsiteY151" fmla="*/ 700772 h 6250127"/>
                <a:gd name="connsiteX152" fmla="*/ 2529645 w 5328896"/>
                <a:gd name="connsiteY152" fmla="*/ 614667 h 6250127"/>
                <a:gd name="connsiteX153" fmla="*/ 2467053 w 5328896"/>
                <a:gd name="connsiteY153" fmla="*/ 610412 h 6250127"/>
                <a:gd name="connsiteX154" fmla="*/ 2404014 w 5328896"/>
                <a:gd name="connsiteY154" fmla="*/ 609628 h 6250127"/>
                <a:gd name="connsiteX155" fmla="*/ 2340975 w 5328896"/>
                <a:gd name="connsiteY155" fmla="*/ 608620 h 6250127"/>
                <a:gd name="connsiteX156" fmla="*/ 2310295 w 5328896"/>
                <a:gd name="connsiteY156" fmla="*/ 608844 h 6250127"/>
                <a:gd name="connsiteX157" fmla="*/ 2280175 w 5328896"/>
                <a:gd name="connsiteY157" fmla="*/ 609740 h 6250127"/>
                <a:gd name="connsiteX158" fmla="*/ 2220271 w 5328896"/>
                <a:gd name="connsiteY158" fmla="*/ 613099 h 6250127"/>
                <a:gd name="connsiteX159" fmla="*/ 2160815 w 5328896"/>
                <a:gd name="connsiteY159" fmla="*/ 618474 h 6250127"/>
                <a:gd name="connsiteX160" fmla="*/ 2131143 w 5328896"/>
                <a:gd name="connsiteY160" fmla="*/ 621497 h 6250127"/>
                <a:gd name="connsiteX161" fmla="*/ 2101695 w 5328896"/>
                <a:gd name="connsiteY161" fmla="*/ 625528 h 6250127"/>
                <a:gd name="connsiteX162" fmla="*/ 2072246 w 5328896"/>
                <a:gd name="connsiteY162" fmla="*/ 629559 h 6250127"/>
                <a:gd name="connsiteX163" fmla="*/ 2043022 w 5328896"/>
                <a:gd name="connsiteY163" fmla="*/ 634710 h 6250127"/>
                <a:gd name="connsiteX164" fmla="*/ 1589991 w 5328896"/>
                <a:gd name="connsiteY164" fmla="*/ 781726 h 6250127"/>
                <a:gd name="connsiteX165" fmla="*/ 1164728 w 5328896"/>
                <a:gd name="connsiteY165" fmla="*/ 1048663 h 6250127"/>
                <a:gd name="connsiteX166" fmla="*/ 753685 w 5328896"/>
                <a:gd name="connsiteY166" fmla="*/ 1390844 h 6250127"/>
                <a:gd name="connsiteX167" fmla="*/ 542957 w 5328896"/>
                <a:gd name="connsiteY167" fmla="*/ 1577611 h 6250127"/>
                <a:gd name="connsiteX168" fmla="*/ 318681 w 5328896"/>
                <a:gd name="connsiteY168" fmla="*/ 1763145 h 6250127"/>
                <a:gd name="connsiteX169" fmla="*/ 94503 w 5328896"/>
                <a:gd name="connsiteY169" fmla="*/ 1933550 h 6250127"/>
                <a:gd name="connsiteX170" fmla="*/ 0 w 5328896"/>
                <a:gd name="connsiteY170" fmla="*/ 2005537 h 6250127"/>
                <a:gd name="connsiteX171" fmla="*/ 0 w 5328896"/>
                <a:gd name="connsiteY171" fmla="*/ 1354489 h 6250127"/>
                <a:gd name="connsiteX172" fmla="*/ 157556 w 5328896"/>
                <a:gd name="connsiteY172" fmla="*/ 1188626 h 6250127"/>
                <a:gd name="connsiteX173" fmla="*/ 251947 w 5328896"/>
                <a:gd name="connsiteY173" fmla="*/ 1086397 h 6250127"/>
                <a:gd name="connsiteX174" fmla="*/ 351152 w 5328896"/>
                <a:gd name="connsiteY174" fmla="*/ 981593 h 6250127"/>
                <a:gd name="connsiteX175" fmla="*/ 788060 w 5328896"/>
                <a:gd name="connsiteY175" fmla="*/ 578389 h 6250127"/>
                <a:gd name="connsiteX176" fmla="*/ 1314768 w 5328896"/>
                <a:gd name="connsiteY176" fmla="*/ 237215 h 6250127"/>
                <a:gd name="connsiteX177" fmla="*/ 1935643 w 5328896"/>
                <a:gd name="connsiteY177" fmla="*/ 31190 h 6250127"/>
                <a:gd name="connsiteX178" fmla="*/ 1976400 w 5328896"/>
                <a:gd name="connsiteY178" fmla="*/ 24360 h 6250127"/>
                <a:gd name="connsiteX179" fmla="*/ 2017269 w 5328896"/>
                <a:gd name="connsiteY179" fmla="*/ 18873 h 6250127"/>
                <a:gd name="connsiteX180" fmla="*/ 2058250 w 5328896"/>
                <a:gd name="connsiteY180" fmla="*/ 13611 h 6250127"/>
                <a:gd name="connsiteX181" fmla="*/ 2099231 w 5328896"/>
                <a:gd name="connsiteY181" fmla="*/ 9580 h 6250127"/>
                <a:gd name="connsiteX182" fmla="*/ 2181305 w 5328896"/>
                <a:gd name="connsiteY182" fmla="*/ 3645 h 6250127"/>
                <a:gd name="connsiteX183" fmla="*/ 2263268 w 5328896"/>
                <a:gd name="connsiteY18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5328896" h="6250127">
                  <a:moveTo>
                    <a:pt x="2304137" y="174"/>
                  </a:moveTo>
                  <a:cubicBezTo>
                    <a:pt x="2317797" y="-50"/>
                    <a:pt x="2331457" y="-162"/>
                    <a:pt x="2344446" y="510"/>
                  </a:cubicBezTo>
                  <a:lnTo>
                    <a:pt x="2423385" y="3757"/>
                  </a:lnTo>
                  <a:lnTo>
                    <a:pt x="2502212" y="7229"/>
                  </a:lnTo>
                  <a:cubicBezTo>
                    <a:pt x="2528525" y="8572"/>
                    <a:pt x="2554838" y="12155"/>
                    <a:pt x="2581151" y="14619"/>
                  </a:cubicBezTo>
                  <a:cubicBezTo>
                    <a:pt x="2791431" y="34885"/>
                    <a:pt x="3001039" y="77994"/>
                    <a:pt x="3202362" y="145064"/>
                  </a:cubicBezTo>
                  <a:lnTo>
                    <a:pt x="3351618" y="199593"/>
                  </a:lnTo>
                  <a:cubicBezTo>
                    <a:pt x="3364159" y="203848"/>
                    <a:pt x="3376140" y="209447"/>
                    <a:pt x="3388232" y="214597"/>
                  </a:cubicBezTo>
                  <a:lnTo>
                    <a:pt x="3424511" y="230385"/>
                  </a:lnTo>
                  <a:lnTo>
                    <a:pt x="3497067" y="262073"/>
                  </a:lnTo>
                  <a:cubicBezTo>
                    <a:pt x="3509160" y="267335"/>
                    <a:pt x="3521253" y="272598"/>
                    <a:pt x="3532898" y="278756"/>
                  </a:cubicBezTo>
                  <a:cubicBezTo>
                    <a:pt x="3538832" y="281667"/>
                    <a:pt x="3544879" y="284131"/>
                    <a:pt x="3550701" y="287266"/>
                  </a:cubicBezTo>
                  <a:cubicBezTo>
                    <a:pt x="3556412" y="290513"/>
                    <a:pt x="3562010" y="294208"/>
                    <a:pt x="3567609" y="297567"/>
                  </a:cubicBezTo>
                  <a:lnTo>
                    <a:pt x="3634679" y="339332"/>
                  </a:lnTo>
                  <a:cubicBezTo>
                    <a:pt x="3645764" y="346386"/>
                    <a:pt x="3657185" y="352881"/>
                    <a:pt x="3667822" y="360495"/>
                  </a:cubicBezTo>
                  <a:lnTo>
                    <a:pt x="3699957" y="383001"/>
                  </a:lnTo>
                  <a:lnTo>
                    <a:pt x="3763557" y="428572"/>
                  </a:lnTo>
                  <a:cubicBezTo>
                    <a:pt x="3931176" y="552188"/>
                    <a:pt x="4079312" y="693270"/>
                    <a:pt x="4216924" y="837600"/>
                  </a:cubicBezTo>
                  <a:cubicBezTo>
                    <a:pt x="4234055" y="855739"/>
                    <a:pt x="4251299" y="873766"/>
                    <a:pt x="4268542" y="891569"/>
                  </a:cubicBezTo>
                  <a:lnTo>
                    <a:pt x="4318145" y="946883"/>
                  </a:lnTo>
                  <a:lnTo>
                    <a:pt x="4367860" y="1001748"/>
                  </a:lnTo>
                  <a:cubicBezTo>
                    <a:pt x="4384655" y="1019887"/>
                    <a:pt x="4399883" y="1039146"/>
                    <a:pt x="4416119" y="1057509"/>
                  </a:cubicBezTo>
                  <a:cubicBezTo>
                    <a:pt x="4447806" y="1094907"/>
                    <a:pt x="4480726" y="1131409"/>
                    <a:pt x="4511405" y="1169143"/>
                  </a:cubicBezTo>
                  <a:cubicBezTo>
                    <a:pt x="4527081" y="1187730"/>
                    <a:pt x="4542757" y="1206430"/>
                    <a:pt x="4558881" y="1224681"/>
                  </a:cubicBezTo>
                  <a:cubicBezTo>
                    <a:pt x="4574781" y="1243044"/>
                    <a:pt x="4591128" y="1261071"/>
                    <a:pt x="4606916" y="1279994"/>
                  </a:cubicBezTo>
                  <a:cubicBezTo>
                    <a:pt x="4671187" y="1354230"/>
                    <a:pt x="4735234" y="1428914"/>
                    <a:pt x="4795810" y="1506846"/>
                  </a:cubicBezTo>
                  <a:cubicBezTo>
                    <a:pt x="4856498" y="1584665"/>
                    <a:pt x="4912147" y="1666739"/>
                    <a:pt x="4964437" y="1751165"/>
                  </a:cubicBezTo>
                  <a:cubicBezTo>
                    <a:pt x="5068793" y="1920240"/>
                    <a:pt x="5157474" y="2101295"/>
                    <a:pt x="5222864" y="2293660"/>
                  </a:cubicBezTo>
                  <a:cubicBezTo>
                    <a:pt x="5288031" y="2485801"/>
                    <a:pt x="5326997" y="2690819"/>
                    <a:pt x="5328788" y="2899307"/>
                  </a:cubicBezTo>
                  <a:cubicBezTo>
                    <a:pt x="5330019" y="3003439"/>
                    <a:pt x="5320726" y="3108132"/>
                    <a:pt x="5302699" y="3211144"/>
                  </a:cubicBezTo>
                  <a:cubicBezTo>
                    <a:pt x="5284336" y="3314157"/>
                    <a:pt x="5256231" y="3415490"/>
                    <a:pt x="5220177" y="3513352"/>
                  </a:cubicBezTo>
                  <a:cubicBezTo>
                    <a:pt x="5157250" y="3684890"/>
                    <a:pt x="5096114" y="3856428"/>
                    <a:pt x="5042145" y="4030542"/>
                  </a:cubicBezTo>
                  <a:lnTo>
                    <a:pt x="5002507" y="4161771"/>
                  </a:lnTo>
                  <a:lnTo>
                    <a:pt x="4964213" y="4294680"/>
                  </a:lnTo>
                  <a:lnTo>
                    <a:pt x="4926143" y="4430164"/>
                  </a:lnTo>
                  <a:lnTo>
                    <a:pt x="4906660" y="4498914"/>
                  </a:lnTo>
                  <a:lnTo>
                    <a:pt x="4885610" y="4569119"/>
                  </a:lnTo>
                  <a:cubicBezTo>
                    <a:pt x="4879116" y="4592297"/>
                    <a:pt x="4870718" y="4616482"/>
                    <a:pt x="4862880" y="4640220"/>
                  </a:cubicBezTo>
                  <a:cubicBezTo>
                    <a:pt x="4854594" y="4664182"/>
                    <a:pt x="4847876" y="4687807"/>
                    <a:pt x="4837799" y="4712105"/>
                  </a:cubicBezTo>
                  <a:lnTo>
                    <a:pt x="4809694" y="4784438"/>
                  </a:lnTo>
                  <a:cubicBezTo>
                    <a:pt x="4799169" y="4808511"/>
                    <a:pt x="4787860" y="4832473"/>
                    <a:pt x="4776775" y="4856435"/>
                  </a:cubicBezTo>
                  <a:cubicBezTo>
                    <a:pt x="4730419" y="4951273"/>
                    <a:pt x="4674994" y="5044096"/>
                    <a:pt x="4611171" y="5125275"/>
                  </a:cubicBezTo>
                  <a:cubicBezTo>
                    <a:pt x="4549139" y="5208805"/>
                    <a:pt x="4480838" y="5282817"/>
                    <a:pt x="4412648" y="5355374"/>
                  </a:cubicBezTo>
                  <a:cubicBezTo>
                    <a:pt x="4395964" y="5374073"/>
                    <a:pt x="4378049" y="5391092"/>
                    <a:pt x="4360470" y="5408560"/>
                  </a:cubicBezTo>
                  <a:lnTo>
                    <a:pt x="4307732" y="5461186"/>
                  </a:lnTo>
                  <a:cubicBezTo>
                    <a:pt x="4290488" y="5479101"/>
                    <a:pt x="4271789" y="5495560"/>
                    <a:pt x="4253426" y="5512580"/>
                  </a:cubicBezTo>
                  <a:lnTo>
                    <a:pt x="4198449" y="5563526"/>
                  </a:lnTo>
                  <a:cubicBezTo>
                    <a:pt x="4180422" y="5580770"/>
                    <a:pt x="4160827" y="5596670"/>
                    <a:pt x="4141904" y="5613017"/>
                  </a:cubicBezTo>
                  <a:lnTo>
                    <a:pt x="4084463" y="5661948"/>
                  </a:lnTo>
                  <a:lnTo>
                    <a:pt x="4070019" y="5674153"/>
                  </a:lnTo>
                  <a:lnTo>
                    <a:pt x="4055015" y="5685798"/>
                  </a:lnTo>
                  <a:lnTo>
                    <a:pt x="4025007" y="5708976"/>
                  </a:lnTo>
                  <a:lnTo>
                    <a:pt x="3964879" y="5755443"/>
                  </a:lnTo>
                  <a:cubicBezTo>
                    <a:pt x="3924122" y="5785563"/>
                    <a:pt x="3881685" y="5813892"/>
                    <a:pt x="3839920" y="5843228"/>
                  </a:cubicBezTo>
                  <a:cubicBezTo>
                    <a:pt x="3796812" y="5870437"/>
                    <a:pt x="3753143" y="5897309"/>
                    <a:pt x="3709251" y="5923735"/>
                  </a:cubicBezTo>
                  <a:cubicBezTo>
                    <a:pt x="3531554" y="6026299"/>
                    <a:pt x="3338742" y="6106022"/>
                    <a:pt x="3140218" y="6158872"/>
                  </a:cubicBezTo>
                  <a:cubicBezTo>
                    <a:pt x="2941695" y="6211946"/>
                    <a:pt x="2738357" y="6239714"/>
                    <a:pt x="2537371" y="6247328"/>
                  </a:cubicBezTo>
                  <a:lnTo>
                    <a:pt x="2462015" y="6249344"/>
                  </a:lnTo>
                  <a:lnTo>
                    <a:pt x="2424393" y="6250127"/>
                  </a:lnTo>
                  <a:lnTo>
                    <a:pt x="2386883" y="6249568"/>
                  </a:lnTo>
                  <a:lnTo>
                    <a:pt x="2311975" y="6247777"/>
                  </a:lnTo>
                  <a:cubicBezTo>
                    <a:pt x="2287005" y="6247105"/>
                    <a:pt x="2262260" y="6246881"/>
                    <a:pt x="2236843" y="6244529"/>
                  </a:cubicBezTo>
                  <a:cubicBezTo>
                    <a:pt x="2186232" y="6240722"/>
                    <a:pt x="2135845" y="6237699"/>
                    <a:pt x="2085571" y="6232213"/>
                  </a:cubicBezTo>
                  <a:lnTo>
                    <a:pt x="1935307" y="6212394"/>
                  </a:lnTo>
                  <a:lnTo>
                    <a:pt x="1786610" y="6184961"/>
                  </a:lnTo>
                  <a:cubicBezTo>
                    <a:pt x="1737456" y="6173988"/>
                    <a:pt x="1688525" y="6162231"/>
                    <a:pt x="1639706" y="6151034"/>
                  </a:cubicBezTo>
                  <a:cubicBezTo>
                    <a:pt x="1591110" y="6138829"/>
                    <a:pt x="1543075" y="6123938"/>
                    <a:pt x="1494928" y="6110724"/>
                  </a:cubicBezTo>
                  <a:cubicBezTo>
                    <a:pt x="1470742" y="6104566"/>
                    <a:pt x="1447229" y="6095833"/>
                    <a:pt x="1423379" y="6088219"/>
                  </a:cubicBezTo>
                  <a:lnTo>
                    <a:pt x="1352278" y="6064929"/>
                  </a:lnTo>
                  <a:cubicBezTo>
                    <a:pt x="1163608" y="6000210"/>
                    <a:pt x="980873" y="5921271"/>
                    <a:pt x="805863" y="5828896"/>
                  </a:cubicBezTo>
                  <a:cubicBezTo>
                    <a:pt x="630966" y="5736408"/>
                    <a:pt x="462451" y="5631940"/>
                    <a:pt x="305132" y="5512356"/>
                  </a:cubicBezTo>
                  <a:cubicBezTo>
                    <a:pt x="265047" y="5483468"/>
                    <a:pt x="227537" y="5451220"/>
                    <a:pt x="189467" y="5419757"/>
                  </a:cubicBezTo>
                  <a:cubicBezTo>
                    <a:pt x="150726" y="5388965"/>
                    <a:pt x="115007" y="5354926"/>
                    <a:pt x="78617" y="5321559"/>
                  </a:cubicBezTo>
                  <a:lnTo>
                    <a:pt x="51408" y="5296477"/>
                  </a:lnTo>
                  <a:lnTo>
                    <a:pt x="37748" y="5283937"/>
                  </a:lnTo>
                  <a:lnTo>
                    <a:pt x="24647" y="5270836"/>
                  </a:lnTo>
                  <a:lnTo>
                    <a:pt x="0" y="5246031"/>
                  </a:lnTo>
                  <a:lnTo>
                    <a:pt x="0" y="4785725"/>
                  </a:lnTo>
                  <a:lnTo>
                    <a:pt x="17705" y="4808399"/>
                  </a:lnTo>
                  <a:lnTo>
                    <a:pt x="58574" y="4861249"/>
                  </a:lnTo>
                  <a:cubicBezTo>
                    <a:pt x="72458" y="4878717"/>
                    <a:pt x="87350" y="4895288"/>
                    <a:pt x="101683" y="4912420"/>
                  </a:cubicBezTo>
                  <a:lnTo>
                    <a:pt x="145127" y="4963254"/>
                  </a:lnTo>
                  <a:cubicBezTo>
                    <a:pt x="159683" y="4980162"/>
                    <a:pt x="175583" y="4995837"/>
                    <a:pt x="190923" y="5012185"/>
                  </a:cubicBezTo>
                  <a:lnTo>
                    <a:pt x="237391" y="5060444"/>
                  </a:lnTo>
                  <a:lnTo>
                    <a:pt x="249035" y="5072537"/>
                  </a:lnTo>
                  <a:lnTo>
                    <a:pt x="261240" y="5083958"/>
                  </a:lnTo>
                  <a:lnTo>
                    <a:pt x="285650" y="5106912"/>
                  </a:lnTo>
                  <a:lnTo>
                    <a:pt x="334581" y="5152819"/>
                  </a:lnTo>
                  <a:lnTo>
                    <a:pt x="346785" y="5164353"/>
                  </a:lnTo>
                  <a:lnTo>
                    <a:pt x="359550" y="5175214"/>
                  </a:lnTo>
                  <a:lnTo>
                    <a:pt x="384967" y="5197048"/>
                  </a:lnTo>
                  <a:cubicBezTo>
                    <a:pt x="418894" y="5226160"/>
                    <a:pt x="452261" y="5256056"/>
                    <a:pt x="488092" y="5283041"/>
                  </a:cubicBezTo>
                  <a:cubicBezTo>
                    <a:pt x="628167" y="5394675"/>
                    <a:pt x="779102" y="5493881"/>
                    <a:pt x="940116" y="5573716"/>
                  </a:cubicBezTo>
                  <a:cubicBezTo>
                    <a:pt x="1101017" y="5653774"/>
                    <a:pt x="1270764" y="5715918"/>
                    <a:pt x="1444877" y="5758130"/>
                  </a:cubicBezTo>
                  <a:lnTo>
                    <a:pt x="1510380" y="5772798"/>
                  </a:lnTo>
                  <a:cubicBezTo>
                    <a:pt x="1532326" y="5777390"/>
                    <a:pt x="1553824" y="5783100"/>
                    <a:pt x="1576106" y="5786235"/>
                  </a:cubicBezTo>
                  <a:lnTo>
                    <a:pt x="1642281" y="5796984"/>
                  </a:lnTo>
                  <a:lnTo>
                    <a:pt x="1675312" y="5802359"/>
                  </a:lnTo>
                  <a:cubicBezTo>
                    <a:pt x="1686285" y="5804151"/>
                    <a:pt x="1697258" y="5806054"/>
                    <a:pt x="1708455" y="5807061"/>
                  </a:cubicBezTo>
                  <a:cubicBezTo>
                    <a:pt x="1752907" y="5811765"/>
                    <a:pt x="1797136" y="5817251"/>
                    <a:pt x="1841364" y="5821282"/>
                  </a:cubicBezTo>
                  <a:lnTo>
                    <a:pt x="1974496" y="5828896"/>
                  </a:lnTo>
                  <a:lnTo>
                    <a:pt x="2107517" y="5830463"/>
                  </a:lnTo>
                  <a:cubicBezTo>
                    <a:pt x="2129575" y="5830799"/>
                    <a:pt x="2151857" y="5829008"/>
                    <a:pt x="2173916" y="5828448"/>
                  </a:cubicBezTo>
                  <a:lnTo>
                    <a:pt x="2240090" y="5826433"/>
                  </a:lnTo>
                  <a:cubicBezTo>
                    <a:pt x="2261924" y="5826208"/>
                    <a:pt x="2284542" y="5824193"/>
                    <a:pt x="2306936" y="5822737"/>
                  </a:cubicBezTo>
                  <a:lnTo>
                    <a:pt x="2374006" y="5818258"/>
                  </a:lnTo>
                  <a:lnTo>
                    <a:pt x="2407485" y="5816355"/>
                  </a:lnTo>
                  <a:lnTo>
                    <a:pt x="2440740" y="5813108"/>
                  </a:lnTo>
                  <a:cubicBezTo>
                    <a:pt x="2462911" y="5810869"/>
                    <a:pt x="2484969" y="5808741"/>
                    <a:pt x="2507139" y="5806838"/>
                  </a:cubicBezTo>
                  <a:cubicBezTo>
                    <a:pt x="2683828" y="5789371"/>
                    <a:pt x="2856710" y="5762050"/>
                    <a:pt x="3024777" y="5721292"/>
                  </a:cubicBezTo>
                  <a:cubicBezTo>
                    <a:pt x="3192732" y="5680423"/>
                    <a:pt x="3356321" y="5626902"/>
                    <a:pt x="3514311" y="5556472"/>
                  </a:cubicBezTo>
                  <a:cubicBezTo>
                    <a:pt x="3553276" y="5537997"/>
                    <a:pt x="3592242" y="5518962"/>
                    <a:pt x="3631320" y="5499927"/>
                  </a:cubicBezTo>
                  <a:cubicBezTo>
                    <a:pt x="3669166" y="5478765"/>
                    <a:pt x="3707795" y="5458610"/>
                    <a:pt x="3745529" y="5436552"/>
                  </a:cubicBezTo>
                  <a:lnTo>
                    <a:pt x="3801179" y="5401841"/>
                  </a:lnTo>
                  <a:lnTo>
                    <a:pt x="3829059" y="5384374"/>
                  </a:lnTo>
                  <a:lnTo>
                    <a:pt x="3842944" y="5375640"/>
                  </a:lnTo>
                  <a:lnTo>
                    <a:pt x="3856380" y="5366123"/>
                  </a:lnTo>
                  <a:lnTo>
                    <a:pt x="3910462" y="5328277"/>
                  </a:lnTo>
                  <a:cubicBezTo>
                    <a:pt x="3928489" y="5315624"/>
                    <a:pt x="3946852" y="5303420"/>
                    <a:pt x="3963871" y="5289199"/>
                  </a:cubicBezTo>
                  <a:lnTo>
                    <a:pt x="4015937" y="5247994"/>
                  </a:lnTo>
                  <a:cubicBezTo>
                    <a:pt x="4033293" y="5234222"/>
                    <a:pt x="4050760" y="5220562"/>
                    <a:pt x="4067108" y="5205558"/>
                  </a:cubicBezTo>
                  <a:lnTo>
                    <a:pt x="4117046" y="5161329"/>
                  </a:lnTo>
                  <a:cubicBezTo>
                    <a:pt x="4133506" y="5146437"/>
                    <a:pt x="4150526" y="5131881"/>
                    <a:pt x="4165866" y="5116093"/>
                  </a:cubicBezTo>
                  <a:cubicBezTo>
                    <a:pt x="4229352" y="5054398"/>
                    <a:pt x="4290153" y="4991135"/>
                    <a:pt x="4340763" y="4924400"/>
                  </a:cubicBezTo>
                  <a:cubicBezTo>
                    <a:pt x="4393949" y="4858450"/>
                    <a:pt x="4434594" y="4788916"/>
                    <a:pt x="4469529" y="4715352"/>
                  </a:cubicBezTo>
                  <a:lnTo>
                    <a:pt x="4494050" y="4659255"/>
                  </a:lnTo>
                  <a:lnTo>
                    <a:pt x="4515101" y="4600135"/>
                  </a:lnTo>
                  <a:cubicBezTo>
                    <a:pt x="4522602" y="4580988"/>
                    <a:pt x="4527865" y="4559266"/>
                    <a:pt x="4534360" y="4538887"/>
                  </a:cubicBezTo>
                  <a:cubicBezTo>
                    <a:pt x="4540518" y="4518061"/>
                    <a:pt x="4546900" y="4497906"/>
                    <a:pt x="4552387" y="4475848"/>
                  </a:cubicBezTo>
                  <a:cubicBezTo>
                    <a:pt x="4597063" y="4303637"/>
                    <a:pt x="4634797" y="4115080"/>
                    <a:pt x="4685183" y="3930329"/>
                  </a:cubicBezTo>
                  <a:cubicBezTo>
                    <a:pt x="4734786" y="3744906"/>
                    <a:pt x="4794130" y="3562059"/>
                    <a:pt x="4860193" y="3382235"/>
                  </a:cubicBezTo>
                  <a:cubicBezTo>
                    <a:pt x="4918081" y="3226932"/>
                    <a:pt x="4948425" y="3064015"/>
                    <a:pt x="4950889" y="2898635"/>
                  </a:cubicBezTo>
                  <a:cubicBezTo>
                    <a:pt x="4953576" y="2733255"/>
                    <a:pt x="4926815" y="2565636"/>
                    <a:pt x="4877212" y="2402047"/>
                  </a:cubicBezTo>
                  <a:cubicBezTo>
                    <a:pt x="4827833" y="2238123"/>
                    <a:pt x="4754045" y="2079013"/>
                    <a:pt x="4664917" y="1926958"/>
                  </a:cubicBezTo>
                  <a:cubicBezTo>
                    <a:pt x="4620465" y="1850818"/>
                    <a:pt x="4571310" y="1776918"/>
                    <a:pt x="4520923" y="1703577"/>
                  </a:cubicBezTo>
                  <a:cubicBezTo>
                    <a:pt x="4470313" y="1630349"/>
                    <a:pt x="4416679" y="1558464"/>
                    <a:pt x="4357671" y="1490834"/>
                  </a:cubicBezTo>
                  <a:cubicBezTo>
                    <a:pt x="4297542" y="1423764"/>
                    <a:pt x="4232936" y="1359157"/>
                    <a:pt x="4164186" y="1300596"/>
                  </a:cubicBezTo>
                  <a:cubicBezTo>
                    <a:pt x="4130707" y="1270141"/>
                    <a:pt x="4095436" y="1242148"/>
                    <a:pt x="4059941" y="1214491"/>
                  </a:cubicBezTo>
                  <a:cubicBezTo>
                    <a:pt x="4042250" y="1200607"/>
                    <a:pt x="4024671" y="1186611"/>
                    <a:pt x="4006868" y="1173062"/>
                  </a:cubicBezTo>
                  <a:cubicBezTo>
                    <a:pt x="3988617" y="1160074"/>
                    <a:pt x="3970254" y="1147197"/>
                    <a:pt x="3951890" y="1134545"/>
                  </a:cubicBezTo>
                  <a:cubicBezTo>
                    <a:pt x="3805321" y="1031980"/>
                    <a:pt x="3648899" y="948562"/>
                    <a:pt x="3491021" y="881044"/>
                  </a:cubicBezTo>
                  <a:lnTo>
                    <a:pt x="3431565" y="856747"/>
                  </a:lnTo>
                  <a:lnTo>
                    <a:pt x="3402117" y="844318"/>
                  </a:lnTo>
                  <a:cubicBezTo>
                    <a:pt x="3392375" y="840063"/>
                    <a:pt x="3382074" y="837040"/>
                    <a:pt x="3372109" y="833457"/>
                  </a:cubicBezTo>
                  <a:lnTo>
                    <a:pt x="3312204" y="812294"/>
                  </a:lnTo>
                  <a:cubicBezTo>
                    <a:pt x="3307278" y="810503"/>
                    <a:pt x="3302239" y="808823"/>
                    <a:pt x="3297312" y="806920"/>
                  </a:cubicBezTo>
                  <a:cubicBezTo>
                    <a:pt x="3292498" y="804792"/>
                    <a:pt x="3288131" y="801993"/>
                    <a:pt x="3283428" y="799642"/>
                  </a:cubicBezTo>
                  <a:cubicBezTo>
                    <a:pt x="3274135" y="794827"/>
                    <a:pt x="3264393" y="791020"/>
                    <a:pt x="3254764" y="787101"/>
                  </a:cubicBezTo>
                  <a:lnTo>
                    <a:pt x="3196875" y="763475"/>
                  </a:lnTo>
                  <a:lnTo>
                    <a:pt x="3167987" y="751606"/>
                  </a:lnTo>
                  <a:cubicBezTo>
                    <a:pt x="3158357" y="747688"/>
                    <a:pt x="3148840" y="743433"/>
                    <a:pt x="3138875" y="740409"/>
                  </a:cubicBezTo>
                  <a:lnTo>
                    <a:pt x="3020522" y="700772"/>
                  </a:lnTo>
                  <a:cubicBezTo>
                    <a:pt x="2861300" y="652849"/>
                    <a:pt x="2696592" y="625192"/>
                    <a:pt x="2529645" y="614667"/>
                  </a:cubicBezTo>
                  <a:cubicBezTo>
                    <a:pt x="2508706" y="613435"/>
                    <a:pt x="2488104" y="610860"/>
                    <a:pt x="2467053" y="610412"/>
                  </a:cubicBezTo>
                  <a:lnTo>
                    <a:pt x="2404014" y="609628"/>
                  </a:lnTo>
                  <a:lnTo>
                    <a:pt x="2340975" y="608620"/>
                  </a:lnTo>
                  <a:cubicBezTo>
                    <a:pt x="2330338" y="608173"/>
                    <a:pt x="2320260" y="608397"/>
                    <a:pt x="2310295" y="608844"/>
                  </a:cubicBezTo>
                  <a:lnTo>
                    <a:pt x="2280175" y="609740"/>
                  </a:lnTo>
                  <a:cubicBezTo>
                    <a:pt x="2260020" y="609852"/>
                    <a:pt x="2240202" y="611868"/>
                    <a:pt x="2220271" y="613099"/>
                  </a:cubicBezTo>
                  <a:cubicBezTo>
                    <a:pt x="2200228" y="613995"/>
                    <a:pt x="2180522" y="616458"/>
                    <a:pt x="2160815" y="618474"/>
                  </a:cubicBezTo>
                  <a:cubicBezTo>
                    <a:pt x="2150961" y="619482"/>
                    <a:pt x="2140996" y="620153"/>
                    <a:pt x="2131143" y="621497"/>
                  </a:cubicBezTo>
                  <a:lnTo>
                    <a:pt x="2101695" y="625528"/>
                  </a:lnTo>
                  <a:lnTo>
                    <a:pt x="2072246" y="629559"/>
                  </a:lnTo>
                  <a:lnTo>
                    <a:pt x="2043022" y="634710"/>
                  </a:lnTo>
                  <a:cubicBezTo>
                    <a:pt x="1887272" y="661918"/>
                    <a:pt x="1736224" y="710849"/>
                    <a:pt x="1589991" y="781726"/>
                  </a:cubicBezTo>
                  <a:cubicBezTo>
                    <a:pt x="1443646" y="852268"/>
                    <a:pt x="1302787" y="944307"/>
                    <a:pt x="1164728" y="1048663"/>
                  </a:cubicBezTo>
                  <a:cubicBezTo>
                    <a:pt x="1026669" y="1153244"/>
                    <a:pt x="891185" y="1269917"/>
                    <a:pt x="753685" y="1390844"/>
                  </a:cubicBezTo>
                  <a:lnTo>
                    <a:pt x="542957" y="1577611"/>
                  </a:lnTo>
                  <a:cubicBezTo>
                    <a:pt x="468497" y="1642329"/>
                    <a:pt x="393701" y="1704137"/>
                    <a:pt x="318681" y="1763145"/>
                  </a:cubicBezTo>
                  <a:cubicBezTo>
                    <a:pt x="243717" y="1822322"/>
                    <a:pt x="168473" y="1878391"/>
                    <a:pt x="94503" y="1933550"/>
                  </a:cubicBezTo>
                  <a:lnTo>
                    <a:pt x="0" y="2005537"/>
                  </a:lnTo>
                  <a:lnTo>
                    <a:pt x="0" y="1354489"/>
                  </a:lnTo>
                  <a:lnTo>
                    <a:pt x="157556" y="1188626"/>
                  </a:lnTo>
                  <a:lnTo>
                    <a:pt x="251947" y="1086397"/>
                  </a:lnTo>
                  <a:cubicBezTo>
                    <a:pt x="284530" y="1051351"/>
                    <a:pt x="317561" y="1016416"/>
                    <a:pt x="351152" y="981593"/>
                  </a:cubicBezTo>
                  <a:cubicBezTo>
                    <a:pt x="485405" y="842414"/>
                    <a:pt x="628950" y="705699"/>
                    <a:pt x="788060" y="578389"/>
                  </a:cubicBezTo>
                  <a:cubicBezTo>
                    <a:pt x="946834" y="451190"/>
                    <a:pt x="1121955" y="333398"/>
                    <a:pt x="1314768" y="237215"/>
                  </a:cubicBezTo>
                  <a:cubicBezTo>
                    <a:pt x="1507133" y="141033"/>
                    <a:pt x="1718197" y="68028"/>
                    <a:pt x="1935643" y="31190"/>
                  </a:cubicBezTo>
                  <a:lnTo>
                    <a:pt x="1976400" y="24360"/>
                  </a:lnTo>
                  <a:cubicBezTo>
                    <a:pt x="1990060" y="22344"/>
                    <a:pt x="2003721" y="20665"/>
                    <a:pt x="2017269" y="18873"/>
                  </a:cubicBezTo>
                  <a:lnTo>
                    <a:pt x="2058250" y="13611"/>
                  </a:lnTo>
                  <a:cubicBezTo>
                    <a:pt x="2071910" y="11931"/>
                    <a:pt x="2085571" y="10924"/>
                    <a:pt x="2099231" y="9580"/>
                  </a:cubicBezTo>
                  <a:cubicBezTo>
                    <a:pt x="2126552" y="7229"/>
                    <a:pt x="2153985" y="4653"/>
                    <a:pt x="2181305" y="3645"/>
                  </a:cubicBezTo>
                  <a:cubicBezTo>
                    <a:pt x="2208626" y="2414"/>
                    <a:pt x="2236059" y="510"/>
                    <a:pt x="2263268"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787CDCE2-4098-497E-A8FD-A16CF0F3BE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16" y="232079"/>
              <a:ext cx="5440803" cy="6130481"/>
            </a:xfrm>
            <a:custGeom>
              <a:avLst/>
              <a:gdLst>
                <a:gd name="connsiteX0" fmla="*/ 2410732 w 5440803"/>
                <a:gd name="connsiteY0" fmla="*/ 0 h 6130481"/>
                <a:gd name="connsiteX1" fmla="*/ 4712616 w 5440803"/>
                <a:gd name="connsiteY1" fmla="*/ 1134258 h 6130481"/>
                <a:gd name="connsiteX2" fmla="*/ 5332931 w 5440803"/>
                <a:gd name="connsiteY2" fmla="*/ 3362353 h 6130481"/>
                <a:gd name="connsiteX3" fmla="*/ 4505919 w 5440803"/>
                <a:gd name="connsiteY3" fmla="*/ 5293280 h 6130481"/>
                <a:gd name="connsiteX4" fmla="*/ 2341759 w 5440803"/>
                <a:gd name="connsiteY4" fmla="*/ 6130481 h 6130481"/>
                <a:gd name="connsiteX5" fmla="*/ 57118 w 5440803"/>
                <a:gd name="connsiteY5" fmla="*/ 5212325 h 6130481"/>
                <a:gd name="connsiteX6" fmla="*/ 0 w 5440803"/>
                <a:gd name="connsiteY6" fmla="*/ 5151529 h 6130481"/>
                <a:gd name="connsiteX7" fmla="*/ 0 w 5440803"/>
                <a:gd name="connsiteY7" fmla="*/ 4222733 h 6130481"/>
                <a:gd name="connsiteX8" fmla="*/ 124146 w 5440803"/>
                <a:gd name="connsiteY8" fmla="*/ 4421298 h 6130481"/>
                <a:gd name="connsiteX9" fmla="*/ 458643 w 5440803"/>
                <a:gd name="connsiteY9" fmla="*/ 4813600 h 6130481"/>
                <a:gd name="connsiteX10" fmla="*/ 2341982 w 5440803"/>
                <a:gd name="connsiteY10" fmla="*/ 5570406 h 6130481"/>
                <a:gd name="connsiteX11" fmla="*/ 3330456 w 5440803"/>
                <a:gd name="connsiteY11" fmla="*/ 5407153 h 6130481"/>
                <a:gd name="connsiteX12" fmla="*/ 4101930 w 5440803"/>
                <a:gd name="connsiteY12" fmla="*/ 4897241 h 6130481"/>
                <a:gd name="connsiteX13" fmla="*/ 4362933 w 5440803"/>
                <a:gd name="connsiteY13" fmla="*/ 4564802 h 6130481"/>
                <a:gd name="connsiteX14" fmla="*/ 4493042 w 5440803"/>
                <a:gd name="connsiteY14" fmla="*/ 4149952 h 6130481"/>
                <a:gd name="connsiteX15" fmla="*/ 4796929 w 5440803"/>
                <a:gd name="connsiteY15" fmla="*/ 3168421 h 6130481"/>
                <a:gd name="connsiteX16" fmla="*/ 4788084 w 5440803"/>
                <a:gd name="connsiteY16" fmla="*/ 2321590 h 6130481"/>
                <a:gd name="connsiteX17" fmla="*/ 4281755 w 5440803"/>
                <a:gd name="connsiteY17" fmla="*/ 1501856 h 6130481"/>
                <a:gd name="connsiteX18" fmla="*/ 3434364 w 5440803"/>
                <a:gd name="connsiteY18" fmla="*/ 808425 h 6130481"/>
                <a:gd name="connsiteX19" fmla="*/ 2410732 w 5440803"/>
                <a:gd name="connsiteY19" fmla="*/ 559851 h 6130481"/>
                <a:gd name="connsiteX20" fmla="*/ 1556847 w 5440803"/>
                <a:gd name="connsiteY20" fmla="*/ 812008 h 6130481"/>
                <a:gd name="connsiteX21" fmla="*/ 733530 w 5440803"/>
                <a:gd name="connsiteY21" fmla="*/ 1502976 h 6130481"/>
                <a:gd name="connsiteX22" fmla="*/ 379145 w 5440803"/>
                <a:gd name="connsiteY22" fmla="*/ 1831049 h 6130481"/>
                <a:gd name="connsiteX23" fmla="*/ 71661 w 5440803"/>
                <a:gd name="connsiteY23" fmla="*/ 2115762 h 6130481"/>
                <a:gd name="connsiteX24" fmla="*/ 0 w 5440803"/>
                <a:gd name="connsiteY24" fmla="*/ 2191545 h 6130481"/>
                <a:gd name="connsiteX25" fmla="*/ 0 w 5440803"/>
                <a:gd name="connsiteY25" fmla="*/ 1412025 h 6130481"/>
                <a:gd name="connsiteX26" fmla="*/ 106977 w 5440803"/>
                <a:gd name="connsiteY26" fmla="*/ 1315650 h 6130481"/>
                <a:gd name="connsiteX27" fmla="*/ 329318 w 5440803"/>
                <a:gd name="connsiteY27" fmla="*/ 1107273 h 6130481"/>
                <a:gd name="connsiteX28" fmla="*/ 2410732 w 5440803"/>
                <a:gd name="connsiteY28"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440803" h="6130481">
                  <a:moveTo>
                    <a:pt x="2410732" y="0"/>
                  </a:moveTo>
                  <a:cubicBezTo>
                    <a:pt x="3390136" y="0"/>
                    <a:pt x="4116374" y="463445"/>
                    <a:pt x="4712616" y="1134258"/>
                  </a:cubicBezTo>
                  <a:cubicBezTo>
                    <a:pt x="5210212" y="1694109"/>
                    <a:pt x="5651598" y="2516643"/>
                    <a:pt x="5332931" y="3362353"/>
                  </a:cubicBezTo>
                  <a:cubicBezTo>
                    <a:pt x="4905653" y="4496612"/>
                    <a:pt x="5094658" y="4716633"/>
                    <a:pt x="4505919" y="5293280"/>
                  </a:cubicBezTo>
                  <a:cubicBezTo>
                    <a:pt x="3917179" y="5869926"/>
                    <a:pt x="3240096" y="6130481"/>
                    <a:pt x="2341759" y="6130481"/>
                  </a:cubicBezTo>
                  <a:cubicBezTo>
                    <a:pt x="1451371" y="6130481"/>
                    <a:pt x="644514" y="5780127"/>
                    <a:pt x="57118" y="5212325"/>
                  </a:cubicBezTo>
                  <a:lnTo>
                    <a:pt x="0" y="5151529"/>
                  </a:lnTo>
                  <a:lnTo>
                    <a:pt x="0" y="4222733"/>
                  </a:lnTo>
                  <a:lnTo>
                    <a:pt x="124146" y="4421298"/>
                  </a:lnTo>
                  <a:cubicBezTo>
                    <a:pt x="221742" y="4561527"/>
                    <a:pt x="333461" y="4692616"/>
                    <a:pt x="458643" y="4813600"/>
                  </a:cubicBezTo>
                  <a:cubicBezTo>
                    <a:pt x="963629" y="5301566"/>
                    <a:pt x="1632539" y="5570406"/>
                    <a:pt x="2341982" y="5570406"/>
                  </a:cubicBezTo>
                  <a:cubicBezTo>
                    <a:pt x="2722681" y="5570406"/>
                    <a:pt x="3046051" y="5516996"/>
                    <a:pt x="3330456" y="5407153"/>
                  </a:cubicBezTo>
                  <a:cubicBezTo>
                    <a:pt x="3609261" y="5299438"/>
                    <a:pt x="3861642" y="5132603"/>
                    <a:pt x="4101930" y="4897241"/>
                  </a:cubicBezTo>
                  <a:cubicBezTo>
                    <a:pt x="4268990" y="4733653"/>
                    <a:pt x="4327662" y="4637358"/>
                    <a:pt x="4362933" y="4564802"/>
                  </a:cubicBezTo>
                  <a:cubicBezTo>
                    <a:pt x="4413208" y="4461453"/>
                    <a:pt x="4446687" y="4330784"/>
                    <a:pt x="4493042" y="4149952"/>
                  </a:cubicBezTo>
                  <a:cubicBezTo>
                    <a:pt x="4552386" y="3918846"/>
                    <a:pt x="4633453" y="3602194"/>
                    <a:pt x="4796929" y="3168421"/>
                  </a:cubicBezTo>
                  <a:cubicBezTo>
                    <a:pt x="4896919" y="2902940"/>
                    <a:pt x="4894007" y="2626037"/>
                    <a:pt x="4788084" y="2321590"/>
                  </a:cubicBezTo>
                  <a:cubicBezTo>
                    <a:pt x="4694365" y="2052526"/>
                    <a:pt x="4519355" y="1769129"/>
                    <a:pt x="4281755" y="1501856"/>
                  </a:cubicBezTo>
                  <a:cubicBezTo>
                    <a:pt x="4004180" y="1189683"/>
                    <a:pt x="3726942" y="962832"/>
                    <a:pt x="3434364" y="808425"/>
                  </a:cubicBezTo>
                  <a:cubicBezTo>
                    <a:pt x="3117264" y="641141"/>
                    <a:pt x="2782473" y="559851"/>
                    <a:pt x="2410732" y="559851"/>
                  </a:cubicBezTo>
                  <a:cubicBezTo>
                    <a:pt x="2109308" y="559851"/>
                    <a:pt x="1838005" y="640134"/>
                    <a:pt x="1556847" y="812008"/>
                  </a:cubicBezTo>
                  <a:cubicBezTo>
                    <a:pt x="1266733" y="989593"/>
                    <a:pt x="991062" y="1250707"/>
                    <a:pt x="733530" y="1502976"/>
                  </a:cubicBezTo>
                  <a:cubicBezTo>
                    <a:pt x="613274" y="1620769"/>
                    <a:pt x="494250" y="1727700"/>
                    <a:pt x="379145" y="1831049"/>
                  </a:cubicBezTo>
                  <a:cubicBezTo>
                    <a:pt x="267679" y="1931095"/>
                    <a:pt x="163826" y="2024338"/>
                    <a:pt x="71661" y="2115762"/>
                  </a:cubicBezTo>
                  <a:lnTo>
                    <a:pt x="0" y="2191545"/>
                  </a:lnTo>
                  <a:lnTo>
                    <a:pt x="0" y="1412025"/>
                  </a:lnTo>
                  <a:lnTo>
                    <a:pt x="106977" y="1315650"/>
                  </a:lnTo>
                  <a:cubicBezTo>
                    <a:pt x="181147" y="1248359"/>
                    <a:pt x="255726" y="1179354"/>
                    <a:pt x="329318" y="1107273"/>
                  </a:cubicBezTo>
                  <a:cubicBezTo>
                    <a:pt x="917945" y="530627"/>
                    <a:pt x="1512395" y="0"/>
                    <a:pt x="241073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F666C8E-8B1B-434E-8EEC-962C32624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16" y="232079"/>
              <a:ext cx="5311417" cy="6130481"/>
            </a:xfrm>
            <a:custGeom>
              <a:avLst/>
              <a:gdLst>
                <a:gd name="connsiteX0" fmla="*/ 2342990 w 5311417"/>
                <a:gd name="connsiteY0" fmla="*/ 0 h 6130481"/>
                <a:gd name="connsiteX1" fmla="*/ 4598070 w 5311417"/>
                <a:gd name="connsiteY1" fmla="*/ 1134258 h 6130481"/>
                <a:gd name="connsiteX2" fmla="*/ 5205733 w 5311417"/>
                <a:gd name="connsiteY2" fmla="*/ 3362353 h 6130481"/>
                <a:gd name="connsiteX3" fmla="*/ 4395516 w 5311417"/>
                <a:gd name="connsiteY3" fmla="*/ 5293280 h 6130481"/>
                <a:gd name="connsiteX4" fmla="*/ 2275472 w 5311417"/>
                <a:gd name="connsiteY4" fmla="*/ 6130481 h 6130481"/>
                <a:gd name="connsiteX5" fmla="*/ 37412 w 5311417"/>
                <a:gd name="connsiteY5" fmla="*/ 5212325 h 6130481"/>
                <a:gd name="connsiteX6" fmla="*/ 0 w 5311417"/>
                <a:gd name="connsiteY6" fmla="*/ 5171681 h 6130481"/>
                <a:gd name="connsiteX7" fmla="*/ 0 w 5311417"/>
                <a:gd name="connsiteY7" fmla="*/ 4010037 h 6130481"/>
                <a:gd name="connsiteX8" fmla="*/ 68311 w 5311417"/>
                <a:gd name="connsiteY8" fmla="*/ 4150752 h 6130481"/>
                <a:gd name="connsiteX9" fmla="*/ 509366 w 5311417"/>
                <a:gd name="connsiteY9" fmla="*/ 4734212 h 6130481"/>
                <a:gd name="connsiteX10" fmla="*/ 2275584 w 5311417"/>
                <a:gd name="connsiteY10" fmla="*/ 5458772 h 6130481"/>
                <a:gd name="connsiteX11" fmla="*/ 3920539 w 5311417"/>
                <a:gd name="connsiteY11" fmla="*/ 4818302 h 6130481"/>
                <a:gd name="connsiteX12" fmla="*/ 4154332 w 5311417"/>
                <a:gd name="connsiteY12" fmla="*/ 4516766 h 6130481"/>
                <a:gd name="connsiteX13" fmla="*/ 4274252 w 5311417"/>
                <a:gd name="connsiteY13" fmla="*/ 4122855 h 6130481"/>
                <a:gd name="connsiteX14" fmla="*/ 4575452 w 5311417"/>
                <a:gd name="connsiteY14" fmla="*/ 3129791 h 6130481"/>
                <a:gd name="connsiteX15" fmla="*/ 4565823 w 5311417"/>
                <a:gd name="connsiteY15" fmla="*/ 2357869 h 6130481"/>
                <a:gd name="connsiteX16" fmla="*/ 4091405 w 5311417"/>
                <a:gd name="connsiteY16" fmla="*/ 1575533 h 6130481"/>
                <a:gd name="connsiteX17" fmla="*/ 3292610 w 5311417"/>
                <a:gd name="connsiteY17" fmla="*/ 907071 h 6130481"/>
                <a:gd name="connsiteX18" fmla="*/ 2342990 w 5311417"/>
                <a:gd name="connsiteY18" fmla="*/ 671821 h 6130481"/>
                <a:gd name="connsiteX19" fmla="*/ 779214 w 5311417"/>
                <a:gd name="connsiteY19" fmla="*/ 1582475 h 6130481"/>
                <a:gd name="connsiteX20" fmla="*/ 428523 w 5311417"/>
                <a:gd name="connsiteY20" fmla="*/ 1913907 h 6130481"/>
                <a:gd name="connsiteX21" fmla="*/ 12740 w 5311417"/>
                <a:gd name="connsiteY21" fmla="*/ 2322511 h 6130481"/>
                <a:gd name="connsiteX22" fmla="*/ 0 w 5311417"/>
                <a:gd name="connsiteY22" fmla="*/ 2338946 h 6130481"/>
                <a:gd name="connsiteX23" fmla="*/ 0 w 5311417"/>
                <a:gd name="connsiteY23" fmla="*/ 1394957 h 6130481"/>
                <a:gd name="connsiteX24" fmla="*/ 86231 w 5311417"/>
                <a:gd name="connsiteY24" fmla="*/ 1315650 h 6130481"/>
                <a:gd name="connsiteX25" fmla="*/ 304013 w 5311417"/>
                <a:gd name="connsiteY25" fmla="*/ 1107273 h 6130481"/>
                <a:gd name="connsiteX26" fmla="*/ 2342990 w 5311417"/>
                <a:gd name="connsiteY26"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311417" h="6130481">
                  <a:moveTo>
                    <a:pt x="2342990" y="0"/>
                  </a:moveTo>
                  <a:cubicBezTo>
                    <a:pt x="3302463" y="0"/>
                    <a:pt x="4013810" y="463445"/>
                    <a:pt x="4598070" y="1134258"/>
                  </a:cubicBezTo>
                  <a:cubicBezTo>
                    <a:pt x="5085589" y="1694109"/>
                    <a:pt x="5517906" y="2516643"/>
                    <a:pt x="5205733" y="3362353"/>
                  </a:cubicBezTo>
                  <a:cubicBezTo>
                    <a:pt x="4787076" y="4496612"/>
                    <a:pt x="4972163" y="4716633"/>
                    <a:pt x="4395516" y="5293280"/>
                  </a:cubicBezTo>
                  <a:cubicBezTo>
                    <a:pt x="3818758" y="5869926"/>
                    <a:pt x="3155446" y="6130481"/>
                    <a:pt x="2275472" y="6130481"/>
                  </a:cubicBezTo>
                  <a:cubicBezTo>
                    <a:pt x="1403224" y="6130481"/>
                    <a:pt x="612827" y="5780127"/>
                    <a:pt x="37412" y="5212325"/>
                  </a:cubicBezTo>
                  <a:lnTo>
                    <a:pt x="0" y="5171681"/>
                  </a:lnTo>
                  <a:lnTo>
                    <a:pt x="0" y="4010037"/>
                  </a:lnTo>
                  <a:lnTo>
                    <a:pt x="68311" y="4150752"/>
                  </a:lnTo>
                  <a:cubicBezTo>
                    <a:pt x="185507" y="4364921"/>
                    <a:pt x="333265" y="4560463"/>
                    <a:pt x="509366" y="4734212"/>
                  </a:cubicBezTo>
                  <a:cubicBezTo>
                    <a:pt x="982888" y="5201464"/>
                    <a:pt x="1610145" y="5458772"/>
                    <a:pt x="2275584" y="5458772"/>
                  </a:cubicBezTo>
                  <a:cubicBezTo>
                    <a:pt x="2979653" y="5458772"/>
                    <a:pt x="3471650" y="5267191"/>
                    <a:pt x="3920539" y="4818302"/>
                  </a:cubicBezTo>
                  <a:cubicBezTo>
                    <a:pt x="4072258" y="4666583"/>
                    <a:pt x="4123877" y="4580701"/>
                    <a:pt x="4154332" y="4516766"/>
                  </a:cubicBezTo>
                  <a:cubicBezTo>
                    <a:pt x="4198785" y="4423495"/>
                    <a:pt x="4230472" y="4297417"/>
                    <a:pt x="4274252" y="4122855"/>
                  </a:cubicBezTo>
                  <a:cubicBezTo>
                    <a:pt x="4332925" y="3889285"/>
                    <a:pt x="4413320" y="3569275"/>
                    <a:pt x="4575452" y="3129791"/>
                  </a:cubicBezTo>
                  <a:cubicBezTo>
                    <a:pt x="4664133" y="2889503"/>
                    <a:pt x="4660998" y="2637010"/>
                    <a:pt x="4565823" y="2357869"/>
                  </a:cubicBezTo>
                  <a:cubicBezTo>
                    <a:pt x="4478710" y="2102465"/>
                    <a:pt x="4314674" y="1831945"/>
                    <a:pt x="4091405" y="1575533"/>
                  </a:cubicBezTo>
                  <a:cubicBezTo>
                    <a:pt x="3828387" y="1273549"/>
                    <a:pt x="3567161" y="1054983"/>
                    <a:pt x="3292610" y="907071"/>
                  </a:cubicBezTo>
                  <a:cubicBezTo>
                    <a:pt x="2998800" y="748745"/>
                    <a:pt x="2688082" y="671821"/>
                    <a:pt x="2342990" y="671821"/>
                  </a:cubicBezTo>
                  <a:cubicBezTo>
                    <a:pt x="1736448" y="671821"/>
                    <a:pt x="1312193" y="1049273"/>
                    <a:pt x="779214" y="1582475"/>
                  </a:cubicBezTo>
                  <a:cubicBezTo>
                    <a:pt x="659630" y="1702059"/>
                    <a:pt x="542173" y="1809774"/>
                    <a:pt x="428523" y="1913907"/>
                  </a:cubicBezTo>
                  <a:cubicBezTo>
                    <a:pt x="268546" y="2060532"/>
                    <a:pt x="124944" y="2192104"/>
                    <a:pt x="12740" y="2322511"/>
                  </a:cubicBezTo>
                  <a:lnTo>
                    <a:pt x="0" y="2338946"/>
                  </a:lnTo>
                  <a:lnTo>
                    <a:pt x="0" y="1394957"/>
                  </a:lnTo>
                  <a:lnTo>
                    <a:pt x="86231" y="1315650"/>
                  </a:lnTo>
                  <a:cubicBezTo>
                    <a:pt x="158882" y="1248359"/>
                    <a:pt x="231932" y="1179354"/>
                    <a:pt x="304013" y="1107273"/>
                  </a:cubicBezTo>
                  <a:cubicBezTo>
                    <a:pt x="880659" y="530627"/>
                    <a:pt x="1463016" y="0"/>
                    <a:pt x="2342990"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670DA236-6960-4536-ACE1-D60940DC28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16" y="232079"/>
              <a:ext cx="5311370" cy="6130481"/>
            </a:xfrm>
            <a:custGeom>
              <a:avLst/>
              <a:gdLst>
                <a:gd name="connsiteX0" fmla="*/ 2342990 w 5311370"/>
                <a:gd name="connsiteY0" fmla="*/ 0 h 6130481"/>
                <a:gd name="connsiteX1" fmla="*/ 4598070 w 5311370"/>
                <a:gd name="connsiteY1" fmla="*/ 1134258 h 6130481"/>
                <a:gd name="connsiteX2" fmla="*/ 5205733 w 5311370"/>
                <a:gd name="connsiteY2" fmla="*/ 3362353 h 6130481"/>
                <a:gd name="connsiteX3" fmla="*/ 4395516 w 5311370"/>
                <a:gd name="connsiteY3" fmla="*/ 5293280 h 6130481"/>
                <a:gd name="connsiteX4" fmla="*/ 2275472 w 5311370"/>
                <a:gd name="connsiteY4" fmla="*/ 6130481 h 6130481"/>
                <a:gd name="connsiteX5" fmla="*/ 37412 w 5311370"/>
                <a:gd name="connsiteY5" fmla="*/ 5212325 h 6130481"/>
                <a:gd name="connsiteX6" fmla="*/ 0 w 5311370"/>
                <a:gd name="connsiteY6" fmla="*/ 5171681 h 6130481"/>
                <a:gd name="connsiteX7" fmla="*/ 0 w 5311370"/>
                <a:gd name="connsiteY7" fmla="*/ 4253325 h 6130481"/>
                <a:gd name="connsiteX8" fmla="*/ 102872 w 5311370"/>
                <a:gd name="connsiteY8" fmla="*/ 4421298 h 6130481"/>
                <a:gd name="connsiteX9" fmla="*/ 430539 w 5311370"/>
                <a:gd name="connsiteY9" fmla="*/ 4813600 h 6130481"/>
                <a:gd name="connsiteX10" fmla="*/ 2275472 w 5311370"/>
                <a:gd name="connsiteY10" fmla="*/ 5570406 h 6130481"/>
                <a:gd name="connsiteX11" fmla="*/ 3243791 w 5311370"/>
                <a:gd name="connsiteY11" fmla="*/ 5407153 h 6130481"/>
                <a:gd name="connsiteX12" fmla="*/ 3999590 w 5311370"/>
                <a:gd name="connsiteY12" fmla="*/ 4897241 h 6130481"/>
                <a:gd name="connsiteX13" fmla="*/ 4255329 w 5311370"/>
                <a:gd name="connsiteY13" fmla="*/ 4564802 h 6130481"/>
                <a:gd name="connsiteX14" fmla="*/ 4382864 w 5311370"/>
                <a:gd name="connsiteY14" fmla="*/ 4149952 h 6130481"/>
                <a:gd name="connsiteX15" fmla="*/ 4680480 w 5311370"/>
                <a:gd name="connsiteY15" fmla="*/ 3168421 h 6130481"/>
                <a:gd name="connsiteX16" fmla="*/ 4671859 w 5311370"/>
                <a:gd name="connsiteY16" fmla="*/ 2321590 h 6130481"/>
                <a:gd name="connsiteX17" fmla="*/ 4175943 w 5311370"/>
                <a:gd name="connsiteY17" fmla="*/ 1501856 h 6130481"/>
                <a:gd name="connsiteX18" fmla="*/ 3345795 w 5311370"/>
                <a:gd name="connsiteY18" fmla="*/ 808425 h 6130481"/>
                <a:gd name="connsiteX19" fmla="*/ 2342990 w 5311370"/>
                <a:gd name="connsiteY19" fmla="*/ 559851 h 6130481"/>
                <a:gd name="connsiteX20" fmla="*/ 1506461 w 5311370"/>
                <a:gd name="connsiteY20" fmla="*/ 812008 h 6130481"/>
                <a:gd name="connsiteX21" fmla="*/ 699939 w 5311370"/>
                <a:gd name="connsiteY21" fmla="*/ 1502976 h 6130481"/>
                <a:gd name="connsiteX22" fmla="*/ 352720 w 5311370"/>
                <a:gd name="connsiteY22" fmla="*/ 1831049 h 6130481"/>
                <a:gd name="connsiteX23" fmla="*/ 51450 w 5311370"/>
                <a:gd name="connsiteY23" fmla="*/ 2115762 h 6130481"/>
                <a:gd name="connsiteX24" fmla="*/ 0 w 5311370"/>
                <a:gd name="connsiteY24" fmla="*/ 2171306 h 6130481"/>
                <a:gd name="connsiteX25" fmla="*/ 0 w 5311370"/>
                <a:gd name="connsiteY25" fmla="*/ 1394957 h 6130481"/>
                <a:gd name="connsiteX26" fmla="*/ 86231 w 5311370"/>
                <a:gd name="connsiteY26" fmla="*/ 1315650 h 6130481"/>
                <a:gd name="connsiteX27" fmla="*/ 304013 w 5311370"/>
                <a:gd name="connsiteY27" fmla="*/ 1107273 h 6130481"/>
                <a:gd name="connsiteX28" fmla="*/ 2342990 w 5311370"/>
                <a:gd name="connsiteY28"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311370" h="6130481">
                  <a:moveTo>
                    <a:pt x="2342990" y="0"/>
                  </a:moveTo>
                  <a:cubicBezTo>
                    <a:pt x="3302463" y="0"/>
                    <a:pt x="4013810" y="463445"/>
                    <a:pt x="4598070" y="1134258"/>
                  </a:cubicBezTo>
                  <a:cubicBezTo>
                    <a:pt x="5085589" y="1694109"/>
                    <a:pt x="5517794" y="2516643"/>
                    <a:pt x="5205733" y="3362353"/>
                  </a:cubicBezTo>
                  <a:cubicBezTo>
                    <a:pt x="4787076" y="4496612"/>
                    <a:pt x="4972163" y="4716633"/>
                    <a:pt x="4395516" y="5293280"/>
                  </a:cubicBezTo>
                  <a:cubicBezTo>
                    <a:pt x="3818758" y="5869926"/>
                    <a:pt x="3155446" y="6130481"/>
                    <a:pt x="2275472" y="6130481"/>
                  </a:cubicBezTo>
                  <a:cubicBezTo>
                    <a:pt x="1403224" y="6130481"/>
                    <a:pt x="612827" y="5780127"/>
                    <a:pt x="37412" y="5212325"/>
                  </a:cubicBezTo>
                  <a:lnTo>
                    <a:pt x="0" y="5171681"/>
                  </a:lnTo>
                  <a:lnTo>
                    <a:pt x="0" y="4253325"/>
                  </a:lnTo>
                  <a:lnTo>
                    <a:pt x="102872" y="4421298"/>
                  </a:lnTo>
                  <a:cubicBezTo>
                    <a:pt x="198481" y="4561527"/>
                    <a:pt x="307932" y="4692616"/>
                    <a:pt x="430539" y="4813600"/>
                  </a:cubicBezTo>
                  <a:cubicBezTo>
                    <a:pt x="925223" y="5301566"/>
                    <a:pt x="1580473" y="5570406"/>
                    <a:pt x="2275472" y="5570406"/>
                  </a:cubicBezTo>
                  <a:cubicBezTo>
                    <a:pt x="2648445" y="5570406"/>
                    <a:pt x="2965209" y="5516996"/>
                    <a:pt x="3243791" y="5407153"/>
                  </a:cubicBezTo>
                  <a:cubicBezTo>
                    <a:pt x="3516998" y="5299438"/>
                    <a:pt x="3764228" y="5132603"/>
                    <a:pt x="3999590" y="4897241"/>
                  </a:cubicBezTo>
                  <a:cubicBezTo>
                    <a:pt x="4163290" y="4733653"/>
                    <a:pt x="4220731" y="4637358"/>
                    <a:pt x="4255329" y="4564802"/>
                  </a:cubicBezTo>
                  <a:cubicBezTo>
                    <a:pt x="4304596" y="4461453"/>
                    <a:pt x="4337404" y="4330784"/>
                    <a:pt x="4382864" y="4149952"/>
                  </a:cubicBezTo>
                  <a:cubicBezTo>
                    <a:pt x="4440864" y="3918846"/>
                    <a:pt x="4520363" y="3602194"/>
                    <a:pt x="4680480" y="3168421"/>
                  </a:cubicBezTo>
                  <a:cubicBezTo>
                    <a:pt x="4778455" y="2902940"/>
                    <a:pt x="4775655" y="2626037"/>
                    <a:pt x="4671859" y="2321590"/>
                  </a:cubicBezTo>
                  <a:cubicBezTo>
                    <a:pt x="4580155" y="2052526"/>
                    <a:pt x="4408729" y="1769129"/>
                    <a:pt x="4175943" y="1501856"/>
                  </a:cubicBezTo>
                  <a:cubicBezTo>
                    <a:pt x="3903967" y="1189683"/>
                    <a:pt x="3632439" y="962832"/>
                    <a:pt x="3345795" y="808425"/>
                  </a:cubicBezTo>
                  <a:cubicBezTo>
                    <a:pt x="3035078" y="641141"/>
                    <a:pt x="2707117" y="559851"/>
                    <a:pt x="2342990" y="559851"/>
                  </a:cubicBezTo>
                  <a:cubicBezTo>
                    <a:pt x="2047725" y="559851"/>
                    <a:pt x="1781908" y="640134"/>
                    <a:pt x="1506461" y="812008"/>
                  </a:cubicBezTo>
                  <a:cubicBezTo>
                    <a:pt x="1222280" y="989593"/>
                    <a:pt x="952208" y="1250707"/>
                    <a:pt x="699939" y="1502976"/>
                  </a:cubicBezTo>
                  <a:cubicBezTo>
                    <a:pt x="582035" y="1620769"/>
                    <a:pt x="465474" y="1727700"/>
                    <a:pt x="352720" y="1831049"/>
                  </a:cubicBezTo>
                  <a:cubicBezTo>
                    <a:pt x="243493" y="1931095"/>
                    <a:pt x="141740" y="2024338"/>
                    <a:pt x="51450" y="2115762"/>
                  </a:cubicBezTo>
                  <a:lnTo>
                    <a:pt x="0" y="2171306"/>
                  </a:lnTo>
                  <a:lnTo>
                    <a:pt x="0" y="1394957"/>
                  </a:lnTo>
                  <a:lnTo>
                    <a:pt x="86231" y="1315650"/>
                  </a:lnTo>
                  <a:cubicBezTo>
                    <a:pt x="158882" y="1248359"/>
                    <a:pt x="231932" y="1179354"/>
                    <a:pt x="304013" y="1107273"/>
                  </a:cubicBezTo>
                  <a:cubicBezTo>
                    <a:pt x="880659" y="530627"/>
                    <a:pt x="1463016" y="0"/>
                    <a:pt x="2342990"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FEDA1E75-5443-4A54-AD2D-F9A4A88CB7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16" y="55838"/>
              <a:ext cx="5440869" cy="6483075"/>
            </a:xfrm>
            <a:custGeom>
              <a:avLst/>
              <a:gdLst>
                <a:gd name="connsiteX0" fmla="*/ 2199668 w 5440869"/>
                <a:gd name="connsiteY0" fmla="*/ 0 h 6483075"/>
                <a:gd name="connsiteX1" fmla="*/ 5440869 w 5440869"/>
                <a:gd name="connsiteY1" fmla="*/ 3241538 h 6483075"/>
                <a:gd name="connsiteX2" fmla="*/ 2199668 w 5440869"/>
                <a:gd name="connsiteY2" fmla="*/ 6483075 h 6483075"/>
                <a:gd name="connsiteX3" fmla="*/ 137962 w 5440869"/>
                <a:gd name="connsiteY3" fmla="*/ 5742879 h 6483075"/>
                <a:gd name="connsiteX4" fmla="*/ 0 w 5440869"/>
                <a:gd name="connsiteY4" fmla="*/ 5617479 h 6483075"/>
                <a:gd name="connsiteX5" fmla="*/ 0 w 5440869"/>
                <a:gd name="connsiteY5" fmla="*/ 5226703 h 6483075"/>
                <a:gd name="connsiteX6" fmla="*/ 157153 w 5440869"/>
                <a:gd name="connsiteY6" fmla="*/ 5384735 h 6483075"/>
                <a:gd name="connsiteX7" fmla="*/ 887601 w 5440869"/>
                <a:gd name="connsiteY7" fmla="*/ 5866903 h 6483075"/>
                <a:gd name="connsiteX8" fmla="*/ 1433568 w 5440869"/>
                <a:gd name="connsiteY8" fmla="*/ 6059940 h 6483075"/>
                <a:gd name="connsiteX9" fmla="*/ 1503885 w 5440869"/>
                <a:gd name="connsiteY9" fmla="*/ 6076287 h 6483075"/>
                <a:gd name="connsiteX10" fmla="*/ 1574202 w 5440869"/>
                <a:gd name="connsiteY10" fmla="*/ 6091963 h 6483075"/>
                <a:gd name="connsiteX11" fmla="*/ 1644967 w 5440869"/>
                <a:gd name="connsiteY11" fmla="*/ 6105176 h 6483075"/>
                <a:gd name="connsiteX12" fmla="*/ 1680350 w 5440869"/>
                <a:gd name="connsiteY12" fmla="*/ 6111782 h 6483075"/>
                <a:gd name="connsiteX13" fmla="*/ 1715844 w 5440869"/>
                <a:gd name="connsiteY13" fmla="*/ 6117716 h 6483075"/>
                <a:gd name="connsiteX14" fmla="*/ 1858047 w 5440869"/>
                <a:gd name="connsiteY14" fmla="*/ 6137647 h 6483075"/>
                <a:gd name="connsiteX15" fmla="*/ 2000809 w 5440869"/>
                <a:gd name="connsiteY15" fmla="*/ 6151195 h 6483075"/>
                <a:gd name="connsiteX16" fmla="*/ 2143906 w 5440869"/>
                <a:gd name="connsiteY16" fmla="*/ 6158250 h 6483075"/>
                <a:gd name="connsiteX17" fmla="*/ 2287004 w 5440869"/>
                <a:gd name="connsiteY17" fmla="*/ 6159705 h 6483075"/>
                <a:gd name="connsiteX18" fmla="*/ 2575216 w 5440869"/>
                <a:gd name="connsiteY18" fmla="*/ 6147277 h 6483075"/>
                <a:gd name="connsiteX19" fmla="*/ 3138986 w 5440869"/>
                <a:gd name="connsiteY19" fmla="*/ 6060276 h 6483075"/>
                <a:gd name="connsiteX20" fmla="*/ 3672748 w 5440869"/>
                <a:gd name="connsiteY20" fmla="*/ 5871718 h 6483075"/>
                <a:gd name="connsiteX21" fmla="*/ 4161162 w 5440869"/>
                <a:gd name="connsiteY21" fmla="*/ 5573093 h 6483075"/>
                <a:gd name="connsiteX22" fmla="*/ 4218379 w 5440869"/>
                <a:gd name="connsiteY22" fmla="*/ 5528529 h 6483075"/>
                <a:gd name="connsiteX23" fmla="*/ 4275147 w 5440869"/>
                <a:gd name="connsiteY23" fmla="*/ 5483069 h 6483075"/>
                <a:gd name="connsiteX24" fmla="*/ 4330685 w 5440869"/>
                <a:gd name="connsiteY24" fmla="*/ 5435818 h 6483075"/>
                <a:gd name="connsiteX25" fmla="*/ 4385438 w 5440869"/>
                <a:gd name="connsiteY25" fmla="*/ 5387671 h 6483075"/>
                <a:gd name="connsiteX26" fmla="*/ 4588104 w 5440869"/>
                <a:gd name="connsiteY26" fmla="*/ 5181198 h 6483075"/>
                <a:gd name="connsiteX27" fmla="*/ 4750573 w 5440869"/>
                <a:gd name="connsiteY27" fmla="*/ 4945836 h 6483075"/>
                <a:gd name="connsiteX28" fmla="*/ 4783157 w 5440869"/>
                <a:gd name="connsiteY28" fmla="*/ 4881453 h 6483075"/>
                <a:gd name="connsiteX29" fmla="*/ 4811709 w 5440869"/>
                <a:gd name="connsiteY29" fmla="*/ 4814607 h 6483075"/>
                <a:gd name="connsiteX30" fmla="*/ 4838022 w 5440869"/>
                <a:gd name="connsiteY30" fmla="*/ 4746193 h 6483075"/>
                <a:gd name="connsiteX31" fmla="*/ 4862320 w 5440869"/>
                <a:gd name="connsiteY31" fmla="*/ 4676436 h 6483075"/>
                <a:gd name="connsiteX32" fmla="*/ 4948536 w 5440869"/>
                <a:gd name="connsiteY32" fmla="*/ 4390352 h 6483075"/>
                <a:gd name="connsiteX33" fmla="*/ 4990749 w 5440869"/>
                <a:gd name="connsiteY33" fmla="*/ 4246134 h 6483075"/>
                <a:gd name="connsiteX34" fmla="*/ 5034194 w 5440869"/>
                <a:gd name="connsiteY34" fmla="*/ 4102140 h 6483075"/>
                <a:gd name="connsiteX35" fmla="*/ 5226335 w 5440869"/>
                <a:gd name="connsiteY35" fmla="*/ 3532884 h 6483075"/>
                <a:gd name="connsiteX36" fmla="*/ 5322741 w 5440869"/>
                <a:gd name="connsiteY36" fmla="*/ 2951647 h 6483075"/>
                <a:gd name="connsiteX37" fmla="*/ 5289822 w 5440869"/>
                <a:gd name="connsiteY37" fmla="*/ 2658733 h 6483075"/>
                <a:gd name="connsiteX38" fmla="*/ 5273922 w 5440869"/>
                <a:gd name="connsiteY38" fmla="*/ 2586848 h 6483075"/>
                <a:gd name="connsiteX39" fmla="*/ 5255223 w 5440869"/>
                <a:gd name="connsiteY39" fmla="*/ 2515635 h 6483075"/>
                <a:gd name="connsiteX40" fmla="*/ 5233500 w 5440869"/>
                <a:gd name="connsiteY40" fmla="*/ 2445317 h 6483075"/>
                <a:gd name="connsiteX41" fmla="*/ 5209427 w 5440869"/>
                <a:gd name="connsiteY41" fmla="*/ 2375896 h 6483075"/>
                <a:gd name="connsiteX42" fmla="*/ 4938459 w 5440869"/>
                <a:gd name="connsiteY42" fmla="*/ 1857138 h 6483075"/>
                <a:gd name="connsiteX43" fmla="*/ 4568733 w 5440869"/>
                <a:gd name="connsiteY43" fmla="*/ 1405450 h 6483075"/>
                <a:gd name="connsiteX44" fmla="*/ 4139664 w 5440869"/>
                <a:gd name="connsiteY44" fmla="*/ 1012323 h 6483075"/>
                <a:gd name="connsiteX45" fmla="*/ 3909229 w 5440869"/>
                <a:gd name="connsiteY45" fmla="*/ 841344 h 6483075"/>
                <a:gd name="connsiteX46" fmla="*/ 3667933 w 5440869"/>
                <a:gd name="connsiteY46" fmla="*/ 691528 h 6483075"/>
                <a:gd name="connsiteX47" fmla="*/ 3153430 w 5440869"/>
                <a:gd name="connsiteY47" fmla="*/ 468819 h 6483075"/>
                <a:gd name="connsiteX48" fmla="*/ 2605000 w 5440869"/>
                <a:gd name="connsiteY48" fmla="*/ 366031 h 6483075"/>
                <a:gd name="connsiteX49" fmla="*/ 2535019 w 5440869"/>
                <a:gd name="connsiteY49" fmla="*/ 361440 h 6483075"/>
                <a:gd name="connsiteX50" fmla="*/ 2464925 w 5440869"/>
                <a:gd name="connsiteY50" fmla="*/ 358417 h 6483075"/>
                <a:gd name="connsiteX51" fmla="*/ 2394608 w 5440869"/>
                <a:gd name="connsiteY51" fmla="*/ 357521 h 6483075"/>
                <a:gd name="connsiteX52" fmla="*/ 2325634 w 5440869"/>
                <a:gd name="connsiteY52" fmla="*/ 358529 h 6483075"/>
                <a:gd name="connsiteX53" fmla="*/ 2053883 w 5440869"/>
                <a:gd name="connsiteY53" fmla="*/ 385289 h 6483075"/>
                <a:gd name="connsiteX54" fmla="*/ 1534565 w 5440869"/>
                <a:gd name="connsiteY54" fmla="*/ 553917 h 6483075"/>
                <a:gd name="connsiteX55" fmla="*/ 1058019 w 5440869"/>
                <a:gd name="connsiteY55" fmla="*/ 853549 h 6483075"/>
                <a:gd name="connsiteX56" fmla="*/ 616969 w 5440869"/>
                <a:gd name="connsiteY56" fmla="*/ 1234136 h 6483075"/>
                <a:gd name="connsiteX57" fmla="*/ 509589 w 5440869"/>
                <a:gd name="connsiteY57" fmla="*/ 1336252 h 6483075"/>
                <a:gd name="connsiteX58" fmla="*/ 400754 w 5440869"/>
                <a:gd name="connsiteY58" fmla="*/ 1440945 h 6483075"/>
                <a:gd name="connsiteX59" fmla="*/ 175918 w 5440869"/>
                <a:gd name="connsiteY59" fmla="*/ 1646074 h 6483075"/>
                <a:gd name="connsiteX60" fmla="*/ 0 w 5440869"/>
                <a:gd name="connsiteY60" fmla="*/ 1801721 h 6483075"/>
                <a:gd name="connsiteX61" fmla="*/ 0 w 5440869"/>
                <a:gd name="connsiteY61" fmla="*/ 865597 h 6483075"/>
                <a:gd name="connsiteX62" fmla="*/ 137962 w 5440869"/>
                <a:gd name="connsiteY62" fmla="*/ 740197 h 6483075"/>
                <a:gd name="connsiteX63" fmla="*/ 2199668 w 5440869"/>
                <a:gd name="connsiteY63"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5440869" h="6483075">
                  <a:moveTo>
                    <a:pt x="2199668" y="0"/>
                  </a:moveTo>
                  <a:cubicBezTo>
                    <a:pt x="3989736" y="0"/>
                    <a:pt x="5440869" y="1451246"/>
                    <a:pt x="5440869" y="3241538"/>
                  </a:cubicBezTo>
                  <a:cubicBezTo>
                    <a:pt x="5440869" y="5031830"/>
                    <a:pt x="3989736" y="6483075"/>
                    <a:pt x="2199668" y="6483075"/>
                  </a:cubicBezTo>
                  <a:cubicBezTo>
                    <a:pt x="1416513" y="6483075"/>
                    <a:pt x="698233" y="6205298"/>
                    <a:pt x="137962" y="5742879"/>
                  </a:cubicBezTo>
                  <a:lnTo>
                    <a:pt x="0" y="5617479"/>
                  </a:lnTo>
                  <a:lnTo>
                    <a:pt x="0" y="5226703"/>
                  </a:lnTo>
                  <a:lnTo>
                    <a:pt x="157153" y="5384735"/>
                  </a:lnTo>
                  <a:cubicBezTo>
                    <a:pt x="375191" y="5582114"/>
                    <a:pt x="623240" y="5744884"/>
                    <a:pt x="887601" y="5866903"/>
                  </a:cubicBezTo>
                  <a:cubicBezTo>
                    <a:pt x="1063842" y="5948418"/>
                    <a:pt x="1246913" y="6013137"/>
                    <a:pt x="1433568" y="6059940"/>
                  </a:cubicBezTo>
                  <a:lnTo>
                    <a:pt x="1503885" y="6076287"/>
                  </a:lnTo>
                  <a:cubicBezTo>
                    <a:pt x="1527399" y="6081550"/>
                    <a:pt x="1550465" y="6088156"/>
                    <a:pt x="1574202" y="6091963"/>
                  </a:cubicBezTo>
                  <a:lnTo>
                    <a:pt x="1644967" y="6105176"/>
                  </a:lnTo>
                  <a:lnTo>
                    <a:pt x="1680350" y="6111782"/>
                  </a:lnTo>
                  <a:cubicBezTo>
                    <a:pt x="1692107" y="6114021"/>
                    <a:pt x="1703864" y="6116373"/>
                    <a:pt x="1715844" y="6117716"/>
                  </a:cubicBezTo>
                  <a:cubicBezTo>
                    <a:pt x="1763320" y="6124323"/>
                    <a:pt x="1810571" y="6131489"/>
                    <a:pt x="1858047" y="6137647"/>
                  </a:cubicBezTo>
                  <a:cubicBezTo>
                    <a:pt x="1905746" y="6141790"/>
                    <a:pt x="1953333" y="6146381"/>
                    <a:pt x="2000809" y="6151195"/>
                  </a:cubicBezTo>
                  <a:lnTo>
                    <a:pt x="2143906" y="6158250"/>
                  </a:lnTo>
                  <a:cubicBezTo>
                    <a:pt x="2191606" y="6159593"/>
                    <a:pt x="2239305" y="6159146"/>
                    <a:pt x="2287004" y="6159705"/>
                  </a:cubicBezTo>
                  <a:cubicBezTo>
                    <a:pt x="2382963" y="6158137"/>
                    <a:pt x="2479817" y="6154666"/>
                    <a:pt x="2575216" y="6147277"/>
                  </a:cubicBezTo>
                  <a:cubicBezTo>
                    <a:pt x="2766461" y="6132944"/>
                    <a:pt x="2955243" y="6105288"/>
                    <a:pt x="3138986" y="6060276"/>
                  </a:cubicBezTo>
                  <a:cubicBezTo>
                    <a:pt x="3322729" y="6015375"/>
                    <a:pt x="3501434" y="5952785"/>
                    <a:pt x="3672748" y="5871718"/>
                  </a:cubicBezTo>
                  <a:cubicBezTo>
                    <a:pt x="3844062" y="5790428"/>
                    <a:pt x="4006979" y="5689318"/>
                    <a:pt x="4161162" y="5573093"/>
                  </a:cubicBezTo>
                  <a:lnTo>
                    <a:pt x="4218379" y="5528529"/>
                  </a:lnTo>
                  <a:cubicBezTo>
                    <a:pt x="4237526" y="5513637"/>
                    <a:pt x="4257008" y="5499193"/>
                    <a:pt x="4275147" y="5483069"/>
                  </a:cubicBezTo>
                  <a:lnTo>
                    <a:pt x="4330685" y="5435818"/>
                  </a:lnTo>
                  <a:cubicBezTo>
                    <a:pt x="4349160" y="5419918"/>
                    <a:pt x="4368083" y="5404466"/>
                    <a:pt x="4385438" y="5387671"/>
                  </a:cubicBezTo>
                  <a:cubicBezTo>
                    <a:pt x="4456875" y="5321944"/>
                    <a:pt x="4526969" y="5254650"/>
                    <a:pt x="4588104" y="5181198"/>
                  </a:cubicBezTo>
                  <a:cubicBezTo>
                    <a:pt x="4651703" y="5109089"/>
                    <a:pt x="4704329" y="5029926"/>
                    <a:pt x="4750573" y="4945836"/>
                  </a:cubicBezTo>
                  <a:cubicBezTo>
                    <a:pt x="4761546" y="4924450"/>
                    <a:pt x="4772519" y="4903064"/>
                    <a:pt x="4783157" y="4881453"/>
                  </a:cubicBezTo>
                  <a:lnTo>
                    <a:pt x="4811709" y="4814607"/>
                  </a:lnTo>
                  <a:cubicBezTo>
                    <a:pt x="4821786" y="4792549"/>
                    <a:pt x="4829288" y="4769035"/>
                    <a:pt x="4838022" y="4746193"/>
                  </a:cubicBezTo>
                  <a:cubicBezTo>
                    <a:pt x="4846531" y="4723128"/>
                    <a:pt x="4855041" y="4700174"/>
                    <a:pt x="4862320" y="4676436"/>
                  </a:cubicBezTo>
                  <a:cubicBezTo>
                    <a:pt x="4893447" y="4582717"/>
                    <a:pt x="4920880" y="4486422"/>
                    <a:pt x="4948536" y="4390352"/>
                  </a:cubicBezTo>
                  <a:lnTo>
                    <a:pt x="4990749" y="4246134"/>
                  </a:lnTo>
                  <a:lnTo>
                    <a:pt x="5034194" y="4102140"/>
                  </a:lnTo>
                  <a:cubicBezTo>
                    <a:pt x="5093090" y="3910560"/>
                    <a:pt x="5158592" y="3721330"/>
                    <a:pt x="5226335" y="3532884"/>
                  </a:cubicBezTo>
                  <a:cubicBezTo>
                    <a:pt x="5294189" y="3346902"/>
                    <a:pt x="5327444" y="3148714"/>
                    <a:pt x="5322741" y="2951647"/>
                  </a:cubicBezTo>
                  <a:cubicBezTo>
                    <a:pt x="5320726" y="2853113"/>
                    <a:pt x="5309304" y="2755027"/>
                    <a:pt x="5289822" y="2658733"/>
                  </a:cubicBezTo>
                  <a:cubicBezTo>
                    <a:pt x="5285007" y="2634659"/>
                    <a:pt x="5280192" y="2610585"/>
                    <a:pt x="5273922" y="2586848"/>
                  </a:cubicBezTo>
                  <a:cubicBezTo>
                    <a:pt x="5268100" y="2562998"/>
                    <a:pt x="5262613" y="2539036"/>
                    <a:pt x="5255223" y="2515635"/>
                  </a:cubicBezTo>
                  <a:cubicBezTo>
                    <a:pt x="5248281" y="2492009"/>
                    <a:pt x="5241563" y="2468495"/>
                    <a:pt x="5233500" y="2445317"/>
                  </a:cubicBezTo>
                  <a:cubicBezTo>
                    <a:pt x="5225774" y="2422028"/>
                    <a:pt x="5218273" y="2398738"/>
                    <a:pt x="5209427" y="2375896"/>
                  </a:cubicBezTo>
                  <a:cubicBezTo>
                    <a:pt x="5141685" y="2191817"/>
                    <a:pt x="5047966" y="2018599"/>
                    <a:pt x="4938459" y="1857138"/>
                  </a:cubicBezTo>
                  <a:cubicBezTo>
                    <a:pt x="4828841" y="1695565"/>
                    <a:pt x="4703657" y="1545301"/>
                    <a:pt x="4568733" y="1405450"/>
                  </a:cubicBezTo>
                  <a:cubicBezTo>
                    <a:pt x="4432802" y="1265040"/>
                    <a:pt x="4290040" y="1132131"/>
                    <a:pt x="4139664" y="1012323"/>
                  </a:cubicBezTo>
                  <a:cubicBezTo>
                    <a:pt x="4064644" y="952195"/>
                    <a:pt x="3988168" y="894642"/>
                    <a:pt x="3909229" y="841344"/>
                  </a:cubicBezTo>
                  <a:cubicBezTo>
                    <a:pt x="3830962" y="787263"/>
                    <a:pt x="3750231" y="737548"/>
                    <a:pt x="3667933" y="691528"/>
                  </a:cubicBezTo>
                  <a:cubicBezTo>
                    <a:pt x="3503449" y="599712"/>
                    <a:pt x="3331687" y="523349"/>
                    <a:pt x="3153430" y="468819"/>
                  </a:cubicBezTo>
                  <a:cubicBezTo>
                    <a:pt x="2975173" y="414514"/>
                    <a:pt x="2791206" y="380699"/>
                    <a:pt x="2605000" y="366031"/>
                  </a:cubicBezTo>
                  <a:cubicBezTo>
                    <a:pt x="2581598" y="364575"/>
                    <a:pt x="2558420" y="362448"/>
                    <a:pt x="2535019" y="361440"/>
                  </a:cubicBezTo>
                  <a:lnTo>
                    <a:pt x="2464925" y="358417"/>
                  </a:lnTo>
                  <a:lnTo>
                    <a:pt x="2394608" y="357521"/>
                  </a:lnTo>
                  <a:cubicBezTo>
                    <a:pt x="2370982" y="356961"/>
                    <a:pt x="2348700" y="358305"/>
                    <a:pt x="2325634" y="358529"/>
                  </a:cubicBezTo>
                  <a:cubicBezTo>
                    <a:pt x="2234154" y="360992"/>
                    <a:pt x="2143459" y="370285"/>
                    <a:pt x="2053883" y="385289"/>
                  </a:cubicBezTo>
                  <a:cubicBezTo>
                    <a:pt x="1874618" y="415521"/>
                    <a:pt x="1700840" y="473634"/>
                    <a:pt x="1534565" y="553917"/>
                  </a:cubicBezTo>
                  <a:cubicBezTo>
                    <a:pt x="1368401" y="634647"/>
                    <a:pt x="1209739" y="737100"/>
                    <a:pt x="1058019" y="853549"/>
                  </a:cubicBezTo>
                  <a:cubicBezTo>
                    <a:pt x="906076" y="969886"/>
                    <a:pt x="760403" y="1099212"/>
                    <a:pt x="616969" y="1234136"/>
                  </a:cubicBezTo>
                  <a:cubicBezTo>
                    <a:pt x="581026" y="1267951"/>
                    <a:pt x="545308" y="1301990"/>
                    <a:pt x="509589" y="1336252"/>
                  </a:cubicBezTo>
                  <a:lnTo>
                    <a:pt x="400754" y="1440945"/>
                  </a:lnTo>
                  <a:cubicBezTo>
                    <a:pt x="326518" y="1511374"/>
                    <a:pt x="251162" y="1579452"/>
                    <a:pt x="175918" y="1646074"/>
                  </a:cubicBezTo>
                  <a:lnTo>
                    <a:pt x="0" y="1801721"/>
                  </a:lnTo>
                  <a:lnTo>
                    <a:pt x="0" y="865597"/>
                  </a:lnTo>
                  <a:lnTo>
                    <a:pt x="137962" y="740197"/>
                  </a:lnTo>
                  <a:cubicBezTo>
                    <a:pt x="698233" y="277778"/>
                    <a:pt x="1416513" y="0"/>
                    <a:pt x="2199668"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804672" y="2158745"/>
            <a:ext cx="3515310" cy="2549890"/>
          </a:xfrm>
        </p:spPr>
        <p:txBody>
          <a:bodyPr>
            <a:normAutofit/>
          </a:bodyPr>
          <a:lstStyle/>
          <a:p>
            <a:r>
              <a:rPr lang="en-US" sz="3600">
                <a:solidFill>
                  <a:schemeClr val="tx2"/>
                </a:solidFill>
              </a:rPr>
              <a:t>Critical thinking – Overview </a:t>
            </a:r>
          </a:p>
        </p:txBody>
      </p:sp>
      <p:sp>
        <p:nvSpPr>
          <p:cNvPr id="24" name="Rectangle 23">
            <a:extLst>
              <a:ext uri="{FF2B5EF4-FFF2-40B4-BE49-F238E27FC236}">
                <a16:creationId xmlns:a16="http://schemas.microsoft.com/office/drawing/2014/main" id="{71318B55-C583-42E5-ABA1-BE8CC332ED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3670"/>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20649" y="690740"/>
            <a:ext cx="7461435" cy="5363590"/>
          </a:xfrm>
        </p:spPr>
        <p:txBody>
          <a:bodyPr anchor="ctr">
            <a:normAutofit fontScale="62500" lnSpcReduction="20000"/>
          </a:bodyPr>
          <a:lstStyle/>
          <a:p>
            <a:pPr marL="0" indent="0">
              <a:spcBef>
                <a:spcPts val="1500"/>
              </a:spcBef>
              <a:spcAft>
                <a:spcPts val="750"/>
              </a:spcAft>
              <a:buNone/>
            </a:pPr>
            <a:r>
              <a:rPr lang="en-US" sz="4200" b="0" i="0" dirty="0">
                <a:solidFill>
                  <a:schemeClr val="tx2"/>
                </a:solidFill>
                <a:effectLst/>
                <a:latin typeface="Arial" panose="020B0604020202020204" pitchFamily="34" charset="0"/>
              </a:rPr>
              <a:t>Peop</a:t>
            </a:r>
            <a:r>
              <a:rPr lang="en-US" sz="4200" dirty="0">
                <a:solidFill>
                  <a:schemeClr val="tx2"/>
                </a:solidFill>
                <a:latin typeface="Arial" panose="020B0604020202020204" pitchFamily="34" charset="0"/>
              </a:rPr>
              <a:t>le with c</a:t>
            </a:r>
            <a:r>
              <a:rPr lang="en-US" sz="4200" b="0" i="0" dirty="0">
                <a:solidFill>
                  <a:schemeClr val="tx2"/>
                </a:solidFill>
                <a:effectLst/>
                <a:latin typeface="Arial" panose="020B0604020202020204" pitchFamily="34" charset="0"/>
              </a:rPr>
              <a:t>ritical thinking skills can:</a:t>
            </a: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Understand the links between ideas.</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Determine the importance and relevance of arguments and ideas.</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err="1">
                <a:solidFill>
                  <a:schemeClr val="tx2"/>
                </a:solidFill>
                <a:effectLst/>
                <a:latin typeface="Open Sans" panose="020B0606030504020204" pitchFamily="34" charset="0"/>
              </a:rPr>
              <a:t>Recognise</a:t>
            </a:r>
            <a:r>
              <a:rPr lang="en-US" sz="4200" b="1" i="0" dirty="0">
                <a:solidFill>
                  <a:schemeClr val="tx2"/>
                </a:solidFill>
                <a:effectLst/>
                <a:latin typeface="Open Sans" panose="020B0606030504020204" pitchFamily="34" charset="0"/>
              </a:rPr>
              <a:t>, build and appraise arguments.</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Identify inconsistencies and errors in reasoning.</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Approach problems in a consistent and systematic way.</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Reflect on the justification of their own assumptions, beliefs and values.</a:t>
            </a:r>
            <a:endParaRPr lang="en-US" sz="4200" b="0" i="0" dirty="0">
              <a:solidFill>
                <a:schemeClr val="tx2"/>
              </a:solidFill>
              <a:effectLst/>
              <a:latin typeface="Open Sans" panose="020B0606030504020204" pitchFamily="34" charset="0"/>
            </a:endParaRPr>
          </a:p>
          <a:p>
            <a:pPr marL="0" indent="0">
              <a:buNone/>
            </a:pPr>
            <a:endParaRPr lang="en-US" sz="700" dirty="0">
              <a:solidFill>
                <a:schemeClr val="tx2"/>
              </a:solidFill>
            </a:endParaRPr>
          </a:p>
        </p:txBody>
      </p:sp>
    </p:spTree>
    <p:extLst>
      <p:ext uri="{BB962C8B-B14F-4D97-AF65-F5344CB8AC3E}">
        <p14:creationId xmlns:p14="http://schemas.microsoft.com/office/powerpoint/2010/main" val="2413344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91620"/>
          </a:xfrm>
        </p:spPr>
        <p:txBody>
          <a:bodyPr>
            <a:normAutofit fontScale="90000"/>
          </a:bodyPr>
          <a:lstStyle/>
          <a:p>
            <a:r>
              <a:rPr lang="en-GB" sz="3200" b="1" dirty="0"/>
              <a:t>Critical thinking – Overview </a:t>
            </a:r>
            <a:endParaRPr lang="en-US" sz="3200" b="1" dirty="0"/>
          </a:p>
        </p:txBody>
      </p:sp>
      <p:sp>
        <p:nvSpPr>
          <p:cNvPr id="3" name="Content Placeholder 2"/>
          <p:cNvSpPr>
            <a:spLocks noGrp="1"/>
          </p:cNvSpPr>
          <p:nvPr>
            <p:ph idx="1"/>
          </p:nvPr>
        </p:nvSpPr>
        <p:spPr>
          <a:xfrm>
            <a:off x="838200" y="1113023"/>
            <a:ext cx="10515600" cy="4351338"/>
          </a:xfrm>
        </p:spPr>
        <p:txBody>
          <a:bodyPr>
            <a:normAutofit lnSpcReduction="10000"/>
          </a:bodyPr>
          <a:lstStyle/>
          <a:p>
            <a:pPr algn="just"/>
            <a:r>
              <a:rPr lang="en-GB" b="1" dirty="0"/>
              <a:t>Critical thinking</a:t>
            </a:r>
            <a:r>
              <a:rPr lang="en-GB" dirty="0"/>
              <a:t> means making </a:t>
            </a:r>
            <a:r>
              <a:rPr lang="en-GB" dirty="0">
                <a:solidFill>
                  <a:srgbClr val="FF0000"/>
                </a:solidFill>
              </a:rPr>
              <a:t>reasoned judgments </a:t>
            </a:r>
            <a:r>
              <a:rPr lang="en-GB" dirty="0"/>
              <a:t>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a:t>
            </a:r>
          </a:p>
          <a:p>
            <a:pPr algn="just"/>
            <a:r>
              <a:rPr lang="en-GB" dirty="0"/>
              <a:t>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grpSp>
        <p:nvGrpSpPr>
          <p:cNvPr id="4" name="Group 3">
            <a:extLst>
              <a:ext uri="{FF2B5EF4-FFF2-40B4-BE49-F238E27FC236}">
                <a16:creationId xmlns:a16="http://schemas.microsoft.com/office/drawing/2014/main" id="{2B75264B-FD80-4AEA-7843-C103DDD7334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786FC9A-64CA-001B-1D8A-CD3C90E79F3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9440BC2-DD15-CE10-B1BE-1FB4F69AFFD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20B42EC-6637-8467-C3A8-260D134EB74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4533D29-93AD-FE47-DFD2-F77DEF9F774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2969"/>
          </a:xfrm>
        </p:spPr>
        <p:txBody>
          <a:bodyPr>
            <a:normAutofit/>
          </a:bodyPr>
          <a:lstStyle/>
          <a:p>
            <a:r>
              <a:rPr lang="en-GB" sz="3200" dirty="0"/>
              <a:t>Critical thinking as a process</a:t>
            </a:r>
            <a:endParaRPr lang="en-US" sz="3200" dirty="0"/>
          </a:p>
        </p:txBody>
      </p:sp>
      <p:sp>
        <p:nvSpPr>
          <p:cNvPr id="3" name="Content Placeholder 2"/>
          <p:cNvSpPr>
            <a:spLocks noGrp="1"/>
          </p:cNvSpPr>
          <p:nvPr>
            <p:ph idx="1"/>
          </p:nvPr>
        </p:nvSpPr>
        <p:spPr>
          <a:xfrm>
            <a:off x="1016349" y="908094"/>
            <a:ext cx="9559159" cy="5631443"/>
          </a:xfrm>
        </p:spPr>
        <p:txBody>
          <a:bodyPr>
            <a:normAutofit fontScale="85000" lnSpcReduction="1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grpSp>
        <p:nvGrpSpPr>
          <p:cNvPr id="4" name="Group 3">
            <a:extLst>
              <a:ext uri="{FF2B5EF4-FFF2-40B4-BE49-F238E27FC236}">
                <a16:creationId xmlns:a16="http://schemas.microsoft.com/office/drawing/2014/main" id="{6213151B-B6AA-C08C-E5EB-C79ECC7ED7E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FD6E053F-D6E7-106A-24A1-FD58BC391DEB}"/>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6A57B919-DF59-1D76-FFD5-98E139BE78F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7C85F43-7D0D-DF24-FDB7-5500F7D6AFF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566185B4-6453-80A1-8472-6C01B3A3B51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0604" y="232048"/>
            <a:ext cx="8856984" cy="524988"/>
          </a:xfrm>
        </p:spPr>
        <p:txBody>
          <a:bodyPr>
            <a:normAutofit/>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1481768" y="864807"/>
            <a:ext cx="8229600" cy="5150296"/>
          </a:xfrm>
        </p:spPr>
        <p:txBody>
          <a:bodyPr>
            <a:normAutofit/>
          </a:bodyPr>
          <a:lstStyle/>
          <a:p>
            <a:r>
              <a:rPr lang="en-GB" dirty="0"/>
              <a:t>Reading / listening</a:t>
            </a:r>
          </a:p>
          <a:p>
            <a:r>
              <a:rPr lang="en-GB" dirty="0"/>
              <a:t>Observation</a:t>
            </a:r>
          </a:p>
          <a:p>
            <a:r>
              <a:rPr lang="en-GB" dirty="0"/>
              <a:t>Analysis</a:t>
            </a:r>
          </a:p>
          <a:p>
            <a:r>
              <a:rPr lang="en-GB" dirty="0"/>
              <a:t>Interpretation</a:t>
            </a:r>
          </a:p>
          <a:p>
            <a:r>
              <a:rPr lang="en-GB" dirty="0"/>
              <a:t>Reflection</a:t>
            </a:r>
          </a:p>
          <a:p>
            <a:r>
              <a:rPr lang="en-GB" dirty="0"/>
              <a:t>Evaluation</a:t>
            </a:r>
          </a:p>
          <a:p>
            <a:r>
              <a:rPr lang="en-GB" dirty="0"/>
              <a:t>Inference</a:t>
            </a:r>
          </a:p>
          <a:p>
            <a:r>
              <a:rPr lang="en-GB" dirty="0"/>
              <a:t>Explanation</a:t>
            </a:r>
          </a:p>
          <a:p>
            <a:r>
              <a:rPr lang="en-GB" dirty="0"/>
              <a:t>problem solving</a:t>
            </a:r>
          </a:p>
          <a:p>
            <a:r>
              <a:rPr lang="en-GB" dirty="0"/>
              <a:t>decision making.</a:t>
            </a:r>
            <a:endParaRPr lang="en-US" dirty="0"/>
          </a:p>
        </p:txBody>
      </p:sp>
      <p:grpSp>
        <p:nvGrpSpPr>
          <p:cNvPr id="4" name="Group 3">
            <a:extLst>
              <a:ext uri="{FF2B5EF4-FFF2-40B4-BE49-F238E27FC236}">
                <a16:creationId xmlns:a16="http://schemas.microsoft.com/office/drawing/2014/main" id="{45D6B250-5663-6AD0-0015-082A3F4944E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75FF06C-E76E-20C4-AD16-371D4C9A0E1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6546247-199E-18FF-161D-48DA50C5C87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E6CB228-65AE-FE05-1CD9-1EC85E505A3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393BB92-53DC-A29B-82B7-1ED0DE685F3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1981200" y="1600201"/>
            <a:ext cx="8229600" cy="4709119"/>
          </a:xfrm>
        </p:spPr>
        <p:txBody>
          <a:bodyPr>
            <a:normAutofit/>
          </a:bodyPr>
          <a:lstStyle/>
          <a:p>
            <a:r>
              <a:rPr lang="en-GB" dirty="0"/>
              <a:t>Attention to the small details as well as bigger picture</a:t>
            </a:r>
          </a:p>
          <a:p>
            <a:r>
              <a:rPr lang="en-GB" dirty="0"/>
              <a:t>Looking for trends and patterns</a:t>
            </a:r>
          </a:p>
          <a:p>
            <a:r>
              <a:rPr lang="en-GB" dirty="0"/>
              <a:t>Examining from different perspectives</a:t>
            </a:r>
          </a:p>
          <a:p>
            <a:r>
              <a:rPr lang="en-GB" dirty="0"/>
              <a:t>Repetition by looking and thinking about something several times</a:t>
            </a:r>
          </a:p>
          <a:p>
            <a:r>
              <a:rPr lang="en-GB" dirty="0"/>
              <a:t>Trying to be objective but recognising your own subjectivity and positionality</a:t>
            </a:r>
          </a:p>
          <a:p>
            <a:r>
              <a:rPr lang="en-GB" dirty="0"/>
              <a:t>Considering implications, potential outcomes and consequences</a:t>
            </a:r>
            <a:endParaRPr lang="en-US" dirty="0"/>
          </a:p>
        </p:txBody>
      </p:sp>
      <p:grpSp>
        <p:nvGrpSpPr>
          <p:cNvPr id="4" name="Group 3">
            <a:extLst>
              <a:ext uri="{FF2B5EF4-FFF2-40B4-BE49-F238E27FC236}">
                <a16:creationId xmlns:a16="http://schemas.microsoft.com/office/drawing/2014/main" id="{3C8C1851-45EB-D410-9753-6A43E137CD03}"/>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F4BC28AB-0667-6409-53C6-BFB6C3307D79}"/>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F295828F-8134-B5B7-DC30-4F2D47400EC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A8B1EB6-2700-C415-D02B-A32E39340DB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7634757-C634-315F-FD69-1159D6B957B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34A7-D0F7-242D-DA8F-47692FE46B09}"/>
              </a:ext>
            </a:extLst>
          </p:cNvPr>
          <p:cNvSpPr>
            <a:spLocks noGrp="1"/>
          </p:cNvSpPr>
          <p:nvPr>
            <p:ph type="title"/>
          </p:nvPr>
        </p:nvSpPr>
        <p:spPr/>
        <p:txBody>
          <a:bodyPr/>
          <a:lstStyle/>
          <a:p>
            <a:r>
              <a:rPr lang="en-US" dirty="0"/>
              <a:t>Online medical consultation vs face-to-face medical consultation</a:t>
            </a:r>
            <a:endParaRPr lang="en-GB" dirty="0"/>
          </a:p>
        </p:txBody>
      </p:sp>
      <p:pic>
        <p:nvPicPr>
          <p:cNvPr id="1026" name="Picture 2" descr="How Technology Has Made Online Medical Consultation Possible –  Telecomlinker.com">
            <a:extLst>
              <a:ext uri="{FF2B5EF4-FFF2-40B4-BE49-F238E27FC236}">
                <a16:creationId xmlns:a16="http://schemas.microsoft.com/office/drawing/2014/main" id="{3F5581D6-8577-5FE1-4807-46EB39E8B1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 y="1757134"/>
            <a:ext cx="5122046" cy="33561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6607123-F043-F4A6-478A-89CAFF17D26C}"/>
              </a:ext>
            </a:extLst>
          </p:cNvPr>
          <p:cNvPicPr>
            <a:picLocks noChangeAspect="1"/>
          </p:cNvPicPr>
          <p:nvPr/>
        </p:nvPicPr>
        <p:blipFill>
          <a:blip r:embed="rId3"/>
          <a:stretch>
            <a:fillRect/>
          </a:stretch>
        </p:blipFill>
        <p:spPr>
          <a:xfrm>
            <a:off x="633280" y="4443105"/>
            <a:ext cx="4319407" cy="1679770"/>
          </a:xfrm>
          <a:prstGeom prst="rect">
            <a:avLst/>
          </a:prstGeom>
        </p:spPr>
      </p:pic>
      <p:grpSp>
        <p:nvGrpSpPr>
          <p:cNvPr id="5" name="Group 4">
            <a:extLst>
              <a:ext uri="{FF2B5EF4-FFF2-40B4-BE49-F238E27FC236}">
                <a16:creationId xmlns:a16="http://schemas.microsoft.com/office/drawing/2014/main" id="{24476FC3-42B5-A01D-D6C0-56CDD907E81B}"/>
              </a:ext>
            </a:extLst>
          </p:cNvPr>
          <p:cNvGrpSpPr/>
          <p:nvPr/>
        </p:nvGrpSpPr>
        <p:grpSpPr>
          <a:xfrm>
            <a:off x="0" y="6122874"/>
            <a:ext cx="12192000" cy="735126"/>
            <a:chOff x="0" y="5909266"/>
            <a:chExt cx="12192000" cy="948734"/>
          </a:xfrm>
        </p:grpSpPr>
        <p:grpSp>
          <p:nvGrpSpPr>
            <p:cNvPr id="6" name="Group 5">
              <a:extLst>
                <a:ext uri="{FF2B5EF4-FFF2-40B4-BE49-F238E27FC236}">
                  <a16:creationId xmlns:a16="http://schemas.microsoft.com/office/drawing/2014/main" id="{30B7146C-DA87-EC34-9572-E8B998ABC22B}"/>
                </a:ext>
              </a:extLst>
            </p:cNvPr>
            <p:cNvGrpSpPr/>
            <p:nvPr/>
          </p:nvGrpSpPr>
          <p:grpSpPr>
            <a:xfrm>
              <a:off x="5152445" y="5909266"/>
              <a:ext cx="7039555" cy="948733"/>
              <a:chOff x="5152445" y="5578608"/>
              <a:chExt cx="7039555" cy="1279392"/>
            </a:xfrm>
          </p:grpSpPr>
          <p:pic>
            <p:nvPicPr>
              <p:cNvPr id="8" name="Picture 7">
                <a:extLst>
                  <a:ext uri="{FF2B5EF4-FFF2-40B4-BE49-F238E27FC236}">
                    <a16:creationId xmlns:a16="http://schemas.microsoft.com/office/drawing/2014/main" id="{C283AEE9-373E-0E56-88A1-66393D76E9F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9" name="Picture 8">
                <a:extLst>
                  <a:ext uri="{FF2B5EF4-FFF2-40B4-BE49-F238E27FC236}">
                    <a16:creationId xmlns:a16="http://schemas.microsoft.com/office/drawing/2014/main" id="{1A271F6F-A06A-F78A-FBBD-69013AD1AED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7" name="Picture 6">
              <a:extLst>
                <a:ext uri="{FF2B5EF4-FFF2-40B4-BE49-F238E27FC236}">
                  <a16:creationId xmlns:a16="http://schemas.microsoft.com/office/drawing/2014/main" id="{62CBD22E-2CDB-66F5-90A2-D945797B6F3F}"/>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
        <p:nvSpPr>
          <p:cNvPr id="10" name="Rectangle 9">
            <a:extLst>
              <a:ext uri="{FF2B5EF4-FFF2-40B4-BE49-F238E27FC236}">
                <a16:creationId xmlns:a16="http://schemas.microsoft.com/office/drawing/2014/main" id="{E8A53D48-09FA-0ABA-A9FA-6E83E7DDAE69}"/>
              </a:ext>
            </a:extLst>
          </p:cNvPr>
          <p:cNvSpPr/>
          <p:nvPr/>
        </p:nvSpPr>
        <p:spPr>
          <a:xfrm>
            <a:off x="7239315" y="5202315"/>
            <a:ext cx="2304180" cy="92055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What do you think ? </a:t>
            </a:r>
            <a:endParaRPr lang="en-GB" dirty="0"/>
          </a:p>
        </p:txBody>
      </p:sp>
      <p:pic>
        <p:nvPicPr>
          <p:cNvPr id="11" name="Picture 10">
            <a:extLst>
              <a:ext uri="{FF2B5EF4-FFF2-40B4-BE49-F238E27FC236}">
                <a16:creationId xmlns:a16="http://schemas.microsoft.com/office/drawing/2014/main" id="{A619B3A6-F99B-F5C6-877B-2BC98707B114}"/>
              </a:ext>
            </a:extLst>
          </p:cNvPr>
          <p:cNvPicPr>
            <a:picLocks noChangeAspect="1"/>
          </p:cNvPicPr>
          <p:nvPr/>
        </p:nvPicPr>
        <p:blipFill>
          <a:blip r:embed="rId7"/>
          <a:stretch>
            <a:fillRect/>
          </a:stretch>
        </p:blipFill>
        <p:spPr>
          <a:xfrm>
            <a:off x="6096000" y="2333335"/>
            <a:ext cx="5846742" cy="2966634"/>
          </a:xfrm>
          <a:prstGeom prst="rect">
            <a:avLst/>
          </a:prstGeom>
        </p:spPr>
      </p:pic>
    </p:spTree>
    <p:extLst>
      <p:ext uri="{BB962C8B-B14F-4D97-AF65-F5344CB8AC3E}">
        <p14:creationId xmlns:p14="http://schemas.microsoft.com/office/powerpoint/2010/main" val="3456344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3298D-9720-83BD-E621-018B9700493B}"/>
              </a:ext>
            </a:extLst>
          </p:cNvPr>
          <p:cNvSpPr>
            <a:spLocks noGrp="1"/>
          </p:cNvSpPr>
          <p:nvPr>
            <p:ph type="title"/>
          </p:nvPr>
        </p:nvSpPr>
        <p:spPr>
          <a:xfrm>
            <a:off x="0" y="3207650"/>
            <a:ext cx="2796466" cy="2738760"/>
          </a:xfrm>
        </p:spPr>
        <p:txBody>
          <a:bodyPr>
            <a:normAutofit/>
          </a:bodyPr>
          <a:lstStyle/>
          <a:p>
            <a:r>
              <a:rPr lang="en-US" dirty="0"/>
              <a:t>Traditional food in a contemporary world</a:t>
            </a:r>
            <a:endParaRPr lang="en-GB" dirty="0"/>
          </a:p>
        </p:txBody>
      </p:sp>
      <p:grpSp>
        <p:nvGrpSpPr>
          <p:cNvPr id="4" name="Group 3">
            <a:extLst>
              <a:ext uri="{FF2B5EF4-FFF2-40B4-BE49-F238E27FC236}">
                <a16:creationId xmlns:a16="http://schemas.microsoft.com/office/drawing/2014/main" id="{FFDCD1B1-3238-9504-4D2A-2159315253C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8CAE374-FC5A-0659-FEA9-1A5A28DD1E07}"/>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7975A7E2-CD11-A932-2E9B-83A90C22AB1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31B29C2-07C7-9DA8-EB46-A4A972CDA49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92AC848-D396-5FD3-CC54-EA9A8B118FB7}"/>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0" name="Picture 9">
            <a:extLst>
              <a:ext uri="{FF2B5EF4-FFF2-40B4-BE49-F238E27FC236}">
                <a16:creationId xmlns:a16="http://schemas.microsoft.com/office/drawing/2014/main" id="{540CB0BC-5477-7C4C-11D8-98CBD7EB60AE}"/>
              </a:ext>
            </a:extLst>
          </p:cNvPr>
          <p:cNvPicPr>
            <a:picLocks noChangeAspect="1"/>
          </p:cNvPicPr>
          <p:nvPr/>
        </p:nvPicPr>
        <p:blipFill>
          <a:blip r:embed="rId5"/>
          <a:stretch>
            <a:fillRect/>
          </a:stretch>
        </p:blipFill>
        <p:spPr>
          <a:xfrm>
            <a:off x="2917854" y="370369"/>
            <a:ext cx="4319406" cy="2925511"/>
          </a:xfrm>
          <a:prstGeom prst="rect">
            <a:avLst/>
          </a:prstGeom>
        </p:spPr>
      </p:pic>
      <p:pic>
        <p:nvPicPr>
          <p:cNvPr id="12" name="Picture 11">
            <a:extLst>
              <a:ext uri="{FF2B5EF4-FFF2-40B4-BE49-F238E27FC236}">
                <a16:creationId xmlns:a16="http://schemas.microsoft.com/office/drawing/2014/main" id="{7332BEE9-7A05-9981-EEFD-17A9374CBC7D}"/>
              </a:ext>
            </a:extLst>
          </p:cNvPr>
          <p:cNvPicPr>
            <a:picLocks noChangeAspect="1"/>
          </p:cNvPicPr>
          <p:nvPr/>
        </p:nvPicPr>
        <p:blipFill>
          <a:blip r:embed="rId6"/>
          <a:stretch>
            <a:fillRect/>
          </a:stretch>
        </p:blipFill>
        <p:spPr>
          <a:xfrm>
            <a:off x="7488988" y="311149"/>
            <a:ext cx="4187855" cy="2925511"/>
          </a:xfrm>
          <a:prstGeom prst="rect">
            <a:avLst/>
          </a:prstGeom>
        </p:spPr>
      </p:pic>
      <p:pic>
        <p:nvPicPr>
          <p:cNvPr id="13" name="Picture 12">
            <a:extLst>
              <a:ext uri="{FF2B5EF4-FFF2-40B4-BE49-F238E27FC236}">
                <a16:creationId xmlns:a16="http://schemas.microsoft.com/office/drawing/2014/main" id="{AFC1B11C-E056-6B05-2D4F-793F14AE45F6}"/>
              </a:ext>
            </a:extLst>
          </p:cNvPr>
          <p:cNvPicPr>
            <a:picLocks noChangeAspect="1"/>
          </p:cNvPicPr>
          <p:nvPr/>
        </p:nvPicPr>
        <p:blipFill>
          <a:blip r:embed="rId7"/>
          <a:stretch>
            <a:fillRect/>
          </a:stretch>
        </p:blipFill>
        <p:spPr>
          <a:xfrm>
            <a:off x="2917854" y="3384113"/>
            <a:ext cx="4319407" cy="2820815"/>
          </a:xfrm>
          <a:prstGeom prst="rect">
            <a:avLst/>
          </a:prstGeom>
        </p:spPr>
      </p:pic>
      <p:pic>
        <p:nvPicPr>
          <p:cNvPr id="14" name="Picture 13">
            <a:extLst>
              <a:ext uri="{FF2B5EF4-FFF2-40B4-BE49-F238E27FC236}">
                <a16:creationId xmlns:a16="http://schemas.microsoft.com/office/drawing/2014/main" id="{7D0EBB9E-D8DC-0266-049F-DA997A9DAD93}"/>
              </a:ext>
            </a:extLst>
          </p:cNvPr>
          <p:cNvPicPr>
            <a:picLocks noChangeAspect="1"/>
          </p:cNvPicPr>
          <p:nvPr/>
        </p:nvPicPr>
        <p:blipFill>
          <a:blip r:embed="rId8"/>
          <a:stretch>
            <a:fillRect/>
          </a:stretch>
        </p:blipFill>
        <p:spPr>
          <a:xfrm>
            <a:off x="7488988" y="3384113"/>
            <a:ext cx="4187855" cy="2738760"/>
          </a:xfrm>
          <a:prstGeom prst="rect">
            <a:avLst/>
          </a:prstGeom>
        </p:spPr>
      </p:pic>
      <p:graphicFrame>
        <p:nvGraphicFramePr>
          <p:cNvPr id="15" name="Table 14">
            <a:extLst>
              <a:ext uri="{FF2B5EF4-FFF2-40B4-BE49-F238E27FC236}">
                <a16:creationId xmlns:a16="http://schemas.microsoft.com/office/drawing/2014/main" id="{BF02C9C7-D894-9727-1414-2A0BBD7390D0}"/>
              </a:ext>
            </a:extLst>
          </p:cNvPr>
          <p:cNvGraphicFramePr>
            <a:graphicFrameLocks noGrp="1"/>
          </p:cNvGraphicFramePr>
          <p:nvPr>
            <p:extLst>
              <p:ext uri="{D42A27DB-BD31-4B8C-83A1-F6EECF244321}">
                <p14:modId xmlns:p14="http://schemas.microsoft.com/office/powerpoint/2010/main" val="189269000"/>
              </p:ext>
            </p:extLst>
          </p:nvPr>
        </p:nvGraphicFramePr>
        <p:xfrm>
          <a:off x="86198" y="530479"/>
          <a:ext cx="2710268" cy="1865880"/>
        </p:xfrm>
        <a:graphic>
          <a:graphicData uri="http://schemas.openxmlformats.org/drawingml/2006/table">
            <a:tbl>
              <a:tblPr firstRow="1" bandRow="1">
                <a:tableStyleId>{5C22544A-7EE6-4342-B048-85BDC9FD1C3A}</a:tableStyleId>
              </a:tblPr>
              <a:tblGrid>
                <a:gridCol w="1355134">
                  <a:extLst>
                    <a:ext uri="{9D8B030D-6E8A-4147-A177-3AD203B41FA5}">
                      <a16:colId xmlns:a16="http://schemas.microsoft.com/office/drawing/2014/main" val="2559871381"/>
                    </a:ext>
                  </a:extLst>
                </a:gridCol>
                <a:gridCol w="1355134">
                  <a:extLst>
                    <a:ext uri="{9D8B030D-6E8A-4147-A177-3AD203B41FA5}">
                      <a16:colId xmlns:a16="http://schemas.microsoft.com/office/drawing/2014/main" val="3729613456"/>
                    </a:ext>
                  </a:extLst>
                </a:gridCol>
              </a:tblGrid>
              <a:tr h="969931">
                <a:tc>
                  <a:txBody>
                    <a:bodyPr/>
                    <a:lstStyle/>
                    <a:p>
                      <a:r>
                        <a:rPr lang="en-US" dirty="0"/>
                        <a:t>Indian food</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Nepalese food</a:t>
                      </a:r>
                      <a:endParaRPr lang="en-GB" dirty="0"/>
                    </a:p>
                    <a:p>
                      <a:endParaRPr lang="en-GB" dirty="0"/>
                    </a:p>
                  </a:txBody>
                  <a:tcPr/>
                </a:tc>
                <a:extLst>
                  <a:ext uri="{0D108BD9-81ED-4DB2-BD59-A6C34878D82A}">
                    <a16:rowId xmlns:a16="http://schemas.microsoft.com/office/drawing/2014/main" val="3880614047"/>
                  </a:ext>
                </a:extLst>
              </a:tr>
              <a:tr h="895949">
                <a:tc>
                  <a:txBody>
                    <a:bodyPr/>
                    <a:lstStyle/>
                    <a:p>
                      <a:r>
                        <a:rPr lang="en-GB" dirty="0"/>
                        <a:t>Pakistan food</a:t>
                      </a:r>
                    </a:p>
                  </a:txBody>
                  <a:tcPr/>
                </a:tc>
                <a:tc>
                  <a:txBody>
                    <a:bodyPr/>
                    <a:lstStyle/>
                    <a:p>
                      <a:r>
                        <a:rPr lang="en-GB" dirty="0"/>
                        <a:t>Chinese food</a:t>
                      </a:r>
                    </a:p>
                  </a:txBody>
                  <a:tcPr/>
                </a:tc>
                <a:extLst>
                  <a:ext uri="{0D108BD9-81ED-4DB2-BD59-A6C34878D82A}">
                    <a16:rowId xmlns:a16="http://schemas.microsoft.com/office/drawing/2014/main" val="3992986318"/>
                  </a:ext>
                </a:extLst>
              </a:tr>
            </a:tbl>
          </a:graphicData>
        </a:graphic>
      </p:graphicFrame>
    </p:spTree>
    <p:extLst>
      <p:ext uri="{BB962C8B-B14F-4D97-AF65-F5344CB8AC3E}">
        <p14:creationId xmlns:p14="http://schemas.microsoft.com/office/powerpoint/2010/main" val="179938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173" y="131796"/>
            <a:ext cx="10515600" cy="637562"/>
          </a:xfrm>
        </p:spPr>
        <p:txBody>
          <a:bodyPr>
            <a:normAutofit/>
          </a:bodyPr>
          <a:lstStyle/>
          <a:p>
            <a:r>
              <a:rPr lang="en-GB" sz="3200" b="1" dirty="0"/>
              <a:t>Critical reading check-list</a:t>
            </a:r>
            <a:endParaRPr lang="en-US" sz="3200" b="1" dirty="0"/>
          </a:p>
        </p:txBody>
      </p:sp>
      <p:sp>
        <p:nvSpPr>
          <p:cNvPr id="3" name="Content Placeholder 2"/>
          <p:cNvSpPr>
            <a:spLocks noGrp="1"/>
          </p:cNvSpPr>
          <p:nvPr>
            <p:ph idx="1"/>
          </p:nvPr>
        </p:nvSpPr>
        <p:spPr>
          <a:xfrm>
            <a:off x="1047882" y="711344"/>
            <a:ext cx="8714126" cy="5355227"/>
          </a:xfrm>
        </p:spPr>
        <p:txBody>
          <a:bodyPr>
            <a:normAutofit fontScale="850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grpSp>
        <p:nvGrpSpPr>
          <p:cNvPr id="4" name="Group 3">
            <a:extLst>
              <a:ext uri="{FF2B5EF4-FFF2-40B4-BE49-F238E27FC236}">
                <a16:creationId xmlns:a16="http://schemas.microsoft.com/office/drawing/2014/main" id="{69E1EEA4-024D-EDDA-568F-B1608E982EF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0228E8A-21E8-5926-A354-2B72CAC44B8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074CF3A-92FB-96BF-871C-673316D8C40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17F5E04-370D-9342-1B40-D8BFAD5FD2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5E8F83B-9A1F-F359-A9EE-A85ED516B52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633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296" y="68734"/>
            <a:ext cx="10515600" cy="650174"/>
          </a:xfrm>
        </p:spPr>
        <p:txBody>
          <a:bodyPr>
            <a:normAutofit/>
          </a:bodyPr>
          <a:lstStyle/>
          <a:p>
            <a:r>
              <a:rPr lang="en-GB" sz="3200" b="1" dirty="0"/>
              <a:t>Critical thinking when reading</a:t>
            </a:r>
            <a:endParaRPr lang="en-US" sz="3200" b="1" dirty="0"/>
          </a:p>
        </p:txBody>
      </p:sp>
      <p:sp>
        <p:nvSpPr>
          <p:cNvPr id="3" name="Content Placeholder 2"/>
          <p:cNvSpPr>
            <a:spLocks noGrp="1"/>
          </p:cNvSpPr>
          <p:nvPr>
            <p:ph idx="1"/>
          </p:nvPr>
        </p:nvSpPr>
        <p:spPr>
          <a:xfrm>
            <a:off x="991125" y="718908"/>
            <a:ext cx="9634834" cy="5410725"/>
          </a:xfrm>
        </p:spPr>
        <p:txBody>
          <a:bodyPr>
            <a:normAutofit fontScale="85000" lnSpcReduction="20000"/>
          </a:bodyPr>
          <a:lstStyle/>
          <a:p>
            <a:pPr>
              <a:lnSpc>
                <a:spcPct val="80000"/>
              </a:lnSpc>
              <a:defRPr/>
            </a:pPr>
            <a:r>
              <a:rPr lang="en-GB" dirty="0"/>
              <a:t>Identify the line of reasoning</a:t>
            </a:r>
          </a:p>
          <a:p>
            <a:pPr>
              <a:lnSpc>
                <a:spcPct val="80000"/>
              </a:lnSpc>
              <a:defRPr/>
            </a:pPr>
            <a:r>
              <a:rPr lang="en-GB" dirty="0"/>
              <a:t>Critically evaluate the </a:t>
            </a:r>
            <a:r>
              <a:rPr lang="en-GB" dirty="0">
                <a:solidFill>
                  <a:srgbClr val="FF0000"/>
                </a:solidFill>
              </a:rPr>
              <a:t>line of reasoning</a:t>
            </a:r>
          </a:p>
          <a:p>
            <a:pPr lvl="1">
              <a:lnSpc>
                <a:spcPct val="80000"/>
              </a:lnSpc>
              <a:buNone/>
              <a:defRPr/>
            </a:pPr>
            <a:r>
              <a:rPr lang="en-GB" sz="2800" dirty="0"/>
              <a:t>Look for:</a:t>
            </a:r>
          </a:p>
          <a:p>
            <a:pPr lvl="1">
              <a:lnSpc>
                <a:spcPct val="80000"/>
              </a:lnSpc>
              <a:defRPr/>
            </a:pPr>
            <a:r>
              <a:rPr lang="en-GB" sz="2800" dirty="0"/>
              <a:t>Relevant, contributing and sufficient propositions</a:t>
            </a:r>
          </a:p>
          <a:p>
            <a:pPr lvl="1">
              <a:lnSpc>
                <a:spcPct val="80000"/>
              </a:lnSpc>
              <a:defRPr/>
            </a:pPr>
            <a:r>
              <a:rPr lang="en-GB" sz="2800" dirty="0"/>
              <a:t>Logical progression</a:t>
            </a:r>
          </a:p>
          <a:p>
            <a:pPr lvl="1">
              <a:lnSpc>
                <a:spcPct val="80000"/>
              </a:lnSpc>
              <a:defRPr/>
            </a:pPr>
            <a:r>
              <a:rPr lang="en-GB" sz="2800" dirty="0"/>
              <a:t>False premises</a:t>
            </a:r>
          </a:p>
          <a:p>
            <a:pPr lvl="1">
              <a:lnSpc>
                <a:spcPct val="80000"/>
              </a:lnSpc>
              <a:defRPr/>
            </a:pPr>
            <a:r>
              <a:rPr lang="en-GB" sz="2800" dirty="0"/>
              <a:t>Flawed reasoning</a:t>
            </a:r>
          </a:p>
          <a:p>
            <a:pPr>
              <a:lnSpc>
                <a:spcPct val="80000"/>
              </a:lnSpc>
              <a:defRPr/>
            </a:pPr>
            <a:r>
              <a:rPr lang="en-GB" dirty="0"/>
              <a:t>Question surface appearances</a:t>
            </a:r>
          </a:p>
          <a:p>
            <a:pPr>
              <a:lnSpc>
                <a:spcPct val="80000"/>
              </a:lnSpc>
              <a:defRPr/>
            </a:pPr>
            <a:r>
              <a:rPr lang="en-GB" dirty="0"/>
              <a:t>Identify evidence in the text</a:t>
            </a:r>
          </a:p>
          <a:p>
            <a:pPr>
              <a:lnSpc>
                <a:spcPct val="80000"/>
              </a:lnSpc>
              <a:defRPr/>
            </a:pPr>
            <a:r>
              <a:rPr lang="en-GB" dirty="0"/>
              <a:t>Evaluate the evidence</a:t>
            </a:r>
          </a:p>
          <a:p>
            <a:pPr lvl="1">
              <a:lnSpc>
                <a:spcPct val="80000"/>
              </a:lnSpc>
              <a:defRPr/>
            </a:pPr>
            <a:r>
              <a:rPr lang="en-GB" sz="2800" dirty="0"/>
              <a:t>Use valid criteria to evaluate evidence</a:t>
            </a:r>
          </a:p>
          <a:p>
            <a:pPr lvl="1">
              <a:lnSpc>
                <a:spcPct val="80000"/>
              </a:lnSpc>
              <a:buNone/>
              <a:defRPr/>
            </a:pPr>
            <a:r>
              <a:rPr lang="en-GB" sz="2800" dirty="0"/>
              <a:t>	(dates of research, sources of information, bias, statistics, conditions of data collection, emotive language etc.)</a:t>
            </a:r>
          </a:p>
          <a:p>
            <a:pPr>
              <a:lnSpc>
                <a:spcPct val="80000"/>
              </a:lnSpc>
              <a:defRPr/>
            </a:pPr>
            <a:r>
              <a:rPr lang="en-GB" dirty="0"/>
              <a:t>Identify the writer’s conclusions</a:t>
            </a:r>
          </a:p>
          <a:p>
            <a:pPr>
              <a:lnSpc>
                <a:spcPct val="80000"/>
              </a:lnSpc>
              <a:defRPr/>
            </a:pPr>
            <a:r>
              <a:rPr lang="en-GB" dirty="0"/>
              <a:t>Evaluating whether the evidence supports the conclusions</a:t>
            </a:r>
          </a:p>
          <a:p>
            <a:pPr lvl="1">
              <a:lnSpc>
                <a:spcPct val="80000"/>
              </a:lnSpc>
              <a:defRPr/>
            </a:pPr>
            <a:r>
              <a:rPr lang="en-GB" sz="2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grpSp>
        <p:nvGrpSpPr>
          <p:cNvPr id="4" name="Group 3">
            <a:extLst>
              <a:ext uri="{FF2B5EF4-FFF2-40B4-BE49-F238E27FC236}">
                <a16:creationId xmlns:a16="http://schemas.microsoft.com/office/drawing/2014/main" id="{44774D31-3B80-5C5D-0904-35A0023A2F30}"/>
              </a:ext>
            </a:extLst>
          </p:cNvPr>
          <p:cNvGrpSpPr/>
          <p:nvPr/>
        </p:nvGrpSpPr>
        <p:grpSpPr>
          <a:xfrm>
            <a:off x="0" y="6381880"/>
            <a:ext cx="12192000" cy="476119"/>
            <a:chOff x="0" y="5909266"/>
            <a:chExt cx="12192000" cy="948734"/>
          </a:xfrm>
        </p:grpSpPr>
        <p:grpSp>
          <p:nvGrpSpPr>
            <p:cNvPr id="5" name="Group 4">
              <a:extLst>
                <a:ext uri="{FF2B5EF4-FFF2-40B4-BE49-F238E27FC236}">
                  <a16:creationId xmlns:a16="http://schemas.microsoft.com/office/drawing/2014/main" id="{56576673-66C7-C488-A2C2-5CB0E908C89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829F717-E898-701B-8FED-E86866FF326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0187C81-C36F-96F7-1079-A7D966D7460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3E53FFA-701E-6C56-AFFA-8C3CD2B5901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65213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6367"/>
          </a:xfrm>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03763297"/>
              </p:ext>
            </p:extLst>
          </p:nvPr>
        </p:nvGraphicFramePr>
        <p:xfrm>
          <a:off x="429217" y="1230335"/>
          <a:ext cx="10701238" cy="4883035"/>
        </p:xfrm>
        <a:graphic>
          <a:graphicData uri="http://schemas.openxmlformats.org/drawingml/2006/table">
            <a:tbl>
              <a:tblPr firstRow="1" firstCol="1" lastRow="1" lastCol="1" bandRow="1" bandCol="1">
                <a:tableStyleId>{5C22544A-7EE6-4342-B048-85BDC9FD1C3A}</a:tableStyleId>
              </a:tblPr>
              <a:tblGrid>
                <a:gridCol w="5350619">
                  <a:extLst>
                    <a:ext uri="{9D8B030D-6E8A-4147-A177-3AD203B41FA5}">
                      <a16:colId xmlns:a16="http://schemas.microsoft.com/office/drawing/2014/main" val="20000"/>
                    </a:ext>
                  </a:extLst>
                </a:gridCol>
                <a:gridCol w="5350619">
                  <a:extLst>
                    <a:ext uri="{9D8B030D-6E8A-4147-A177-3AD203B41FA5}">
                      <a16:colId xmlns:a16="http://schemas.microsoft.com/office/drawing/2014/main" val="20001"/>
                    </a:ext>
                  </a:extLst>
                </a:gridCol>
              </a:tblGrid>
              <a:tr h="911503">
                <a:tc>
                  <a:txBody>
                    <a:bodyPr/>
                    <a:lstStyle/>
                    <a:p>
                      <a:pPr>
                        <a:spcAft>
                          <a:spcPts val="0"/>
                        </a:spcAft>
                      </a:pPr>
                      <a:r>
                        <a:rPr lang="en-GB" sz="2400" dirty="0">
                          <a:effectLst/>
                        </a:rPr>
                        <a:t>Descriptive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tc>
                  <a:txBody>
                    <a:bodyPr/>
                    <a:lstStyle/>
                    <a:p>
                      <a:pPr>
                        <a:spcAft>
                          <a:spcPts val="0"/>
                        </a:spcAft>
                      </a:pPr>
                      <a:r>
                        <a:rPr lang="en-GB" sz="2400" dirty="0">
                          <a:effectLst/>
                        </a:rPr>
                        <a:t>Critical analytical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44243">
                <a:tc>
                  <a:txBody>
                    <a:bodyPr/>
                    <a:lstStyle/>
                    <a:p>
                      <a:pPr>
                        <a:spcAft>
                          <a:spcPts val="0"/>
                        </a:spcAft>
                      </a:pPr>
                      <a:r>
                        <a:rPr lang="en-GB" sz="2400" dirty="0">
                          <a:solidFill>
                            <a:schemeClr val="tx1"/>
                          </a:solidFill>
                          <a:effectLst/>
                        </a:rPr>
                        <a:t>States what is happening</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Identifies the significance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444243">
                <a:tc>
                  <a:txBody>
                    <a:bodyPr/>
                    <a:lstStyle/>
                    <a:p>
                      <a:pPr>
                        <a:spcAft>
                          <a:spcPts val="0"/>
                        </a:spcAft>
                      </a:pPr>
                      <a:r>
                        <a:rPr lang="en-GB" sz="2400" dirty="0">
                          <a:solidFill>
                            <a:schemeClr val="tx1"/>
                          </a:solidFill>
                          <a:effectLst/>
                        </a:rPr>
                        <a:t>States what something is like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Evaluates strengths and weaknesses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590832">
                <a:tc>
                  <a:txBody>
                    <a:bodyPr/>
                    <a:lstStyle/>
                    <a:p>
                      <a:pPr>
                        <a:spcAft>
                          <a:spcPts val="0"/>
                        </a:spcAft>
                      </a:pPr>
                      <a:r>
                        <a:rPr lang="en-GB" sz="2400" dirty="0">
                          <a:solidFill>
                            <a:schemeClr val="tx1"/>
                          </a:solidFill>
                          <a:effectLst/>
                        </a:rPr>
                        <a:t>Gives the story so far</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Weighs one piece of information against another</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477155">
                <a:tc>
                  <a:txBody>
                    <a:bodyPr/>
                    <a:lstStyle/>
                    <a:p>
                      <a:pPr>
                        <a:spcAft>
                          <a:spcPts val="0"/>
                        </a:spcAft>
                      </a:pPr>
                      <a:r>
                        <a:rPr lang="en-GB" sz="2400" dirty="0">
                          <a:solidFill>
                            <a:schemeClr val="tx1"/>
                          </a:solidFill>
                          <a:effectLst/>
                        </a:rPr>
                        <a:t>States the order in which things happened</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Makes reasoned judgements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444243">
                <a:tc>
                  <a:txBody>
                    <a:bodyPr/>
                    <a:lstStyle/>
                    <a:p>
                      <a:pPr>
                        <a:spcAft>
                          <a:spcPts val="0"/>
                        </a:spcAft>
                      </a:pPr>
                      <a:r>
                        <a:rPr lang="en-GB" sz="2400" dirty="0">
                          <a:solidFill>
                            <a:schemeClr val="tx1"/>
                          </a:solidFill>
                          <a:effectLst/>
                        </a:rPr>
                        <a:t>Says how to do something</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Argues a case according to the evidence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444243">
                <a:tc>
                  <a:txBody>
                    <a:bodyPr/>
                    <a:lstStyle/>
                    <a:p>
                      <a:pPr>
                        <a:spcAft>
                          <a:spcPts val="0"/>
                        </a:spcAft>
                      </a:pPr>
                      <a:r>
                        <a:rPr lang="en-GB" sz="2400" dirty="0">
                          <a:solidFill>
                            <a:schemeClr val="tx1"/>
                          </a:solidFill>
                          <a:effectLst/>
                        </a:rPr>
                        <a:t>Explains what a theory is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Shows why something is relevant or suitable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444243">
                <a:tc>
                  <a:txBody>
                    <a:bodyPr/>
                    <a:lstStyle/>
                    <a:p>
                      <a:pPr>
                        <a:spcAft>
                          <a:spcPts val="0"/>
                        </a:spcAft>
                      </a:pPr>
                      <a:r>
                        <a:rPr lang="en-GB" sz="2400" dirty="0">
                          <a:solidFill>
                            <a:schemeClr val="tx1"/>
                          </a:solidFill>
                          <a:effectLst/>
                        </a:rPr>
                        <a:t>Explains how something works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Indicates why something will work (best)</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bl>
          </a:graphicData>
        </a:graphic>
      </p:graphicFrame>
      <p:grpSp>
        <p:nvGrpSpPr>
          <p:cNvPr id="3" name="Group 2">
            <a:extLst>
              <a:ext uri="{FF2B5EF4-FFF2-40B4-BE49-F238E27FC236}">
                <a16:creationId xmlns:a16="http://schemas.microsoft.com/office/drawing/2014/main" id="{1CB6BFF6-57BC-1FC8-4814-E6E5275CA44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17AD62D6-E7DB-7F63-929C-8631119203B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BBFC08DA-530C-74E4-4978-403D85DD1DD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ECDE2173-FB8A-F10A-EB2C-B303C5749EF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FA0B511-12EA-0EAA-FEA9-54740D041C8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2949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BE903-2E0D-F0B5-15B7-7E7577AF64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CDF907-9F34-2EAC-4116-73B8162578B0}"/>
              </a:ext>
            </a:extLst>
          </p:cNvPr>
          <p:cNvSpPr>
            <a:spLocks noGrp="1"/>
          </p:cNvSpPr>
          <p:nvPr>
            <p:ph type="title"/>
          </p:nvPr>
        </p:nvSpPr>
        <p:spPr>
          <a:xfrm>
            <a:off x="453521" y="163326"/>
            <a:ext cx="10515600" cy="656481"/>
          </a:xfrm>
        </p:spPr>
        <p:txBody>
          <a:bodyPr>
            <a:normAutofit/>
          </a:bodyPr>
          <a:lstStyle/>
          <a:p>
            <a:r>
              <a:rPr lang="en-GB" sz="2800" b="1" dirty="0"/>
              <a:t>Descriptive writing v Critical analytical writing</a:t>
            </a:r>
            <a:endParaRPr lang="en-US" sz="2800" b="1" dirty="0"/>
          </a:p>
        </p:txBody>
      </p:sp>
      <p:graphicFrame>
        <p:nvGraphicFramePr>
          <p:cNvPr id="4" name="Content Placeholder 3">
            <a:extLst>
              <a:ext uri="{FF2B5EF4-FFF2-40B4-BE49-F238E27FC236}">
                <a16:creationId xmlns:a16="http://schemas.microsoft.com/office/drawing/2014/main" id="{14E476D7-AC1D-F900-A23A-6697A71E9C80}"/>
              </a:ext>
            </a:extLst>
          </p:cNvPr>
          <p:cNvGraphicFramePr>
            <a:graphicFrameLocks noGrp="1"/>
          </p:cNvGraphicFramePr>
          <p:nvPr>
            <p:ph idx="1"/>
            <p:extLst>
              <p:ext uri="{D42A27DB-BD31-4B8C-83A1-F6EECF244321}">
                <p14:modId xmlns:p14="http://schemas.microsoft.com/office/powerpoint/2010/main" val="1582699407"/>
              </p:ext>
            </p:extLst>
          </p:nvPr>
        </p:nvGraphicFramePr>
        <p:xfrm>
          <a:off x="542333" y="819806"/>
          <a:ext cx="11130456" cy="5688201"/>
        </p:xfrm>
        <a:graphic>
          <a:graphicData uri="http://schemas.openxmlformats.org/drawingml/2006/table">
            <a:tbl>
              <a:tblPr firstRow="1" firstCol="1" lastRow="1" lastCol="1" bandRow="1" bandCol="1">
                <a:tableStyleId>{5C22544A-7EE6-4342-B048-85BDC9FD1C3A}</a:tableStyleId>
              </a:tblPr>
              <a:tblGrid>
                <a:gridCol w="5565228">
                  <a:extLst>
                    <a:ext uri="{9D8B030D-6E8A-4147-A177-3AD203B41FA5}">
                      <a16:colId xmlns:a16="http://schemas.microsoft.com/office/drawing/2014/main" val="20000"/>
                    </a:ext>
                  </a:extLst>
                </a:gridCol>
                <a:gridCol w="5565228">
                  <a:extLst>
                    <a:ext uri="{9D8B030D-6E8A-4147-A177-3AD203B41FA5}">
                      <a16:colId xmlns:a16="http://schemas.microsoft.com/office/drawing/2014/main" val="20001"/>
                    </a:ext>
                  </a:extLst>
                </a:gridCol>
              </a:tblGrid>
              <a:tr h="379213">
                <a:tc>
                  <a:txBody>
                    <a:bodyPr/>
                    <a:lstStyle/>
                    <a:p>
                      <a:pPr>
                        <a:spcAft>
                          <a:spcPts val="0"/>
                        </a:spcAft>
                      </a:pPr>
                      <a:r>
                        <a:rPr lang="en-GB" sz="2400" dirty="0">
                          <a:effectLst/>
                        </a:rPr>
                        <a:t>Descriptive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tc>
                  <a:txBody>
                    <a:bodyPr/>
                    <a:lstStyle/>
                    <a:p>
                      <a:pPr>
                        <a:spcAft>
                          <a:spcPts val="0"/>
                        </a:spcAft>
                      </a:pPr>
                      <a:r>
                        <a:rPr lang="en-GB" sz="2400">
                          <a:effectLst/>
                        </a:rPr>
                        <a:t>Critical analytical writing</a:t>
                      </a:r>
                      <a:endParaRPr lang="en-US"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758427">
                <a:tc>
                  <a:txBody>
                    <a:bodyPr/>
                    <a:lstStyle/>
                    <a:p>
                      <a:pPr>
                        <a:spcAft>
                          <a:spcPts val="0"/>
                        </a:spcAft>
                      </a:pPr>
                      <a:r>
                        <a:rPr lang="en-GB" sz="2400" dirty="0">
                          <a:solidFill>
                            <a:schemeClr val="tx1"/>
                          </a:solidFill>
                          <a:effectLst/>
                        </a:rPr>
                        <a:t>Notes the method used</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Identifies whether something is appropriate or suitable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r h="758427">
                <a:tc>
                  <a:txBody>
                    <a:bodyPr/>
                    <a:lstStyle/>
                    <a:p>
                      <a:pPr>
                        <a:spcAft>
                          <a:spcPts val="0"/>
                        </a:spcAft>
                      </a:pPr>
                      <a:r>
                        <a:rPr lang="en-GB" sz="2400">
                          <a:solidFill>
                            <a:schemeClr val="tx1"/>
                          </a:solidFill>
                          <a:effectLst/>
                        </a:rPr>
                        <a:t>Says when something occurred</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Identifies why the timing is of importance</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9"/>
                  </a:ext>
                </a:extLst>
              </a:tr>
              <a:tr h="758427">
                <a:tc>
                  <a:txBody>
                    <a:bodyPr/>
                    <a:lstStyle/>
                    <a:p>
                      <a:pPr>
                        <a:spcAft>
                          <a:spcPts val="0"/>
                        </a:spcAft>
                      </a:pPr>
                      <a:r>
                        <a:rPr lang="en-GB" sz="2400">
                          <a:solidFill>
                            <a:schemeClr val="tx1"/>
                          </a:solidFill>
                          <a:effectLst/>
                        </a:rPr>
                        <a:t>States the different components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Weighs up the importance of component parts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0"/>
                  </a:ext>
                </a:extLst>
              </a:tr>
              <a:tr h="379213">
                <a:tc>
                  <a:txBody>
                    <a:bodyPr/>
                    <a:lstStyle/>
                    <a:p>
                      <a:pPr>
                        <a:spcAft>
                          <a:spcPts val="0"/>
                        </a:spcAft>
                      </a:pPr>
                      <a:r>
                        <a:rPr lang="en-GB" sz="2400">
                          <a:solidFill>
                            <a:schemeClr val="tx1"/>
                          </a:solidFill>
                          <a:effectLst/>
                        </a:rPr>
                        <a:t>States opinions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Gives reasons for selecting each option</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1"/>
                  </a:ext>
                </a:extLst>
              </a:tr>
              <a:tr h="758427">
                <a:tc>
                  <a:txBody>
                    <a:bodyPr/>
                    <a:lstStyle/>
                    <a:p>
                      <a:pPr>
                        <a:spcAft>
                          <a:spcPts val="0"/>
                        </a:spcAft>
                      </a:pPr>
                      <a:r>
                        <a:rPr lang="en-GB" sz="2400" dirty="0">
                          <a:solidFill>
                            <a:schemeClr val="tx1"/>
                          </a:solidFill>
                          <a:effectLst/>
                        </a:rPr>
                        <a:t>Lists details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Evaluates the relative significance of details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2"/>
                  </a:ext>
                </a:extLst>
              </a:tr>
              <a:tr h="758427">
                <a:tc>
                  <a:txBody>
                    <a:bodyPr/>
                    <a:lstStyle/>
                    <a:p>
                      <a:pPr>
                        <a:spcAft>
                          <a:spcPts val="0"/>
                        </a:spcAft>
                      </a:pPr>
                      <a:r>
                        <a:rPr lang="en-GB" sz="2400">
                          <a:solidFill>
                            <a:schemeClr val="tx1"/>
                          </a:solidFill>
                          <a:effectLst/>
                        </a:rPr>
                        <a:t>Lists in any order</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Structures information in order of importance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3"/>
                  </a:ext>
                </a:extLst>
              </a:tr>
              <a:tr h="758427">
                <a:tc>
                  <a:txBody>
                    <a:bodyPr/>
                    <a:lstStyle/>
                    <a:p>
                      <a:pPr>
                        <a:spcAft>
                          <a:spcPts val="0"/>
                        </a:spcAft>
                      </a:pPr>
                      <a:r>
                        <a:rPr lang="en-GB" sz="2400">
                          <a:solidFill>
                            <a:schemeClr val="tx1"/>
                          </a:solidFill>
                          <a:effectLst/>
                        </a:rPr>
                        <a:t>States links between items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Shows the relevance of links between pieces of information</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4"/>
                  </a:ext>
                </a:extLst>
              </a:tr>
              <a:tr h="379213">
                <a:tc>
                  <a:txBody>
                    <a:bodyPr/>
                    <a:lstStyle/>
                    <a:p>
                      <a:pPr>
                        <a:spcAft>
                          <a:spcPts val="0"/>
                        </a:spcAft>
                      </a:pPr>
                      <a:r>
                        <a:rPr lang="en-GB" sz="2400">
                          <a:solidFill>
                            <a:schemeClr val="tx1"/>
                          </a:solidFill>
                          <a:effectLst/>
                        </a:rPr>
                        <a:t>Gives information</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Draws conclusions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1477518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846" y="180656"/>
            <a:ext cx="8726625"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712991" y="1124744"/>
            <a:ext cx="9931886" cy="5402180"/>
          </a:xfrm>
        </p:spPr>
        <p:txBody>
          <a:bodyPr>
            <a:normAutofit fontScale="92500" lnSpcReduction="1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a:t>
            </a:r>
            <a:r>
              <a:rPr lang="en-GB" i="1" dirty="0">
                <a:solidFill>
                  <a:srgbClr val="FF0000"/>
                </a:solidFill>
              </a:rPr>
              <a:t>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solidFill>
                  <a:srgbClr val="FF0000"/>
                </a:solidFill>
              </a:rPr>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42251451"/>
              </p:ext>
            </p:extLst>
          </p:nvPr>
        </p:nvGraphicFramePr>
        <p:xfrm>
          <a:off x="763052" y="264336"/>
          <a:ext cx="10316954" cy="6147947"/>
        </p:xfrm>
        <a:graphic>
          <a:graphicData uri="http://schemas.openxmlformats.org/drawingml/2006/table">
            <a:tbl>
              <a:tblPr firstRow="1" bandRow="1">
                <a:tableStyleId>{5C22544A-7EE6-4342-B048-85BDC9FD1C3A}</a:tableStyleId>
              </a:tblPr>
              <a:tblGrid>
                <a:gridCol w="5158477">
                  <a:extLst>
                    <a:ext uri="{9D8B030D-6E8A-4147-A177-3AD203B41FA5}">
                      <a16:colId xmlns:a16="http://schemas.microsoft.com/office/drawing/2014/main" val="20000"/>
                    </a:ext>
                  </a:extLst>
                </a:gridCol>
                <a:gridCol w="5158477">
                  <a:extLst>
                    <a:ext uri="{9D8B030D-6E8A-4147-A177-3AD203B41FA5}">
                      <a16:colId xmlns:a16="http://schemas.microsoft.com/office/drawing/2014/main" val="20001"/>
                    </a:ext>
                  </a:extLst>
                </a:gridCol>
              </a:tblGrid>
              <a:tr h="477481">
                <a:tc>
                  <a:txBody>
                    <a:bodyPr/>
                    <a:lstStyle/>
                    <a:p>
                      <a:r>
                        <a:rPr lang="en-GB" sz="2400" dirty="0"/>
                        <a:t>Good practice (samples)</a:t>
                      </a:r>
                    </a:p>
                  </a:txBody>
                  <a:tcPr/>
                </a:tc>
                <a:tc>
                  <a:txBody>
                    <a:bodyPr/>
                    <a:lstStyle/>
                    <a:p>
                      <a:r>
                        <a:rPr lang="en-GB" sz="2400" dirty="0"/>
                        <a:t>Not</a:t>
                      </a:r>
                      <a:r>
                        <a:rPr lang="en-GB" sz="2400" baseline="0" dirty="0"/>
                        <a:t> as strong/descriptive</a:t>
                      </a:r>
                      <a:endParaRPr lang="en-GB" sz="2400" dirty="0"/>
                    </a:p>
                  </a:txBody>
                  <a:tcPr/>
                </a:tc>
                <a:extLst>
                  <a:ext uri="{0D108BD9-81ED-4DB2-BD59-A6C34878D82A}">
                    <a16:rowId xmlns:a16="http://schemas.microsoft.com/office/drawing/2014/main" val="10000"/>
                  </a:ext>
                </a:extLst>
              </a:tr>
              <a:tr h="824146">
                <a:tc>
                  <a:txBody>
                    <a:bodyPr/>
                    <a:lstStyle/>
                    <a:p>
                      <a:r>
                        <a:rPr lang="en-GB" sz="2400" dirty="0"/>
                        <a:t>In comparison</a:t>
                      </a:r>
                      <a:r>
                        <a:rPr lang="en-GB" sz="2400" baseline="0" dirty="0"/>
                        <a:t> to </a:t>
                      </a:r>
                      <a:r>
                        <a:rPr lang="en-GB" sz="2400" dirty="0"/>
                        <a:t>Jones (2008)</a:t>
                      </a:r>
                      <a:r>
                        <a:rPr lang="en-GB" sz="2400" baseline="0" dirty="0"/>
                        <a:t>, Smith (2009) …</a:t>
                      </a:r>
                      <a:endParaRPr lang="en-GB" sz="2400" dirty="0"/>
                    </a:p>
                  </a:txBody>
                  <a:tcPr/>
                </a:tc>
                <a:tc>
                  <a:txBody>
                    <a:bodyPr/>
                    <a:lstStyle/>
                    <a:p>
                      <a:r>
                        <a:rPr lang="en-GB" sz="2400" dirty="0"/>
                        <a:t>Jones (2008) says … and Smith (2009) tells</a:t>
                      </a:r>
                      <a:r>
                        <a:rPr lang="en-GB" sz="2400" baseline="0" dirty="0"/>
                        <a:t> us …</a:t>
                      </a:r>
                      <a:endParaRPr lang="en-GB" sz="2400" dirty="0"/>
                    </a:p>
                  </a:txBody>
                  <a:tcPr/>
                </a:tc>
                <a:extLst>
                  <a:ext uri="{0D108BD9-81ED-4DB2-BD59-A6C34878D82A}">
                    <a16:rowId xmlns:a16="http://schemas.microsoft.com/office/drawing/2014/main" val="10001"/>
                  </a:ext>
                </a:extLst>
              </a:tr>
              <a:tr h="477481">
                <a:tc>
                  <a:txBody>
                    <a:bodyPr/>
                    <a:lstStyle/>
                    <a:p>
                      <a:r>
                        <a:rPr lang="en-GB" sz="2400" dirty="0"/>
                        <a:t>Jones (2008) agrees</a:t>
                      </a:r>
                      <a:r>
                        <a:rPr lang="en-GB" sz="2400" baseline="0" dirty="0"/>
                        <a:t> with Smith (2009) on…</a:t>
                      </a:r>
                      <a:endParaRPr lang="en-GB" sz="2400" dirty="0"/>
                    </a:p>
                  </a:txBody>
                  <a:tcPr/>
                </a:tc>
                <a:tc>
                  <a:txBody>
                    <a:bodyPr/>
                    <a:lstStyle/>
                    <a:p>
                      <a:r>
                        <a:rPr lang="en-GB" sz="2400" dirty="0"/>
                        <a:t>Jones (2008) states</a:t>
                      </a:r>
                      <a:r>
                        <a:rPr lang="en-GB" sz="2400" baseline="0" dirty="0"/>
                        <a:t> …</a:t>
                      </a:r>
                      <a:endParaRPr lang="en-GB" sz="2400" dirty="0"/>
                    </a:p>
                  </a:txBody>
                  <a:tcPr/>
                </a:tc>
                <a:extLst>
                  <a:ext uri="{0D108BD9-81ED-4DB2-BD59-A6C34878D82A}">
                    <a16:rowId xmlns:a16="http://schemas.microsoft.com/office/drawing/2014/main" val="10002"/>
                  </a:ext>
                </a:extLst>
              </a:tr>
              <a:tr h="477481">
                <a:tc>
                  <a:txBody>
                    <a:bodyPr/>
                    <a:lstStyle/>
                    <a:p>
                      <a:r>
                        <a:rPr lang="en-GB" sz="2400" dirty="0"/>
                        <a:t>In contrast to Jones (2008),</a:t>
                      </a:r>
                      <a:r>
                        <a:rPr lang="en-GB" sz="2400" baseline="0" dirty="0"/>
                        <a:t> Smith (2009) maintains…</a:t>
                      </a:r>
                      <a:endParaRPr lang="en-GB" sz="2400" dirty="0"/>
                    </a:p>
                  </a:txBody>
                  <a:tcPr/>
                </a:tc>
                <a:tc>
                  <a:txBody>
                    <a:bodyPr/>
                    <a:lstStyle/>
                    <a:p>
                      <a:r>
                        <a:rPr lang="en-GB" sz="2400" dirty="0"/>
                        <a:t>Jones (2008) maintains that … and Smith (2009) states..</a:t>
                      </a:r>
                    </a:p>
                  </a:txBody>
                  <a:tcPr/>
                </a:tc>
                <a:extLst>
                  <a:ext uri="{0D108BD9-81ED-4DB2-BD59-A6C34878D82A}">
                    <a16:rowId xmlns:a16="http://schemas.microsoft.com/office/drawing/2014/main" val="10003"/>
                  </a:ext>
                </a:extLst>
              </a:tr>
              <a:tr h="477481">
                <a:tc>
                  <a:txBody>
                    <a:bodyPr/>
                    <a:lstStyle/>
                    <a:p>
                      <a:r>
                        <a:rPr lang="en-GB" sz="2400" dirty="0"/>
                        <a:t>Smith (2009) supports Jones (2008)</a:t>
                      </a:r>
                      <a:r>
                        <a:rPr lang="en-GB" sz="2400" baseline="0" dirty="0"/>
                        <a:t> earlier work by also finding…</a:t>
                      </a:r>
                      <a:endParaRPr lang="en-GB" sz="2400" dirty="0"/>
                    </a:p>
                  </a:txBody>
                  <a:tcPr/>
                </a:tc>
                <a:tc>
                  <a:txBody>
                    <a:bodyPr/>
                    <a:lstStyle/>
                    <a:p>
                      <a:r>
                        <a:rPr lang="en-GB" sz="2400" dirty="0"/>
                        <a:t>Jones (2008) says … and Smith (2009) tells</a:t>
                      </a:r>
                      <a:r>
                        <a:rPr lang="en-GB" sz="2400" baseline="0" dirty="0"/>
                        <a:t> us …</a:t>
                      </a:r>
                      <a:endParaRPr lang="en-GB" sz="2400" dirty="0"/>
                    </a:p>
                  </a:txBody>
                  <a:tcPr/>
                </a:tc>
                <a:extLst>
                  <a:ext uri="{0D108BD9-81ED-4DB2-BD59-A6C34878D82A}">
                    <a16:rowId xmlns:a16="http://schemas.microsoft.com/office/drawing/2014/main" val="10004"/>
                  </a:ext>
                </a:extLst>
              </a:tr>
              <a:tr h="477481">
                <a:tc>
                  <a:txBody>
                    <a:bodyPr/>
                    <a:lstStyle/>
                    <a:p>
                      <a:r>
                        <a:rPr lang="en-GB" sz="2400" dirty="0"/>
                        <a:t>The</a:t>
                      </a:r>
                      <a:r>
                        <a:rPr lang="en-GB" sz="2400" baseline="0" dirty="0"/>
                        <a:t> literature remains ambiguous in this area, Smith (2009) and Jones (2008) come to different conclusions</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a:t>Jones (2008) maintains that … and Smith (2009) states..</a:t>
                      </a:r>
                    </a:p>
                    <a:p>
                      <a:endParaRPr lang="en-GB" sz="2400" dirty="0"/>
                    </a:p>
                  </a:txBody>
                  <a:tcPr/>
                </a:tc>
                <a:extLst>
                  <a:ext uri="{0D108BD9-81ED-4DB2-BD59-A6C34878D82A}">
                    <a16:rowId xmlns:a16="http://schemas.microsoft.com/office/drawing/2014/main" val="10005"/>
                  </a:ext>
                </a:extLst>
              </a:tr>
              <a:tr h="477481">
                <a:tc>
                  <a:txBody>
                    <a:bodyPr/>
                    <a:lstStyle/>
                    <a:p>
                      <a:r>
                        <a:rPr lang="en-GB" sz="2400" dirty="0"/>
                        <a:t>Jones (2008) comes to the conclusion that … which</a:t>
                      </a:r>
                      <a:r>
                        <a:rPr lang="en-GB" sz="2400" baseline="0" dirty="0"/>
                        <a:t> has been expanded by Smith (2009) to include…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a:t>Jones (2008) claims that … and Smith (2009) states..</a:t>
                      </a:r>
                    </a:p>
                    <a:p>
                      <a:endParaRPr lang="en-GB" sz="24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1631504" y="0"/>
            <a:ext cx="8784976"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1847528" y="260649"/>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1271464" y="0"/>
            <a:ext cx="9649072" cy="1417638"/>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1775520" y="836712"/>
            <a:ext cx="8640960" cy="5688632"/>
          </a:xfrm>
        </p:spPr>
        <p:txBody>
          <a:bodyPr>
            <a:noAutofit/>
          </a:bodyPr>
          <a:lstStyle/>
          <a:p>
            <a:pPr marL="0" indent="0">
              <a:buNone/>
            </a:pPr>
            <a:r>
              <a:rPr lang="en-GB" sz="1800" dirty="0">
                <a:solidFill>
                  <a:srgbClr val="2D2D2D"/>
                </a:solidFill>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buNone/>
            </a:pPr>
            <a:r>
              <a:rPr lang="en-GB" sz="1800" b="1" dirty="0">
                <a:solidFill>
                  <a:srgbClr val="2D2D2D"/>
                </a:solidFill>
                <a:latin typeface="Noto Sans" panose="020B0502040504020204" pitchFamily="34" charset="0"/>
              </a:rPr>
              <a:t>Increased expertise in your field:</a:t>
            </a:r>
            <a:r>
              <a:rPr lang="en-GB" sz="1800" dirty="0">
                <a:solidFill>
                  <a:srgbClr val="2D2D2D"/>
                </a:solidFill>
                <a:latin typeface="Noto Sans" panose="020B0502040504020204" pitchFamily="34" charset="0"/>
              </a:rPr>
              <a:t> Critical thinking skills can help you gain increased expertise in your field, no matter what industry you are researching. You will become a more competitive candidate.</a:t>
            </a:r>
          </a:p>
          <a:p>
            <a:pPr marL="0" indent="0">
              <a:buNone/>
            </a:pPr>
            <a:r>
              <a:rPr lang="en-GB" sz="1800" b="1" dirty="0">
                <a:solidFill>
                  <a:srgbClr val="2D2D2D"/>
                </a:solidFill>
                <a:latin typeface="Noto Sans" panose="020B0502040504020204" pitchFamily="34" charset="0"/>
              </a:rPr>
              <a:t>Competitiveness in the knowledge economy:</a:t>
            </a:r>
            <a:r>
              <a:rPr lang="en-GB" sz="1800" dirty="0">
                <a:solidFill>
                  <a:srgbClr val="2D2D2D"/>
                </a:solidFill>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buNone/>
            </a:pPr>
            <a:r>
              <a:rPr lang="en-GB" sz="1800" b="1" dirty="0">
                <a:solidFill>
                  <a:srgbClr val="2D2D2D"/>
                </a:solidFill>
                <a:latin typeface="Noto Sans" panose="020B0502040504020204" pitchFamily="34" charset="0"/>
              </a:rPr>
              <a:t>Greater creativity:</a:t>
            </a:r>
            <a:r>
              <a:rPr lang="en-GB" sz="1800" dirty="0">
                <a:solidFill>
                  <a:srgbClr val="2D2D2D"/>
                </a:solidFill>
                <a:latin typeface="Noto Sans" panose="020B0502040504020204" pitchFamily="34" charset="0"/>
              </a:rPr>
              <a:t> Critical thinking can help increase your mental flexibility and think about topics in a new way. This can lead to increased creativity in your work.</a:t>
            </a:r>
          </a:p>
          <a:p>
            <a:pPr marL="0" indent="0">
              <a:buNone/>
            </a:pPr>
            <a:r>
              <a:rPr lang="en-GB" sz="1800" b="1" dirty="0">
                <a:solidFill>
                  <a:srgbClr val="2D2D2D"/>
                </a:solidFill>
                <a:latin typeface="Noto Sans" panose="020B0502040504020204" pitchFamily="34" charset="0"/>
              </a:rPr>
              <a:t>Enhanced problem-solving:</a:t>
            </a:r>
            <a:r>
              <a:rPr lang="en-GB" sz="1800" dirty="0">
                <a:solidFill>
                  <a:srgbClr val="2D2D2D"/>
                </a:solidFill>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buNone/>
            </a:pPr>
            <a:r>
              <a:rPr lang="en-GB" sz="1800" b="1" dirty="0">
                <a:solidFill>
                  <a:srgbClr val="2D2D2D"/>
                </a:solidFill>
                <a:latin typeface="Noto Sans" panose="020B0502040504020204" pitchFamily="34" charset="0"/>
              </a:rPr>
              <a:t>Facilitates independence:</a:t>
            </a:r>
            <a:r>
              <a:rPr lang="en-GB" sz="1800" dirty="0">
                <a:solidFill>
                  <a:srgbClr val="2D2D2D"/>
                </a:solidFill>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3600" kern="100" dirty="0">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716693" y="1027906"/>
            <a:ext cx="11258852" cy="4856405"/>
          </a:xfrm>
        </p:spPr>
        <p:txBody>
          <a:bodyPr>
            <a:normAutofit lnSpcReduction="10000"/>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The decision-making process starts </a:t>
            </a:r>
            <a:r>
              <a:rPr lang="en-GB" sz="2000" kern="100" dirty="0">
                <a:solidFill>
                  <a:srgbClr val="0070C0"/>
                </a:solidFill>
                <a:latin typeface="Calibri" panose="020F0502020204030204" pitchFamily="34" charset="0"/>
                <a:ea typeface="Calibri" panose="020F0502020204030204" pitchFamily="34" charset="0"/>
                <a:cs typeface="Times New Roman" panose="02020603050405020304" pitchFamily="18" charset="0"/>
              </a:rPr>
              <a:t>when we are faced with a problem or situation</a:t>
            </a:r>
            <a:r>
              <a:rPr lang="en-GB" sz="2000" kern="100" dirty="0">
                <a:latin typeface="Calibri" panose="020F0502020204030204" pitchFamily="34" charset="0"/>
                <a:ea typeface="Calibri" panose="020F0502020204030204" pitchFamily="34" charset="0"/>
                <a:cs typeface="Times New Roman" panose="02020603050405020304" pitchFamily="18" charset="0"/>
              </a:rPr>
              <a:t>. As soon as we observe something problematic or important, </a:t>
            </a:r>
            <a:r>
              <a:rPr lang="en-GB" sz="2000" kern="100" dirty="0">
                <a:solidFill>
                  <a:srgbClr val="0070C0"/>
                </a:solidFill>
                <a:latin typeface="Calibri" panose="020F0502020204030204" pitchFamily="34" charset="0"/>
                <a:ea typeface="Calibri" panose="020F0502020204030204" pitchFamily="34" charset="0"/>
                <a:cs typeface="Times New Roman" panose="02020603050405020304" pitchFamily="18" charset="0"/>
              </a:rPr>
              <a:t>we presume what is causing it, and then we use that assumption to draw conclusions. Based on those conclusions, we take action.</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9761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1981200" y="404664"/>
            <a:ext cx="8229600" cy="5938471"/>
          </a:xfrm>
        </p:spPr>
        <p:txBody>
          <a:bodyPr>
            <a:normAutofit fontScale="47500" lnSpcReduction="20000"/>
          </a:bodyPr>
          <a:lstStyle/>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Observe</a:t>
            </a:r>
            <a:r>
              <a:rPr lang="en-GB" sz="5100" kern="100" dirty="0">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Select</a:t>
            </a:r>
            <a:r>
              <a:rPr lang="en-GB" sz="5100" kern="100" dirty="0">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Meaning</a:t>
            </a:r>
            <a:r>
              <a:rPr lang="en-GB" sz="5100" kern="100" dirty="0">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Assumptions</a:t>
            </a:r>
            <a:r>
              <a:rPr lang="en-GB" sz="5100" kern="100" dirty="0">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Conclusions</a:t>
            </a:r>
            <a:r>
              <a:rPr lang="en-GB" sz="5100" kern="100" dirty="0">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Beliefs</a:t>
            </a:r>
            <a:r>
              <a:rPr lang="en-GB" sz="5100" kern="100" dirty="0">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Action</a:t>
            </a:r>
            <a:r>
              <a:rPr lang="en-GB" sz="5100" kern="100" dirty="0">
                <a:latin typeface="Calibri" panose="020F0502020204030204" pitchFamily="34" charset="0"/>
                <a:ea typeface="Calibri" panose="020F0502020204030204" pitchFamily="34" charset="0"/>
                <a:cs typeface="Times New Roman" panose="02020603050405020304" pitchFamily="18" charset="0"/>
              </a:rPr>
              <a:t> is taken, and you leave the party.</a:t>
            </a:r>
          </a:p>
          <a:p>
            <a:pPr marL="0" indent="0">
              <a:lnSpc>
                <a:spcPct val="107000"/>
              </a:lnSpc>
              <a:spcAft>
                <a:spcPts val="800"/>
              </a:spcAft>
              <a:buNone/>
            </a:pPr>
            <a:endParaRPr lang="en-GB" sz="51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94161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9F0AF-015E-AF52-9066-55DBC46BA70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C5424A-AEC5-8893-8598-C1086714B9C6}"/>
              </a:ext>
            </a:extLst>
          </p:cNvPr>
          <p:cNvSpPr>
            <a:spLocks noGrp="1"/>
          </p:cNvSpPr>
          <p:nvPr>
            <p:ph idx="1"/>
          </p:nvPr>
        </p:nvSpPr>
        <p:spPr>
          <a:xfrm>
            <a:off x="156519" y="404664"/>
            <a:ext cx="11491784" cy="6840760"/>
          </a:xfrm>
        </p:spPr>
        <p:txBody>
          <a:bodyPr>
            <a:normAutofit fontScale="77500" lnSpcReduction="20000"/>
          </a:bodyPr>
          <a:lstStyle/>
          <a:p>
            <a:pPr marL="0" indent="0">
              <a:lnSpc>
                <a:spcPct val="107000"/>
              </a:lnSpc>
              <a:spcAft>
                <a:spcPts val="800"/>
              </a:spcAft>
              <a:buNone/>
            </a:pPr>
            <a:r>
              <a:rPr lang="en-GB" sz="5100" kern="100" dirty="0">
                <a:latin typeface="Calibri" panose="020F0502020204030204" pitchFamily="34" charset="0"/>
                <a:ea typeface="Calibri" panose="020F0502020204030204" pitchFamily="34" charset="0"/>
                <a:cs typeface="Times New Roman" panose="02020603050405020304" pitchFamily="18" charset="0"/>
              </a:rPr>
              <a:t>In this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5100" kern="100" dirty="0">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5100" dirty="0">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5100" dirty="0"/>
          </a:p>
          <a:p>
            <a:endParaRPr lang="en-GB" dirty="0"/>
          </a:p>
        </p:txBody>
      </p:sp>
    </p:spTree>
    <p:extLst>
      <p:ext uri="{BB962C8B-B14F-4D97-AF65-F5344CB8AC3E}">
        <p14:creationId xmlns:p14="http://schemas.microsoft.com/office/powerpoint/2010/main" val="273865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1981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dirty="0" err="1">
                <a:solidFill>
                  <a:srgbClr val="333333"/>
                </a:solidFill>
                <a:latin typeface="-apple-system"/>
              </a:rPr>
              <a:t>Serrat</a:t>
            </a:r>
            <a:r>
              <a:rPr lang="en-GB" sz="1400" dirty="0">
                <a:solidFill>
                  <a:srgbClr val="333333"/>
                </a:solidFill>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1847528" y="1417638"/>
            <a:ext cx="8568952" cy="5251722"/>
          </a:xfrm>
        </p:spPr>
        <p:txBody>
          <a:bodyPr>
            <a:normAutofit fontScale="92500" lnSpcReduction="20000"/>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2400" kern="100" dirty="0" err="1">
                <a:latin typeface="Calibri" panose="020F0502020204030204" pitchFamily="34" charset="0"/>
                <a:ea typeface="Calibri" panose="020F0502020204030204" pitchFamily="34" charset="0"/>
                <a:cs typeface="Times New Roman" panose="02020603050405020304" pitchFamily="18" charset="0"/>
              </a:rPr>
              <a:t>Sakichi</a:t>
            </a:r>
            <a:r>
              <a:rPr lang="en-GB" sz="2400" kern="100" dirty="0">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1981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1981200" y="836712"/>
            <a:ext cx="8229600" cy="5832648"/>
          </a:xfrm>
        </p:spPr>
        <p:txBody>
          <a:bodyPr>
            <a:normAutofit fontScale="77500" lnSpcReduction="20000"/>
          </a:bodyPr>
          <a:lstStyle/>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a:xfrm>
            <a:off x="838200" y="365125"/>
            <a:ext cx="10515600" cy="442069"/>
          </a:xfrm>
        </p:spPr>
        <p:txBody>
          <a:bodyPr>
            <a:normAutofit fontScale="90000"/>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953287" y="636526"/>
            <a:ext cx="9874469" cy="5805264"/>
          </a:xfrm>
        </p:spPr>
        <p:txBody>
          <a:bodyPr>
            <a:normAutofit lnSpcReduction="10000"/>
          </a:bodyPr>
          <a:lstStyle/>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737826" y="1124744"/>
            <a:ext cx="9472974" cy="5458618"/>
          </a:xfrm>
        </p:spPr>
        <p:txBody>
          <a:bodyPr>
            <a:normAutofit fontScale="92500" lnSpcReduction="20000"/>
          </a:bodyPr>
          <a:lstStyle/>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t>
            </a:r>
            <a:r>
              <a:rPr lang="en-GB"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argument mapping is a method of visually representing an argument's structure</a:t>
            </a:r>
            <a:r>
              <a:rPr lang="en-GB" kern="100" dirty="0">
                <a:latin typeface="Calibri" panose="020F0502020204030204" pitchFamily="34" charset="0"/>
                <a:ea typeface="Calibri" panose="020F0502020204030204" pitchFamily="34" charset="0"/>
                <a:cs typeface="Times New Roman" panose="02020603050405020304" pitchFamily="18" charset="0"/>
              </a:rPr>
              <a:t>. It helps analyse and evaluate ideas as well as develop new ones.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6732B-F42D-E475-91DF-EB3E422F25BF}"/>
              </a:ext>
            </a:extLst>
          </p:cNvPr>
          <p:cNvPicPr>
            <a:picLocks noChangeAspect="1"/>
          </p:cNvPicPr>
          <p:nvPr/>
        </p:nvPicPr>
        <p:blipFill>
          <a:blip r:embed="rId2"/>
          <a:stretch>
            <a:fillRect/>
          </a:stretch>
        </p:blipFill>
        <p:spPr>
          <a:xfrm>
            <a:off x="2388092" y="437195"/>
            <a:ext cx="6917467" cy="5983609"/>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Conclusion</a:t>
            </a:r>
            <a:r>
              <a:rPr lang="en-GB" kern="100" dirty="0">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Premises: </a:t>
            </a:r>
            <a:r>
              <a:rPr lang="en-GB" kern="100" dirty="0">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Inferences</a:t>
            </a:r>
            <a:r>
              <a:rPr lang="en-GB" kern="100" dirty="0">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p:txBody>
          <a:bodyPr>
            <a:normAutofit/>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1981200" y="1052736"/>
            <a:ext cx="8229600" cy="5760640"/>
          </a:xfrm>
        </p:spPr>
        <p:txBody>
          <a:bodyPr>
            <a:normAutofit fontScale="92500" lnSpcReduction="20000"/>
          </a:bodyPr>
          <a:lstStyle/>
          <a:p>
            <a:pPr marL="0" indent="0">
              <a:buNone/>
            </a:pPr>
            <a:r>
              <a:rPr lang="en-GB" b="0" i="0" dirty="0">
                <a:solidFill>
                  <a:srgbClr val="141C3A"/>
                </a:solidFill>
                <a:effectLst/>
                <a:latin typeface="Manrope"/>
              </a:rPr>
              <a:t>To understand how to use the Productive Thinking Model effectively, we need to understand </a:t>
            </a:r>
            <a:r>
              <a:rPr lang="en-GB" b="0" i="0" dirty="0" err="1">
                <a:solidFill>
                  <a:srgbClr val="141C3A"/>
                </a:solidFill>
                <a:effectLst/>
                <a:latin typeface="Manrope"/>
              </a:rPr>
              <a:t>Hurson's</a:t>
            </a:r>
            <a:r>
              <a:rPr lang="en-GB" b="0" i="0" dirty="0">
                <a:solidFill>
                  <a:srgbClr val="141C3A"/>
                </a:solidFill>
                <a:effectLst/>
                <a:latin typeface="Manrope"/>
              </a:rPr>
              <a:t> theory about thinking. According to </a:t>
            </a:r>
            <a:r>
              <a:rPr lang="en-GB" b="0" i="0" dirty="0" err="1">
                <a:solidFill>
                  <a:srgbClr val="141C3A"/>
                </a:solidFill>
                <a:effectLst/>
                <a:latin typeface="Manrope"/>
              </a:rPr>
              <a:t>Hurson</a:t>
            </a:r>
            <a:r>
              <a:rPr lang="en-GB" b="0" i="0" dirty="0">
                <a:solidFill>
                  <a:srgbClr val="141C3A"/>
                </a:solidFill>
                <a:effectLst/>
                <a:latin typeface="Manrope"/>
              </a:rPr>
              <a:t>, productive thinking comprises two distinct processes — creative thinking and critical thinking.</a:t>
            </a:r>
            <a:r>
              <a:rPr lang="en-GB" dirty="0">
                <a:hlinkClick r:id="rId2"/>
              </a:rPr>
              <a:t> https://productivethinking.com/</a:t>
            </a:r>
            <a:r>
              <a:rPr lang="en-GB" dirty="0"/>
              <a:t> </a:t>
            </a:r>
          </a:p>
          <a:p>
            <a:pPr marL="0" indent="0">
              <a:buNone/>
            </a:pPr>
            <a:endParaRPr lang="en-GB" b="0" i="0" dirty="0">
              <a:solidFill>
                <a:srgbClr val="141C3A"/>
              </a:solidFill>
              <a:effectLst/>
              <a:latin typeface="Manrope"/>
            </a:endParaRPr>
          </a:p>
          <a:p>
            <a:pPr marL="0" indent="0">
              <a:buNone/>
            </a:pPr>
            <a:r>
              <a:rPr lang="en-GB" b="0" i="0" dirty="0">
                <a:solidFill>
                  <a:srgbClr val="141C3A"/>
                </a:solidFill>
                <a:effectLst/>
                <a:latin typeface="Manrope"/>
              </a:rPr>
              <a:t>Critical thinking is:</a:t>
            </a:r>
          </a:p>
          <a:p>
            <a:pPr marL="514350" indent="-514350">
              <a:buFont typeface="+mj-lt"/>
              <a:buAutoNum type="arabicPeriod"/>
            </a:pPr>
            <a:r>
              <a:rPr lang="en-GB" b="0" i="0" dirty="0">
                <a:solidFill>
                  <a:srgbClr val="141C3A"/>
                </a:solidFill>
                <a:effectLst/>
                <a:latin typeface="Manrope"/>
              </a:rPr>
              <a:t>Analytical</a:t>
            </a:r>
          </a:p>
          <a:p>
            <a:pPr marL="514350" indent="-514350">
              <a:buFont typeface="+mj-lt"/>
              <a:buAutoNum type="arabicPeriod"/>
            </a:pPr>
            <a:r>
              <a:rPr lang="en-GB" b="0" i="0" dirty="0">
                <a:solidFill>
                  <a:srgbClr val="141C3A"/>
                </a:solidFill>
                <a:effectLst/>
                <a:latin typeface="Manrope"/>
              </a:rPr>
              <a:t>Judgmental</a:t>
            </a:r>
          </a:p>
          <a:p>
            <a:pPr marL="514350" indent="-514350">
              <a:buFont typeface="+mj-lt"/>
              <a:buAutoNum type="arabicPeriod"/>
            </a:pPr>
            <a:r>
              <a:rPr lang="en-GB" b="0" i="0" dirty="0">
                <a:solidFill>
                  <a:srgbClr val="141C3A"/>
                </a:solidFill>
                <a:effectLst/>
                <a:latin typeface="Manrope"/>
              </a:rPr>
              <a:t>Selective</a:t>
            </a:r>
          </a:p>
          <a:p>
            <a:pPr marL="0" indent="0">
              <a:buNone/>
            </a:pPr>
            <a:endParaRPr lang="en-GB" b="0" i="0" dirty="0">
              <a:solidFill>
                <a:srgbClr val="141C3A"/>
              </a:solidFill>
              <a:effectLst/>
              <a:latin typeface="Manrope"/>
            </a:endParaRPr>
          </a:p>
          <a:p>
            <a:pPr marL="0" indent="0">
              <a:buNone/>
            </a:pPr>
            <a:r>
              <a:rPr lang="en-GB" b="0" i="0" dirty="0">
                <a:solidFill>
                  <a:srgbClr val="141C3A"/>
                </a:solidFill>
                <a:effectLst/>
                <a:latin typeface="Manrope"/>
              </a:rPr>
              <a:t>In contrast, creative thinking is:</a:t>
            </a:r>
          </a:p>
          <a:p>
            <a:pPr marL="514350" indent="-514350">
              <a:buFont typeface="+mj-lt"/>
              <a:buAutoNum type="arabicPeriod"/>
            </a:pPr>
            <a:r>
              <a:rPr lang="en-GB" b="0" i="0" dirty="0">
                <a:solidFill>
                  <a:srgbClr val="141C3A"/>
                </a:solidFill>
                <a:effectLst/>
                <a:latin typeface="Manrope"/>
              </a:rPr>
              <a:t>Generative</a:t>
            </a:r>
          </a:p>
          <a:p>
            <a:pPr marL="514350" indent="-514350">
              <a:buFont typeface="+mj-lt"/>
              <a:buAutoNum type="arabicPeriod"/>
            </a:pPr>
            <a:r>
              <a:rPr lang="en-GB" b="0" i="0" dirty="0">
                <a:solidFill>
                  <a:srgbClr val="141C3A"/>
                </a:solidFill>
                <a:effectLst/>
                <a:latin typeface="Manrope"/>
              </a:rPr>
              <a:t>Non-judgemental</a:t>
            </a:r>
          </a:p>
          <a:p>
            <a:pPr marL="514350" indent="-514350">
              <a:buFont typeface="+mj-lt"/>
              <a:buAutoNum type="arabicPeriod"/>
            </a:pPr>
            <a:r>
              <a:rPr lang="en-GB" b="0" i="0" dirty="0">
                <a:solidFill>
                  <a:srgbClr val="141C3A"/>
                </a:solidFill>
                <a:effectLst/>
                <a:latin typeface="Manrope"/>
              </a:rPr>
              <a:t>Expansive</a:t>
            </a:r>
          </a:p>
          <a:p>
            <a:endParaRPr lang="en-GB" dirty="0">
              <a:hlinkClick r:id="rId2"/>
            </a:endParaRPr>
          </a:p>
          <a:p>
            <a:endParaRPr lang="en-GB" dirty="0">
              <a:hlinkClick r:id="rId2"/>
            </a:endParaRPr>
          </a:p>
        </p:txBody>
      </p:sp>
    </p:spTree>
    <p:extLst>
      <p:ext uri="{BB962C8B-B14F-4D97-AF65-F5344CB8AC3E}">
        <p14:creationId xmlns:p14="http://schemas.microsoft.com/office/powerpoint/2010/main" val="4159167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838200" y="1027905"/>
            <a:ext cx="10667260" cy="5464969"/>
          </a:xfrm>
        </p:spPr>
        <p:txBody>
          <a:bodyPr>
            <a:normAutofit/>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p:txBody>
      </p:sp>
    </p:spTree>
    <p:extLst>
      <p:ext uri="{BB962C8B-B14F-4D97-AF65-F5344CB8AC3E}">
        <p14:creationId xmlns:p14="http://schemas.microsoft.com/office/powerpoint/2010/main" val="178248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a:xfrm>
            <a:off x="270029" y="249716"/>
            <a:ext cx="10515600" cy="735706"/>
          </a:xfrm>
        </p:spPr>
        <p:txBody>
          <a:bodyPr>
            <a:normAutofit fontScale="90000"/>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645103" y="985422"/>
            <a:ext cx="10901793" cy="6264696"/>
          </a:xfrm>
        </p:spPr>
        <p:txBody>
          <a:bodyPr>
            <a:normAutofit lnSpcReduction="10000"/>
          </a:bodyPr>
          <a:lstStyle/>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i="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a:xfrm>
            <a:off x="838199" y="1825625"/>
            <a:ext cx="10821977" cy="2885112"/>
          </a:xfrm>
        </p:spPr>
        <p:txBody>
          <a:bodyPr>
            <a:normAutofit/>
          </a:bodyPr>
          <a:lstStyle/>
          <a:p>
            <a:r>
              <a:rPr lang="en-GB" dirty="0"/>
              <a:t>Describe how you travelled from your home into the University today</a:t>
            </a:r>
          </a:p>
          <a:p>
            <a:r>
              <a:rPr lang="en-GB" dirty="0"/>
              <a:t>Consider any places you pass on this route that might enhance </a:t>
            </a:r>
            <a:r>
              <a:rPr lang="en-GB" dirty="0" err="1">
                <a:solidFill>
                  <a:srgbClr val="0070C0"/>
                </a:solidFill>
              </a:rPr>
              <a:t>i</a:t>
            </a:r>
            <a:r>
              <a:rPr lang="en-GB" dirty="0">
                <a:solidFill>
                  <a:srgbClr val="0070C0"/>
                </a:solidFill>
              </a:rPr>
              <a:t>) food,  and culture heritage or ii) facilitate the development of smart city in Swansea.</a:t>
            </a:r>
          </a:p>
          <a:p>
            <a:endParaRPr lang="en-GB" dirty="0">
              <a:solidFill>
                <a:srgbClr val="0070C0"/>
              </a:solidFill>
            </a:endParaRPr>
          </a:p>
          <a:p>
            <a:endParaRPr lang="en-GB" dirty="0">
              <a:solidFill>
                <a:srgbClr val="0070C0"/>
              </a:solidFill>
            </a:endParaRPr>
          </a:p>
        </p:txBody>
      </p:sp>
      <p:grpSp>
        <p:nvGrpSpPr>
          <p:cNvPr id="4" name="Group 3">
            <a:extLst>
              <a:ext uri="{FF2B5EF4-FFF2-40B4-BE49-F238E27FC236}">
                <a16:creationId xmlns:a16="http://schemas.microsoft.com/office/drawing/2014/main" id="{D0506069-5149-8A40-3D5D-F67F5AF3D472}"/>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C2A5BEC-59A8-6E02-B686-B84ABA4DCE5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E6D5DAD-FEF1-F154-BB81-77435B2ECC7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999DDD9-51E7-26C4-D0E6-B45359C2365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F5F540E-4C06-D791-C18A-BD9ACE73903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426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1847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923277" y="834738"/>
            <a:ext cx="10502284" cy="5574939"/>
          </a:xfrm>
        </p:spPr>
        <p:txBody>
          <a:bodyPr>
            <a:noAutofit/>
          </a:bodyPr>
          <a:lstStyle/>
          <a:p>
            <a:pPr marL="0" indent="0">
              <a:buNone/>
            </a:pPr>
            <a:r>
              <a:rPr lang="en-GB" sz="2400" kern="100" dirty="0" err="1">
                <a:latin typeface="Calibri" panose="020F0502020204030204" pitchFamily="34" charset="0"/>
                <a:ea typeface="Calibri" panose="020F0502020204030204" pitchFamily="34" charset="0"/>
                <a:cs typeface="Times New Roman" panose="02020603050405020304" pitchFamily="18" charset="0"/>
              </a:rPr>
              <a:t>Dr.</a:t>
            </a:r>
            <a:r>
              <a:rPr lang="en-GB" sz="2400" kern="100" dirty="0">
                <a:latin typeface="Calibri" panose="020F0502020204030204" pitchFamily="34" charset="0"/>
                <a:ea typeface="Calibri" panose="020F0502020204030204" pitchFamily="34" charset="0"/>
                <a:cs typeface="Times New Roman" panose="02020603050405020304" pitchFamily="18" charset="0"/>
              </a:rPr>
              <a:t> Marlene </a:t>
            </a:r>
            <a:r>
              <a:rPr lang="en-GB" sz="2400" kern="100" dirty="0" err="1">
                <a:latin typeface="Calibri" panose="020F0502020204030204" pitchFamily="34" charset="0"/>
                <a:ea typeface="Calibri" panose="020F0502020204030204" pitchFamily="34" charset="0"/>
                <a:cs typeface="Times New Roman" panose="02020603050405020304" pitchFamily="18" charset="0"/>
              </a:rPr>
              <a:t>Caroselli</a:t>
            </a:r>
            <a:r>
              <a:rPr lang="en-GB" sz="24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400" dirty="0"/>
          </a:p>
          <a:p>
            <a:pPr marL="0" indent="0">
              <a:buNone/>
            </a:pPr>
            <a:r>
              <a:rPr lang="en-GB" sz="1800" dirty="0">
                <a:hlinkClick r:id="rId2"/>
              </a:rPr>
              <a:t>https://spers.ca/wp-content/uploads/2013/08/50-activities-for-developing-critical-thinking-skills.pdf</a:t>
            </a:r>
            <a:r>
              <a:rPr lang="en-GB" sz="1800" dirty="0"/>
              <a:t> </a:t>
            </a:r>
            <a:r>
              <a:rPr lang="en-GB" sz="2400" kern="100" dirty="0">
                <a:latin typeface="Calibri" panose="020F0502020204030204" pitchFamily="34" charset="0"/>
                <a:ea typeface="Calibri" panose="020F0502020204030204" pitchFamily="34" charset="0"/>
                <a:cs typeface="Times New Roman" panose="02020603050405020304" pitchFamily="18" charset="0"/>
              </a:rPr>
              <a:t>describes a critical thinking exercise called "</a:t>
            </a:r>
            <a:r>
              <a:rPr lang="en-GB" sz="24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Living Problems, Lively Solutions</a:t>
            </a:r>
            <a:r>
              <a:rPr lang="en-GB" sz="2400" kern="100" dirty="0">
                <a:latin typeface="Calibri" panose="020F0502020204030204" pitchFamily="34" charset="0"/>
                <a:ea typeface="Calibri" panose="020F0502020204030204" pitchFamily="34" charset="0"/>
                <a:cs typeface="Times New Roman" panose="02020603050405020304" pitchFamily="18" charset="0"/>
              </a:rPr>
              <a:t>." This exercise uses the autonomy of an object as a </a:t>
            </a:r>
            <a:r>
              <a:rPr lang="en-GB" sz="24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problem-solving tool to find a possible solution.</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Personify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For example: Poor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2000" dirty="0"/>
          </a:p>
        </p:txBody>
      </p:sp>
    </p:spTree>
    <p:extLst>
      <p:ext uri="{BB962C8B-B14F-4D97-AF65-F5344CB8AC3E}">
        <p14:creationId xmlns:p14="http://schemas.microsoft.com/office/powerpoint/2010/main" val="23600446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a:xfrm>
            <a:off x="195493" y="274638"/>
            <a:ext cx="11590807" cy="883504"/>
          </a:xfrm>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699989" y="1137338"/>
            <a:ext cx="9716491" cy="6036078"/>
          </a:xfrm>
        </p:spPr>
        <p:txBody>
          <a:bodyPr>
            <a:normAutofit fontScale="92500" lnSpcReduction="10000"/>
          </a:bodyPr>
          <a:lstStyle/>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the Six Thinking Hats is a critical thinking exercise that was created as a tool </a:t>
            </a:r>
            <a:r>
              <a:rPr lang="en-GB" sz="30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for groups to use when exploring different perspectives on an issue.</a:t>
            </a:r>
            <a:r>
              <a:rPr lang="en-GB" sz="3000" kern="100" dirty="0">
                <a:latin typeface="Calibri" panose="020F0502020204030204" pitchFamily="34" charset="0"/>
                <a:ea typeface="Calibri" panose="020F0502020204030204" pitchFamily="34" charset="0"/>
                <a:cs typeface="Times New Roman" panose="02020603050405020304" pitchFamily="18" charset="0"/>
              </a:rPr>
              <a:t> When people use other thinking processes, meetings can become challenging rather than beneficial.</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30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6456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1981200" y="274638"/>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92500" lnSpcReduction="10000"/>
          </a:bodyPr>
          <a:lstStyle/>
          <a:p>
            <a:pPr algn="l">
              <a:buFont typeface="+mj-lt"/>
              <a:buAutoNum type="arabicPeriod"/>
            </a:pPr>
            <a:r>
              <a:rPr lang="en-GB" sz="3600" b="1" dirty="0">
                <a:solidFill>
                  <a:srgbClr val="141C3A"/>
                </a:solidFill>
                <a:latin typeface="Manrope"/>
              </a:rPr>
              <a:t>The white hat</a:t>
            </a:r>
            <a:r>
              <a:rPr lang="en-GB" sz="3600" dirty="0">
                <a:solidFill>
                  <a:srgbClr val="141C3A"/>
                </a:solidFill>
                <a:latin typeface="Manrope"/>
              </a:rPr>
              <a:t> is objective and focuses on facts and logic</a:t>
            </a:r>
          </a:p>
          <a:p>
            <a:pPr algn="l">
              <a:buFont typeface="+mj-lt"/>
              <a:buAutoNum type="arabicPeriod"/>
            </a:pPr>
            <a:r>
              <a:rPr lang="en-GB" sz="3600" b="1" dirty="0">
                <a:solidFill>
                  <a:srgbClr val="141C3A"/>
                </a:solidFill>
                <a:latin typeface="Manrope"/>
              </a:rPr>
              <a:t>The red hat</a:t>
            </a:r>
            <a:r>
              <a:rPr lang="en-GB" sz="3600" dirty="0">
                <a:solidFill>
                  <a:srgbClr val="141C3A"/>
                </a:solidFill>
                <a:latin typeface="Manrope"/>
              </a:rPr>
              <a:t> is intuitive, focusing on emotion and instinct</a:t>
            </a:r>
          </a:p>
          <a:p>
            <a:pPr algn="l">
              <a:buFont typeface="+mj-lt"/>
              <a:buAutoNum type="arabicPeriod"/>
            </a:pPr>
            <a:r>
              <a:rPr lang="en-GB" sz="3600" b="1" dirty="0">
                <a:solidFill>
                  <a:srgbClr val="141C3A"/>
                </a:solidFill>
                <a:latin typeface="Manrope"/>
              </a:rPr>
              <a:t>The black hat</a:t>
            </a:r>
            <a:r>
              <a:rPr lang="en-GB" sz="3600" dirty="0">
                <a:solidFill>
                  <a:srgbClr val="141C3A"/>
                </a:solidFill>
                <a:latin typeface="Manrope"/>
              </a:rPr>
              <a:t> is cautious and predicts negative outcomes</a:t>
            </a:r>
          </a:p>
          <a:p>
            <a:pPr algn="l">
              <a:buFont typeface="+mj-lt"/>
              <a:buAutoNum type="arabicPeriod"/>
            </a:pPr>
            <a:r>
              <a:rPr lang="en-GB" sz="3600" b="1" dirty="0">
                <a:solidFill>
                  <a:srgbClr val="141C3A"/>
                </a:solidFill>
                <a:latin typeface="Manrope"/>
              </a:rPr>
              <a:t>The yellow hat</a:t>
            </a:r>
            <a:r>
              <a:rPr lang="en-GB" sz="3600" dirty="0">
                <a:solidFill>
                  <a:srgbClr val="141C3A"/>
                </a:solidFill>
                <a:latin typeface="Manrope"/>
              </a:rPr>
              <a:t> is optimistic and encourages positive outcomes</a:t>
            </a:r>
          </a:p>
          <a:p>
            <a:pPr algn="l">
              <a:buFont typeface="+mj-lt"/>
              <a:buAutoNum type="arabicPeriod"/>
            </a:pPr>
            <a:r>
              <a:rPr lang="en-GB" sz="3600" b="1" dirty="0">
                <a:solidFill>
                  <a:srgbClr val="141C3A"/>
                </a:solidFill>
                <a:latin typeface="Manrope"/>
              </a:rPr>
              <a:t>The green hat</a:t>
            </a:r>
            <a:r>
              <a:rPr lang="en-GB" sz="3600" dirty="0">
                <a:solidFill>
                  <a:srgbClr val="141C3A"/>
                </a:solidFill>
                <a:latin typeface="Manrope"/>
              </a:rPr>
              <a:t> is creative, with numerous ideas and little criticism</a:t>
            </a:r>
          </a:p>
          <a:p>
            <a:pPr algn="l">
              <a:buFont typeface="+mj-lt"/>
              <a:buAutoNum type="arabicPeriod"/>
            </a:pPr>
            <a:r>
              <a:rPr lang="en-GB" sz="3600" b="1" dirty="0">
                <a:solidFill>
                  <a:srgbClr val="141C3A"/>
                </a:solidFill>
                <a:latin typeface="Manrope"/>
              </a:rPr>
              <a:t>The blue hat</a:t>
            </a:r>
            <a:r>
              <a:rPr lang="en-GB" sz="3600" dirty="0">
                <a:solidFill>
                  <a:srgbClr val="141C3A"/>
                </a:solidFill>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548640" y="2560319"/>
            <a:ext cx="10941269" cy="4224019"/>
          </a:xfrm>
        </p:spPr>
        <p:txBody>
          <a:bodyPr>
            <a:normAutofit/>
          </a:bodyPr>
          <a:lstStyle/>
          <a:p>
            <a:pPr marL="0" indent="0">
              <a:lnSpc>
                <a:spcPct val="107000"/>
              </a:lnSpc>
              <a:spcAft>
                <a:spcPts val="800"/>
              </a:spcAft>
              <a:buNone/>
            </a:pPr>
            <a:r>
              <a:rPr lang="en-GB" sz="3200" kern="100" dirty="0">
                <a:latin typeface="Calibri" panose="020F0502020204030204" pitchFamily="34" charset="0"/>
                <a:ea typeface="Calibri" panose="020F0502020204030204" pitchFamily="34" charset="0"/>
                <a:cs typeface="Times New Roman" panose="02020603050405020304" pitchFamily="18" charset="0"/>
              </a:rPr>
              <a:t>With each team member wearing a </a:t>
            </a:r>
            <a: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different hat</a:t>
            </a:r>
            <a:r>
              <a:rPr lang="en-GB" sz="3200" kern="100" dirty="0">
                <a:latin typeface="Calibri" panose="020F0502020204030204" pitchFamily="34" charset="0"/>
                <a:ea typeface="Calibri" panose="020F0502020204030204" pitchFamily="34" charset="0"/>
                <a:cs typeface="Times New Roman" panose="02020603050405020304" pitchFamily="18" charset="0"/>
              </a:rPr>
              <a:t>, a group can examine an </a:t>
            </a:r>
            <a: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issue or problem from many different angles, </a:t>
            </a:r>
            <a:r>
              <a:rPr lang="en-GB" sz="3200" kern="100" dirty="0">
                <a:latin typeface="Calibri" panose="020F0502020204030204" pitchFamily="34" charset="0"/>
                <a:ea typeface="Calibri" panose="020F0502020204030204" pitchFamily="34" charset="0"/>
                <a:cs typeface="Times New Roman" panose="02020603050405020304" pitchFamily="18" charset="0"/>
              </a:rPr>
              <a:t>preventing one viewpoint (or individual) from dominating the meeting or discussion. This means that decisions and solutions reached using the Six Thinking Hats approach will likely be more robust and effective, and everyone’s creative thinking skills will benefit. </a:t>
            </a:r>
            <a:r>
              <a:rPr lang="en-GB" sz="3200" kern="100" dirty="0">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TextBox 3">
            <a:extLst>
              <a:ext uri="{FF2B5EF4-FFF2-40B4-BE49-F238E27FC236}">
                <a16:creationId xmlns:a16="http://schemas.microsoft.com/office/drawing/2014/main" id="{9D98C955-438C-AF14-79D9-7968E260216A}"/>
              </a:ext>
            </a:extLst>
          </p:cNvPr>
          <p:cNvSpPr txBox="1"/>
          <p:nvPr/>
        </p:nvSpPr>
        <p:spPr>
          <a:xfrm>
            <a:off x="960120" y="660603"/>
            <a:ext cx="9375753" cy="461665"/>
          </a:xfrm>
          <a:prstGeom prst="rect">
            <a:avLst/>
          </a:prstGeom>
          <a:noFill/>
        </p:spPr>
        <p:txBody>
          <a:bodyPr wrap="square">
            <a:spAutoFit/>
          </a:bodyPr>
          <a:lstStyle/>
          <a:p>
            <a:r>
              <a:rPr lang="en-GB" sz="2400" kern="100" dirty="0">
                <a:latin typeface="Calibri" panose="020F0502020204030204" pitchFamily="34" charset="0"/>
                <a:ea typeface="Calibri" panose="020F0502020204030204" pitchFamily="34" charset="0"/>
                <a:cs typeface="Times New Roman" panose="02020603050405020304" pitchFamily="18" charset="0"/>
              </a:rPr>
              <a:t>Exercise 7: The Six Thinking Hats</a:t>
            </a:r>
            <a:endParaRPr lang="en-GB" sz="2400" dirty="0"/>
          </a:p>
        </p:txBody>
      </p:sp>
    </p:spTree>
    <p:extLst>
      <p:ext uri="{BB962C8B-B14F-4D97-AF65-F5344CB8AC3E}">
        <p14:creationId xmlns:p14="http://schemas.microsoft.com/office/powerpoint/2010/main" val="22335975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3C24C-96E5-0D4B-8EFF-8A208BEB8AB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565E09-8D22-13F3-23E9-AD16D0BAE5BD}"/>
              </a:ext>
            </a:extLst>
          </p:cNvPr>
          <p:cNvSpPr>
            <a:spLocks noGrp="1"/>
          </p:cNvSpPr>
          <p:nvPr>
            <p:ph idx="1"/>
          </p:nvPr>
        </p:nvSpPr>
        <p:spPr>
          <a:xfrm>
            <a:off x="258554" y="1825625"/>
            <a:ext cx="11095246" cy="4351338"/>
          </a:xfrm>
        </p:spPr>
        <p:txBody>
          <a:bodyPr>
            <a:normAutofit/>
          </a:bodyPr>
          <a:lstStyle/>
          <a:p>
            <a:pPr marL="0" indent="0">
              <a:buNone/>
            </a:pPr>
            <a:r>
              <a:rPr lang="en-US" sz="4400" dirty="0"/>
              <a:t>C</a:t>
            </a:r>
            <a:r>
              <a:rPr lang="en-GB" sz="4400" dirty="0" err="1"/>
              <a:t>ritical</a:t>
            </a:r>
            <a:r>
              <a:rPr lang="en-GB" sz="4400" dirty="0"/>
              <a:t> thinking can facilitate your analytical capacity </a:t>
            </a:r>
          </a:p>
        </p:txBody>
      </p:sp>
    </p:spTree>
    <p:extLst>
      <p:ext uri="{BB962C8B-B14F-4D97-AF65-F5344CB8AC3E}">
        <p14:creationId xmlns:p14="http://schemas.microsoft.com/office/powerpoint/2010/main" val="5151139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542333" y="1052736"/>
            <a:ext cx="10588121" cy="5805264"/>
          </a:xfrm>
        </p:spPr>
        <p:txBody>
          <a:bodyPr>
            <a:normAutofit lnSpcReduction="10000"/>
          </a:bodyPr>
          <a:lstStyle/>
          <a:p>
            <a:pPr marL="0" indent="0">
              <a:buNone/>
            </a:pPr>
            <a:endParaRPr lang="en-GB" b="0" i="0" dirty="0">
              <a:solidFill>
                <a:srgbClr val="222222"/>
              </a:solidFill>
              <a:effectLst/>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Cunliffe, A. L. (2008). </a:t>
            </a:r>
            <a:r>
              <a:rPr lang="en-GB" b="0" i="1" dirty="0">
                <a:solidFill>
                  <a:srgbClr val="222222"/>
                </a:solidFill>
                <a:effectLst/>
                <a:latin typeface="Arial" panose="020B0604020202020204" pitchFamily="34" charset="0"/>
              </a:rPr>
              <a:t>Organization theory</a:t>
            </a:r>
            <a:r>
              <a:rPr lang="en-GB" b="0" i="0" dirty="0">
                <a:solidFill>
                  <a:srgbClr val="222222"/>
                </a:solidFill>
                <a:effectLst/>
                <a:latin typeface="Arial" panose="020B0604020202020204" pitchFamily="34" charset="0"/>
              </a:rPr>
              <a:t>. London. Sage.</a:t>
            </a:r>
          </a:p>
          <a:p>
            <a:pPr marL="0" indent="0">
              <a:buNone/>
            </a:pPr>
            <a:endParaRPr lang="en-GB" b="0" i="0" dirty="0">
              <a:solidFill>
                <a:srgbClr val="333333"/>
              </a:solidFill>
              <a:effectLst/>
              <a:latin typeface="Open Sans" panose="020B0606030504020204" pitchFamily="34" charset="0"/>
            </a:endParaRPr>
          </a:p>
          <a:p>
            <a:pPr marL="0" indent="0">
              <a:buNone/>
            </a:pPr>
            <a:r>
              <a:rPr lang="en-GB" b="0" i="0" dirty="0">
                <a:solidFill>
                  <a:srgbClr val="333333"/>
                </a:solidFill>
                <a:effectLst/>
                <a:latin typeface="Open Sans" panose="020B0606030504020204" pitchFamily="34" charset="0"/>
              </a:rPr>
              <a:t>Cunliffe, A. L. (2016). “On Becoming a Critically Reflexive Practitioner” Redux: What Does It Mean to Be Reflexive? </a:t>
            </a:r>
            <a:r>
              <a:rPr lang="en-GB" b="0" i="1" dirty="0">
                <a:solidFill>
                  <a:srgbClr val="333333"/>
                </a:solidFill>
                <a:effectLst/>
                <a:latin typeface="Open Sans" panose="020B0606030504020204" pitchFamily="34" charset="0"/>
              </a:rPr>
              <a:t>Journal of Management Education</a:t>
            </a:r>
            <a:r>
              <a:rPr lang="en-GB" b="0" i="0" dirty="0">
                <a:solidFill>
                  <a:srgbClr val="333333"/>
                </a:solidFill>
                <a:effectLst/>
                <a:latin typeface="Open Sans" panose="020B0606030504020204" pitchFamily="34" charset="0"/>
              </a:rPr>
              <a:t>, </a:t>
            </a:r>
            <a:r>
              <a:rPr lang="en-GB" b="0" i="1" dirty="0">
                <a:solidFill>
                  <a:srgbClr val="333333"/>
                </a:solidFill>
                <a:effectLst/>
                <a:latin typeface="Open Sans" panose="020B0606030504020204" pitchFamily="34" charset="0"/>
              </a:rPr>
              <a:t>40</a:t>
            </a:r>
            <a:r>
              <a:rPr lang="en-GB" b="0" i="0" dirty="0">
                <a:solidFill>
                  <a:srgbClr val="333333"/>
                </a:solidFill>
                <a:effectLst/>
                <a:latin typeface="Open Sans" panose="020B0606030504020204" pitchFamily="34" charset="0"/>
              </a:rPr>
              <a:t>(6), 740-746. </a:t>
            </a:r>
            <a:r>
              <a:rPr lang="en-GB" b="0" i="0" u="sng" dirty="0">
                <a:solidFill>
                  <a:srgbClr val="006ACC"/>
                </a:solidFill>
                <a:effectLst/>
                <a:latin typeface="Open Sans" panose="020B0606030504020204" pitchFamily="34" charset="0"/>
                <a:hlinkClick r:id="rId2"/>
              </a:rPr>
              <a:t> https://doi.org/10.1177/1052562916668919</a:t>
            </a:r>
            <a:endParaRPr lang="en-GB" b="0" i="0" u="sng" dirty="0">
              <a:solidFill>
                <a:srgbClr val="006ACC"/>
              </a:solidFill>
              <a:effectLst/>
              <a:latin typeface="Open Sans" panose="020B0606030504020204" pitchFamily="34" charset="0"/>
            </a:endParaRPr>
          </a:p>
          <a:p>
            <a:pPr marL="0" indent="0">
              <a:buNone/>
            </a:pPr>
            <a:endParaRPr lang="en-GB" b="0" i="0" dirty="0">
              <a:solidFill>
                <a:srgbClr val="333333"/>
              </a:solidFill>
              <a:effectLst/>
              <a:latin typeface="Open Sans" panose="020B0606030504020204" pitchFamily="34" charset="0"/>
            </a:endParaRPr>
          </a:p>
          <a:p>
            <a:pPr marL="0" indent="0">
              <a:buNone/>
            </a:pPr>
            <a:endParaRPr lang="en-GB" u="sng" dirty="0">
              <a:solidFill>
                <a:srgbClr val="333333"/>
              </a:solidFill>
              <a:latin typeface="Open Sans" panose="020B0606030504020204" pitchFamily="34" charset="0"/>
              <a:hlinkClick r:id="rId2"/>
            </a:endParaRPr>
          </a:p>
          <a:p>
            <a:pPr marL="0" indent="0">
              <a:buNone/>
            </a:pPr>
            <a:r>
              <a:rPr lang="en-GB" b="0" i="0" u="sng" dirty="0">
                <a:solidFill>
                  <a:srgbClr val="006ACC"/>
                </a:solidFill>
                <a:effectLst/>
                <a:latin typeface="Open Sans" panose="020B0606030504020204" pitchFamily="34" charset="0"/>
                <a:hlinkClick r:id="rId2"/>
              </a:rPr>
              <a:t>https://doi.org/10.1177/1052562916668919</a:t>
            </a:r>
            <a:endParaRPr lang="en-GB" dirty="0"/>
          </a:p>
          <a:p>
            <a:pPr marL="0" indent="0">
              <a:buNone/>
            </a:pPr>
            <a:r>
              <a:rPr lang="en-US" dirty="0">
                <a:hlinkClick r:id="rId3"/>
              </a:rPr>
              <a:t>https://www.researchgate.net/publication/263471062_Relationally_Reflexive_Practice_A_Generative_Approach_to_Theory_Development_in_Qualitative_Research</a:t>
            </a: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24257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D69C0-A334-7FCB-13FD-BFC6F9C63649}"/>
              </a:ext>
            </a:extLst>
          </p:cNvPr>
          <p:cNvSpPr>
            <a:spLocks noGrp="1"/>
          </p:cNvSpPr>
          <p:nvPr>
            <p:ph type="title"/>
          </p:nvPr>
        </p:nvSpPr>
        <p:spPr>
          <a:xfrm>
            <a:off x="838200" y="400051"/>
            <a:ext cx="10515600" cy="1270232"/>
          </a:xfrm>
        </p:spPr>
        <p:txBody>
          <a:bodyPr vert="horz" lIns="91440" tIns="45720" rIns="91440" bIns="45720" rtlCol="0" anchor="b">
            <a:normAutofit/>
          </a:bodyPr>
          <a:lstStyle/>
          <a:p>
            <a:pPr algn="ctr"/>
            <a:r>
              <a:rPr lang="en-US" sz="5100" kern="1200">
                <a:solidFill>
                  <a:schemeClr val="tx1"/>
                </a:solidFill>
                <a:latin typeface="+mj-lt"/>
                <a:ea typeface="+mj-ea"/>
                <a:cs typeface="+mj-cs"/>
              </a:rPr>
              <a:t>Activity 2 – Show your critical thinking </a:t>
            </a:r>
          </a:p>
        </p:txBody>
      </p:sp>
      <p:sp>
        <p:nvSpPr>
          <p:cNvPr id="11" name="TextBox 10">
            <a:extLst>
              <a:ext uri="{FF2B5EF4-FFF2-40B4-BE49-F238E27FC236}">
                <a16:creationId xmlns:a16="http://schemas.microsoft.com/office/drawing/2014/main" id="{A9D541D9-B24C-0959-E99A-01725056B42B}"/>
              </a:ext>
            </a:extLst>
          </p:cNvPr>
          <p:cNvSpPr txBox="1"/>
          <p:nvPr/>
        </p:nvSpPr>
        <p:spPr>
          <a:xfrm>
            <a:off x="838200" y="1762358"/>
            <a:ext cx="10515600" cy="647468"/>
          </a:xfrm>
          <a:prstGeom prst="rect">
            <a:avLst/>
          </a:prstGeom>
        </p:spPr>
        <p:txBody>
          <a:bodyPr vert="horz" lIns="91440" tIns="45720" rIns="91440" bIns="45720" rtlCol="0">
            <a:normAutofit/>
          </a:bodyPr>
          <a:lstStyle/>
          <a:p>
            <a:pPr algn="ctr">
              <a:lnSpc>
                <a:spcPct val="90000"/>
              </a:lnSpc>
              <a:spcBef>
                <a:spcPts val="1000"/>
              </a:spcBef>
            </a:pPr>
            <a:r>
              <a:rPr lang="en-US" sz="2400" kern="1200">
                <a:solidFill>
                  <a:schemeClr val="tx1"/>
                </a:solidFill>
                <a:latin typeface="+mn-lt"/>
                <a:ea typeface="+mn-ea"/>
                <a:cs typeface="+mn-cs"/>
              </a:rPr>
              <a:t>Evaluate these issues through the  theoretical lens </a:t>
            </a:r>
          </a:p>
        </p:txBody>
      </p:sp>
      <p:sp>
        <p:nvSpPr>
          <p:cNvPr id="36"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219C7E6-A010-C7E5-4A4A-0AF92A02ED08}"/>
              </a:ext>
            </a:extLst>
          </p:cNvPr>
          <p:cNvPicPr>
            <a:picLocks noChangeAspect="1"/>
          </p:cNvPicPr>
          <p:nvPr/>
        </p:nvPicPr>
        <p:blipFill>
          <a:blip r:embed="rId2"/>
          <a:srcRect r="1" b="16705"/>
          <a:stretch>
            <a:fillRect/>
          </a:stretch>
        </p:blipFill>
        <p:spPr>
          <a:xfrm>
            <a:off x="510365" y="2604527"/>
            <a:ext cx="3524888" cy="3647338"/>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5" name="Picture 4">
            <a:extLst>
              <a:ext uri="{FF2B5EF4-FFF2-40B4-BE49-F238E27FC236}">
                <a16:creationId xmlns:a16="http://schemas.microsoft.com/office/drawing/2014/main" id="{538B8042-1100-65FE-5FA6-1A6148EC1965}"/>
              </a:ext>
            </a:extLst>
          </p:cNvPr>
          <p:cNvPicPr>
            <a:picLocks noChangeAspect="1"/>
          </p:cNvPicPr>
          <p:nvPr/>
        </p:nvPicPr>
        <p:blipFill>
          <a:blip r:embed="rId3"/>
          <a:srcRect t="23688" r="4" b="9832"/>
          <a:stretch>
            <a:fillRect/>
          </a:stretch>
        </p:blipFill>
        <p:spPr>
          <a:xfrm>
            <a:off x="4253657" y="2656064"/>
            <a:ext cx="3903090" cy="4038678"/>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7" name="Picture 6">
            <a:extLst>
              <a:ext uri="{FF2B5EF4-FFF2-40B4-BE49-F238E27FC236}">
                <a16:creationId xmlns:a16="http://schemas.microsoft.com/office/drawing/2014/main" id="{9CC09007-BFEF-027A-4D51-7F5F1623399F}"/>
              </a:ext>
            </a:extLst>
          </p:cNvPr>
          <p:cNvPicPr>
            <a:picLocks noChangeAspect="1"/>
          </p:cNvPicPr>
          <p:nvPr/>
        </p:nvPicPr>
        <p:blipFill>
          <a:blip r:embed="rId4"/>
          <a:srcRect l="5173" r="5914" b="-2"/>
          <a:stretch>
            <a:fillRect/>
          </a:stretch>
        </p:blipFill>
        <p:spPr>
          <a:xfrm>
            <a:off x="8216271" y="2492757"/>
            <a:ext cx="3903090" cy="4038678"/>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p:spPr>
      </p:pic>
    </p:spTree>
    <p:extLst>
      <p:ext uri="{BB962C8B-B14F-4D97-AF65-F5344CB8AC3E}">
        <p14:creationId xmlns:p14="http://schemas.microsoft.com/office/powerpoint/2010/main" val="389455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D0B4-1D11-DC85-C53D-95784EBCE507}"/>
              </a:ext>
            </a:extLst>
          </p:cNvPr>
          <p:cNvSpPr>
            <a:spLocks noGrp="1"/>
          </p:cNvSpPr>
          <p:nvPr>
            <p:ph type="title"/>
          </p:nvPr>
        </p:nvSpPr>
        <p:spPr>
          <a:xfrm>
            <a:off x="258191" y="409515"/>
            <a:ext cx="6628779" cy="2014090"/>
          </a:xfrm>
        </p:spPr>
        <p:txBody>
          <a:bodyPr>
            <a:normAutofit/>
          </a:bodyPr>
          <a:lstStyle/>
          <a:p>
            <a:r>
              <a:rPr lang="en-US" dirty="0"/>
              <a:t>Evaluate these issues through the  theoretical lens </a:t>
            </a:r>
            <a:endParaRPr lang="en-GB" dirty="0"/>
          </a:p>
        </p:txBody>
      </p:sp>
      <p:pic>
        <p:nvPicPr>
          <p:cNvPr id="7" name="Picture 6">
            <a:extLst>
              <a:ext uri="{FF2B5EF4-FFF2-40B4-BE49-F238E27FC236}">
                <a16:creationId xmlns:a16="http://schemas.microsoft.com/office/drawing/2014/main" id="{CB4575BD-0A6C-0757-E085-DEBDA55B87FF}"/>
              </a:ext>
            </a:extLst>
          </p:cNvPr>
          <p:cNvPicPr>
            <a:picLocks noChangeAspect="1"/>
          </p:cNvPicPr>
          <p:nvPr/>
        </p:nvPicPr>
        <p:blipFill>
          <a:blip r:embed="rId2"/>
          <a:stretch>
            <a:fillRect/>
          </a:stretch>
        </p:blipFill>
        <p:spPr>
          <a:xfrm>
            <a:off x="258190" y="2576851"/>
            <a:ext cx="6733263" cy="3788437"/>
          </a:xfrm>
          <a:prstGeom prst="rect">
            <a:avLst/>
          </a:prstGeom>
        </p:spPr>
      </p:pic>
      <p:pic>
        <p:nvPicPr>
          <p:cNvPr id="9" name="Picture 8">
            <a:extLst>
              <a:ext uri="{FF2B5EF4-FFF2-40B4-BE49-F238E27FC236}">
                <a16:creationId xmlns:a16="http://schemas.microsoft.com/office/drawing/2014/main" id="{B33F462F-5278-3B47-5D8D-75E05A0CFD63}"/>
              </a:ext>
            </a:extLst>
          </p:cNvPr>
          <p:cNvPicPr>
            <a:picLocks noChangeAspect="1"/>
          </p:cNvPicPr>
          <p:nvPr/>
        </p:nvPicPr>
        <p:blipFill>
          <a:blip r:embed="rId3"/>
          <a:stretch>
            <a:fillRect/>
          </a:stretch>
        </p:blipFill>
        <p:spPr>
          <a:xfrm>
            <a:off x="6886970" y="8062"/>
            <a:ext cx="5195539" cy="2922491"/>
          </a:xfrm>
          <a:prstGeom prst="rect">
            <a:avLst/>
          </a:prstGeom>
        </p:spPr>
      </p:pic>
    </p:spTree>
    <p:extLst>
      <p:ext uri="{BB962C8B-B14F-4D97-AF65-F5344CB8AC3E}">
        <p14:creationId xmlns:p14="http://schemas.microsoft.com/office/powerpoint/2010/main" val="18516550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8B87-BB68-E9AC-31D1-834E52A1795A}"/>
              </a:ext>
            </a:extLst>
          </p:cNvPr>
          <p:cNvSpPr>
            <a:spLocks noGrp="1"/>
          </p:cNvSpPr>
          <p:nvPr>
            <p:ph type="title"/>
          </p:nvPr>
        </p:nvSpPr>
        <p:spPr>
          <a:xfrm>
            <a:off x="761803" y="350196"/>
            <a:ext cx="4646904" cy="1624520"/>
          </a:xfrm>
        </p:spPr>
        <p:txBody>
          <a:bodyPr anchor="ctr">
            <a:normAutofit/>
          </a:bodyPr>
          <a:lstStyle/>
          <a:p>
            <a:r>
              <a:rPr lang="en-US" sz="4000" dirty="0"/>
              <a:t>Activity 2 </a:t>
            </a:r>
            <a:endParaRPr lang="en-GB" sz="4000" dirty="0"/>
          </a:p>
        </p:txBody>
      </p:sp>
      <p:sp>
        <p:nvSpPr>
          <p:cNvPr id="3" name="Content Placeholder 2">
            <a:extLst>
              <a:ext uri="{FF2B5EF4-FFF2-40B4-BE49-F238E27FC236}">
                <a16:creationId xmlns:a16="http://schemas.microsoft.com/office/drawing/2014/main" id="{AF04B675-6431-033C-BBE8-8A1D43DA9B93}"/>
              </a:ext>
            </a:extLst>
          </p:cNvPr>
          <p:cNvSpPr>
            <a:spLocks noGrp="1"/>
          </p:cNvSpPr>
          <p:nvPr>
            <p:ph idx="1"/>
          </p:nvPr>
        </p:nvSpPr>
        <p:spPr>
          <a:xfrm>
            <a:off x="50759" y="2636195"/>
            <a:ext cx="5994481" cy="3782360"/>
          </a:xfrm>
        </p:spPr>
        <p:txBody>
          <a:bodyPr anchor="ctr">
            <a:normAutofit fontScale="92500" lnSpcReduction="10000"/>
          </a:bodyPr>
          <a:lstStyle/>
          <a:p>
            <a:pPr marL="0" indent="0">
              <a:buNone/>
            </a:pPr>
            <a:r>
              <a:rPr lang="en-US" sz="4000" dirty="0"/>
              <a:t>Select an issue. You can pick it from the </a:t>
            </a:r>
            <a:r>
              <a:rPr lang="en-US" sz="4000" dirty="0" err="1"/>
              <a:t>aboves</a:t>
            </a:r>
            <a:r>
              <a:rPr lang="en-US" sz="4000" dirty="0"/>
              <a:t> or you can identify it yourself.</a:t>
            </a:r>
          </a:p>
          <a:p>
            <a:pPr marL="0" indent="0">
              <a:buNone/>
            </a:pPr>
            <a:endParaRPr lang="en-GB" sz="4000" dirty="0"/>
          </a:p>
          <a:p>
            <a:pPr marL="0" indent="0">
              <a:buNone/>
            </a:pPr>
            <a:r>
              <a:rPr lang="en-GB" sz="4000" dirty="0"/>
              <a:t>Evaluate it from Business Perspective e.g. industry perspective. </a:t>
            </a:r>
          </a:p>
          <a:p>
            <a:pPr marL="0" indent="0">
              <a:buNone/>
            </a:pPr>
            <a:endParaRPr lang="en-US" sz="2000" dirty="0"/>
          </a:p>
        </p:txBody>
      </p:sp>
      <p:pic>
        <p:nvPicPr>
          <p:cNvPr id="5" name="Picture 4" descr="White arrows going to the red target">
            <a:extLst>
              <a:ext uri="{FF2B5EF4-FFF2-40B4-BE49-F238E27FC236}">
                <a16:creationId xmlns:a16="http://schemas.microsoft.com/office/drawing/2014/main" id="{05A0C151-1312-CAE2-BEE0-A2B76CF07F0A}"/>
              </a:ext>
            </a:extLst>
          </p:cNvPr>
          <p:cNvPicPr>
            <a:picLocks noChangeAspect="1"/>
          </p:cNvPicPr>
          <p:nvPr/>
        </p:nvPicPr>
        <p:blipFill>
          <a:blip r:embed="rId2"/>
          <a:srcRect l="38057" r="254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4989308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C1E80-A545-018B-1D83-17FF2E93BA4B}"/>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Output 1 </a:t>
            </a:r>
            <a:endParaRPr lang="en-GB" dirty="0">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4D2FF2-378D-9590-11FC-45B52C3BB6B6}"/>
              </a:ext>
            </a:extLst>
          </p:cNvPr>
          <p:cNvSpPr>
            <a:spLocks noGrp="1"/>
          </p:cNvSpPr>
          <p:nvPr>
            <p:ph idx="1"/>
          </p:nvPr>
        </p:nvSpPr>
        <p:spPr>
          <a:xfrm>
            <a:off x="4447308" y="591344"/>
            <a:ext cx="6906491" cy="5585619"/>
          </a:xfrm>
        </p:spPr>
        <p:txBody>
          <a:bodyPr anchor="ctr">
            <a:normAutofit/>
          </a:bodyPr>
          <a:lstStyle/>
          <a:p>
            <a:pPr marL="0" indent="0">
              <a:buNone/>
            </a:pPr>
            <a:endParaRPr lang="en-US" dirty="0"/>
          </a:p>
          <a:p>
            <a:r>
              <a:rPr lang="en-GB" sz="5400" dirty="0"/>
              <a:t>5 ppt slides to show your results</a:t>
            </a:r>
          </a:p>
        </p:txBody>
      </p:sp>
    </p:spTree>
    <p:extLst>
      <p:ext uri="{BB962C8B-B14F-4D97-AF65-F5344CB8AC3E}">
        <p14:creationId xmlns:p14="http://schemas.microsoft.com/office/powerpoint/2010/main" val="6456089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BE235-0EDA-3AC0-D6C8-E337F524DD36}"/>
              </a:ext>
            </a:extLst>
          </p:cNvPr>
          <p:cNvSpPr>
            <a:spLocks noGrp="1"/>
          </p:cNvSpPr>
          <p:nvPr>
            <p:ph type="title"/>
          </p:nvPr>
        </p:nvSpPr>
        <p:spPr>
          <a:xfrm>
            <a:off x="136864" y="103110"/>
            <a:ext cx="10515600" cy="1325563"/>
          </a:xfrm>
        </p:spPr>
        <p:txBody>
          <a:bodyPr/>
          <a:lstStyle/>
          <a:p>
            <a:r>
              <a:rPr lang="en-US" dirty="0"/>
              <a:t>Activity 2 </a:t>
            </a:r>
            <a:endParaRPr lang="en-GB" dirty="0"/>
          </a:p>
        </p:txBody>
      </p:sp>
      <p:sp>
        <p:nvSpPr>
          <p:cNvPr id="3" name="Content Placeholder 2">
            <a:extLst>
              <a:ext uri="{FF2B5EF4-FFF2-40B4-BE49-F238E27FC236}">
                <a16:creationId xmlns:a16="http://schemas.microsoft.com/office/drawing/2014/main" id="{A0D48583-AA4D-02A8-F6A9-A5017AE485D7}"/>
              </a:ext>
            </a:extLst>
          </p:cNvPr>
          <p:cNvSpPr>
            <a:spLocks noGrp="1"/>
          </p:cNvSpPr>
          <p:nvPr>
            <p:ph idx="1"/>
          </p:nvPr>
        </p:nvSpPr>
        <p:spPr>
          <a:xfrm>
            <a:off x="349928" y="2180732"/>
            <a:ext cx="3742678" cy="2284736"/>
          </a:xfrm>
        </p:spPr>
        <p:txBody>
          <a:bodyPr>
            <a:normAutofit/>
          </a:bodyPr>
          <a:lstStyle/>
          <a:p>
            <a:pPr marL="0" indent="0">
              <a:buNone/>
            </a:pPr>
            <a:r>
              <a:rPr lang="en-US" sz="3600" dirty="0"/>
              <a:t>Evaluate the issue with theory. </a:t>
            </a:r>
            <a:endParaRPr lang="en-GB" sz="3600" dirty="0"/>
          </a:p>
        </p:txBody>
      </p:sp>
      <p:pic>
        <p:nvPicPr>
          <p:cNvPr id="5" name="Picture 4">
            <a:extLst>
              <a:ext uri="{FF2B5EF4-FFF2-40B4-BE49-F238E27FC236}">
                <a16:creationId xmlns:a16="http://schemas.microsoft.com/office/drawing/2014/main" id="{25E39D23-9A36-B5EF-1057-9FBEFC50D9CF}"/>
              </a:ext>
            </a:extLst>
          </p:cNvPr>
          <p:cNvPicPr>
            <a:picLocks noChangeAspect="1"/>
          </p:cNvPicPr>
          <p:nvPr/>
        </p:nvPicPr>
        <p:blipFill>
          <a:blip r:embed="rId2"/>
          <a:stretch>
            <a:fillRect/>
          </a:stretch>
        </p:blipFill>
        <p:spPr>
          <a:xfrm>
            <a:off x="4294905" y="1841337"/>
            <a:ext cx="6882081" cy="4584065"/>
          </a:xfrm>
          <a:prstGeom prst="rect">
            <a:avLst/>
          </a:prstGeom>
        </p:spPr>
      </p:pic>
    </p:spTree>
    <p:extLst>
      <p:ext uri="{BB962C8B-B14F-4D97-AF65-F5344CB8AC3E}">
        <p14:creationId xmlns:p14="http://schemas.microsoft.com/office/powerpoint/2010/main" val="5132921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B6A1CF-7EF3-AC73-2258-37BA0ADDFC05}"/>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Does it make any differences on your evaluation or conclusion? </a:t>
            </a:r>
          </a:p>
        </p:txBody>
      </p:sp>
    </p:spTree>
    <p:extLst>
      <p:ext uri="{BB962C8B-B14F-4D97-AF65-F5344CB8AC3E}">
        <p14:creationId xmlns:p14="http://schemas.microsoft.com/office/powerpoint/2010/main" val="35949733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30D48E-42E2-0173-2D69-B919A8C1981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C942E9-AFE8-0097-3EF5-99AD1EBA8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1D140-3F2F-7402-1CDF-BBD9B52D4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8C640-6547-DD0D-686B-7498FFAD5D47}"/>
              </a:ext>
            </a:extLst>
          </p:cNvPr>
          <p:cNvSpPr>
            <a:spLocks noGrp="1"/>
          </p:cNvSpPr>
          <p:nvPr>
            <p:ph type="title"/>
          </p:nvPr>
        </p:nvSpPr>
        <p:spPr>
          <a:xfrm>
            <a:off x="686834" y="1153572"/>
            <a:ext cx="3200400" cy="4461163"/>
          </a:xfrm>
        </p:spPr>
        <p:txBody>
          <a:bodyPr>
            <a:normAutofit/>
          </a:bodyPr>
          <a:lstStyle/>
          <a:p>
            <a:r>
              <a:rPr lang="en-US">
                <a:solidFill>
                  <a:srgbClr val="FFFFFF"/>
                </a:solidFill>
              </a:rPr>
              <a:t>Output 2 </a:t>
            </a:r>
            <a:endParaRPr lang="en-GB" dirty="0">
              <a:solidFill>
                <a:srgbClr val="FFFFFF"/>
              </a:solidFill>
            </a:endParaRPr>
          </a:p>
        </p:txBody>
      </p:sp>
      <p:sp>
        <p:nvSpPr>
          <p:cNvPr id="15" name="Arc 14">
            <a:extLst>
              <a:ext uri="{FF2B5EF4-FFF2-40B4-BE49-F238E27FC236}">
                <a16:creationId xmlns:a16="http://schemas.microsoft.com/office/drawing/2014/main" id="{EA68F6FB-51DE-D43D-3331-1CB42604C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09E38E-A276-35C4-2B19-9FCC10E3CB7A}"/>
              </a:ext>
            </a:extLst>
          </p:cNvPr>
          <p:cNvSpPr>
            <a:spLocks noGrp="1"/>
          </p:cNvSpPr>
          <p:nvPr>
            <p:ph idx="1"/>
          </p:nvPr>
        </p:nvSpPr>
        <p:spPr>
          <a:xfrm>
            <a:off x="4447308" y="591344"/>
            <a:ext cx="6906491" cy="5585619"/>
          </a:xfrm>
        </p:spPr>
        <p:txBody>
          <a:bodyPr anchor="ctr">
            <a:normAutofit/>
          </a:bodyPr>
          <a:lstStyle/>
          <a:p>
            <a:pPr marL="0" indent="0">
              <a:buNone/>
            </a:pPr>
            <a:endParaRPr lang="en-US" dirty="0"/>
          </a:p>
          <a:p>
            <a:r>
              <a:rPr lang="en-GB" sz="5400" dirty="0"/>
              <a:t>Based upon your 5 ppt slides, add on a max of 5 slides to show your results/differences (if any)</a:t>
            </a:r>
          </a:p>
        </p:txBody>
      </p:sp>
    </p:spTree>
    <p:extLst>
      <p:ext uri="{BB962C8B-B14F-4D97-AF65-F5344CB8AC3E}">
        <p14:creationId xmlns:p14="http://schemas.microsoft.com/office/powerpoint/2010/main" val="13860788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16B7D4-2237-1FDC-136C-CC1E4DBC0BB7}"/>
              </a:ext>
            </a:extLst>
          </p:cNvPr>
          <p:cNvPicPr>
            <a:picLocks noChangeAspect="1"/>
          </p:cNvPicPr>
          <p:nvPr/>
        </p:nvPicPr>
        <p:blipFill>
          <a:blip r:embed="rId2"/>
          <a:stretch>
            <a:fillRect/>
          </a:stretch>
        </p:blipFill>
        <p:spPr>
          <a:xfrm>
            <a:off x="1216239" y="446634"/>
            <a:ext cx="9969623" cy="5964732"/>
          </a:xfrm>
          <a:prstGeom prst="rect">
            <a:avLst/>
          </a:prstGeom>
        </p:spPr>
      </p:pic>
    </p:spTree>
    <p:extLst>
      <p:ext uri="{BB962C8B-B14F-4D97-AF65-F5344CB8AC3E}">
        <p14:creationId xmlns:p14="http://schemas.microsoft.com/office/powerpoint/2010/main" val="3400415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3527</Words>
  <Application>Microsoft Office PowerPoint</Application>
  <PresentationFormat>Widescreen</PresentationFormat>
  <Paragraphs>274</Paragraphs>
  <Slides>46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-apple-system</vt:lpstr>
      <vt:lpstr>Manrope</vt:lpstr>
      <vt:lpstr>Arial</vt:lpstr>
      <vt:lpstr>Calibri</vt:lpstr>
      <vt:lpstr>Calibri Light</vt:lpstr>
      <vt:lpstr>Noto Sans</vt:lpstr>
      <vt:lpstr>Open Sans</vt:lpstr>
      <vt:lpstr>Office Theme</vt:lpstr>
      <vt:lpstr>BMMB7009 Critical Literature Review for doctoral students  Week 2 – Critical Thinking and Review Strategy (I) </vt:lpstr>
      <vt:lpstr>PowerPoint Presentation</vt:lpstr>
      <vt:lpstr>What is Critical thinking  ?</vt:lpstr>
      <vt:lpstr>Critical thinking – Overview </vt:lpstr>
      <vt:lpstr>Critical thinking – Overview </vt:lpstr>
      <vt:lpstr>Critical thinking as a process</vt:lpstr>
      <vt:lpstr>Many skills are involved within the critical thinking process</vt:lpstr>
      <vt:lpstr>Important activities</vt:lpstr>
      <vt:lpstr>Online medical consultation vs face-to-face medical consultation</vt:lpstr>
      <vt:lpstr>Traditional food in a contemporary world</vt:lpstr>
      <vt:lpstr>Critical reading check-list</vt:lpstr>
      <vt:lpstr>Critical thinking when reading</vt:lpstr>
      <vt:lpstr>Descriptive writing v Critical analytical writing</vt:lpstr>
      <vt:lpstr>Descriptive writing v Critical analytical writing</vt:lpstr>
      <vt:lpstr>Why is critical thinking important for research?</vt:lpstr>
      <vt:lpstr>PowerPoint Presentation</vt:lpstr>
      <vt:lpstr>PowerPoint Presentation</vt:lpstr>
      <vt:lpstr>Why is critical thinking important? </vt:lpstr>
      <vt:lpstr>Critical thinking exercises.</vt:lpstr>
      <vt:lpstr>Exercise 1: The Ladder of Inference </vt:lpstr>
      <vt:lpstr>PowerPoint Presentation</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Activity</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PowerPoint Presentation</vt:lpstr>
      <vt:lpstr>Critically Reflexive Practitioner.  </vt:lpstr>
      <vt:lpstr>Activity 2 – Show your critical thinking </vt:lpstr>
      <vt:lpstr>Evaluate these issues through the  theoretical lens </vt:lpstr>
      <vt:lpstr>Activity 2 </vt:lpstr>
      <vt:lpstr>Output 1 </vt:lpstr>
      <vt:lpstr>Activity 2 </vt:lpstr>
      <vt:lpstr>Does it make any differences on your evaluation or conclusion? </vt:lpstr>
      <vt:lpstr>Output 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7</cp:revision>
  <dcterms:created xsi:type="dcterms:W3CDTF">2023-02-08T17:34:01Z</dcterms:created>
  <dcterms:modified xsi:type="dcterms:W3CDTF">2026-06-08T14:25:24Z</dcterms:modified>
</cp:coreProperties>
</file>