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74" r:id="rId2"/>
    <p:sldId id="279" r:id="rId3"/>
    <p:sldId id="258" r:id="rId4"/>
    <p:sldId id="276" r:id="rId5"/>
    <p:sldId id="261" r:id="rId6"/>
    <p:sldId id="262" r:id="rId7"/>
    <p:sldId id="259" r:id="rId8"/>
    <p:sldId id="263" r:id="rId9"/>
    <p:sldId id="264" r:id="rId10"/>
    <p:sldId id="265" r:id="rId11"/>
    <p:sldId id="268" r:id="rId12"/>
    <p:sldId id="267" r:id="rId13"/>
    <p:sldId id="270" r:id="rId14"/>
    <p:sldId id="271" r:id="rId15"/>
    <p:sldId id="278" r:id="rId16"/>
    <p:sldId id="266" r:id="rId17"/>
    <p:sldId id="273"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51"/>
    <p:restoredTop sz="65578"/>
  </p:normalViewPr>
  <p:slideViewPr>
    <p:cSldViewPr snapToGrid="0">
      <p:cViewPr varScale="1">
        <p:scale>
          <a:sx n="63" d="100"/>
          <a:sy n="63" d="100"/>
        </p:scale>
        <p:origin x="14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ata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rawing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FDAA75-3FB8-48B5-8829-D65FA090E4F6}" type="doc">
      <dgm:prSet loTypeId="urn:microsoft.com/office/officeart/2005/8/layout/vList2" loCatId="list" qsTypeId="urn:microsoft.com/office/officeart/2005/8/quickstyle/simple4" qsCatId="simple" csTypeId="urn:microsoft.com/office/officeart/2005/8/colors/accent5_2" csCatId="accent5" phldr="1"/>
      <dgm:spPr/>
      <dgm:t>
        <a:bodyPr/>
        <a:lstStyle/>
        <a:p>
          <a:endParaRPr lang="en-US"/>
        </a:p>
      </dgm:t>
    </dgm:pt>
    <dgm:pt modelId="{62368BF9-B4F1-4C10-A2F6-40E51D1486D4}">
      <dgm:prSet/>
      <dgm:spPr/>
      <dgm:t>
        <a:bodyPr/>
        <a:lstStyle/>
        <a:p>
          <a:r>
            <a:rPr lang="en-GB" b="1" i="0" baseline="0" dirty="0"/>
            <a:t>Aims and Objectives:</a:t>
          </a:r>
          <a:endParaRPr lang="en-US" dirty="0"/>
        </a:p>
      </dgm:t>
    </dgm:pt>
    <dgm:pt modelId="{DDEEE58D-3D67-4D0C-B9B1-6439BF2D2D97}" type="parTrans" cxnId="{92252056-DCF2-48A4-8EEA-27190974F78E}">
      <dgm:prSet/>
      <dgm:spPr/>
      <dgm:t>
        <a:bodyPr/>
        <a:lstStyle/>
        <a:p>
          <a:endParaRPr lang="en-US"/>
        </a:p>
      </dgm:t>
    </dgm:pt>
    <dgm:pt modelId="{D0E76DD9-FDC5-408E-863D-5B67ED36EE85}" type="sibTrans" cxnId="{92252056-DCF2-48A4-8EEA-27190974F78E}">
      <dgm:prSet/>
      <dgm:spPr/>
      <dgm:t>
        <a:bodyPr/>
        <a:lstStyle/>
        <a:p>
          <a:endParaRPr lang="en-US"/>
        </a:p>
      </dgm:t>
    </dgm:pt>
    <dgm:pt modelId="{152A7233-3159-4460-AB10-16CF1A26AE6D}">
      <dgm:prSet/>
      <dgm:spPr/>
      <dgm:t>
        <a:bodyPr/>
        <a:lstStyle/>
        <a:p>
          <a:r>
            <a:rPr lang="en-GB" b="1" i="0" baseline="0"/>
            <a:t>State</a:t>
          </a:r>
          <a:r>
            <a:rPr lang="en-GB" b="0" i="0" baseline="0"/>
            <a:t> the CoP definition of ‘missing’</a:t>
          </a:r>
          <a:endParaRPr lang="en-US"/>
        </a:p>
      </dgm:t>
    </dgm:pt>
    <dgm:pt modelId="{27208E51-FC84-4671-AC5F-B7D684402E14}" type="parTrans" cxnId="{B66B02F8-1E3E-49D9-9513-88D5F40A7F7E}">
      <dgm:prSet/>
      <dgm:spPr/>
      <dgm:t>
        <a:bodyPr/>
        <a:lstStyle/>
        <a:p>
          <a:endParaRPr lang="en-US"/>
        </a:p>
      </dgm:t>
    </dgm:pt>
    <dgm:pt modelId="{80444E9F-0A44-4E1B-9A0F-B98C72BBC206}" type="sibTrans" cxnId="{B66B02F8-1E3E-49D9-9513-88D5F40A7F7E}">
      <dgm:prSet/>
      <dgm:spPr/>
      <dgm:t>
        <a:bodyPr/>
        <a:lstStyle/>
        <a:p>
          <a:endParaRPr lang="en-US"/>
        </a:p>
      </dgm:t>
    </dgm:pt>
    <dgm:pt modelId="{5E0D6C8B-5B21-409C-B87E-2AD46A3AB529}">
      <dgm:prSet/>
      <dgm:spPr/>
      <dgm:t>
        <a:bodyPr/>
        <a:lstStyle/>
        <a:p>
          <a:r>
            <a:rPr lang="en-GB" b="1" i="0" baseline="0"/>
            <a:t>State </a:t>
          </a:r>
          <a:r>
            <a:rPr lang="en-GB" b="0" i="0" baseline="0"/>
            <a:t>the risk gradings of missing persons</a:t>
          </a:r>
          <a:endParaRPr lang="en-US"/>
        </a:p>
      </dgm:t>
    </dgm:pt>
    <dgm:pt modelId="{397EC8EE-745D-4EB7-9F3E-3FDB6C6FD08E}" type="parTrans" cxnId="{E6A6FD60-3231-47C9-8616-008ED8C83D9C}">
      <dgm:prSet/>
      <dgm:spPr/>
      <dgm:t>
        <a:bodyPr/>
        <a:lstStyle/>
        <a:p>
          <a:endParaRPr lang="en-US"/>
        </a:p>
      </dgm:t>
    </dgm:pt>
    <dgm:pt modelId="{2B43576C-29D1-4637-8674-9C167D1B6C4B}" type="sibTrans" cxnId="{E6A6FD60-3231-47C9-8616-008ED8C83D9C}">
      <dgm:prSet/>
      <dgm:spPr/>
      <dgm:t>
        <a:bodyPr/>
        <a:lstStyle/>
        <a:p>
          <a:endParaRPr lang="en-US"/>
        </a:p>
      </dgm:t>
    </dgm:pt>
    <dgm:pt modelId="{D61F1D60-6336-44B1-B3D3-FD11AFC5C981}">
      <dgm:prSet/>
      <dgm:spPr/>
      <dgm:t>
        <a:bodyPr/>
        <a:lstStyle/>
        <a:p>
          <a:r>
            <a:rPr lang="en-GB" b="1" i="0" baseline="0"/>
            <a:t>Specify</a:t>
          </a:r>
          <a:r>
            <a:rPr lang="en-GB" b="0" i="0" baseline="0"/>
            <a:t> the considerations when responding to missing person incidents</a:t>
          </a:r>
          <a:endParaRPr lang="en-US"/>
        </a:p>
      </dgm:t>
    </dgm:pt>
    <dgm:pt modelId="{7830D850-DE7D-40DF-B212-7163F9E28D53}" type="parTrans" cxnId="{235E738B-4CCC-403C-B9CA-AC2A2FF354D1}">
      <dgm:prSet/>
      <dgm:spPr/>
      <dgm:t>
        <a:bodyPr/>
        <a:lstStyle/>
        <a:p>
          <a:endParaRPr lang="en-US"/>
        </a:p>
      </dgm:t>
    </dgm:pt>
    <dgm:pt modelId="{9773109E-9EE6-4341-8E7E-1B3A369C1C78}" type="sibTrans" cxnId="{235E738B-4CCC-403C-B9CA-AC2A2FF354D1}">
      <dgm:prSet/>
      <dgm:spPr/>
      <dgm:t>
        <a:bodyPr/>
        <a:lstStyle/>
        <a:p>
          <a:endParaRPr lang="en-US"/>
        </a:p>
      </dgm:t>
    </dgm:pt>
    <dgm:pt modelId="{9945173A-249B-4B9D-B17C-79A6F1C2B101}">
      <dgm:prSet/>
      <dgm:spPr/>
      <dgm:t>
        <a:bodyPr/>
        <a:lstStyle/>
        <a:p>
          <a:r>
            <a:rPr lang="en-GB" b="1" i="0" baseline="0"/>
            <a:t>Explain </a:t>
          </a:r>
          <a:r>
            <a:rPr lang="en-GB" b="0" i="0" baseline="0"/>
            <a:t>the importance of missing person return/debrief interviews</a:t>
          </a:r>
          <a:endParaRPr lang="en-US"/>
        </a:p>
      </dgm:t>
    </dgm:pt>
    <dgm:pt modelId="{BEF03E44-4E0B-40C4-8958-4B2250747C91}" type="parTrans" cxnId="{B16792D4-C533-483E-875C-3372EA6AA629}">
      <dgm:prSet/>
      <dgm:spPr/>
      <dgm:t>
        <a:bodyPr/>
        <a:lstStyle/>
        <a:p>
          <a:endParaRPr lang="en-US"/>
        </a:p>
      </dgm:t>
    </dgm:pt>
    <dgm:pt modelId="{8C6D544D-D40B-409D-89C4-9754C91163ED}" type="sibTrans" cxnId="{B16792D4-C533-483E-875C-3372EA6AA629}">
      <dgm:prSet/>
      <dgm:spPr/>
      <dgm:t>
        <a:bodyPr/>
        <a:lstStyle/>
        <a:p>
          <a:endParaRPr lang="en-US"/>
        </a:p>
      </dgm:t>
    </dgm:pt>
    <dgm:pt modelId="{4BB5EDCE-28EC-1C45-B9B5-D72CC06F1C8F}" type="pres">
      <dgm:prSet presAssocID="{90FDAA75-3FB8-48B5-8829-D65FA090E4F6}" presName="linear" presStyleCnt="0">
        <dgm:presLayoutVars>
          <dgm:animLvl val="lvl"/>
          <dgm:resizeHandles val="exact"/>
        </dgm:presLayoutVars>
      </dgm:prSet>
      <dgm:spPr/>
    </dgm:pt>
    <dgm:pt modelId="{D7FDDB17-3E92-C04E-9B77-CEFEAD57AE0B}" type="pres">
      <dgm:prSet presAssocID="{62368BF9-B4F1-4C10-A2F6-40E51D1486D4}" presName="parentText" presStyleLbl="node1" presStyleIdx="0" presStyleCnt="1">
        <dgm:presLayoutVars>
          <dgm:chMax val="0"/>
          <dgm:bulletEnabled val="1"/>
        </dgm:presLayoutVars>
      </dgm:prSet>
      <dgm:spPr/>
    </dgm:pt>
    <dgm:pt modelId="{B408A915-B7BB-4C4B-807A-92F0C231747E}" type="pres">
      <dgm:prSet presAssocID="{62368BF9-B4F1-4C10-A2F6-40E51D1486D4}" presName="childText" presStyleLbl="revTx" presStyleIdx="0" presStyleCnt="1">
        <dgm:presLayoutVars>
          <dgm:bulletEnabled val="1"/>
        </dgm:presLayoutVars>
      </dgm:prSet>
      <dgm:spPr/>
    </dgm:pt>
  </dgm:ptLst>
  <dgm:cxnLst>
    <dgm:cxn modelId="{E6A6FD60-3231-47C9-8616-008ED8C83D9C}" srcId="{62368BF9-B4F1-4C10-A2F6-40E51D1486D4}" destId="{5E0D6C8B-5B21-409C-B87E-2AD46A3AB529}" srcOrd="1" destOrd="0" parTransId="{397EC8EE-745D-4EB7-9F3E-3FDB6C6FD08E}" sibTransId="{2B43576C-29D1-4637-8674-9C167D1B6C4B}"/>
    <dgm:cxn modelId="{04295365-4C87-0C4A-845A-91551A039017}" type="presOf" srcId="{5E0D6C8B-5B21-409C-B87E-2AD46A3AB529}" destId="{B408A915-B7BB-4C4B-807A-92F0C231747E}" srcOrd="0" destOrd="1" presId="urn:microsoft.com/office/officeart/2005/8/layout/vList2"/>
    <dgm:cxn modelId="{68B82C70-3918-3E4A-86A1-ACB56C985C9A}" type="presOf" srcId="{90FDAA75-3FB8-48B5-8829-D65FA090E4F6}" destId="{4BB5EDCE-28EC-1C45-B9B5-D72CC06F1C8F}" srcOrd="0" destOrd="0" presId="urn:microsoft.com/office/officeart/2005/8/layout/vList2"/>
    <dgm:cxn modelId="{92252056-DCF2-48A4-8EEA-27190974F78E}" srcId="{90FDAA75-3FB8-48B5-8829-D65FA090E4F6}" destId="{62368BF9-B4F1-4C10-A2F6-40E51D1486D4}" srcOrd="0" destOrd="0" parTransId="{DDEEE58D-3D67-4D0C-B9B1-6439BF2D2D97}" sibTransId="{D0E76DD9-FDC5-408E-863D-5B67ED36EE85}"/>
    <dgm:cxn modelId="{2DE0985A-05E7-5244-B62A-866BBA6A2707}" type="presOf" srcId="{9945173A-249B-4B9D-B17C-79A6F1C2B101}" destId="{B408A915-B7BB-4C4B-807A-92F0C231747E}" srcOrd="0" destOrd="3" presId="urn:microsoft.com/office/officeart/2005/8/layout/vList2"/>
    <dgm:cxn modelId="{2C1D487D-10F5-2544-AF9E-5EBE31BA0EF0}" type="presOf" srcId="{D61F1D60-6336-44B1-B3D3-FD11AFC5C981}" destId="{B408A915-B7BB-4C4B-807A-92F0C231747E}" srcOrd="0" destOrd="2" presId="urn:microsoft.com/office/officeart/2005/8/layout/vList2"/>
    <dgm:cxn modelId="{235E738B-4CCC-403C-B9CA-AC2A2FF354D1}" srcId="{62368BF9-B4F1-4C10-A2F6-40E51D1486D4}" destId="{D61F1D60-6336-44B1-B3D3-FD11AFC5C981}" srcOrd="2" destOrd="0" parTransId="{7830D850-DE7D-40DF-B212-7163F9E28D53}" sibTransId="{9773109E-9EE6-4341-8E7E-1B3A369C1C78}"/>
    <dgm:cxn modelId="{717C2EA6-9C57-8143-AAD9-AE88D06A8408}" type="presOf" srcId="{152A7233-3159-4460-AB10-16CF1A26AE6D}" destId="{B408A915-B7BB-4C4B-807A-92F0C231747E}" srcOrd="0" destOrd="0" presId="urn:microsoft.com/office/officeart/2005/8/layout/vList2"/>
    <dgm:cxn modelId="{972258BB-D9C5-8D40-9B76-3D7AFDEE23AC}" type="presOf" srcId="{62368BF9-B4F1-4C10-A2F6-40E51D1486D4}" destId="{D7FDDB17-3E92-C04E-9B77-CEFEAD57AE0B}" srcOrd="0" destOrd="0" presId="urn:microsoft.com/office/officeart/2005/8/layout/vList2"/>
    <dgm:cxn modelId="{B16792D4-C533-483E-875C-3372EA6AA629}" srcId="{62368BF9-B4F1-4C10-A2F6-40E51D1486D4}" destId="{9945173A-249B-4B9D-B17C-79A6F1C2B101}" srcOrd="3" destOrd="0" parTransId="{BEF03E44-4E0B-40C4-8958-4B2250747C91}" sibTransId="{8C6D544D-D40B-409D-89C4-9754C91163ED}"/>
    <dgm:cxn modelId="{B66B02F8-1E3E-49D9-9513-88D5F40A7F7E}" srcId="{62368BF9-B4F1-4C10-A2F6-40E51D1486D4}" destId="{152A7233-3159-4460-AB10-16CF1A26AE6D}" srcOrd="0" destOrd="0" parTransId="{27208E51-FC84-4671-AC5F-B7D684402E14}" sibTransId="{80444E9F-0A44-4E1B-9A0F-B98C72BBC206}"/>
    <dgm:cxn modelId="{BE81D543-2903-DB45-AE5C-2312909B0039}" type="presParOf" srcId="{4BB5EDCE-28EC-1C45-B9B5-D72CC06F1C8F}" destId="{D7FDDB17-3E92-C04E-9B77-CEFEAD57AE0B}" srcOrd="0" destOrd="0" presId="urn:microsoft.com/office/officeart/2005/8/layout/vList2"/>
    <dgm:cxn modelId="{041ADDCB-7E11-1E4E-97CA-42B283E6ED8D}" type="presParOf" srcId="{4BB5EDCE-28EC-1C45-B9B5-D72CC06F1C8F}" destId="{B408A915-B7BB-4C4B-807A-92F0C231747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4D647C-FC64-4CDA-8F99-2BCAEB12A996}" type="doc">
      <dgm:prSet loTypeId="urn:microsoft.com/office/officeart/2005/8/layout/lProcess3" loCatId="process" qsTypeId="urn:microsoft.com/office/officeart/2005/8/quickstyle/simple1" qsCatId="simple" csTypeId="urn:microsoft.com/office/officeart/2005/8/colors/accent2_2" csCatId="accent2" phldr="1"/>
      <dgm:spPr/>
      <dgm:t>
        <a:bodyPr/>
        <a:lstStyle/>
        <a:p>
          <a:endParaRPr lang="en-AS"/>
        </a:p>
      </dgm:t>
    </dgm:pt>
    <dgm:pt modelId="{24A2F9B9-E626-4ED6-BD67-1F4017AD5755}">
      <dgm:prSet phldrT="[Text]"/>
      <dgm:spPr/>
      <dgm:t>
        <a:bodyPr/>
        <a:lstStyle/>
        <a:p>
          <a:r>
            <a:rPr lang="en-GB" b="1" dirty="0"/>
            <a:t>Lost Person</a:t>
          </a:r>
          <a:endParaRPr lang="en-AS" dirty="0"/>
        </a:p>
      </dgm:t>
    </dgm:pt>
    <dgm:pt modelId="{9EEF9A27-41DC-49D1-806F-4B1C71A259FD}" type="parTrans" cxnId="{0A27C85D-AF04-4ADB-AE7D-11DA40EF12FD}">
      <dgm:prSet/>
      <dgm:spPr/>
      <dgm:t>
        <a:bodyPr/>
        <a:lstStyle/>
        <a:p>
          <a:endParaRPr lang="en-AS"/>
        </a:p>
      </dgm:t>
    </dgm:pt>
    <dgm:pt modelId="{EB399232-4712-4AFF-A445-FA8932E16048}" type="sibTrans" cxnId="{0A27C85D-AF04-4ADB-AE7D-11DA40EF12FD}">
      <dgm:prSet/>
      <dgm:spPr/>
      <dgm:t>
        <a:bodyPr/>
        <a:lstStyle/>
        <a:p>
          <a:endParaRPr lang="en-AS"/>
        </a:p>
      </dgm:t>
    </dgm:pt>
    <dgm:pt modelId="{836C9CC1-8983-441C-B285-470630D1EDDB}">
      <dgm:prSet phldrT="[Text]"/>
      <dgm:spPr/>
      <dgm:t>
        <a:bodyPr/>
        <a:lstStyle/>
        <a:p>
          <a:r>
            <a:rPr lang="en-GB" b="1" dirty="0"/>
            <a:t>This is a person who is temporarily disorientated and would wish to be found</a:t>
          </a:r>
          <a:endParaRPr lang="en-AS" dirty="0"/>
        </a:p>
      </dgm:t>
    </dgm:pt>
    <dgm:pt modelId="{FD674356-1552-4AB6-9058-47CB1DC0853D}" type="parTrans" cxnId="{0245F114-8C2D-4FED-A461-741FC9A28024}">
      <dgm:prSet/>
      <dgm:spPr/>
      <dgm:t>
        <a:bodyPr/>
        <a:lstStyle/>
        <a:p>
          <a:endParaRPr lang="en-AS"/>
        </a:p>
      </dgm:t>
    </dgm:pt>
    <dgm:pt modelId="{08A9EFAD-847F-4D2B-B80A-B02D47F5CB9E}" type="sibTrans" cxnId="{0245F114-8C2D-4FED-A461-741FC9A28024}">
      <dgm:prSet/>
      <dgm:spPr/>
      <dgm:t>
        <a:bodyPr/>
        <a:lstStyle/>
        <a:p>
          <a:endParaRPr lang="en-AS"/>
        </a:p>
      </dgm:t>
    </dgm:pt>
    <dgm:pt modelId="{5AE134FE-34B0-4376-AB57-88EDB5A214FE}">
      <dgm:prSet phldrT="[Text]"/>
      <dgm:spPr/>
      <dgm:t>
        <a:bodyPr/>
        <a:lstStyle/>
        <a:p>
          <a:r>
            <a:rPr lang="en-GB" b="1" dirty="0"/>
            <a:t>e.g. someone who has gone walking and does not know where they are</a:t>
          </a:r>
          <a:endParaRPr lang="en-AS" dirty="0"/>
        </a:p>
      </dgm:t>
    </dgm:pt>
    <dgm:pt modelId="{D3D993BA-A97C-4B22-ADAD-DA097A2BCB7B}" type="parTrans" cxnId="{BAED630B-7B79-41C4-AEA3-0E63173E2406}">
      <dgm:prSet/>
      <dgm:spPr/>
      <dgm:t>
        <a:bodyPr/>
        <a:lstStyle/>
        <a:p>
          <a:endParaRPr lang="en-AS"/>
        </a:p>
      </dgm:t>
    </dgm:pt>
    <dgm:pt modelId="{49BE17FD-FA9E-4D90-AEA1-B74A1B2E9940}" type="sibTrans" cxnId="{BAED630B-7B79-41C4-AEA3-0E63173E2406}">
      <dgm:prSet/>
      <dgm:spPr/>
      <dgm:t>
        <a:bodyPr/>
        <a:lstStyle/>
        <a:p>
          <a:endParaRPr lang="en-AS"/>
        </a:p>
      </dgm:t>
    </dgm:pt>
    <dgm:pt modelId="{0D8EFAA2-F79A-431B-A1D0-D611F7930960}">
      <dgm:prSet phldrT="[Text]"/>
      <dgm:spPr/>
      <dgm:t>
        <a:bodyPr/>
        <a:lstStyle/>
        <a:p>
          <a:r>
            <a:rPr lang="en-GB" b="1" dirty="0"/>
            <a:t>Missing Person who has voluntarily gone missing</a:t>
          </a:r>
          <a:endParaRPr lang="en-AS" dirty="0"/>
        </a:p>
      </dgm:t>
    </dgm:pt>
    <dgm:pt modelId="{DD81F389-5D38-484A-8951-B3B1A62D07BD}" type="parTrans" cxnId="{D06C94B7-012E-40C0-A4E1-A01391CB5D79}">
      <dgm:prSet/>
      <dgm:spPr/>
      <dgm:t>
        <a:bodyPr/>
        <a:lstStyle/>
        <a:p>
          <a:endParaRPr lang="en-AS"/>
        </a:p>
      </dgm:t>
    </dgm:pt>
    <dgm:pt modelId="{F16F52ED-8BA6-4F5E-93A0-164010905D69}" type="sibTrans" cxnId="{D06C94B7-012E-40C0-A4E1-A01391CB5D79}">
      <dgm:prSet/>
      <dgm:spPr/>
      <dgm:t>
        <a:bodyPr/>
        <a:lstStyle/>
        <a:p>
          <a:endParaRPr lang="en-AS"/>
        </a:p>
      </dgm:t>
    </dgm:pt>
    <dgm:pt modelId="{A8EBBC52-DFBF-4D10-A290-023C9D5D60C4}">
      <dgm:prSet phldrT="[Text]"/>
      <dgm:spPr/>
      <dgm:t>
        <a:bodyPr/>
        <a:lstStyle/>
        <a:p>
          <a:r>
            <a:rPr lang="en-GB" b="1" dirty="0"/>
            <a:t>This is someone who has control over their actions and who has decided upon a course of action</a:t>
          </a:r>
          <a:endParaRPr lang="en-AS" dirty="0"/>
        </a:p>
      </dgm:t>
    </dgm:pt>
    <dgm:pt modelId="{67C12AAC-F4BA-4FC0-A5F0-0B807E1AAA86}" type="parTrans" cxnId="{C785B1BB-4608-4A93-A3AF-667BA47B9FDA}">
      <dgm:prSet/>
      <dgm:spPr/>
      <dgm:t>
        <a:bodyPr/>
        <a:lstStyle/>
        <a:p>
          <a:endParaRPr lang="en-AS"/>
        </a:p>
      </dgm:t>
    </dgm:pt>
    <dgm:pt modelId="{C4DE0935-8FF0-4ED9-8CA1-7F125793C71A}" type="sibTrans" cxnId="{C785B1BB-4608-4A93-A3AF-667BA47B9FDA}">
      <dgm:prSet/>
      <dgm:spPr/>
      <dgm:t>
        <a:bodyPr/>
        <a:lstStyle/>
        <a:p>
          <a:endParaRPr lang="en-AS"/>
        </a:p>
      </dgm:t>
    </dgm:pt>
    <dgm:pt modelId="{478A3DE5-457C-4685-A03E-417544CF9DD3}">
      <dgm:prSet phldrT="[Text]"/>
      <dgm:spPr/>
      <dgm:t>
        <a:bodyPr/>
        <a:lstStyle/>
        <a:p>
          <a:r>
            <a:rPr lang="en-GB" b="1" dirty="0"/>
            <a:t>e.g. wishes to leave home or commit suicide</a:t>
          </a:r>
          <a:endParaRPr lang="en-AS" dirty="0"/>
        </a:p>
      </dgm:t>
    </dgm:pt>
    <dgm:pt modelId="{7B85C8AA-6BBC-40B5-810E-2FDA2F14B6A5}" type="parTrans" cxnId="{6E1CCD45-5D61-401C-9517-C76A10E85999}">
      <dgm:prSet/>
      <dgm:spPr/>
      <dgm:t>
        <a:bodyPr/>
        <a:lstStyle/>
        <a:p>
          <a:endParaRPr lang="en-AS"/>
        </a:p>
      </dgm:t>
    </dgm:pt>
    <dgm:pt modelId="{912C4991-197F-4A40-84AE-A23744530412}" type="sibTrans" cxnId="{6E1CCD45-5D61-401C-9517-C76A10E85999}">
      <dgm:prSet/>
      <dgm:spPr/>
      <dgm:t>
        <a:bodyPr/>
        <a:lstStyle/>
        <a:p>
          <a:endParaRPr lang="en-AS"/>
        </a:p>
      </dgm:t>
    </dgm:pt>
    <dgm:pt modelId="{B788091D-73B0-4D12-B658-1E0893327402}">
      <dgm:prSet phldrT="[Text]"/>
      <dgm:spPr/>
      <dgm:t>
        <a:bodyPr/>
        <a:lstStyle/>
        <a:p>
          <a:r>
            <a:rPr lang="en-GB" b="1" dirty="0"/>
            <a:t>Missing Person under the influence of a third party</a:t>
          </a:r>
          <a:endParaRPr lang="en-AS" dirty="0"/>
        </a:p>
      </dgm:t>
    </dgm:pt>
    <dgm:pt modelId="{E7EAE35D-35A8-4FC8-B45E-E3E073D77843}" type="parTrans" cxnId="{016EFFD1-A4CD-42BF-BA6B-AFCB09382186}">
      <dgm:prSet/>
      <dgm:spPr/>
      <dgm:t>
        <a:bodyPr/>
        <a:lstStyle/>
        <a:p>
          <a:endParaRPr lang="en-AS"/>
        </a:p>
      </dgm:t>
    </dgm:pt>
    <dgm:pt modelId="{1769ACF5-C8AD-4EAF-9EF5-C7330CBC1CCF}" type="sibTrans" cxnId="{016EFFD1-A4CD-42BF-BA6B-AFCB09382186}">
      <dgm:prSet/>
      <dgm:spPr/>
      <dgm:t>
        <a:bodyPr/>
        <a:lstStyle/>
        <a:p>
          <a:endParaRPr lang="en-AS"/>
        </a:p>
      </dgm:t>
    </dgm:pt>
    <dgm:pt modelId="{D2E165C4-332E-4713-82A2-AB2AE185ABDE}">
      <dgm:prSet phldrT="[Text]"/>
      <dgm:spPr/>
      <dgm:t>
        <a:bodyPr/>
        <a:lstStyle/>
        <a:p>
          <a:r>
            <a:rPr lang="en-GB" b="1" dirty="0"/>
            <a:t>Someone who has gone missing against their will</a:t>
          </a:r>
          <a:endParaRPr lang="en-AS" dirty="0"/>
        </a:p>
      </dgm:t>
    </dgm:pt>
    <dgm:pt modelId="{731871D7-CBFE-42FE-B1C6-E63AC0A6CFCC}" type="parTrans" cxnId="{62D96CFE-60DC-4EBE-A8A8-AAC80DB69675}">
      <dgm:prSet/>
      <dgm:spPr/>
      <dgm:t>
        <a:bodyPr/>
        <a:lstStyle/>
        <a:p>
          <a:endParaRPr lang="en-AS"/>
        </a:p>
      </dgm:t>
    </dgm:pt>
    <dgm:pt modelId="{05CE0A89-8BE0-46EC-8591-15CBD9EB06BF}" type="sibTrans" cxnId="{62D96CFE-60DC-4EBE-A8A8-AAC80DB69675}">
      <dgm:prSet/>
      <dgm:spPr/>
      <dgm:t>
        <a:bodyPr/>
        <a:lstStyle/>
        <a:p>
          <a:endParaRPr lang="en-AS"/>
        </a:p>
      </dgm:t>
    </dgm:pt>
    <dgm:pt modelId="{3C3F9865-63CF-4CF3-9ACB-65E5DBE1E3F7}">
      <dgm:prSet phldrT="[Text]"/>
      <dgm:spPr/>
      <dgm:t>
        <a:bodyPr/>
        <a:lstStyle/>
        <a:p>
          <a:r>
            <a:rPr lang="en-GB" b="1" dirty="0"/>
            <a:t>e.g. abduction or murder victim</a:t>
          </a:r>
          <a:endParaRPr lang="en-AS" dirty="0"/>
        </a:p>
      </dgm:t>
    </dgm:pt>
    <dgm:pt modelId="{B8B2D776-F1F8-470B-A5DF-FC60123882D5}" type="parTrans" cxnId="{7E1B8687-BB35-47F6-9B47-45B25D4C3006}">
      <dgm:prSet/>
      <dgm:spPr/>
      <dgm:t>
        <a:bodyPr/>
        <a:lstStyle/>
        <a:p>
          <a:endParaRPr lang="en-AS"/>
        </a:p>
      </dgm:t>
    </dgm:pt>
    <dgm:pt modelId="{793C8EB8-0B64-465B-9544-6B2FDB636F77}" type="sibTrans" cxnId="{7E1B8687-BB35-47F6-9B47-45B25D4C3006}">
      <dgm:prSet/>
      <dgm:spPr/>
      <dgm:t>
        <a:bodyPr/>
        <a:lstStyle/>
        <a:p>
          <a:endParaRPr lang="en-AS"/>
        </a:p>
      </dgm:t>
    </dgm:pt>
    <dgm:pt modelId="{B5217F07-7E13-4DB7-90CD-A2FA11DAFADC}" type="pres">
      <dgm:prSet presAssocID="{004D647C-FC64-4CDA-8F99-2BCAEB12A996}" presName="Name0" presStyleCnt="0">
        <dgm:presLayoutVars>
          <dgm:chPref val="3"/>
          <dgm:dir/>
          <dgm:animLvl val="lvl"/>
          <dgm:resizeHandles/>
        </dgm:presLayoutVars>
      </dgm:prSet>
      <dgm:spPr/>
    </dgm:pt>
    <dgm:pt modelId="{E716A390-63C0-443B-9EEE-42A811F68797}" type="pres">
      <dgm:prSet presAssocID="{24A2F9B9-E626-4ED6-BD67-1F4017AD5755}" presName="horFlow" presStyleCnt="0"/>
      <dgm:spPr/>
    </dgm:pt>
    <dgm:pt modelId="{590A43A1-ADEC-4214-B1C0-1E22F3328282}" type="pres">
      <dgm:prSet presAssocID="{24A2F9B9-E626-4ED6-BD67-1F4017AD5755}" presName="bigChev" presStyleLbl="node1" presStyleIdx="0" presStyleCnt="3"/>
      <dgm:spPr/>
    </dgm:pt>
    <dgm:pt modelId="{F81099F3-1510-496B-92EB-D98FAFE30A94}" type="pres">
      <dgm:prSet presAssocID="{FD674356-1552-4AB6-9058-47CB1DC0853D}" presName="parTrans" presStyleCnt="0"/>
      <dgm:spPr/>
    </dgm:pt>
    <dgm:pt modelId="{39425B5D-4097-48E4-8B2A-858CBC127BAB}" type="pres">
      <dgm:prSet presAssocID="{836C9CC1-8983-441C-B285-470630D1EDDB}" presName="node" presStyleLbl="alignAccFollowNode1" presStyleIdx="0" presStyleCnt="6">
        <dgm:presLayoutVars>
          <dgm:bulletEnabled val="1"/>
        </dgm:presLayoutVars>
      </dgm:prSet>
      <dgm:spPr/>
    </dgm:pt>
    <dgm:pt modelId="{708068BC-4A7C-4D08-A89D-D643F2D9DB34}" type="pres">
      <dgm:prSet presAssocID="{08A9EFAD-847F-4D2B-B80A-B02D47F5CB9E}" presName="sibTrans" presStyleCnt="0"/>
      <dgm:spPr/>
    </dgm:pt>
    <dgm:pt modelId="{11A9E747-6970-47EA-8FE4-25458EDC9C12}" type="pres">
      <dgm:prSet presAssocID="{5AE134FE-34B0-4376-AB57-88EDB5A214FE}" presName="node" presStyleLbl="alignAccFollowNode1" presStyleIdx="1" presStyleCnt="6">
        <dgm:presLayoutVars>
          <dgm:bulletEnabled val="1"/>
        </dgm:presLayoutVars>
      </dgm:prSet>
      <dgm:spPr/>
    </dgm:pt>
    <dgm:pt modelId="{098AA6AF-F565-4C74-A155-B17A494EA0D5}" type="pres">
      <dgm:prSet presAssocID="{24A2F9B9-E626-4ED6-BD67-1F4017AD5755}" presName="vSp" presStyleCnt="0"/>
      <dgm:spPr/>
    </dgm:pt>
    <dgm:pt modelId="{378DA442-B184-44A4-A884-0CDFA8E3FDD7}" type="pres">
      <dgm:prSet presAssocID="{0D8EFAA2-F79A-431B-A1D0-D611F7930960}" presName="horFlow" presStyleCnt="0"/>
      <dgm:spPr/>
    </dgm:pt>
    <dgm:pt modelId="{C2926B97-781B-4610-9032-23F5C7BF5C54}" type="pres">
      <dgm:prSet presAssocID="{0D8EFAA2-F79A-431B-A1D0-D611F7930960}" presName="bigChev" presStyleLbl="node1" presStyleIdx="1" presStyleCnt="3"/>
      <dgm:spPr/>
    </dgm:pt>
    <dgm:pt modelId="{415FF5DE-B554-42B4-B5F8-72B4C69347B2}" type="pres">
      <dgm:prSet presAssocID="{67C12AAC-F4BA-4FC0-A5F0-0B807E1AAA86}" presName="parTrans" presStyleCnt="0"/>
      <dgm:spPr/>
    </dgm:pt>
    <dgm:pt modelId="{E3C8F3EE-B19C-433A-9472-EB7BB9A8CF96}" type="pres">
      <dgm:prSet presAssocID="{A8EBBC52-DFBF-4D10-A290-023C9D5D60C4}" presName="node" presStyleLbl="alignAccFollowNode1" presStyleIdx="2" presStyleCnt="6">
        <dgm:presLayoutVars>
          <dgm:bulletEnabled val="1"/>
        </dgm:presLayoutVars>
      </dgm:prSet>
      <dgm:spPr/>
    </dgm:pt>
    <dgm:pt modelId="{345BA7C7-C89E-4655-AD47-D700514B2BF0}" type="pres">
      <dgm:prSet presAssocID="{C4DE0935-8FF0-4ED9-8CA1-7F125793C71A}" presName="sibTrans" presStyleCnt="0"/>
      <dgm:spPr/>
    </dgm:pt>
    <dgm:pt modelId="{80F8976C-3441-4E5A-A2AF-FD340710F2C1}" type="pres">
      <dgm:prSet presAssocID="{478A3DE5-457C-4685-A03E-417544CF9DD3}" presName="node" presStyleLbl="alignAccFollowNode1" presStyleIdx="3" presStyleCnt="6">
        <dgm:presLayoutVars>
          <dgm:bulletEnabled val="1"/>
        </dgm:presLayoutVars>
      </dgm:prSet>
      <dgm:spPr/>
    </dgm:pt>
    <dgm:pt modelId="{AC0FFCDB-10E5-46B9-9610-A24A1EA23981}" type="pres">
      <dgm:prSet presAssocID="{0D8EFAA2-F79A-431B-A1D0-D611F7930960}" presName="vSp" presStyleCnt="0"/>
      <dgm:spPr/>
    </dgm:pt>
    <dgm:pt modelId="{28BA9856-3498-46D5-9B1D-65AA123E6D78}" type="pres">
      <dgm:prSet presAssocID="{B788091D-73B0-4D12-B658-1E0893327402}" presName="horFlow" presStyleCnt="0"/>
      <dgm:spPr/>
    </dgm:pt>
    <dgm:pt modelId="{0016CC5E-0AE9-4872-B353-9746D222E639}" type="pres">
      <dgm:prSet presAssocID="{B788091D-73B0-4D12-B658-1E0893327402}" presName="bigChev" presStyleLbl="node1" presStyleIdx="2" presStyleCnt="3"/>
      <dgm:spPr/>
    </dgm:pt>
    <dgm:pt modelId="{A19699A5-752E-4B2F-B75E-F1FAA4112B81}" type="pres">
      <dgm:prSet presAssocID="{731871D7-CBFE-42FE-B1C6-E63AC0A6CFCC}" presName="parTrans" presStyleCnt="0"/>
      <dgm:spPr/>
    </dgm:pt>
    <dgm:pt modelId="{BCD65599-F408-4249-8824-74471E44233E}" type="pres">
      <dgm:prSet presAssocID="{D2E165C4-332E-4713-82A2-AB2AE185ABDE}" presName="node" presStyleLbl="alignAccFollowNode1" presStyleIdx="4" presStyleCnt="6">
        <dgm:presLayoutVars>
          <dgm:bulletEnabled val="1"/>
        </dgm:presLayoutVars>
      </dgm:prSet>
      <dgm:spPr/>
    </dgm:pt>
    <dgm:pt modelId="{06A28822-E6C4-4E7C-8E7D-41BCE76A9ABF}" type="pres">
      <dgm:prSet presAssocID="{05CE0A89-8BE0-46EC-8591-15CBD9EB06BF}" presName="sibTrans" presStyleCnt="0"/>
      <dgm:spPr/>
    </dgm:pt>
    <dgm:pt modelId="{A3B9BEB4-9248-4A55-9AF3-C2EF454EE8A9}" type="pres">
      <dgm:prSet presAssocID="{3C3F9865-63CF-4CF3-9ACB-65E5DBE1E3F7}" presName="node" presStyleLbl="alignAccFollowNode1" presStyleIdx="5" presStyleCnt="6">
        <dgm:presLayoutVars>
          <dgm:bulletEnabled val="1"/>
        </dgm:presLayoutVars>
      </dgm:prSet>
      <dgm:spPr/>
    </dgm:pt>
  </dgm:ptLst>
  <dgm:cxnLst>
    <dgm:cxn modelId="{04569A08-94CF-4A9D-916D-2B3CCF421E10}" type="presOf" srcId="{0D8EFAA2-F79A-431B-A1D0-D611F7930960}" destId="{C2926B97-781B-4610-9032-23F5C7BF5C54}" srcOrd="0" destOrd="0" presId="urn:microsoft.com/office/officeart/2005/8/layout/lProcess3"/>
    <dgm:cxn modelId="{BAED630B-7B79-41C4-AEA3-0E63173E2406}" srcId="{24A2F9B9-E626-4ED6-BD67-1F4017AD5755}" destId="{5AE134FE-34B0-4376-AB57-88EDB5A214FE}" srcOrd="1" destOrd="0" parTransId="{D3D993BA-A97C-4B22-ADAD-DA097A2BCB7B}" sibTransId="{49BE17FD-FA9E-4D90-AEA1-B74A1B2E9940}"/>
    <dgm:cxn modelId="{0AD2DA0B-7539-4E47-BB3A-56E5FCD848AC}" type="presOf" srcId="{24A2F9B9-E626-4ED6-BD67-1F4017AD5755}" destId="{590A43A1-ADEC-4214-B1C0-1E22F3328282}" srcOrd="0" destOrd="0" presId="urn:microsoft.com/office/officeart/2005/8/layout/lProcess3"/>
    <dgm:cxn modelId="{D2DB5E13-B499-45DD-A3F3-314184FF306F}" type="presOf" srcId="{B788091D-73B0-4D12-B658-1E0893327402}" destId="{0016CC5E-0AE9-4872-B353-9746D222E639}" srcOrd="0" destOrd="0" presId="urn:microsoft.com/office/officeart/2005/8/layout/lProcess3"/>
    <dgm:cxn modelId="{0245F114-8C2D-4FED-A461-741FC9A28024}" srcId="{24A2F9B9-E626-4ED6-BD67-1F4017AD5755}" destId="{836C9CC1-8983-441C-B285-470630D1EDDB}" srcOrd="0" destOrd="0" parTransId="{FD674356-1552-4AB6-9058-47CB1DC0853D}" sibTransId="{08A9EFAD-847F-4D2B-B80A-B02D47F5CB9E}"/>
    <dgm:cxn modelId="{798E4119-721D-45D2-938A-E46718438D5D}" type="presOf" srcId="{5AE134FE-34B0-4376-AB57-88EDB5A214FE}" destId="{11A9E747-6970-47EA-8FE4-25458EDC9C12}" srcOrd="0" destOrd="0" presId="urn:microsoft.com/office/officeart/2005/8/layout/lProcess3"/>
    <dgm:cxn modelId="{5067055D-D3B1-43B5-ABCA-5C6A4A1A68AF}" type="presOf" srcId="{A8EBBC52-DFBF-4D10-A290-023C9D5D60C4}" destId="{E3C8F3EE-B19C-433A-9472-EB7BB9A8CF96}" srcOrd="0" destOrd="0" presId="urn:microsoft.com/office/officeart/2005/8/layout/lProcess3"/>
    <dgm:cxn modelId="{0A27C85D-AF04-4ADB-AE7D-11DA40EF12FD}" srcId="{004D647C-FC64-4CDA-8F99-2BCAEB12A996}" destId="{24A2F9B9-E626-4ED6-BD67-1F4017AD5755}" srcOrd="0" destOrd="0" parTransId="{9EEF9A27-41DC-49D1-806F-4B1C71A259FD}" sibTransId="{EB399232-4712-4AFF-A445-FA8932E16048}"/>
    <dgm:cxn modelId="{6E1CCD45-5D61-401C-9517-C76A10E85999}" srcId="{0D8EFAA2-F79A-431B-A1D0-D611F7930960}" destId="{478A3DE5-457C-4685-A03E-417544CF9DD3}" srcOrd="1" destOrd="0" parTransId="{7B85C8AA-6BBC-40B5-810E-2FDA2F14B6A5}" sibTransId="{912C4991-197F-4A40-84AE-A23744530412}"/>
    <dgm:cxn modelId="{B4769748-3424-41F6-B6F3-59BE01ACF54C}" type="presOf" srcId="{004D647C-FC64-4CDA-8F99-2BCAEB12A996}" destId="{B5217F07-7E13-4DB7-90CD-A2FA11DAFADC}" srcOrd="0" destOrd="0" presId="urn:microsoft.com/office/officeart/2005/8/layout/lProcess3"/>
    <dgm:cxn modelId="{665EE27B-FA64-4F4F-A3D7-6CB9E8F1AE25}" type="presOf" srcId="{D2E165C4-332E-4713-82A2-AB2AE185ABDE}" destId="{BCD65599-F408-4249-8824-74471E44233E}" srcOrd="0" destOrd="0" presId="urn:microsoft.com/office/officeart/2005/8/layout/lProcess3"/>
    <dgm:cxn modelId="{7E1B8687-BB35-47F6-9B47-45B25D4C3006}" srcId="{B788091D-73B0-4D12-B658-1E0893327402}" destId="{3C3F9865-63CF-4CF3-9ACB-65E5DBE1E3F7}" srcOrd="1" destOrd="0" parTransId="{B8B2D776-F1F8-470B-A5DF-FC60123882D5}" sibTransId="{793C8EB8-0B64-465B-9544-6B2FDB636F77}"/>
    <dgm:cxn modelId="{D06C94B7-012E-40C0-A4E1-A01391CB5D79}" srcId="{004D647C-FC64-4CDA-8F99-2BCAEB12A996}" destId="{0D8EFAA2-F79A-431B-A1D0-D611F7930960}" srcOrd="1" destOrd="0" parTransId="{DD81F389-5D38-484A-8951-B3B1A62D07BD}" sibTransId="{F16F52ED-8BA6-4F5E-93A0-164010905D69}"/>
    <dgm:cxn modelId="{C785B1BB-4608-4A93-A3AF-667BA47B9FDA}" srcId="{0D8EFAA2-F79A-431B-A1D0-D611F7930960}" destId="{A8EBBC52-DFBF-4D10-A290-023C9D5D60C4}" srcOrd="0" destOrd="0" parTransId="{67C12AAC-F4BA-4FC0-A5F0-0B807E1AAA86}" sibTransId="{C4DE0935-8FF0-4ED9-8CA1-7F125793C71A}"/>
    <dgm:cxn modelId="{13108CCA-6DFD-4213-8682-9D18057D8440}" type="presOf" srcId="{836C9CC1-8983-441C-B285-470630D1EDDB}" destId="{39425B5D-4097-48E4-8B2A-858CBC127BAB}" srcOrd="0" destOrd="0" presId="urn:microsoft.com/office/officeart/2005/8/layout/lProcess3"/>
    <dgm:cxn modelId="{29F27ECB-A8C4-417A-9476-E284F430F76A}" type="presOf" srcId="{3C3F9865-63CF-4CF3-9ACB-65E5DBE1E3F7}" destId="{A3B9BEB4-9248-4A55-9AF3-C2EF454EE8A9}" srcOrd="0" destOrd="0" presId="urn:microsoft.com/office/officeart/2005/8/layout/lProcess3"/>
    <dgm:cxn modelId="{016EFFD1-A4CD-42BF-BA6B-AFCB09382186}" srcId="{004D647C-FC64-4CDA-8F99-2BCAEB12A996}" destId="{B788091D-73B0-4D12-B658-1E0893327402}" srcOrd="2" destOrd="0" parTransId="{E7EAE35D-35A8-4FC8-B45E-E3E073D77843}" sibTransId="{1769ACF5-C8AD-4EAF-9EF5-C7330CBC1CCF}"/>
    <dgm:cxn modelId="{BA21CBE1-131E-4BE9-ADA1-E4CFF7A24BD4}" type="presOf" srcId="{478A3DE5-457C-4685-A03E-417544CF9DD3}" destId="{80F8976C-3441-4E5A-A2AF-FD340710F2C1}" srcOrd="0" destOrd="0" presId="urn:microsoft.com/office/officeart/2005/8/layout/lProcess3"/>
    <dgm:cxn modelId="{62D96CFE-60DC-4EBE-A8A8-AAC80DB69675}" srcId="{B788091D-73B0-4D12-B658-1E0893327402}" destId="{D2E165C4-332E-4713-82A2-AB2AE185ABDE}" srcOrd="0" destOrd="0" parTransId="{731871D7-CBFE-42FE-B1C6-E63AC0A6CFCC}" sibTransId="{05CE0A89-8BE0-46EC-8591-15CBD9EB06BF}"/>
    <dgm:cxn modelId="{ECFEFAB4-1471-4342-B444-EDAC211F340A}" type="presParOf" srcId="{B5217F07-7E13-4DB7-90CD-A2FA11DAFADC}" destId="{E716A390-63C0-443B-9EEE-42A811F68797}" srcOrd="0" destOrd="0" presId="urn:microsoft.com/office/officeart/2005/8/layout/lProcess3"/>
    <dgm:cxn modelId="{DFD49DC8-9FDE-4B83-B0A7-8E091CBCE591}" type="presParOf" srcId="{E716A390-63C0-443B-9EEE-42A811F68797}" destId="{590A43A1-ADEC-4214-B1C0-1E22F3328282}" srcOrd="0" destOrd="0" presId="urn:microsoft.com/office/officeart/2005/8/layout/lProcess3"/>
    <dgm:cxn modelId="{E93871FB-9364-4A4C-9753-C5246E1FDC58}" type="presParOf" srcId="{E716A390-63C0-443B-9EEE-42A811F68797}" destId="{F81099F3-1510-496B-92EB-D98FAFE30A94}" srcOrd="1" destOrd="0" presId="urn:microsoft.com/office/officeart/2005/8/layout/lProcess3"/>
    <dgm:cxn modelId="{B22E7CAD-FB72-488C-85CC-A61C17651C09}" type="presParOf" srcId="{E716A390-63C0-443B-9EEE-42A811F68797}" destId="{39425B5D-4097-48E4-8B2A-858CBC127BAB}" srcOrd="2" destOrd="0" presId="urn:microsoft.com/office/officeart/2005/8/layout/lProcess3"/>
    <dgm:cxn modelId="{B144D766-2F35-4385-B9A6-D4B94D63AFEC}" type="presParOf" srcId="{E716A390-63C0-443B-9EEE-42A811F68797}" destId="{708068BC-4A7C-4D08-A89D-D643F2D9DB34}" srcOrd="3" destOrd="0" presId="urn:microsoft.com/office/officeart/2005/8/layout/lProcess3"/>
    <dgm:cxn modelId="{AB059150-828C-4196-ADE7-5199619E6914}" type="presParOf" srcId="{E716A390-63C0-443B-9EEE-42A811F68797}" destId="{11A9E747-6970-47EA-8FE4-25458EDC9C12}" srcOrd="4" destOrd="0" presId="urn:microsoft.com/office/officeart/2005/8/layout/lProcess3"/>
    <dgm:cxn modelId="{81F85433-2ED6-456E-877C-0B2E91F6B815}" type="presParOf" srcId="{B5217F07-7E13-4DB7-90CD-A2FA11DAFADC}" destId="{098AA6AF-F565-4C74-A155-B17A494EA0D5}" srcOrd="1" destOrd="0" presId="urn:microsoft.com/office/officeart/2005/8/layout/lProcess3"/>
    <dgm:cxn modelId="{CEBA5A33-4BB6-4E01-A5FF-4C1A3D262361}" type="presParOf" srcId="{B5217F07-7E13-4DB7-90CD-A2FA11DAFADC}" destId="{378DA442-B184-44A4-A884-0CDFA8E3FDD7}" srcOrd="2" destOrd="0" presId="urn:microsoft.com/office/officeart/2005/8/layout/lProcess3"/>
    <dgm:cxn modelId="{B182BB41-F21C-412D-BDA8-012337F76586}" type="presParOf" srcId="{378DA442-B184-44A4-A884-0CDFA8E3FDD7}" destId="{C2926B97-781B-4610-9032-23F5C7BF5C54}" srcOrd="0" destOrd="0" presId="urn:microsoft.com/office/officeart/2005/8/layout/lProcess3"/>
    <dgm:cxn modelId="{BEF340A8-1EEA-49A0-B8D9-53A47B4EF6AE}" type="presParOf" srcId="{378DA442-B184-44A4-A884-0CDFA8E3FDD7}" destId="{415FF5DE-B554-42B4-B5F8-72B4C69347B2}" srcOrd="1" destOrd="0" presId="urn:microsoft.com/office/officeart/2005/8/layout/lProcess3"/>
    <dgm:cxn modelId="{2E0A7704-7A82-43A9-95E8-D680AB7A31EC}" type="presParOf" srcId="{378DA442-B184-44A4-A884-0CDFA8E3FDD7}" destId="{E3C8F3EE-B19C-433A-9472-EB7BB9A8CF96}" srcOrd="2" destOrd="0" presId="urn:microsoft.com/office/officeart/2005/8/layout/lProcess3"/>
    <dgm:cxn modelId="{A4580B8E-9905-481A-B332-8B0906DD0BD2}" type="presParOf" srcId="{378DA442-B184-44A4-A884-0CDFA8E3FDD7}" destId="{345BA7C7-C89E-4655-AD47-D700514B2BF0}" srcOrd="3" destOrd="0" presId="urn:microsoft.com/office/officeart/2005/8/layout/lProcess3"/>
    <dgm:cxn modelId="{080C2466-2679-40C8-AE0E-F4E553FE8B98}" type="presParOf" srcId="{378DA442-B184-44A4-A884-0CDFA8E3FDD7}" destId="{80F8976C-3441-4E5A-A2AF-FD340710F2C1}" srcOrd="4" destOrd="0" presId="urn:microsoft.com/office/officeart/2005/8/layout/lProcess3"/>
    <dgm:cxn modelId="{97D5D924-C558-4D89-903F-FA93E7138739}" type="presParOf" srcId="{B5217F07-7E13-4DB7-90CD-A2FA11DAFADC}" destId="{AC0FFCDB-10E5-46B9-9610-A24A1EA23981}" srcOrd="3" destOrd="0" presId="urn:microsoft.com/office/officeart/2005/8/layout/lProcess3"/>
    <dgm:cxn modelId="{4459EF50-3D81-4BB1-A68D-C44B91BF1058}" type="presParOf" srcId="{B5217F07-7E13-4DB7-90CD-A2FA11DAFADC}" destId="{28BA9856-3498-46D5-9B1D-65AA123E6D78}" srcOrd="4" destOrd="0" presId="urn:microsoft.com/office/officeart/2005/8/layout/lProcess3"/>
    <dgm:cxn modelId="{985FA86C-9224-4D3A-9E0B-A2823462D85C}" type="presParOf" srcId="{28BA9856-3498-46D5-9B1D-65AA123E6D78}" destId="{0016CC5E-0AE9-4872-B353-9746D222E639}" srcOrd="0" destOrd="0" presId="urn:microsoft.com/office/officeart/2005/8/layout/lProcess3"/>
    <dgm:cxn modelId="{861F1EEF-95F0-4439-98E8-6EDC14396E4B}" type="presParOf" srcId="{28BA9856-3498-46D5-9B1D-65AA123E6D78}" destId="{A19699A5-752E-4B2F-B75E-F1FAA4112B81}" srcOrd="1" destOrd="0" presId="urn:microsoft.com/office/officeart/2005/8/layout/lProcess3"/>
    <dgm:cxn modelId="{13AC908E-75F9-46CB-A2B2-975CA5D17EF2}" type="presParOf" srcId="{28BA9856-3498-46D5-9B1D-65AA123E6D78}" destId="{BCD65599-F408-4249-8824-74471E44233E}" srcOrd="2" destOrd="0" presId="urn:microsoft.com/office/officeart/2005/8/layout/lProcess3"/>
    <dgm:cxn modelId="{B3DE0ACF-0B9D-4CC5-96C8-0781BA39F97F}" type="presParOf" srcId="{28BA9856-3498-46D5-9B1D-65AA123E6D78}" destId="{06A28822-E6C4-4E7C-8E7D-41BCE76A9ABF}" srcOrd="3" destOrd="0" presId="urn:microsoft.com/office/officeart/2005/8/layout/lProcess3"/>
    <dgm:cxn modelId="{FA6DDDCE-B48E-487F-8A20-3059F070E1DD}" type="presParOf" srcId="{28BA9856-3498-46D5-9B1D-65AA123E6D78}" destId="{A3B9BEB4-9248-4A55-9AF3-C2EF454EE8A9}"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D1141A-79C3-4993-B334-B8E9035142CA}" type="doc">
      <dgm:prSet loTypeId="urn:microsoft.com/office/officeart/2005/8/layout/vList6" loCatId="process" qsTypeId="urn:microsoft.com/office/officeart/2005/8/quickstyle/simple1" qsCatId="simple" csTypeId="urn:microsoft.com/office/officeart/2005/8/colors/accent2_2" csCatId="accent2" phldr="1"/>
      <dgm:spPr/>
      <dgm:t>
        <a:bodyPr/>
        <a:lstStyle/>
        <a:p>
          <a:endParaRPr lang="en-US"/>
        </a:p>
      </dgm:t>
    </dgm:pt>
    <dgm:pt modelId="{15100779-CE74-4C2B-B180-1FFFDEBB0957}">
      <dgm:prSet phldrT="[Text]"/>
      <dgm:spPr>
        <a:solidFill>
          <a:srgbClr val="00B050"/>
        </a:solidFill>
      </dgm:spPr>
      <dgm:t>
        <a:bodyPr/>
        <a:lstStyle/>
        <a:p>
          <a:endParaRPr lang="en-US" dirty="0"/>
        </a:p>
      </dgm:t>
    </dgm:pt>
    <dgm:pt modelId="{71F64EC3-1F05-4345-9D7E-7C326A66760E}" type="parTrans" cxnId="{289BA427-1BD2-4046-9EFE-2D5334D1BF5B}">
      <dgm:prSet/>
      <dgm:spPr/>
      <dgm:t>
        <a:bodyPr/>
        <a:lstStyle/>
        <a:p>
          <a:endParaRPr lang="en-US"/>
        </a:p>
      </dgm:t>
    </dgm:pt>
    <dgm:pt modelId="{B2C0ACE2-7EFF-4AF4-A7F3-A686107D45E4}" type="sibTrans" cxnId="{289BA427-1BD2-4046-9EFE-2D5334D1BF5B}">
      <dgm:prSet/>
      <dgm:spPr/>
      <dgm:t>
        <a:bodyPr/>
        <a:lstStyle/>
        <a:p>
          <a:endParaRPr lang="en-US"/>
        </a:p>
      </dgm:t>
    </dgm:pt>
    <dgm:pt modelId="{28DD4D30-342F-44A1-8377-AC1910F5FCBA}">
      <dgm:prSet phldrT="[Text]"/>
      <dgm:spPr/>
      <dgm:t>
        <a:bodyPr/>
        <a:lstStyle/>
        <a:p>
          <a:endParaRPr lang="en-US" dirty="0"/>
        </a:p>
      </dgm:t>
    </dgm:pt>
    <dgm:pt modelId="{5B22E1FB-405B-4D91-ACA8-31E78F538EAE}" type="parTrans" cxnId="{724B5EBC-CD04-4F74-A3AE-90141A7D86F7}">
      <dgm:prSet/>
      <dgm:spPr/>
      <dgm:t>
        <a:bodyPr/>
        <a:lstStyle/>
        <a:p>
          <a:endParaRPr lang="en-US"/>
        </a:p>
      </dgm:t>
    </dgm:pt>
    <dgm:pt modelId="{A750C949-5A58-4C65-9507-FB308D7424CA}" type="sibTrans" cxnId="{724B5EBC-CD04-4F74-A3AE-90141A7D86F7}">
      <dgm:prSet/>
      <dgm:spPr/>
      <dgm:t>
        <a:bodyPr/>
        <a:lstStyle/>
        <a:p>
          <a:endParaRPr lang="en-US"/>
        </a:p>
      </dgm:t>
    </dgm:pt>
    <dgm:pt modelId="{906D89EA-6F8A-436D-8D1E-43B4088C5812}">
      <dgm:prSet/>
      <dgm:spPr>
        <a:solidFill>
          <a:srgbClr val="FF0000"/>
        </a:solidFill>
      </dgm:spPr>
      <dgm:t>
        <a:bodyPr/>
        <a:lstStyle/>
        <a:p>
          <a:endParaRPr lang="en-US"/>
        </a:p>
      </dgm:t>
    </dgm:pt>
    <dgm:pt modelId="{36465B94-922F-4C80-8169-1E61A8EE5465}" type="parTrans" cxnId="{67F3C79F-AC47-4AA3-80F4-26EE28464B09}">
      <dgm:prSet/>
      <dgm:spPr/>
      <dgm:t>
        <a:bodyPr/>
        <a:lstStyle/>
        <a:p>
          <a:endParaRPr lang="en-US"/>
        </a:p>
      </dgm:t>
    </dgm:pt>
    <dgm:pt modelId="{67026E42-A935-4FA8-B821-1475C665A016}" type="sibTrans" cxnId="{67F3C79F-AC47-4AA3-80F4-26EE28464B09}">
      <dgm:prSet/>
      <dgm:spPr/>
      <dgm:t>
        <a:bodyPr/>
        <a:lstStyle/>
        <a:p>
          <a:endParaRPr lang="en-US"/>
        </a:p>
      </dgm:t>
    </dgm:pt>
    <dgm:pt modelId="{95FB4FC9-95DA-411D-9DA4-A1FC3F72D857}">
      <dgm:prSet/>
      <dgm:spPr/>
      <dgm:t>
        <a:bodyPr/>
        <a:lstStyle/>
        <a:p>
          <a:r>
            <a:rPr lang="en-US" dirty="0"/>
            <a:t>Low risk</a:t>
          </a:r>
        </a:p>
      </dgm:t>
    </dgm:pt>
    <dgm:pt modelId="{B07B5D29-2792-4C34-8ABF-AEE37373DBC3}" type="parTrans" cxnId="{AF06F873-261D-4B49-8F7B-BA0A492F9B12}">
      <dgm:prSet/>
      <dgm:spPr/>
      <dgm:t>
        <a:bodyPr/>
        <a:lstStyle/>
        <a:p>
          <a:endParaRPr lang="en-US"/>
        </a:p>
      </dgm:t>
    </dgm:pt>
    <dgm:pt modelId="{1175D380-F408-47EE-877B-2B91DD6781AB}" type="sibTrans" cxnId="{AF06F873-261D-4B49-8F7B-BA0A492F9B12}">
      <dgm:prSet/>
      <dgm:spPr/>
      <dgm:t>
        <a:bodyPr/>
        <a:lstStyle/>
        <a:p>
          <a:endParaRPr lang="en-US"/>
        </a:p>
      </dgm:t>
    </dgm:pt>
    <dgm:pt modelId="{5B5BEF69-3ED7-4A04-906F-1F48A7E43579}">
      <dgm:prSet/>
      <dgm:spPr/>
      <dgm:t>
        <a:bodyPr/>
        <a:lstStyle/>
        <a:p>
          <a:r>
            <a:rPr lang="en-US" dirty="0"/>
            <a:t>High risk</a:t>
          </a:r>
        </a:p>
      </dgm:t>
    </dgm:pt>
    <dgm:pt modelId="{B4DC3C7B-EA92-4EC5-8417-001ACF42C6F9}" type="parTrans" cxnId="{360DE401-79DF-4377-862B-2967B18DF88B}">
      <dgm:prSet/>
      <dgm:spPr/>
      <dgm:t>
        <a:bodyPr/>
        <a:lstStyle/>
        <a:p>
          <a:endParaRPr lang="en-US"/>
        </a:p>
      </dgm:t>
    </dgm:pt>
    <dgm:pt modelId="{940373ED-B3FE-42D6-A72C-D993800A28CB}" type="sibTrans" cxnId="{360DE401-79DF-4377-862B-2967B18DF88B}">
      <dgm:prSet/>
      <dgm:spPr/>
      <dgm:t>
        <a:bodyPr/>
        <a:lstStyle/>
        <a:p>
          <a:endParaRPr lang="en-US"/>
        </a:p>
      </dgm:t>
    </dgm:pt>
    <dgm:pt modelId="{21875C4D-031F-4A28-BABB-C677C84C8C06}">
      <dgm:prSet/>
      <dgm:spPr/>
      <dgm:t>
        <a:bodyPr/>
        <a:lstStyle/>
        <a:p>
          <a:r>
            <a:rPr lang="en-US" dirty="0"/>
            <a:t>Medium risk</a:t>
          </a:r>
        </a:p>
      </dgm:t>
    </dgm:pt>
    <dgm:pt modelId="{9828A039-3076-43DE-B666-6A75465DDCD9}" type="parTrans" cxnId="{908976F3-1513-4BCE-8102-AB81C90B3EB0}">
      <dgm:prSet/>
      <dgm:spPr/>
      <dgm:t>
        <a:bodyPr/>
        <a:lstStyle/>
        <a:p>
          <a:endParaRPr lang="en-US"/>
        </a:p>
      </dgm:t>
    </dgm:pt>
    <dgm:pt modelId="{21A5F305-DFB3-43FD-985A-E65A22F7D3F4}" type="sibTrans" cxnId="{908976F3-1513-4BCE-8102-AB81C90B3EB0}">
      <dgm:prSet/>
      <dgm:spPr/>
      <dgm:t>
        <a:bodyPr/>
        <a:lstStyle/>
        <a:p>
          <a:endParaRPr lang="en-US"/>
        </a:p>
      </dgm:t>
    </dgm:pt>
    <dgm:pt modelId="{6E6A8ECA-96D9-428C-9CC0-6AECABB3ECC6}" type="pres">
      <dgm:prSet presAssocID="{39D1141A-79C3-4993-B334-B8E9035142CA}" presName="Name0" presStyleCnt="0">
        <dgm:presLayoutVars>
          <dgm:dir/>
          <dgm:animLvl val="lvl"/>
          <dgm:resizeHandles/>
        </dgm:presLayoutVars>
      </dgm:prSet>
      <dgm:spPr/>
    </dgm:pt>
    <dgm:pt modelId="{F738CE8B-B4A9-4F48-973F-C8E91647EBA8}" type="pres">
      <dgm:prSet presAssocID="{15100779-CE74-4C2B-B180-1FFFDEBB0957}" presName="linNode" presStyleCnt="0"/>
      <dgm:spPr/>
    </dgm:pt>
    <dgm:pt modelId="{928D0722-A3D6-40E7-AE75-A9826ABADD41}" type="pres">
      <dgm:prSet presAssocID="{15100779-CE74-4C2B-B180-1FFFDEBB0957}" presName="parentShp" presStyleLbl="node1" presStyleIdx="0" presStyleCnt="3">
        <dgm:presLayoutVars>
          <dgm:bulletEnabled val="1"/>
        </dgm:presLayoutVars>
      </dgm:prSet>
      <dgm:spPr/>
    </dgm:pt>
    <dgm:pt modelId="{0314898D-886D-4F1E-8512-24C83F810186}" type="pres">
      <dgm:prSet presAssocID="{15100779-CE74-4C2B-B180-1FFFDEBB0957}" presName="childShp" presStyleLbl="bgAccFollowNode1" presStyleIdx="0" presStyleCnt="3">
        <dgm:presLayoutVars>
          <dgm:bulletEnabled val="1"/>
        </dgm:presLayoutVars>
      </dgm:prSet>
      <dgm:spPr/>
    </dgm:pt>
    <dgm:pt modelId="{76105575-D04F-4E30-979D-E119335331E6}" type="pres">
      <dgm:prSet presAssocID="{B2C0ACE2-7EFF-4AF4-A7F3-A686107D45E4}" presName="spacing" presStyleCnt="0"/>
      <dgm:spPr/>
    </dgm:pt>
    <dgm:pt modelId="{52E9D106-6990-410E-B880-BACAAB4C896F}" type="pres">
      <dgm:prSet presAssocID="{28DD4D30-342F-44A1-8377-AC1910F5FCBA}" presName="linNode" presStyleCnt="0"/>
      <dgm:spPr/>
    </dgm:pt>
    <dgm:pt modelId="{37E1E460-6DEA-49BF-9038-98B78AEC7B57}" type="pres">
      <dgm:prSet presAssocID="{28DD4D30-342F-44A1-8377-AC1910F5FCBA}" presName="parentShp" presStyleLbl="node1" presStyleIdx="1" presStyleCnt="3">
        <dgm:presLayoutVars>
          <dgm:bulletEnabled val="1"/>
        </dgm:presLayoutVars>
      </dgm:prSet>
      <dgm:spPr/>
    </dgm:pt>
    <dgm:pt modelId="{44061ECC-D894-406A-80C1-BFD04284F91E}" type="pres">
      <dgm:prSet presAssocID="{28DD4D30-342F-44A1-8377-AC1910F5FCBA}" presName="childShp" presStyleLbl="bgAccFollowNode1" presStyleIdx="1" presStyleCnt="3">
        <dgm:presLayoutVars>
          <dgm:bulletEnabled val="1"/>
        </dgm:presLayoutVars>
      </dgm:prSet>
      <dgm:spPr/>
    </dgm:pt>
    <dgm:pt modelId="{A6A76D4A-FAFF-4E72-95DC-29C48AD92122}" type="pres">
      <dgm:prSet presAssocID="{A750C949-5A58-4C65-9507-FB308D7424CA}" presName="spacing" presStyleCnt="0"/>
      <dgm:spPr/>
    </dgm:pt>
    <dgm:pt modelId="{03B5B525-13FA-4FA9-9C51-01CEFB9B3537}" type="pres">
      <dgm:prSet presAssocID="{906D89EA-6F8A-436D-8D1E-43B4088C5812}" presName="linNode" presStyleCnt="0"/>
      <dgm:spPr/>
    </dgm:pt>
    <dgm:pt modelId="{55ECC697-DB22-4B02-AC67-64B9DF94A069}" type="pres">
      <dgm:prSet presAssocID="{906D89EA-6F8A-436D-8D1E-43B4088C5812}" presName="parentShp" presStyleLbl="node1" presStyleIdx="2" presStyleCnt="3">
        <dgm:presLayoutVars>
          <dgm:bulletEnabled val="1"/>
        </dgm:presLayoutVars>
      </dgm:prSet>
      <dgm:spPr/>
    </dgm:pt>
    <dgm:pt modelId="{38BA2A57-4655-4E10-A05E-90C7F4F39C3B}" type="pres">
      <dgm:prSet presAssocID="{906D89EA-6F8A-436D-8D1E-43B4088C5812}" presName="childShp" presStyleLbl="bgAccFollowNode1" presStyleIdx="2" presStyleCnt="3">
        <dgm:presLayoutVars>
          <dgm:bulletEnabled val="1"/>
        </dgm:presLayoutVars>
      </dgm:prSet>
      <dgm:spPr/>
    </dgm:pt>
  </dgm:ptLst>
  <dgm:cxnLst>
    <dgm:cxn modelId="{360DE401-79DF-4377-862B-2967B18DF88B}" srcId="{906D89EA-6F8A-436D-8D1E-43B4088C5812}" destId="{5B5BEF69-3ED7-4A04-906F-1F48A7E43579}" srcOrd="0" destOrd="0" parTransId="{B4DC3C7B-EA92-4EC5-8417-001ACF42C6F9}" sibTransId="{940373ED-B3FE-42D6-A72C-D993800A28CB}"/>
    <dgm:cxn modelId="{08033F1F-9234-4207-8014-58E45E0C48F5}" type="presOf" srcId="{21875C4D-031F-4A28-BABB-C677C84C8C06}" destId="{44061ECC-D894-406A-80C1-BFD04284F91E}" srcOrd="0" destOrd="0" presId="urn:microsoft.com/office/officeart/2005/8/layout/vList6"/>
    <dgm:cxn modelId="{289BA427-1BD2-4046-9EFE-2D5334D1BF5B}" srcId="{39D1141A-79C3-4993-B334-B8E9035142CA}" destId="{15100779-CE74-4C2B-B180-1FFFDEBB0957}" srcOrd="0" destOrd="0" parTransId="{71F64EC3-1F05-4345-9D7E-7C326A66760E}" sibTransId="{B2C0ACE2-7EFF-4AF4-A7F3-A686107D45E4}"/>
    <dgm:cxn modelId="{49CB6538-8A76-45F3-9D90-3B629B0781D0}" type="presOf" srcId="{5B5BEF69-3ED7-4A04-906F-1F48A7E43579}" destId="{38BA2A57-4655-4E10-A05E-90C7F4F39C3B}" srcOrd="0" destOrd="0" presId="urn:microsoft.com/office/officeart/2005/8/layout/vList6"/>
    <dgm:cxn modelId="{23B04070-26CD-4747-89B3-A8E2F2259EF9}" type="presOf" srcId="{906D89EA-6F8A-436D-8D1E-43B4088C5812}" destId="{55ECC697-DB22-4B02-AC67-64B9DF94A069}" srcOrd="0" destOrd="0" presId="urn:microsoft.com/office/officeart/2005/8/layout/vList6"/>
    <dgm:cxn modelId="{AF06F873-261D-4B49-8F7B-BA0A492F9B12}" srcId="{15100779-CE74-4C2B-B180-1FFFDEBB0957}" destId="{95FB4FC9-95DA-411D-9DA4-A1FC3F72D857}" srcOrd="0" destOrd="0" parTransId="{B07B5D29-2792-4C34-8ABF-AEE37373DBC3}" sibTransId="{1175D380-F408-47EE-877B-2B91DD6781AB}"/>
    <dgm:cxn modelId="{67F3C79F-AC47-4AA3-80F4-26EE28464B09}" srcId="{39D1141A-79C3-4993-B334-B8E9035142CA}" destId="{906D89EA-6F8A-436D-8D1E-43B4088C5812}" srcOrd="2" destOrd="0" parTransId="{36465B94-922F-4C80-8169-1E61A8EE5465}" sibTransId="{67026E42-A935-4FA8-B821-1475C665A016}"/>
    <dgm:cxn modelId="{7F3196B5-D9A2-45CC-984F-9670DCE440D7}" type="presOf" srcId="{95FB4FC9-95DA-411D-9DA4-A1FC3F72D857}" destId="{0314898D-886D-4F1E-8512-24C83F810186}" srcOrd="0" destOrd="0" presId="urn:microsoft.com/office/officeart/2005/8/layout/vList6"/>
    <dgm:cxn modelId="{A5A660B8-70EA-4023-A170-7CD21C56C512}" type="presOf" srcId="{39D1141A-79C3-4993-B334-B8E9035142CA}" destId="{6E6A8ECA-96D9-428C-9CC0-6AECABB3ECC6}" srcOrd="0" destOrd="0" presId="urn:microsoft.com/office/officeart/2005/8/layout/vList6"/>
    <dgm:cxn modelId="{724B5EBC-CD04-4F74-A3AE-90141A7D86F7}" srcId="{39D1141A-79C3-4993-B334-B8E9035142CA}" destId="{28DD4D30-342F-44A1-8377-AC1910F5FCBA}" srcOrd="1" destOrd="0" parTransId="{5B22E1FB-405B-4D91-ACA8-31E78F538EAE}" sibTransId="{A750C949-5A58-4C65-9507-FB308D7424CA}"/>
    <dgm:cxn modelId="{A50EF2C3-0299-4F56-A160-DA8B71B5CBF3}" type="presOf" srcId="{28DD4D30-342F-44A1-8377-AC1910F5FCBA}" destId="{37E1E460-6DEA-49BF-9038-98B78AEC7B57}" srcOrd="0" destOrd="0" presId="urn:microsoft.com/office/officeart/2005/8/layout/vList6"/>
    <dgm:cxn modelId="{C7AE8DDD-21C1-41AA-BCDE-6FE1BB9A3D62}" type="presOf" srcId="{15100779-CE74-4C2B-B180-1FFFDEBB0957}" destId="{928D0722-A3D6-40E7-AE75-A9826ABADD41}" srcOrd="0" destOrd="0" presId="urn:microsoft.com/office/officeart/2005/8/layout/vList6"/>
    <dgm:cxn modelId="{908976F3-1513-4BCE-8102-AB81C90B3EB0}" srcId="{28DD4D30-342F-44A1-8377-AC1910F5FCBA}" destId="{21875C4D-031F-4A28-BABB-C677C84C8C06}" srcOrd="0" destOrd="0" parTransId="{9828A039-3076-43DE-B666-6A75465DDCD9}" sibTransId="{21A5F305-DFB3-43FD-985A-E65A22F7D3F4}"/>
    <dgm:cxn modelId="{4DF189EF-D657-4807-A623-1B020BBDF3BC}" type="presParOf" srcId="{6E6A8ECA-96D9-428C-9CC0-6AECABB3ECC6}" destId="{F738CE8B-B4A9-4F48-973F-C8E91647EBA8}" srcOrd="0" destOrd="0" presId="urn:microsoft.com/office/officeart/2005/8/layout/vList6"/>
    <dgm:cxn modelId="{F362C10E-08C1-428A-83C9-D621F6317DFF}" type="presParOf" srcId="{F738CE8B-B4A9-4F48-973F-C8E91647EBA8}" destId="{928D0722-A3D6-40E7-AE75-A9826ABADD41}" srcOrd="0" destOrd="0" presId="urn:microsoft.com/office/officeart/2005/8/layout/vList6"/>
    <dgm:cxn modelId="{8023BCA1-E079-4FED-9A81-6344A29150C7}" type="presParOf" srcId="{F738CE8B-B4A9-4F48-973F-C8E91647EBA8}" destId="{0314898D-886D-4F1E-8512-24C83F810186}" srcOrd="1" destOrd="0" presId="urn:microsoft.com/office/officeart/2005/8/layout/vList6"/>
    <dgm:cxn modelId="{C44C744F-99B4-4191-9431-6EFFBC9C5D8C}" type="presParOf" srcId="{6E6A8ECA-96D9-428C-9CC0-6AECABB3ECC6}" destId="{76105575-D04F-4E30-979D-E119335331E6}" srcOrd="1" destOrd="0" presId="urn:microsoft.com/office/officeart/2005/8/layout/vList6"/>
    <dgm:cxn modelId="{EAE6B8A9-836C-4A9C-A69A-F7E6D29F4180}" type="presParOf" srcId="{6E6A8ECA-96D9-428C-9CC0-6AECABB3ECC6}" destId="{52E9D106-6990-410E-B880-BACAAB4C896F}" srcOrd="2" destOrd="0" presId="urn:microsoft.com/office/officeart/2005/8/layout/vList6"/>
    <dgm:cxn modelId="{655A026B-F781-4E37-A482-CC1A7AEB66C6}" type="presParOf" srcId="{52E9D106-6990-410E-B880-BACAAB4C896F}" destId="{37E1E460-6DEA-49BF-9038-98B78AEC7B57}" srcOrd="0" destOrd="0" presId="urn:microsoft.com/office/officeart/2005/8/layout/vList6"/>
    <dgm:cxn modelId="{0B08FBD8-3A09-4336-96E4-CF71F196B90D}" type="presParOf" srcId="{52E9D106-6990-410E-B880-BACAAB4C896F}" destId="{44061ECC-D894-406A-80C1-BFD04284F91E}" srcOrd="1" destOrd="0" presId="urn:microsoft.com/office/officeart/2005/8/layout/vList6"/>
    <dgm:cxn modelId="{1B1E835B-416F-4A76-AAD7-FF73F97BD806}" type="presParOf" srcId="{6E6A8ECA-96D9-428C-9CC0-6AECABB3ECC6}" destId="{A6A76D4A-FAFF-4E72-95DC-29C48AD92122}" srcOrd="3" destOrd="0" presId="urn:microsoft.com/office/officeart/2005/8/layout/vList6"/>
    <dgm:cxn modelId="{885E1497-9000-4D81-85A1-4799F5E91697}" type="presParOf" srcId="{6E6A8ECA-96D9-428C-9CC0-6AECABB3ECC6}" destId="{03B5B525-13FA-4FA9-9C51-01CEFB9B3537}" srcOrd="4" destOrd="0" presId="urn:microsoft.com/office/officeart/2005/8/layout/vList6"/>
    <dgm:cxn modelId="{24B7EF82-E9A4-40D5-9613-33FB574D1F88}" type="presParOf" srcId="{03B5B525-13FA-4FA9-9C51-01CEFB9B3537}" destId="{55ECC697-DB22-4B02-AC67-64B9DF94A069}" srcOrd="0" destOrd="0" presId="urn:microsoft.com/office/officeart/2005/8/layout/vList6"/>
    <dgm:cxn modelId="{0CC25298-3DC2-4753-9E26-9839CC5BAFF2}" type="presParOf" srcId="{03B5B525-13FA-4FA9-9C51-01CEFB9B3537}" destId="{38BA2A57-4655-4E10-A05E-90C7F4F39C3B}"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EA21F5-1389-48CD-A8CC-2C7194EF4F7C}"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9E6D4A25-E0C2-4CFD-9F46-819A8C4EB62B}">
      <dgm:prSet phldrT="[Text]" custT="1"/>
      <dgm:spPr>
        <a:solidFill>
          <a:schemeClr val="accent2">
            <a:lumMod val="60000"/>
            <a:lumOff val="40000"/>
          </a:schemeClr>
        </a:solidFill>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Establish what the facts are &amp; keep accurate records of what is said and by whom. </a:t>
          </a:r>
          <a:endParaRPr lang="en-AS" sz="2000" dirty="0">
            <a:solidFill>
              <a:schemeClr val="tx1"/>
            </a:solidFill>
          </a:endParaRPr>
        </a:p>
      </dgm:t>
    </dgm:pt>
    <dgm:pt modelId="{9AB59EE5-44D0-44F9-8CD0-E35257BF262D}" type="parTrans" cxnId="{C683E5E9-9E11-4C44-B43E-B083DE6BB938}">
      <dgm:prSet/>
      <dgm:spPr/>
      <dgm:t>
        <a:bodyPr/>
        <a:lstStyle/>
        <a:p>
          <a:endParaRPr lang="en-AS"/>
        </a:p>
      </dgm:t>
    </dgm:pt>
    <dgm:pt modelId="{7CCB2C9B-B9B8-42BA-B507-7A983FF454DE}" type="sibTrans" cxnId="{C683E5E9-9E11-4C44-B43E-B083DE6BB938}">
      <dgm:prSet/>
      <dgm:spPr/>
      <dgm:t>
        <a:bodyPr/>
        <a:lstStyle/>
        <a:p>
          <a:endParaRPr lang="en-AS"/>
        </a:p>
      </dgm:t>
    </dgm:pt>
    <dgm:pt modelId="{4A9FEAFA-27E5-4507-AA9D-73436CBC52D1}">
      <dgm:prSet phldrT="[Text]" custT="1"/>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Make an initial risk assessment based upon the circumstances of the disappearance &amp; the risks to which that person or the community are likely to be exposed. The decision, the evidence supporting it and where the information came from should be recorded. </a:t>
          </a:r>
          <a:endParaRPr lang="en-AS" sz="2000" dirty="0">
            <a:solidFill>
              <a:schemeClr val="tx1"/>
            </a:solidFill>
          </a:endParaRPr>
        </a:p>
      </dgm:t>
    </dgm:pt>
    <dgm:pt modelId="{2178FEF7-A252-4FE1-B6C1-7D0AFB07A526}" type="parTrans" cxnId="{2ABBB6F7-AD77-4929-92B8-8C64EE26F344}">
      <dgm:prSet/>
      <dgm:spPr/>
      <dgm:t>
        <a:bodyPr/>
        <a:lstStyle/>
        <a:p>
          <a:endParaRPr lang="en-AS"/>
        </a:p>
      </dgm:t>
    </dgm:pt>
    <dgm:pt modelId="{9094F8F1-B6C4-4CCE-8856-E0137549D6A9}" type="sibTrans" cxnId="{2ABBB6F7-AD77-4929-92B8-8C64EE26F344}">
      <dgm:prSet/>
      <dgm:spPr/>
      <dgm:t>
        <a:bodyPr/>
        <a:lstStyle/>
        <a:p>
          <a:endParaRPr lang="en-AS"/>
        </a:p>
      </dgm:t>
    </dgm:pt>
    <dgm:pt modelId="{24FAB74B-743C-4033-9758-257404653AE6}">
      <dgm:prSet phldrT="[Text]" custT="1"/>
      <dgm:spPr>
        <a:solidFill>
          <a:schemeClr val="accent2">
            <a:lumMod val="60000"/>
            <a:lumOff val="40000"/>
          </a:schemeClr>
        </a:solidFill>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To conduct a secondary risk assessment &amp; submit to a supervisor. </a:t>
          </a:r>
          <a:endParaRPr lang="en-AS" sz="2000" dirty="0">
            <a:solidFill>
              <a:schemeClr val="tx1"/>
            </a:solidFill>
          </a:endParaRPr>
        </a:p>
      </dgm:t>
    </dgm:pt>
    <dgm:pt modelId="{85A74A10-C639-439A-AE83-312913C0B0B9}" type="parTrans" cxnId="{B8BA2EF4-4B6C-4547-BEAE-3571020F691B}">
      <dgm:prSet/>
      <dgm:spPr/>
      <dgm:t>
        <a:bodyPr/>
        <a:lstStyle/>
        <a:p>
          <a:endParaRPr lang="en-AS"/>
        </a:p>
      </dgm:t>
    </dgm:pt>
    <dgm:pt modelId="{ED49FE23-5556-4140-A847-B5FFD7727468}" type="sibTrans" cxnId="{B8BA2EF4-4B6C-4547-BEAE-3571020F691B}">
      <dgm:prSet/>
      <dgm:spPr/>
      <dgm:t>
        <a:bodyPr/>
        <a:lstStyle/>
        <a:p>
          <a:endParaRPr lang="en-AS"/>
        </a:p>
      </dgm:t>
    </dgm:pt>
    <dgm:pt modelId="{1FAF4F6E-BEFF-4FEE-9642-520480C5CD91}">
      <dgm:prSet custT="1"/>
      <dgm:spPr/>
      <dgm:t>
        <a:bodyPr/>
        <a:lstStyle/>
        <a:p>
          <a:r>
            <a:rPr kumimoji="0" lang="en-GB" sz="2000" b="0" i="0" u="none" strike="noStrike" cap="none" spc="0" normalizeH="0" baseline="0" noProof="0" dirty="0">
              <a:ln/>
              <a:solidFill>
                <a:schemeClr val="tx1"/>
              </a:solidFill>
              <a:effectLst/>
              <a:uLnTx/>
              <a:uFillTx/>
              <a:latin typeface="Calibri"/>
              <a:ea typeface="+mn-ea"/>
              <a:cs typeface="+mn-cs"/>
            </a:rPr>
            <a:t>Gather sufficient information about the missing person to enable an effective &amp; thorough investigation to be conducted. The depth of that information will vary according to the assessment of risk. Very detailed information &amp; a lifestyle profile will be needed in high-risk cases. </a:t>
          </a:r>
        </a:p>
      </dgm:t>
    </dgm:pt>
    <dgm:pt modelId="{94ACBBF8-EC0A-4CC0-B429-461A61819962}" type="parTrans" cxnId="{E8CB0E78-95B3-445D-B7C2-6B296E3C72B7}">
      <dgm:prSet/>
      <dgm:spPr/>
      <dgm:t>
        <a:bodyPr/>
        <a:lstStyle/>
        <a:p>
          <a:endParaRPr lang="en-AS"/>
        </a:p>
      </dgm:t>
    </dgm:pt>
    <dgm:pt modelId="{6534F9EA-509F-48E3-959E-737AB2CEFFBD}" type="sibTrans" cxnId="{E8CB0E78-95B3-445D-B7C2-6B296E3C72B7}">
      <dgm:prSet/>
      <dgm:spPr/>
      <dgm:t>
        <a:bodyPr/>
        <a:lstStyle/>
        <a:p>
          <a:endParaRPr lang="en-AS"/>
        </a:p>
      </dgm:t>
    </dgm:pt>
    <dgm:pt modelId="{04E9FFB7-C2B7-47DE-A70E-79B865E0E97C}" type="pres">
      <dgm:prSet presAssocID="{68EA21F5-1389-48CD-A8CC-2C7194EF4F7C}" presName="diagram" presStyleCnt="0">
        <dgm:presLayoutVars>
          <dgm:dir/>
          <dgm:resizeHandles val="exact"/>
        </dgm:presLayoutVars>
      </dgm:prSet>
      <dgm:spPr/>
    </dgm:pt>
    <dgm:pt modelId="{CB276845-7E0C-498A-92F4-343C57F359F2}" type="pres">
      <dgm:prSet presAssocID="{9E6D4A25-E0C2-4CFD-9F46-819A8C4EB62B}" presName="node" presStyleLbl="node1" presStyleIdx="0" presStyleCnt="4" custScaleY="68906" custLinFactNeighborX="1377" custLinFactNeighborY="1310">
        <dgm:presLayoutVars>
          <dgm:bulletEnabled val="1"/>
        </dgm:presLayoutVars>
      </dgm:prSet>
      <dgm:spPr/>
    </dgm:pt>
    <dgm:pt modelId="{8F40E7B5-0750-4C9A-B81C-163FFDB319E7}" type="pres">
      <dgm:prSet presAssocID="{7CCB2C9B-B9B8-42BA-B507-7A983FF454DE}" presName="sibTrans" presStyleCnt="0"/>
      <dgm:spPr/>
    </dgm:pt>
    <dgm:pt modelId="{76A9CC9B-CF14-4BA9-9304-55AAD1E8461E}" type="pres">
      <dgm:prSet presAssocID="{4A9FEAFA-27E5-4507-AA9D-73436CBC52D1}" presName="node" presStyleLbl="node1" presStyleIdx="1" presStyleCnt="4" custScaleX="155254" custScaleY="106187" custLinFactNeighborX="29478" custLinFactNeighborY="85">
        <dgm:presLayoutVars>
          <dgm:bulletEnabled val="1"/>
        </dgm:presLayoutVars>
      </dgm:prSet>
      <dgm:spPr/>
    </dgm:pt>
    <dgm:pt modelId="{641C1ED4-15C2-4838-9CF4-D92920D2BCC2}" type="pres">
      <dgm:prSet presAssocID="{9094F8F1-B6C4-4CCE-8856-E0137549D6A9}" presName="sibTrans" presStyleCnt="0"/>
      <dgm:spPr/>
    </dgm:pt>
    <dgm:pt modelId="{6975B00A-5088-4C48-BA9E-373EC0474ED1}" type="pres">
      <dgm:prSet presAssocID="{1FAF4F6E-BEFF-4FEE-9642-520480C5CD91}" presName="node" presStyleLbl="node1" presStyleIdx="2" presStyleCnt="4" custScaleX="162607" custScaleY="119607" custLinFactNeighborX="-19340" custLinFactNeighborY="-17421">
        <dgm:presLayoutVars>
          <dgm:bulletEnabled val="1"/>
        </dgm:presLayoutVars>
      </dgm:prSet>
      <dgm:spPr/>
    </dgm:pt>
    <dgm:pt modelId="{2DFB27F2-C3E9-4B59-91A3-39F7B21610FA}" type="pres">
      <dgm:prSet presAssocID="{6534F9EA-509F-48E3-959E-737AB2CEFFBD}" presName="sibTrans" presStyleCnt="0"/>
      <dgm:spPr/>
    </dgm:pt>
    <dgm:pt modelId="{7048C12F-8F45-44DF-8E40-4EFC8F4C10DD}" type="pres">
      <dgm:prSet presAssocID="{24FAB74B-743C-4033-9758-257404653AE6}" presName="node" presStyleLbl="node1" presStyleIdx="3" presStyleCnt="4" custScaleY="64342" custLinFactNeighborX="-3807" custLinFactNeighborY="-18937">
        <dgm:presLayoutVars>
          <dgm:bulletEnabled val="1"/>
        </dgm:presLayoutVars>
      </dgm:prSet>
      <dgm:spPr/>
    </dgm:pt>
  </dgm:ptLst>
  <dgm:cxnLst>
    <dgm:cxn modelId="{19C4B404-C12B-4C44-9966-A8318D60C6A0}" type="presOf" srcId="{1FAF4F6E-BEFF-4FEE-9642-520480C5CD91}" destId="{6975B00A-5088-4C48-BA9E-373EC0474ED1}" srcOrd="0" destOrd="0" presId="urn:microsoft.com/office/officeart/2005/8/layout/default"/>
    <dgm:cxn modelId="{AAD85C49-940B-4768-B996-CD48F3D9B54F}" type="presOf" srcId="{4A9FEAFA-27E5-4507-AA9D-73436CBC52D1}" destId="{76A9CC9B-CF14-4BA9-9304-55AAD1E8461E}" srcOrd="0" destOrd="0" presId="urn:microsoft.com/office/officeart/2005/8/layout/default"/>
    <dgm:cxn modelId="{4280624A-3672-46E2-9C3A-BF205C4ABD3C}" type="presOf" srcId="{9E6D4A25-E0C2-4CFD-9F46-819A8C4EB62B}" destId="{CB276845-7E0C-498A-92F4-343C57F359F2}" srcOrd="0" destOrd="0" presId="urn:microsoft.com/office/officeart/2005/8/layout/default"/>
    <dgm:cxn modelId="{8ED86C50-39AD-45F3-8363-0AFAC6268E33}" type="presOf" srcId="{24FAB74B-743C-4033-9758-257404653AE6}" destId="{7048C12F-8F45-44DF-8E40-4EFC8F4C10DD}" srcOrd="0" destOrd="0" presId="urn:microsoft.com/office/officeart/2005/8/layout/default"/>
    <dgm:cxn modelId="{E8CB0E78-95B3-445D-B7C2-6B296E3C72B7}" srcId="{68EA21F5-1389-48CD-A8CC-2C7194EF4F7C}" destId="{1FAF4F6E-BEFF-4FEE-9642-520480C5CD91}" srcOrd="2" destOrd="0" parTransId="{94ACBBF8-EC0A-4CC0-B429-461A61819962}" sibTransId="{6534F9EA-509F-48E3-959E-737AB2CEFFBD}"/>
    <dgm:cxn modelId="{CD10BAAE-8FA9-4B42-AEBC-26D0918A0D59}" type="presOf" srcId="{68EA21F5-1389-48CD-A8CC-2C7194EF4F7C}" destId="{04E9FFB7-C2B7-47DE-A70E-79B865E0E97C}" srcOrd="0" destOrd="0" presId="urn:microsoft.com/office/officeart/2005/8/layout/default"/>
    <dgm:cxn modelId="{C683E5E9-9E11-4C44-B43E-B083DE6BB938}" srcId="{68EA21F5-1389-48CD-A8CC-2C7194EF4F7C}" destId="{9E6D4A25-E0C2-4CFD-9F46-819A8C4EB62B}" srcOrd="0" destOrd="0" parTransId="{9AB59EE5-44D0-44F9-8CD0-E35257BF262D}" sibTransId="{7CCB2C9B-B9B8-42BA-B507-7A983FF454DE}"/>
    <dgm:cxn modelId="{B8BA2EF4-4B6C-4547-BEAE-3571020F691B}" srcId="{68EA21F5-1389-48CD-A8CC-2C7194EF4F7C}" destId="{24FAB74B-743C-4033-9758-257404653AE6}" srcOrd="3" destOrd="0" parTransId="{85A74A10-C639-439A-AE83-312913C0B0B9}" sibTransId="{ED49FE23-5556-4140-A847-B5FFD7727468}"/>
    <dgm:cxn modelId="{2ABBB6F7-AD77-4929-92B8-8C64EE26F344}" srcId="{68EA21F5-1389-48CD-A8CC-2C7194EF4F7C}" destId="{4A9FEAFA-27E5-4507-AA9D-73436CBC52D1}" srcOrd="1" destOrd="0" parTransId="{2178FEF7-A252-4FE1-B6C1-7D0AFB07A526}" sibTransId="{9094F8F1-B6C4-4CCE-8856-E0137549D6A9}"/>
    <dgm:cxn modelId="{5AC6F563-E0E6-4082-8FE2-C36F7E705F45}" type="presParOf" srcId="{04E9FFB7-C2B7-47DE-A70E-79B865E0E97C}" destId="{CB276845-7E0C-498A-92F4-343C57F359F2}" srcOrd="0" destOrd="0" presId="urn:microsoft.com/office/officeart/2005/8/layout/default"/>
    <dgm:cxn modelId="{BF1154F2-F86F-44C7-903C-161B691DB7CB}" type="presParOf" srcId="{04E9FFB7-C2B7-47DE-A70E-79B865E0E97C}" destId="{8F40E7B5-0750-4C9A-B81C-163FFDB319E7}" srcOrd="1" destOrd="0" presId="urn:microsoft.com/office/officeart/2005/8/layout/default"/>
    <dgm:cxn modelId="{B87E40CB-F930-4B4F-B383-F110A8ED979A}" type="presParOf" srcId="{04E9FFB7-C2B7-47DE-A70E-79B865E0E97C}" destId="{76A9CC9B-CF14-4BA9-9304-55AAD1E8461E}" srcOrd="2" destOrd="0" presId="urn:microsoft.com/office/officeart/2005/8/layout/default"/>
    <dgm:cxn modelId="{DF918AC4-DB98-4784-B884-B5F6079247E9}" type="presParOf" srcId="{04E9FFB7-C2B7-47DE-A70E-79B865E0E97C}" destId="{641C1ED4-15C2-4838-9CF4-D92920D2BCC2}" srcOrd="3" destOrd="0" presId="urn:microsoft.com/office/officeart/2005/8/layout/default"/>
    <dgm:cxn modelId="{9CC5AE92-B7FE-43FA-8144-0E6BDA7735EF}" type="presParOf" srcId="{04E9FFB7-C2B7-47DE-A70E-79B865E0E97C}" destId="{6975B00A-5088-4C48-BA9E-373EC0474ED1}" srcOrd="4" destOrd="0" presId="urn:microsoft.com/office/officeart/2005/8/layout/default"/>
    <dgm:cxn modelId="{D79C2030-5512-4253-A394-E2470746899C}" type="presParOf" srcId="{04E9FFB7-C2B7-47DE-A70E-79B865E0E97C}" destId="{2DFB27F2-C3E9-4B59-91A3-39F7B21610FA}" srcOrd="5" destOrd="0" presId="urn:microsoft.com/office/officeart/2005/8/layout/default"/>
    <dgm:cxn modelId="{EF860010-DF03-42AA-B132-0217F6159960}" type="presParOf" srcId="{04E9FFB7-C2B7-47DE-A70E-79B865E0E97C}" destId="{7048C12F-8F45-44DF-8E40-4EFC8F4C10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437941-3932-4FC4-A383-1507861FB6F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64ADC251-1D3C-4A42-A0E5-50782689CF48}">
      <dgm:prSet phldrT="[Text]"/>
      <dgm:spPr>
        <a:solidFill>
          <a:schemeClr val="accent2">
            <a:lumMod val="60000"/>
            <a:lumOff val="40000"/>
          </a:schemeClr>
        </a:solidFill>
      </dgm:spPr>
      <dgm:t>
        <a:bodyPr/>
        <a:lstStyle/>
        <a:p>
          <a:pPr>
            <a:buClrTx/>
            <a:buSzTx/>
            <a:buFont typeface="Arial" panose="020B0604020202020204" pitchFamily="34" charset="0"/>
            <a:buChar char="•"/>
          </a:pPr>
          <a:r>
            <a:rPr kumimoji="0" lang="en-GB" altLang="en-US" b="0" i="0" u="none" strike="noStrike" cap="none" spc="0" normalizeH="0" baseline="0" noProof="0" dirty="0">
              <a:ln/>
              <a:solidFill>
                <a:schemeClr val="tx1"/>
              </a:solidFill>
              <a:effectLst/>
              <a:uLnTx/>
              <a:uFillTx/>
              <a:latin typeface="Calibri"/>
              <a:ea typeface="+mn-ea"/>
              <a:cs typeface="+mn-cs"/>
            </a:rPr>
            <a:t>Polite, tolerant, patient</a:t>
          </a:r>
          <a:endParaRPr lang="en-AS" dirty="0">
            <a:solidFill>
              <a:schemeClr val="tx1"/>
            </a:solidFill>
          </a:endParaRPr>
        </a:p>
      </dgm:t>
    </dgm:pt>
    <dgm:pt modelId="{0BD9DDCA-ED18-4C0F-A2C1-86EBB6652CDD}" type="parTrans" cxnId="{40ACD670-9ED8-4415-A41E-F3929B6C6417}">
      <dgm:prSet/>
      <dgm:spPr/>
      <dgm:t>
        <a:bodyPr/>
        <a:lstStyle/>
        <a:p>
          <a:endParaRPr lang="en-AS"/>
        </a:p>
      </dgm:t>
    </dgm:pt>
    <dgm:pt modelId="{4B393940-A964-405D-AD9C-37B5D2AF90FE}" type="sibTrans" cxnId="{40ACD670-9ED8-4415-A41E-F3929B6C6417}">
      <dgm:prSet/>
      <dgm:spPr/>
      <dgm:t>
        <a:bodyPr/>
        <a:lstStyle/>
        <a:p>
          <a:endParaRPr lang="en-AS"/>
        </a:p>
      </dgm:t>
    </dgm:pt>
    <dgm:pt modelId="{835DA9BF-0183-47DD-9F26-60048DCB1E55}">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Listen</a:t>
          </a:r>
        </a:p>
      </dgm:t>
    </dgm:pt>
    <dgm:pt modelId="{2C929374-18B4-459A-9532-6840972534EC}" type="parTrans" cxnId="{6C1FDD54-E6B6-48E3-94F2-50626746D510}">
      <dgm:prSet/>
      <dgm:spPr/>
      <dgm:t>
        <a:bodyPr/>
        <a:lstStyle/>
        <a:p>
          <a:endParaRPr lang="en-AS"/>
        </a:p>
      </dgm:t>
    </dgm:pt>
    <dgm:pt modelId="{69F96E57-DC28-4AE0-BE4B-D1C37356F7FB}" type="sibTrans" cxnId="{6C1FDD54-E6B6-48E3-94F2-50626746D510}">
      <dgm:prSet/>
      <dgm:spPr/>
      <dgm:t>
        <a:bodyPr/>
        <a:lstStyle/>
        <a:p>
          <a:endParaRPr lang="en-AS"/>
        </a:p>
      </dgm:t>
    </dgm:pt>
    <dgm:pt modelId="{8662EB83-622A-40C2-8406-C899F7CFB601}">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Appropriate language</a:t>
          </a:r>
        </a:p>
      </dgm:t>
    </dgm:pt>
    <dgm:pt modelId="{9ECB68A2-231D-4B20-9A25-4206887F9281}" type="parTrans" cxnId="{7E7CD1C2-759A-4C48-B060-0F68000AC477}">
      <dgm:prSet/>
      <dgm:spPr/>
      <dgm:t>
        <a:bodyPr/>
        <a:lstStyle/>
        <a:p>
          <a:endParaRPr lang="en-AS"/>
        </a:p>
      </dgm:t>
    </dgm:pt>
    <dgm:pt modelId="{3B1D5384-225B-4798-A5C0-285AB69B5FAB}" type="sibTrans" cxnId="{7E7CD1C2-759A-4C48-B060-0F68000AC477}">
      <dgm:prSet/>
      <dgm:spPr/>
      <dgm:t>
        <a:bodyPr/>
        <a:lstStyle/>
        <a:p>
          <a:endParaRPr lang="en-AS"/>
        </a:p>
      </dgm:t>
    </dgm:pt>
    <dgm:pt modelId="{2B4BA4B8-AFC9-4CC7-B697-A0ED2A19EC92}">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Understanding of what might offend</a:t>
          </a:r>
        </a:p>
      </dgm:t>
    </dgm:pt>
    <dgm:pt modelId="{A14AF8DD-ADBF-4A5A-9CF2-B40A2052F958}" type="parTrans" cxnId="{A132647F-7223-4914-85C5-995955119610}">
      <dgm:prSet/>
      <dgm:spPr/>
      <dgm:t>
        <a:bodyPr/>
        <a:lstStyle/>
        <a:p>
          <a:endParaRPr lang="en-AS"/>
        </a:p>
      </dgm:t>
    </dgm:pt>
    <dgm:pt modelId="{019E8512-F476-4065-B1E6-CB7A9087A4EA}" type="sibTrans" cxnId="{A132647F-7223-4914-85C5-995955119610}">
      <dgm:prSet/>
      <dgm:spPr/>
      <dgm:t>
        <a:bodyPr/>
        <a:lstStyle/>
        <a:p>
          <a:endParaRPr lang="en-AS"/>
        </a:p>
      </dgm:t>
    </dgm:pt>
    <dgm:pt modelId="{5B019CA1-2658-4A1B-BD14-F39CF0786004}">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Social and cultural customs</a:t>
          </a:r>
        </a:p>
      </dgm:t>
    </dgm:pt>
    <dgm:pt modelId="{B5D78DDE-9444-4376-A4E1-B92C5A407D87}" type="parTrans" cxnId="{9D1164E0-1CC7-43E3-8DCA-602381E349E3}">
      <dgm:prSet/>
      <dgm:spPr/>
      <dgm:t>
        <a:bodyPr/>
        <a:lstStyle/>
        <a:p>
          <a:endParaRPr lang="en-AS"/>
        </a:p>
      </dgm:t>
    </dgm:pt>
    <dgm:pt modelId="{CEA02FC5-F073-4218-993B-0F3FAC2D0B60}" type="sibTrans" cxnId="{9D1164E0-1CC7-43E3-8DCA-602381E349E3}">
      <dgm:prSet/>
      <dgm:spPr/>
      <dgm:t>
        <a:bodyPr/>
        <a:lstStyle/>
        <a:p>
          <a:endParaRPr lang="en-AS"/>
        </a:p>
      </dgm:t>
    </dgm:pt>
    <dgm:pt modelId="{E1D1A1A7-48CD-42B0-A4AD-FC63756D99BA}">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Cultural diversity and language</a:t>
          </a:r>
        </a:p>
      </dgm:t>
    </dgm:pt>
    <dgm:pt modelId="{8E09EC6E-8C00-457D-83A3-AC717A362272}" type="parTrans" cxnId="{437CEA3D-4422-410B-B8A7-F0CD90A0944A}">
      <dgm:prSet/>
      <dgm:spPr/>
      <dgm:t>
        <a:bodyPr/>
        <a:lstStyle/>
        <a:p>
          <a:endParaRPr lang="en-AS"/>
        </a:p>
      </dgm:t>
    </dgm:pt>
    <dgm:pt modelId="{D10B5F9D-9558-4745-A2C4-4BE3388B36AC}" type="sibTrans" cxnId="{437CEA3D-4422-410B-B8A7-F0CD90A0944A}">
      <dgm:prSet/>
      <dgm:spPr/>
      <dgm:t>
        <a:bodyPr/>
        <a:lstStyle/>
        <a:p>
          <a:endParaRPr lang="en-AS"/>
        </a:p>
      </dgm:t>
    </dgm:pt>
    <dgm:pt modelId="{BFAC12C1-6159-44B6-A908-0AF9CE051794}">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Professionally handle what might be an emotional situation</a:t>
          </a:r>
        </a:p>
      </dgm:t>
    </dgm:pt>
    <dgm:pt modelId="{29D342D8-B879-499F-A9F6-557F9CD28B6A}" type="parTrans" cxnId="{F665C57C-24F5-4961-96F3-ECE78F2EF1F8}">
      <dgm:prSet/>
      <dgm:spPr/>
      <dgm:t>
        <a:bodyPr/>
        <a:lstStyle/>
        <a:p>
          <a:endParaRPr lang="en-AS"/>
        </a:p>
      </dgm:t>
    </dgm:pt>
    <dgm:pt modelId="{6C3CC4F2-2AF3-473B-B137-F76BCEE41310}" type="sibTrans" cxnId="{F665C57C-24F5-4961-96F3-ECE78F2EF1F8}">
      <dgm:prSet/>
      <dgm:spPr/>
      <dgm:t>
        <a:bodyPr/>
        <a:lstStyle/>
        <a:p>
          <a:endParaRPr lang="en-AS"/>
        </a:p>
      </dgm:t>
    </dgm:pt>
    <dgm:pt modelId="{1E81DF16-0EFF-4480-BC2D-F5D54201DDBB}">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Explain the duty of the police service and its role</a:t>
          </a:r>
        </a:p>
      </dgm:t>
    </dgm:pt>
    <dgm:pt modelId="{62927BE5-42EC-439B-A852-3CDCC3E1F494}" type="parTrans" cxnId="{682E7CCA-31B0-4D37-8F0F-AB29E728CF32}">
      <dgm:prSet/>
      <dgm:spPr/>
      <dgm:t>
        <a:bodyPr/>
        <a:lstStyle/>
        <a:p>
          <a:endParaRPr lang="en-AS"/>
        </a:p>
      </dgm:t>
    </dgm:pt>
    <dgm:pt modelId="{92FCFA7F-D12B-4108-832C-9CC183081D3E}" type="sibTrans" cxnId="{682E7CCA-31B0-4D37-8F0F-AB29E728CF32}">
      <dgm:prSet/>
      <dgm:spPr/>
      <dgm:t>
        <a:bodyPr/>
        <a:lstStyle/>
        <a:p>
          <a:endParaRPr lang="en-AS"/>
        </a:p>
      </dgm:t>
    </dgm:pt>
    <dgm:pt modelId="{845D05BE-DC09-45E3-9153-409A91CF34C2}">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Explain what will need to happen next </a:t>
          </a:r>
        </a:p>
      </dgm:t>
    </dgm:pt>
    <dgm:pt modelId="{314EE936-30FE-48B2-8469-B6966FA7A874}" type="parTrans" cxnId="{6081AC23-0BD6-4753-9AD5-C7A2FEC744A6}">
      <dgm:prSet/>
      <dgm:spPr/>
      <dgm:t>
        <a:bodyPr/>
        <a:lstStyle/>
        <a:p>
          <a:endParaRPr lang="en-AS"/>
        </a:p>
      </dgm:t>
    </dgm:pt>
    <dgm:pt modelId="{60BBBDAE-E15D-4792-B21B-16BDCE576053}" type="sibTrans" cxnId="{6081AC23-0BD6-4753-9AD5-C7A2FEC744A6}">
      <dgm:prSet/>
      <dgm:spPr/>
      <dgm:t>
        <a:bodyPr/>
        <a:lstStyle/>
        <a:p>
          <a:endParaRPr lang="en-AS"/>
        </a:p>
      </dgm:t>
    </dgm:pt>
    <dgm:pt modelId="{811E9243-0CDA-4F77-8B83-817C7AA03ACB}" type="pres">
      <dgm:prSet presAssocID="{7D437941-3932-4FC4-A383-1507861FB6F3}" presName="linear" presStyleCnt="0">
        <dgm:presLayoutVars>
          <dgm:animLvl val="lvl"/>
          <dgm:resizeHandles val="exact"/>
        </dgm:presLayoutVars>
      </dgm:prSet>
      <dgm:spPr/>
    </dgm:pt>
    <dgm:pt modelId="{81DB7C15-2135-4ED7-828A-F53E74652D9C}" type="pres">
      <dgm:prSet presAssocID="{64ADC251-1D3C-4A42-A0E5-50782689CF48}" presName="parentText" presStyleLbl="node1" presStyleIdx="0" presStyleCnt="9">
        <dgm:presLayoutVars>
          <dgm:chMax val="0"/>
          <dgm:bulletEnabled val="1"/>
        </dgm:presLayoutVars>
      </dgm:prSet>
      <dgm:spPr/>
    </dgm:pt>
    <dgm:pt modelId="{38BDFEB9-CC7D-4580-8E4D-15378FEAE79F}" type="pres">
      <dgm:prSet presAssocID="{4B393940-A964-405D-AD9C-37B5D2AF90FE}" presName="spacer" presStyleCnt="0"/>
      <dgm:spPr/>
    </dgm:pt>
    <dgm:pt modelId="{C572EC70-FB00-483A-9C2C-78C558D7DFDD}" type="pres">
      <dgm:prSet presAssocID="{835DA9BF-0183-47DD-9F26-60048DCB1E55}" presName="parentText" presStyleLbl="node1" presStyleIdx="1" presStyleCnt="9">
        <dgm:presLayoutVars>
          <dgm:chMax val="0"/>
          <dgm:bulletEnabled val="1"/>
        </dgm:presLayoutVars>
      </dgm:prSet>
      <dgm:spPr/>
    </dgm:pt>
    <dgm:pt modelId="{E516D0D0-A87D-49F4-9D10-4FA2CA360F00}" type="pres">
      <dgm:prSet presAssocID="{69F96E57-DC28-4AE0-BE4B-D1C37356F7FB}" presName="spacer" presStyleCnt="0"/>
      <dgm:spPr/>
    </dgm:pt>
    <dgm:pt modelId="{4F16CD3C-9D5A-4F77-9B92-B8216823E930}" type="pres">
      <dgm:prSet presAssocID="{8662EB83-622A-40C2-8406-C899F7CFB601}" presName="parentText" presStyleLbl="node1" presStyleIdx="2" presStyleCnt="9">
        <dgm:presLayoutVars>
          <dgm:chMax val="0"/>
          <dgm:bulletEnabled val="1"/>
        </dgm:presLayoutVars>
      </dgm:prSet>
      <dgm:spPr/>
    </dgm:pt>
    <dgm:pt modelId="{CE2B45D5-1590-4A15-B064-7E18FB1D4688}" type="pres">
      <dgm:prSet presAssocID="{3B1D5384-225B-4798-A5C0-285AB69B5FAB}" presName="spacer" presStyleCnt="0"/>
      <dgm:spPr/>
    </dgm:pt>
    <dgm:pt modelId="{A9B712B0-644A-4308-9662-B01916F9546D}" type="pres">
      <dgm:prSet presAssocID="{2B4BA4B8-AFC9-4CC7-B697-A0ED2A19EC92}" presName="parentText" presStyleLbl="node1" presStyleIdx="3" presStyleCnt="9">
        <dgm:presLayoutVars>
          <dgm:chMax val="0"/>
          <dgm:bulletEnabled val="1"/>
        </dgm:presLayoutVars>
      </dgm:prSet>
      <dgm:spPr/>
    </dgm:pt>
    <dgm:pt modelId="{9987CFD3-86CD-4614-A03E-17A45688AB2A}" type="pres">
      <dgm:prSet presAssocID="{019E8512-F476-4065-B1E6-CB7A9087A4EA}" presName="spacer" presStyleCnt="0"/>
      <dgm:spPr/>
    </dgm:pt>
    <dgm:pt modelId="{1A35AFF3-18F0-4E16-BCFF-A1B5DD820291}" type="pres">
      <dgm:prSet presAssocID="{5B019CA1-2658-4A1B-BD14-F39CF0786004}" presName="parentText" presStyleLbl="node1" presStyleIdx="4" presStyleCnt="9">
        <dgm:presLayoutVars>
          <dgm:chMax val="0"/>
          <dgm:bulletEnabled val="1"/>
        </dgm:presLayoutVars>
      </dgm:prSet>
      <dgm:spPr/>
    </dgm:pt>
    <dgm:pt modelId="{E052D01B-A09D-4D15-B6C5-848ABEC3CDB9}" type="pres">
      <dgm:prSet presAssocID="{CEA02FC5-F073-4218-993B-0F3FAC2D0B60}" presName="spacer" presStyleCnt="0"/>
      <dgm:spPr/>
    </dgm:pt>
    <dgm:pt modelId="{09676B53-821F-4C63-9D54-AD954517BE43}" type="pres">
      <dgm:prSet presAssocID="{E1D1A1A7-48CD-42B0-A4AD-FC63756D99BA}" presName="parentText" presStyleLbl="node1" presStyleIdx="5" presStyleCnt="9">
        <dgm:presLayoutVars>
          <dgm:chMax val="0"/>
          <dgm:bulletEnabled val="1"/>
        </dgm:presLayoutVars>
      </dgm:prSet>
      <dgm:spPr/>
    </dgm:pt>
    <dgm:pt modelId="{B822A0BD-FE7C-4A04-A99C-A597F01372DC}" type="pres">
      <dgm:prSet presAssocID="{D10B5F9D-9558-4745-A2C4-4BE3388B36AC}" presName="spacer" presStyleCnt="0"/>
      <dgm:spPr/>
    </dgm:pt>
    <dgm:pt modelId="{42C52F8A-08A6-4118-B54B-1CCCB8788A0C}" type="pres">
      <dgm:prSet presAssocID="{BFAC12C1-6159-44B6-A908-0AF9CE051794}" presName="parentText" presStyleLbl="node1" presStyleIdx="6" presStyleCnt="9">
        <dgm:presLayoutVars>
          <dgm:chMax val="0"/>
          <dgm:bulletEnabled val="1"/>
        </dgm:presLayoutVars>
      </dgm:prSet>
      <dgm:spPr/>
    </dgm:pt>
    <dgm:pt modelId="{176D7A23-6E84-4B8F-8475-38B4A1DF4775}" type="pres">
      <dgm:prSet presAssocID="{6C3CC4F2-2AF3-473B-B137-F76BCEE41310}" presName="spacer" presStyleCnt="0"/>
      <dgm:spPr/>
    </dgm:pt>
    <dgm:pt modelId="{7C890E34-ED30-4DBE-B2F7-9AB70C98CCB7}" type="pres">
      <dgm:prSet presAssocID="{1E81DF16-0EFF-4480-BC2D-F5D54201DDBB}" presName="parentText" presStyleLbl="node1" presStyleIdx="7" presStyleCnt="9">
        <dgm:presLayoutVars>
          <dgm:chMax val="0"/>
          <dgm:bulletEnabled val="1"/>
        </dgm:presLayoutVars>
      </dgm:prSet>
      <dgm:spPr/>
    </dgm:pt>
    <dgm:pt modelId="{86753F75-A215-49F4-AC15-E11ED910CA7D}" type="pres">
      <dgm:prSet presAssocID="{92FCFA7F-D12B-4108-832C-9CC183081D3E}" presName="spacer" presStyleCnt="0"/>
      <dgm:spPr/>
    </dgm:pt>
    <dgm:pt modelId="{D95CD690-B227-47F1-8BF0-78C8E6CB587D}" type="pres">
      <dgm:prSet presAssocID="{845D05BE-DC09-45E3-9153-409A91CF34C2}" presName="parentText" presStyleLbl="node1" presStyleIdx="8" presStyleCnt="9">
        <dgm:presLayoutVars>
          <dgm:chMax val="0"/>
          <dgm:bulletEnabled val="1"/>
        </dgm:presLayoutVars>
      </dgm:prSet>
      <dgm:spPr/>
    </dgm:pt>
  </dgm:ptLst>
  <dgm:cxnLst>
    <dgm:cxn modelId="{6081AC23-0BD6-4753-9AD5-C7A2FEC744A6}" srcId="{7D437941-3932-4FC4-A383-1507861FB6F3}" destId="{845D05BE-DC09-45E3-9153-409A91CF34C2}" srcOrd="8" destOrd="0" parTransId="{314EE936-30FE-48B2-8469-B6966FA7A874}" sibTransId="{60BBBDAE-E15D-4792-B21B-16BDCE576053}"/>
    <dgm:cxn modelId="{44A15B24-1BE6-4C94-AE21-70916548A7BF}" type="presOf" srcId="{845D05BE-DC09-45E3-9153-409A91CF34C2}" destId="{D95CD690-B227-47F1-8BF0-78C8E6CB587D}" srcOrd="0" destOrd="0" presId="urn:microsoft.com/office/officeart/2005/8/layout/vList2"/>
    <dgm:cxn modelId="{925BB026-4F33-4A60-9864-0D689CEF1231}" type="presOf" srcId="{8662EB83-622A-40C2-8406-C899F7CFB601}" destId="{4F16CD3C-9D5A-4F77-9B92-B8216823E930}" srcOrd="0" destOrd="0" presId="urn:microsoft.com/office/officeart/2005/8/layout/vList2"/>
    <dgm:cxn modelId="{A7072237-78F8-4B86-A7A9-F3D699FA0815}" type="presOf" srcId="{2B4BA4B8-AFC9-4CC7-B697-A0ED2A19EC92}" destId="{A9B712B0-644A-4308-9662-B01916F9546D}" srcOrd="0" destOrd="0" presId="urn:microsoft.com/office/officeart/2005/8/layout/vList2"/>
    <dgm:cxn modelId="{437CEA3D-4422-410B-B8A7-F0CD90A0944A}" srcId="{7D437941-3932-4FC4-A383-1507861FB6F3}" destId="{E1D1A1A7-48CD-42B0-A4AD-FC63756D99BA}" srcOrd="5" destOrd="0" parTransId="{8E09EC6E-8C00-457D-83A3-AC717A362272}" sibTransId="{D10B5F9D-9558-4745-A2C4-4BE3388B36AC}"/>
    <dgm:cxn modelId="{40ACD670-9ED8-4415-A41E-F3929B6C6417}" srcId="{7D437941-3932-4FC4-A383-1507861FB6F3}" destId="{64ADC251-1D3C-4A42-A0E5-50782689CF48}" srcOrd="0" destOrd="0" parTransId="{0BD9DDCA-ED18-4C0F-A2C1-86EBB6652CDD}" sibTransId="{4B393940-A964-405D-AD9C-37B5D2AF90FE}"/>
    <dgm:cxn modelId="{D8E4FC52-9448-4809-8743-F111DFBB589F}" type="presOf" srcId="{BFAC12C1-6159-44B6-A908-0AF9CE051794}" destId="{42C52F8A-08A6-4118-B54B-1CCCB8788A0C}" srcOrd="0" destOrd="0" presId="urn:microsoft.com/office/officeart/2005/8/layout/vList2"/>
    <dgm:cxn modelId="{6C1FDD54-E6B6-48E3-94F2-50626746D510}" srcId="{7D437941-3932-4FC4-A383-1507861FB6F3}" destId="{835DA9BF-0183-47DD-9F26-60048DCB1E55}" srcOrd="1" destOrd="0" parTransId="{2C929374-18B4-459A-9532-6840972534EC}" sibTransId="{69F96E57-DC28-4AE0-BE4B-D1C37356F7FB}"/>
    <dgm:cxn modelId="{5A2BFF78-1936-4A92-A5DF-512EA8A340D6}" type="presOf" srcId="{5B019CA1-2658-4A1B-BD14-F39CF0786004}" destId="{1A35AFF3-18F0-4E16-BCFF-A1B5DD820291}" srcOrd="0" destOrd="0" presId="urn:microsoft.com/office/officeart/2005/8/layout/vList2"/>
    <dgm:cxn modelId="{F665C57C-24F5-4961-96F3-ECE78F2EF1F8}" srcId="{7D437941-3932-4FC4-A383-1507861FB6F3}" destId="{BFAC12C1-6159-44B6-A908-0AF9CE051794}" srcOrd="6" destOrd="0" parTransId="{29D342D8-B879-499F-A9F6-557F9CD28B6A}" sibTransId="{6C3CC4F2-2AF3-473B-B137-F76BCEE41310}"/>
    <dgm:cxn modelId="{A132647F-7223-4914-85C5-995955119610}" srcId="{7D437941-3932-4FC4-A383-1507861FB6F3}" destId="{2B4BA4B8-AFC9-4CC7-B697-A0ED2A19EC92}" srcOrd="3" destOrd="0" parTransId="{A14AF8DD-ADBF-4A5A-9CF2-B40A2052F958}" sibTransId="{019E8512-F476-4065-B1E6-CB7A9087A4EA}"/>
    <dgm:cxn modelId="{76928684-E856-4EC3-B288-30F5C330670F}" type="presOf" srcId="{835DA9BF-0183-47DD-9F26-60048DCB1E55}" destId="{C572EC70-FB00-483A-9C2C-78C558D7DFDD}" srcOrd="0" destOrd="0" presId="urn:microsoft.com/office/officeart/2005/8/layout/vList2"/>
    <dgm:cxn modelId="{3EAA6488-DFD5-412D-A6B5-561D1FDF59F3}" type="presOf" srcId="{64ADC251-1D3C-4A42-A0E5-50782689CF48}" destId="{81DB7C15-2135-4ED7-828A-F53E74652D9C}" srcOrd="0" destOrd="0" presId="urn:microsoft.com/office/officeart/2005/8/layout/vList2"/>
    <dgm:cxn modelId="{0286AC9F-37B1-42DE-96BE-45A925587CE0}" type="presOf" srcId="{1E81DF16-0EFF-4480-BC2D-F5D54201DDBB}" destId="{7C890E34-ED30-4DBE-B2F7-9AB70C98CCB7}" srcOrd="0" destOrd="0" presId="urn:microsoft.com/office/officeart/2005/8/layout/vList2"/>
    <dgm:cxn modelId="{7E7CD1C2-759A-4C48-B060-0F68000AC477}" srcId="{7D437941-3932-4FC4-A383-1507861FB6F3}" destId="{8662EB83-622A-40C2-8406-C899F7CFB601}" srcOrd="2" destOrd="0" parTransId="{9ECB68A2-231D-4B20-9A25-4206887F9281}" sibTransId="{3B1D5384-225B-4798-A5C0-285AB69B5FAB}"/>
    <dgm:cxn modelId="{682E7CCA-31B0-4D37-8F0F-AB29E728CF32}" srcId="{7D437941-3932-4FC4-A383-1507861FB6F3}" destId="{1E81DF16-0EFF-4480-BC2D-F5D54201DDBB}" srcOrd="7" destOrd="0" parTransId="{62927BE5-42EC-439B-A852-3CDCC3E1F494}" sibTransId="{92FCFA7F-D12B-4108-832C-9CC183081D3E}"/>
    <dgm:cxn modelId="{F01346D2-1769-454A-9D6A-08CFB78EF1F7}" type="presOf" srcId="{7D437941-3932-4FC4-A383-1507861FB6F3}" destId="{811E9243-0CDA-4F77-8B83-817C7AA03ACB}" srcOrd="0" destOrd="0" presId="urn:microsoft.com/office/officeart/2005/8/layout/vList2"/>
    <dgm:cxn modelId="{9D1164E0-1CC7-43E3-8DCA-602381E349E3}" srcId="{7D437941-3932-4FC4-A383-1507861FB6F3}" destId="{5B019CA1-2658-4A1B-BD14-F39CF0786004}" srcOrd="4" destOrd="0" parTransId="{B5D78DDE-9444-4376-A4E1-B92C5A407D87}" sibTransId="{CEA02FC5-F073-4218-993B-0F3FAC2D0B60}"/>
    <dgm:cxn modelId="{07A740F8-0F3C-4EBC-BB64-B7006ED3B6A7}" type="presOf" srcId="{E1D1A1A7-48CD-42B0-A4AD-FC63756D99BA}" destId="{09676B53-821F-4C63-9D54-AD954517BE43}" srcOrd="0" destOrd="0" presId="urn:microsoft.com/office/officeart/2005/8/layout/vList2"/>
    <dgm:cxn modelId="{4C78635F-B7FC-4B65-8D32-CB635C6AE699}" type="presParOf" srcId="{811E9243-0CDA-4F77-8B83-817C7AA03ACB}" destId="{81DB7C15-2135-4ED7-828A-F53E74652D9C}" srcOrd="0" destOrd="0" presId="urn:microsoft.com/office/officeart/2005/8/layout/vList2"/>
    <dgm:cxn modelId="{547CF708-507D-428F-B885-0187DE69B0FE}" type="presParOf" srcId="{811E9243-0CDA-4F77-8B83-817C7AA03ACB}" destId="{38BDFEB9-CC7D-4580-8E4D-15378FEAE79F}" srcOrd="1" destOrd="0" presId="urn:microsoft.com/office/officeart/2005/8/layout/vList2"/>
    <dgm:cxn modelId="{478FE06C-0CFF-4D36-AE14-6EDCB69282F1}" type="presParOf" srcId="{811E9243-0CDA-4F77-8B83-817C7AA03ACB}" destId="{C572EC70-FB00-483A-9C2C-78C558D7DFDD}" srcOrd="2" destOrd="0" presId="urn:microsoft.com/office/officeart/2005/8/layout/vList2"/>
    <dgm:cxn modelId="{CE959D57-AD17-42D3-A126-19CD2000A456}" type="presParOf" srcId="{811E9243-0CDA-4F77-8B83-817C7AA03ACB}" destId="{E516D0D0-A87D-49F4-9D10-4FA2CA360F00}" srcOrd="3" destOrd="0" presId="urn:microsoft.com/office/officeart/2005/8/layout/vList2"/>
    <dgm:cxn modelId="{F842D022-70D6-4072-ABAA-50E2B3A6FCE5}" type="presParOf" srcId="{811E9243-0CDA-4F77-8B83-817C7AA03ACB}" destId="{4F16CD3C-9D5A-4F77-9B92-B8216823E930}" srcOrd="4" destOrd="0" presId="urn:microsoft.com/office/officeart/2005/8/layout/vList2"/>
    <dgm:cxn modelId="{D47C2A1E-0CA5-406F-8DDB-05FE2805AA15}" type="presParOf" srcId="{811E9243-0CDA-4F77-8B83-817C7AA03ACB}" destId="{CE2B45D5-1590-4A15-B064-7E18FB1D4688}" srcOrd="5" destOrd="0" presId="urn:microsoft.com/office/officeart/2005/8/layout/vList2"/>
    <dgm:cxn modelId="{DAB487F8-C241-4160-83B0-22932A694E08}" type="presParOf" srcId="{811E9243-0CDA-4F77-8B83-817C7AA03ACB}" destId="{A9B712B0-644A-4308-9662-B01916F9546D}" srcOrd="6" destOrd="0" presId="urn:microsoft.com/office/officeart/2005/8/layout/vList2"/>
    <dgm:cxn modelId="{1A19EB30-88CB-4A6A-824E-AB716525722F}" type="presParOf" srcId="{811E9243-0CDA-4F77-8B83-817C7AA03ACB}" destId="{9987CFD3-86CD-4614-A03E-17A45688AB2A}" srcOrd="7" destOrd="0" presId="urn:microsoft.com/office/officeart/2005/8/layout/vList2"/>
    <dgm:cxn modelId="{13437995-7752-4828-BF97-B12C5F17863E}" type="presParOf" srcId="{811E9243-0CDA-4F77-8B83-817C7AA03ACB}" destId="{1A35AFF3-18F0-4E16-BCFF-A1B5DD820291}" srcOrd="8" destOrd="0" presId="urn:microsoft.com/office/officeart/2005/8/layout/vList2"/>
    <dgm:cxn modelId="{C091656E-62C4-45E7-91CC-32D5249EC1FC}" type="presParOf" srcId="{811E9243-0CDA-4F77-8B83-817C7AA03ACB}" destId="{E052D01B-A09D-4D15-B6C5-848ABEC3CDB9}" srcOrd="9" destOrd="0" presId="urn:microsoft.com/office/officeart/2005/8/layout/vList2"/>
    <dgm:cxn modelId="{934AA128-DEA7-48C1-B0CC-1F59856B1AAD}" type="presParOf" srcId="{811E9243-0CDA-4F77-8B83-817C7AA03ACB}" destId="{09676B53-821F-4C63-9D54-AD954517BE43}" srcOrd="10" destOrd="0" presId="urn:microsoft.com/office/officeart/2005/8/layout/vList2"/>
    <dgm:cxn modelId="{74D50702-79EA-42D4-B9D5-9C96CB8B048E}" type="presParOf" srcId="{811E9243-0CDA-4F77-8B83-817C7AA03ACB}" destId="{B822A0BD-FE7C-4A04-A99C-A597F01372DC}" srcOrd="11" destOrd="0" presId="urn:microsoft.com/office/officeart/2005/8/layout/vList2"/>
    <dgm:cxn modelId="{C144EBBE-D460-40A0-BE27-B4E9BBF27EC4}" type="presParOf" srcId="{811E9243-0CDA-4F77-8B83-817C7AA03ACB}" destId="{42C52F8A-08A6-4118-B54B-1CCCB8788A0C}" srcOrd="12" destOrd="0" presId="urn:microsoft.com/office/officeart/2005/8/layout/vList2"/>
    <dgm:cxn modelId="{73FC1B15-7EE0-4C7C-86EC-D01A34E67F1D}" type="presParOf" srcId="{811E9243-0CDA-4F77-8B83-817C7AA03ACB}" destId="{176D7A23-6E84-4B8F-8475-38B4A1DF4775}" srcOrd="13" destOrd="0" presId="urn:microsoft.com/office/officeart/2005/8/layout/vList2"/>
    <dgm:cxn modelId="{C0B2DC41-A701-4C25-975B-53A08F08DDB6}" type="presParOf" srcId="{811E9243-0CDA-4F77-8B83-817C7AA03ACB}" destId="{7C890E34-ED30-4DBE-B2F7-9AB70C98CCB7}" srcOrd="14" destOrd="0" presId="urn:microsoft.com/office/officeart/2005/8/layout/vList2"/>
    <dgm:cxn modelId="{DF790FA2-C7D2-4C21-9176-5F2134E71AC5}" type="presParOf" srcId="{811E9243-0CDA-4F77-8B83-817C7AA03ACB}" destId="{86753F75-A215-49F4-AC15-E11ED910CA7D}" srcOrd="15" destOrd="0" presId="urn:microsoft.com/office/officeart/2005/8/layout/vList2"/>
    <dgm:cxn modelId="{04C52166-436C-469B-8066-04C810DF3ECF}" type="presParOf" srcId="{811E9243-0CDA-4F77-8B83-817C7AA03ACB}" destId="{D95CD690-B227-47F1-8BF0-78C8E6CB587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B74579-1EF1-4A09-B51A-58CA4D3B19CD}"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42D719F7-AF9C-4EC2-98FD-57E4ED9672E4}">
      <dgm:prSet phldrT="[Text]"/>
      <dgm:spPr/>
      <dgm:t>
        <a:bodyPr/>
        <a:lstStyle/>
        <a:p>
          <a:pPr>
            <a:buClrTx/>
            <a:buSzTx/>
            <a:buFontTx/>
            <a:buNone/>
          </a:pPr>
          <a:r>
            <a:rPr kumimoji="0" lang="en-GB" altLang="en-US" b="1" i="0" u="sng" strike="noStrike" cap="none" spc="0" normalizeH="0" baseline="0" noProof="0" dirty="0">
              <a:ln/>
              <a:solidFill>
                <a:schemeClr val="tx1"/>
              </a:solidFill>
              <a:effectLst/>
              <a:uLnTx/>
              <a:uFillTx/>
              <a:latin typeface="Calibri"/>
              <a:ea typeface="+mn-ea"/>
              <a:cs typeface="+mn-cs"/>
            </a:rPr>
            <a:t>S</a:t>
          </a:r>
          <a:r>
            <a:rPr kumimoji="0" lang="en-GB" altLang="en-US" b="0" i="0" u="none" strike="noStrike" cap="none" spc="0" normalizeH="0" baseline="0" noProof="0" dirty="0">
              <a:ln/>
              <a:solidFill>
                <a:schemeClr val="tx1"/>
              </a:solidFill>
              <a:effectLst/>
              <a:uLnTx/>
              <a:uFillTx/>
              <a:latin typeface="Calibri"/>
              <a:ea typeface="+mn-ea"/>
              <a:cs typeface="+mn-cs"/>
            </a:rPr>
            <a:t>pecify Item Sought</a:t>
          </a:r>
          <a:endParaRPr lang="en-AS" dirty="0">
            <a:solidFill>
              <a:schemeClr val="tx1"/>
            </a:solidFill>
          </a:endParaRPr>
        </a:p>
      </dgm:t>
    </dgm:pt>
    <dgm:pt modelId="{4F53C48E-B146-43E8-A69D-7C894E469BC5}" type="parTrans" cxnId="{3CA0E291-2FB0-46B0-BB76-FBFD88CF13B3}">
      <dgm:prSet/>
      <dgm:spPr/>
      <dgm:t>
        <a:bodyPr/>
        <a:lstStyle/>
        <a:p>
          <a:endParaRPr lang="en-AS"/>
        </a:p>
      </dgm:t>
    </dgm:pt>
    <dgm:pt modelId="{86A39217-F7BC-4411-8FC0-A086E45B5EC9}" type="sibTrans" cxnId="{3CA0E291-2FB0-46B0-BB76-FBFD88CF13B3}">
      <dgm:prSet/>
      <dgm:spPr/>
      <dgm:t>
        <a:bodyPr/>
        <a:lstStyle/>
        <a:p>
          <a:endParaRPr lang="en-AS"/>
        </a:p>
      </dgm:t>
    </dgm:pt>
    <dgm:pt modelId="{046B1852-7A93-46E7-9E9A-DDB90884DBF3}">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C</a:t>
          </a:r>
          <a:r>
            <a:rPr kumimoji="0" lang="en-GB" altLang="en-US" b="0" i="0" u="none" strike="noStrike" cap="none" spc="0" normalizeH="0" baseline="0" noProof="0" dirty="0">
              <a:ln/>
              <a:solidFill>
                <a:schemeClr val="tx1"/>
              </a:solidFill>
              <a:effectLst/>
              <a:uLnTx/>
              <a:uFillTx/>
              <a:latin typeface="Calibri"/>
              <a:ea typeface="+mn-ea"/>
              <a:cs typeface="+mn-cs"/>
            </a:rPr>
            <a:t>onfirm Last Location</a:t>
          </a:r>
        </a:p>
      </dgm:t>
    </dgm:pt>
    <dgm:pt modelId="{91BF0FF4-1002-4BDE-8A2B-2A719BD52E3A}" type="parTrans" cxnId="{51AD9032-BBA1-4C67-B003-6DFB3BC6A0B7}">
      <dgm:prSet/>
      <dgm:spPr/>
      <dgm:t>
        <a:bodyPr/>
        <a:lstStyle/>
        <a:p>
          <a:endParaRPr lang="en-AS"/>
        </a:p>
      </dgm:t>
    </dgm:pt>
    <dgm:pt modelId="{B82C01A7-B519-4DA2-9D85-F491222F9632}" type="sibTrans" cxnId="{51AD9032-BBA1-4C67-B003-6DFB3BC6A0B7}">
      <dgm:prSet/>
      <dgm:spPr/>
      <dgm:t>
        <a:bodyPr/>
        <a:lstStyle/>
        <a:p>
          <a:endParaRPr lang="en-AS"/>
        </a:p>
      </dgm:t>
    </dgm:pt>
    <dgm:pt modelId="{B8C43E89-45EF-4B82-A7C6-8BC904D701E3}">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E</a:t>
          </a:r>
          <a:r>
            <a:rPr kumimoji="0" lang="en-GB" altLang="en-US" b="0" i="0" u="none" strike="noStrike" cap="none" spc="0" normalizeH="0" baseline="0" noProof="0" dirty="0">
              <a:ln/>
              <a:solidFill>
                <a:schemeClr val="tx1"/>
              </a:solidFill>
              <a:effectLst/>
              <a:uLnTx/>
              <a:uFillTx/>
              <a:latin typeface="Calibri"/>
              <a:ea typeface="+mn-ea"/>
              <a:cs typeface="+mn-cs"/>
            </a:rPr>
            <a:t>stablish Circumstances of Disappearance</a:t>
          </a:r>
        </a:p>
      </dgm:t>
    </dgm:pt>
    <dgm:pt modelId="{FA83C540-63BA-4FD0-B7E5-AD7700533C93}" type="parTrans" cxnId="{B6C82BE1-E055-450A-99CD-EA68656678D2}">
      <dgm:prSet/>
      <dgm:spPr/>
      <dgm:t>
        <a:bodyPr/>
        <a:lstStyle/>
        <a:p>
          <a:endParaRPr lang="en-AS"/>
        </a:p>
      </dgm:t>
    </dgm:pt>
    <dgm:pt modelId="{2A0DB962-BD3A-4022-B9BF-BF1F6D5D6D1D}" type="sibTrans" cxnId="{B6C82BE1-E055-450A-99CD-EA68656678D2}">
      <dgm:prSet/>
      <dgm:spPr/>
      <dgm:t>
        <a:bodyPr/>
        <a:lstStyle/>
        <a:p>
          <a:endParaRPr lang="en-AS"/>
        </a:p>
      </dgm:t>
    </dgm:pt>
    <dgm:pt modelId="{9132DA53-6C30-4443-8318-D9775B75B40E}">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N</a:t>
          </a:r>
          <a:r>
            <a:rPr kumimoji="0" lang="en-GB" altLang="en-US" b="0" i="0" u="none" strike="noStrike" cap="none" spc="0" normalizeH="0" baseline="0" noProof="0" dirty="0">
              <a:ln/>
              <a:solidFill>
                <a:schemeClr val="tx1"/>
              </a:solidFill>
              <a:effectLst/>
              <a:uLnTx/>
              <a:uFillTx/>
              <a:latin typeface="Calibri"/>
              <a:ea typeface="+mn-ea"/>
              <a:cs typeface="+mn-cs"/>
            </a:rPr>
            <a:t>ote Factors Influencing Discovery</a:t>
          </a:r>
        </a:p>
      </dgm:t>
    </dgm:pt>
    <dgm:pt modelId="{3FC8E303-8D85-4164-96BE-26B26D5D0C40}" type="parTrans" cxnId="{AC04424B-F6B1-4349-B72C-4E9DB9AE0FAA}">
      <dgm:prSet/>
      <dgm:spPr/>
      <dgm:t>
        <a:bodyPr/>
        <a:lstStyle/>
        <a:p>
          <a:endParaRPr lang="en-AS"/>
        </a:p>
      </dgm:t>
    </dgm:pt>
    <dgm:pt modelId="{62D47CB7-FF36-4DF3-A714-AA4E6DAACA11}" type="sibTrans" cxnId="{AC04424B-F6B1-4349-B72C-4E9DB9AE0FAA}">
      <dgm:prSet/>
      <dgm:spPr/>
      <dgm:t>
        <a:bodyPr/>
        <a:lstStyle/>
        <a:p>
          <a:endParaRPr lang="en-AS"/>
        </a:p>
      </dgm:t>
    </dgm:pt>
    <dgm:pt modelId="{7E5EA728-B29F-40AB-954C-8AD0D9532F36}">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A</a:t>
          </a:r>
          <a:r>
            <a:rPr kumimoji="0" lang="en-GB" altLang="en-US" b="0" i="0" u="none" strike="noStrike" cap="none" spc="0" normalizeH="0" baseline="0" noProof="0" dirty="0">
              <a:ln/>
              <a:solidFill>
                <a:schemeClr val="tx1"/>
              </a:solidFill>
              <a:effectLst/>
              <a:uLnTx/>
              <a:uFillTx/>
              <a:latin typeface="Calibri"/>
              <a:ea typeface="+mn-ea"/>
              <a:cs typeface="+mn-cs"/>
            </a:rPr>
            <a:t>nalyse Possible Scenarios</a:t>
          </a:r>
        </a:p>
      </dgm:t>
    </dgm:pt>
    <dgm:pt modelId="{C17F7FA5-9A34-4A65-8855-E25F904B111C}" type="parTrans" cxnId="{0708AD53-E0A0-4F5A-A8A4-67E577B0BB04}">
      <dgm:prSet/>
      <dgm:spPr/>
      <dgm:t>
        <a:bodyPr/>
        <a:lstStyle/>
        <a:p>
          <a:endParaRPr lang="en-AS"/>
        </a:p>
      </dgm:t>
    </dgm:pt>
    <dgm:pt modelId="{B43D7D63-98B8-4110-8952-75F797C0A746}" type="sibTrans" cxnId="{0708AD53-E0A0-4F5A-A8A4-67E577B0BB04}">
      <dgm:prSet/>
      <dgm:spPr/>
      <dgm:t>
        <a:bodyPr/>
        <a:lstStyle/>
        <a:p>
          <a:endParaRPr lang="en-AS"/>
        </a:p>
      </dgm:t>
    </dgm:pt>
    <dgm:pt modelId="{D7CCB4AC-1545-4FD8-8FA9-F36C8369EF57}">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R</a:t>
          </a:r>
          <a:r>
            <a:rPr kumimoji="0" lang="en-GB" altLang="en-US" b="0" i="0" u="none" strike="noStrike" cap="none" spc="0" normalizeH="0" baseline="0" noProof="0" dirty="0">
              <a:ln/>
              <a:solidFill>
                <a:schemeClr val="tx1"/>
              </a:solidFill>
              <a:effectLst/>
              <a:uLnTx/>
              <a:uFillTx/>
              <a:latin typeface="Calibri"/>
              <a:ea typeface="+mn-ea"/>
              <a:cs typeface="+mn-cs"/>
            </a:rPr>
            <a:t>aise Search Strategies</a:t>
          </a:r>
        </a:p>
      </dgm:t>
    </dgm:pt>
    <dgm:pt modelId="{1C5EA5C2-56C6-4216-9C08-091E5FBF1077}" type="parTrans" cxnId="{415BE3E9-8F4D-4411-98B5-AD97A55C2644}">
      <dgm:prSet/>
      <dgm:spPr/>
      <dgm:t>
        <a:bodyPr/>
        <a:lstStyle/>
        <a:p>
          <a:endParaRPr lang="en-AS"/>
        </a:p>
      </dgm:t>
    </dgm:pt>
    <dgm:pt modelId="{C0CFDC73-D4D5-419E-927D-6ECD7133B743}" type="sibTrans" cxnId="{415BE3E9-8F4D-4411-98B5-AD97A55C2644}">
      <dgm:prSet/>
      <dgm:spPr/>
      <dgm:t>
        <a:bodyPr/>
        <a:lstStyle/>
        <a:p>
          <a:endParaRPr lang="en-AS"/>
        </a:p>
      </dgm:t>
    </dgm:pt>
    <dgm:pt modelId="{9AE03C00-0A40-4513-B536-751DE067DA6A}">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I</a:t>
          </a:r>
          <a:r>
            <a:rPr kumimoji="0" lang="en-GB" altLang="en-US" b="0" i="0" u="none" strike="noStrike" cap="none" spc="0" normalizeH="0" baseline="0" noProof="0" dirty="0">
              <a:ln/>
              <a:solidFill>
                <a:schemeClr val="tx1"/>
              </a:solidFill>
              <a:effectLst/>
              <a:uLnTx/>
              <a:uFillTx/>
              <a:latin typeface="Calibri"/>
              <a:ea typeface="+mn-ea"/>
              <a:cs typeface="+mn-cs"/>
            </a:rPr>
            <a:t>dentify Priority Search</a:t>
          </a:r>
        </a:p>
      </dgm:t>
    </dgm:pt>
    <dgm:pt modelId="{EF8B679E-690F-483C-BD49-107B61B6FF2E}" type="parTrans" cxnId="{AAEA2B37-94A0-4A00-9339-98A4535853D2}">
      <dgm:prSet/>
      <dgm:spPr/>
      <dgm:t>
        <a:bodyPr/>
        <a:lstStyle/>
        <a:p>
          <a:endParaRPr lang="en-AS"/>
        </a:p>
      </dgm:t>
    </dgm:pt>
    <dgm:pt modelId="{A79DC561-9779-454E-9383-BDC5E621AF93}" type="sibTrans" cxnId="{AAEA2B37-94A0-4A00-9339-98A4535853D2}">
      <dgm:prSet/>
      <dgm:spPr/>
      <dgm:t>
        <a:bodyPr/>
        <a:lstStyle/>
        <a:p>
          <a:endParaRPr lang="en-AS"/>
        </a:p>
      </dgm:t>
    </dgm:pt>
    <dgm:pt modelId="{753BF02A-DDB0-49E2-AED1-124794F247D4}">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O</a:t>
          </a:r>
          <a:r>
            <a:rPr kumimoji="0" lang="en-GB" altLang="en-US" b="0" i="0" u="none" strike="noStrike" cap="none" spc="0" normalizeH="0" baseline="0" noProof="0" dirty="0">
              <a:ln/>
              <a:solidFill>
                <a:schemeClr val="tx1"/>
              </a:solidFill>
              <a:effectLst/>
              <a:uLnTx/>
              <a:uFillTx/>
              <a:latin typeface="Calibri"/>
              <a:ea typeface="+mn-ea"/>
              <a:cs typeface="+mn-cs"/>
            </a:rPr>
            <a:t>ngoing Reassessment</a:t>
          </a:r>
        </a:p>
      </dgm:t>
    </dgm:pt>
    <dgm:pt modelId="{AA9E7FC8-3420-4431-B3B6-65E07620D270}" type="parTrans" cxnId="{892117B8-AC95-42A1-BFCF-A9D8644EACFD}">
      <dgm:prSet/>
      <dgm:spPr/>
      <dgm:t>
        <a:bodyPr/>
        <a:lstStyle/>
        <a:p>
          <a:endParaRPr lang="en-AS"/>
        </a:p>
      </dgm:t>
    </dgm:pt>
    <dgm:pt modelId="{34130DC9-0E9F-4767-BC55-B506200393A8}" type="sibTrans" cxnId="{892117B8-AC95-42A1-BFCF-A9D8644EACFD}">
      <dgm:prSet/>
      <dgm:spPr/>
      <dgm:t>
        <a:bodyPr/>
        <a:lstStyle/>
        <a:p>
          <a:endParaRPr lang="en-AS"/>
        </a:p>
      </dgm:t>
    </dgm:pt>
    <dgm:pt modelId="{408DF63C-449C-4633-A664-A257BF785E4F}" type="pres">
      <dgm:prSet presAssocID="{79B74579-1EF1-4A09-B51A-58CA4D3B19CD}" presName="linear" presStyleCnt="0">
        <dgm:presLayoutVars>
          <dgm:animLvl val="lvl"/>
          <dgm:resizeHandles val="exact"/>
        </dgm:presLayoutVars>
      </dgm:prSet>
      <dgm:spPr/>
    </dgm:pt>
    <dgm:pt modelId="{6D0FEF10-E093-41BB-A8D0-8A996936DFFB}" type="pres">
      <dgm:prSet presAssocID="{42D719F7-AF9C-4EC2-98FD-57E4ED9672E4}" presName="parentText" presStyleLbl="node1" presStyleIdx="0" presStyleCnt="8">
        <dgm:presLayoutVars>
          <dgm:chMax val="0"/>
          <dgm:bulletEnabled val="1"/>
        </dgm:presLayoutVars>
      </dgm:prSet>
      <dgm:spPr/>
    </dgm:pt>
    <dgm:pt modelId="{33656041-945F-45EB-96B2-0E56B5AE8E55}" type="pres">
      <dgm:prSet presAssocID="{86A39217-F7BC-4411-8FC0-A086E45B5EC9}" presName="spacer" presStyleCnt="0"/>
      <dgm:spPr/>
    </dgm:pt>
    <dgm:pt modelId="{1A8C0C38-78B9-4F25-8792-861B4DD8B5A7}" type="pres">
      <dgm:prSet presAssocID="{046B1852-7A93-46E7-9E9A-DDB90884DBF3}" presName="parentText" presStyleLbl="node1" presStyleIdx="1" presStyleCnt="8">
        <dgm:presLayoutVars>
          <dgm:chMax val="0"/>
          <dgm:bulletEnabled val="1"/>
        </dgm:presLayoutVars>
      </dgm:prSet>
      <dgm:spPr/>
    </dgm:pt>
    <dgm:pt modelId="{C29E8D28-328A-4027-8B42-AC2EA60CEACD}" type="pres">
      <dgm:prSet presAssocID="{B82C01A7-B519-4DA2-9D85-F491222F9632}" presName="spacer" presStyleCnt="0"/>
      <dgm:spPr/>
    </dgm:pt>
    <dgm:pt modelId="{988A6FDD-9FF5-4F2D-ABA7-93C938DE89FB}" type="pres">
      <dgm:prSet presAssocID="{B8C43E89-45EF-4B82-A7C6-8BC904D701E3}" presName="parentText" presStyleLbl="node1" presStyleIdx="2" presStyleCnt="8">
        <dgm:presLayoutVars>
          <dgm:chMax val="0"/>
          <dgm:bulletEnabled val="1"/>
        </dgm:presLayoutVars>
      </dgm:prSet>
      <dgm:spPr/>
    </dgm:pt>
    <dgm:pt modelId="{5C55A59B-7B3A-43B6-B478-00DF9F3CD7A6}" type="pres">
      <dgm:prSet presAssocID="{2A0DB962-BD3A-4022-B9BF-BF1F6D5D6D1D}" presName="spacer" presStyleCnt="0"/>
      <dgm:spPr/>
    </dgm:pt>
    <dgm:pt modelId="{B9951925-1C2D-44F8-8BF9-29F1DC26D18B}" type="pres">
      <dgm:prSet presAssocID="{9132DA53-6C30-4443-8318-D9775B75B40E}" presName="parentText" presStyleLbl="node1" presStyleIdx="3" presStyleCnt="8">
        <dgm:presLayoutVars>
          <dgm:chMax val="0"/>
          <dgm:bulletEnabled val="1"/>
        </dgm:presLayoutVars>
      </dgm:prSet>
      <dgm:spPr/>
    </dgm:pt>
    <dgm:pt modelId="{FE5A202D-9ACE-4C08-B12B-CEE4C6676477}" type="pres">
      <dgm:prSet presAssocID="{62D47CB7-FF36-4DF3-A714-AA4E6DAACA11}" presName="spacer" presStyleCnt="0"/>
      <dgm:spPr/>
    </dgm:pt>
    <dgm:pt modelId="{F5B42FD7-D0C2-4733-9B3B-504F86F4FD0C}" type="pres">
      <dgm:prSet presAssocID="{7E5EA728-B29F-40AB-954C-8AD0D9532F36}" presName="parentText" presStyleLbl="node1" presStyleIdx="4" presStyleCnt="8">
        <dgm:presLayoutVars>
          <dgm:chMax val="0"/>
          <dgm:bulletEnabled val="1"/>
        </dgm:presLayoutVars>
      </dgm:prSet>
      <dgm:spPr/>
    </dgm:pt>
    <dgm:pt modelId="{AD4AAC2C-A682-46D4-BA13-EFB11C9E6D79}" type="pres">
      <dgm:prSet presAssocID="{B43D7D63-98B8-4110-8952-75F797C0A746}" presName="spacer" presStyleCnt="0"/>
      <dgm:spPr/>
    </dgm:pt>
    <dgm:pt modelId="{8ADF45E6-6DAB-4624-B413-03DE3C3CF0E4}" type="pres">
      <dgm:prSet presAssocID="{D7CCB4AC-1545-4FD8-8FA9-F36C8369EF57}" presName="parentText" presStyleLbl="node1" presStyleIdx="5" presStyleCnt="8">
        <dgm:presLayoutVars>
          <dgm:chMax val="0"/>
          <dgm:bulletEnabled val="1"/>
        </dgm:presLayoutVars>
      </dgm:prSet>
      <dgm:spPr/>
    </dgm:pt>
    <dgm:pt modelId="{C480BCB8-9A1D-4698-8332-E9F089D36288}" type="pres">
      <dgm:prSet presAssocID="{C0CFDC73-D4D5-419E-927D-6ECD7133B743}" presName="spacer" presStyleCnt="0"/>
      <dgm:spPr/>
    </dgm:pt>
    <dgm:pt modelId="{619D2014-028D-428B-9C02-6D66AC1ACF88}" type="pres">
      <dgm:prSet presAssocID="{9AE03C00-0A40-4513-B536-751DE067DA6A}" presName="parentText" presStyleLbl="node1" presStyleIdx="6" presStyleCnt="8">
        <dgm:presLayoutVars>
          <dgm:chMax val="0"/>
          <dgm:bulletEnabled val="1"/>
        </dgm:presLayoutVars>
      </dgm:prSet>
      <dgm:spPr/>
    </dgm:pt>
    <dgm:pt modelId="{6851870B-3132-4488-AF90-06C3A8D1EB3F}" type="pres">
      <dgm:prSet presAssocID="{A79DC561-9779-454E-9383-BDC5E621AF93}" presName="spacer" presStyleCnt="0"/>
      <dgm:spPr/>
    </dgm:pt>
    <dgm:pt modelId="{97353B0A-8091-47C1-8E49-1E293215276D}" type="pres">
      <dgm:prSet presAssocID="{753BF02A-DDB0-49E2-AED1-124794F247D4}" presName="parentText" presStyleLbl="node1" presStyleIdx="7" presStyleCnt="8">
        <dgm:presLayoutVars>
          <dgm:chMax val="0"/>
          <dgm:bulletEnabled val="1"/>
        </dgm:presLayoutVars>
      </dgm:prSet>
      <dgm:spPr/>
    </dgm:pt>
  </dgm:ptLst>
  <dgm:cxnLst>
    <dgm:cxn modelId="{5CAEE617-8936-47E6-AE61-F21A28B3CA26}" type="presOf" srcId="{9AE03C00-0A40-4513-B536-751DE067DA6A}" destId="{619D2014-028D-428B-9C02-6D66AC1ACF88}" srcOrd="0" destOrd="0" presId="urn:microsoft.com/office/officeart/2005/8/layout/vList2"/>
    <dgm:cxn modelId="{51AD9032-BBA1-4C67-B003-6DFB3BC6A0B7}" srcId="{79B74579-1EF1-4A09-B51A-58CA4D3B19CD}" destId="{046B1852-7A93-46E7-9E9A-DDB90884DBF3}" srcOrd="1" destOrd="0" parTransId="{91BF0FF4-1002-4BDE-8A2B-2A719BD52E3A}" sibTransId="{B82C01A7-B519-4DA2-9D85-F491222F9632}"/>
    <dgm:cxn modelId="{AAEA2B37-94A0-4A00-9339-98A4535853D2}" srcId="{79B74579-1EF1-4A09-B51A-58CA4D3B19CD}" destId="{9AE03C00-0A40-4513-B536-751DE067DA6A}" srcOrd="6" destOrd="0" parTransId="{EF8B679E-690F-483C-BD49-107B61B6FF2E}" sibTransId="{A79DC561-9779-454E-9383-BDC5E621AF93}"/>
    <dgm:cxn modelId="{AC04424B-F6B1-4349-B72C-4E9DB9AE0FAA}" srcId="{79B74579-1EF1-4A09-B51A-58CA4D3B19CD}" destId="{9132DA53-6C30-4443-8318-D9775B75B40E}" srcOrd="3" destOrd="0" parTransId="{3FC8E303-8D85-4164-96BE-26B26D5D0C40}" sibTransId="{62D47CB7-FF36-4DF3-A714-AA4E6DAACA11}"/>
    <dgm:cxn modelId="{5084944E-383A-49E7-84F6-EFDFF7F2FB54}" type="presOf" srcId="{D7CCB4AC-1545-4FD8-8FA9-F36C8369EF57}" destId="{8ADF45E6-6DAB-4624-B413-03DE3C3CF0E4}" srcOrd="0" destOrd="0" presId="urn:microsoft.com/office/officeart/2005/8/layout/vList2"/>
    <dgm:cxn modelId="{0708AD53-E0A0-4F5A-A8A4-67E577B0BB04}" srcId="{79B74579-1EF1-4A09-B51A-58CA4D3B19CD}" destId="{7E5EA728-B29F-40AB-954C-8AD0D9532F36}" srcOrd="4" destOrd="0" parTransId="{C17F7FA5-9A34-4A65-8855-E25F904B111C}" sibTransId="{B43D7D63-98B8-4110-8952-75F797C0A746}"/>
    <dgm:cxn modelId="{F74AC07C-3A03-4B64-A597-07170A58C85B}" type="presOf" srcId="{42D719F7-AF9C-4EC2-98FD-57E4ED9672E4}" destId="{6D0FEF10-E093-41BB-A8D0-8A996936DFFB}" srcOrd="0" destOrd="0" presId="urn:microsoft.com/office/officeart/2005/8/layout/vList2"/>
    <dgm:cxn modelId="{3CA0E291-2FB0-46B0-BB76-FBFD88CF13B3}" srcId="{79B74579-1EF1-4A09-B51A-58CA4D3B19CD}" destId="{42D719F7-AF9C-4EC2-98FD-57E4ED9672E4}" srcOrd="0" destOrd="0" parTransId="{4F53C48E-B146-43E8-A69D-7C894E469BC5}" sibTransId="{86A39217-F7BC-4411-8FC0-A086E45B5EC9}"/>
    <dgm:cxn modelId="{E521CDA1-C64E-4E66-90FE-B8DAE8C12868}" type="presOf" srcId="{9132DA53-6C30-4443-8318-D9775B75B40E}" destId="{B9951925-1C2D-44F8-8BF9-29F1DC26D18B}" srcOrd="0" destOrd="0" presId="urn:microsoft.com/office/officeart/2005/8/layout/vList2"/>
    <dgm:cxn modelId="{ED1B2AAC-881C-48FC-91C9-C73E1E875B7F}" type="presOf" srcId="{753BF02A-DDB0-49E2-AED1-124794F247D4}" destId="{97353B0A-8091-47C1-8E49-1E293215276D}" srcOrd="0" destOrd="0" presId="urn:microsoft.com/office/officeart/2005/8/layout/vList2"/>
    <dgm:cxn modelId="{892117B8-AC95-42A1-BFCF-A9D8644EACFD}" srcId="{79B74579-1EF1-4A09-B51A-58CA4D3B19CD}" destId="{753BF02A-DDB0-49E2-AED1-124794F247D4}" srcOrd="7" destOrd="0" parTransId="{AA9E7FC8-3420-4431-B3B6-65E07620D270}" sibTransId="{34130DC9-0E9F-4767-BC55-B506200393A8}"/>
    <dgm:cxn modelId="{013989C2-06F9-4817-83F8-A4C6CCC2611B}" type="presOf" srcId="{046B1852-7A93-46E7-9E9A-DDB90884DBF3}" destId="{1A8C0C38-78B9-4F25-8792-861B4DD8B5A7}" srcOrd="0" destOrd="0" presId="urn:microsoft.com/office/officeart/2005/8/layout/vList2"/>
    <dgm:cxn modelId="{D821D7D4-0382-4EC8-B5F8-C557CEAABFE0}" type="presOf" srcId="{7E5EA728-B29F-40AB-954C-8AD0D9532F36}" destId="{F5B42FD7-D0C2-4733-9B3B-504F86F4FD0C}" srcOrd="0" destOrd="0" presId="urn:microsoft.com/office/officeart/2005/8/layout/vList2"/>
    <dgm:cxn modelId="{BB0D1BDF-FD7F-490B-803F-A1CA9381E510}" type="presOf" srcId="{79B74579-1EF1-4A09-B51A-58CA4D3B19CD}" destId="{408DF63C-449C-4633-A664-A257BF785E4F}" srcOrd="0" destOrd="0" presId="urn:microsoft.com/office/officeart/2005/8/layout/vList2"/>
    <dgm:cxn modelId="{B6C82BE1-E055-450A-99CD-EA68656678D2}" srcId="{79B74579-1EF1-4A09-B51A-58CA4D3B19CD}" destId="{B8C43E89-45EF-4B82-A7C6-8BC904D701E3}" srcOrd="2" destOrd="0" parTransId="{FA83C540-63BA-4FD0-B7E5-AD7700533C93}" sibTransId="{2A0DB962-BD3A-4022-B9BF-BF1F6D5D6D1D}"/>
    <dgm:cxn modelId="{415BE3E9-8F4D-4411-98B5-AD97A55C2644}" srcId="{79B74579-1EF1-4A09-B51A-58CA4D3B19CD}" destId="{D7CCB4AC-1545-4FD8-8FA9-F36C8369EF57}" srcOrd="5" destOrd="0" parTransId="{1C5EA5C2-56C6-4216-9C08-091E5FBF1077}" sibTransId="{C0CFDC73-D4D5-419E-927D-6ECD7133B743}"/>
    <dgm:cxn modelId="{E9E4C1FE-F277-4F14-9168-BB14797A8D42}" type="presOf" srcId="{B8C43E89-45EF-4B82-A7C6-8BC904D701E3}" destId="{988A6FDD-9FF5-4F2D-ABA7-93C938DE89FB}" srcOrd="0" destOrd="0" presId="urn:microsoft.com/office/officeart/2005/8/layout/vList2"/>
    <dgm:cxn modelId="{F432DAAB-E58B-45CD-8D03-7155746F385E}" type="presParOf" srcId="{408DF63C-449C-4633-A664-A257BF785E4F}" destId="{6D0FEF10-E093-41BB-A8D0-8A996936DFFB}" srcOrd="0" destOrd="0" presId="urn:microsoft.com/office/officeart/2005/8/layout/vList2"/>
    <dgm:cxn modelId="{698731EC-7415-4AFD-8E18-5DDD5A2E84CC}" type="presParOf" srcId="{408DF63C-449C-4633-A664-A257BF785E4F}" destId="{33656041-945F-45EB-96B2-0E56B5AE8E55}" srcOrd="1" destOrd="0" presId="urn:microsoft.com/office/officeart/2005/8/layout/vList2"/>
    <dgm:cxn modelId="{DE64F36E-F7AC-410A-BF58-296DD1988F00}" type="presParOf" srcId="{408DF63C-449C-4633-A664-A257BF785E4F}" destId="{1A8C0C38-78B9-4F25-8792-861B4DD8B5A7}" srcOrd="2" destOrd="0" presId="urn:microsoft.com/office/officeart/2005/8/layout/vList2"/>
    <dgm:cxn modelId="{BBFE972E-E7D4-42FC-8836-3C4CAA9E13EB}" type="presParOf" srcId="{408DF63C-449C-4633-A664-A257BF785E4F}" destId="{C29E8D28-328A-4027-8B42-AC2EA60CEACD}" srcOrd="3" destOrd="0" presId="urn:microsoft.com/office/officeart/2005/8/layout/vList2"/>
    <dgm:cxn modelId="{0672D8F3-513A-49C5-BC1A-2703FB20F54B}" type="presParOf" srcId="{408DF63C-449C-4633-A664-A257BF785E4F}" destId="{988A6FDD-9FF5-4F2D-ABA7-93C938DE89FB}" srcOrd="4" destOrd="0" presId="urn:microsoft.com/office/officeart/2005/8/layout/vList2"/>
    <dgm:cxn modelId="{9CDBAB7A-C8D9-47EC-9429-E081C0BBF14A}" type="presParOf" srcId="{408DF63C-449C-4633-A664-A257BF785E4F}" destId="{5C55A59B-7B3A-43B6-B478-00DF9F3CD7A6}" srcOrd="5" destOrd="0" presId="urn:microsoft.com/office/officeart/2005/8/layout/vList2"/>
    <dgm:cxn modelId="{BF364AC5-5BF3-4C21-BFBE-761B66993F1E}" type="presParOf" srcId="{408DF63C-449C-4633-A664-A257BF785E4F}" destId="{B9951925-1C2D-44F8-8BF9-29F1DC26D18B}" srcOrd="6" destOrd="0" presId="urn:microsoft.com/office/officeart/2005/8/layout/vList2"/>
    <dgm:cxn modelId="{29DC3487-60AC-4058-8230-C571202B6390}" type="presParOf" srcId="{408DF63C-449C-4633-A664-A257BF785E4F}" destId="{FE5A202D-9ACE-4C08-B12B-CEE4C6676477}" srcOrd="7" destOrd="0" presId="urn:microsoft.com/office/officeart/2005/8/layout/vList2"/>
    <dgm:cxn modelId="{6D1D2BBD-B563-46A3-8A9C-8F9C8219F584}" type="presParOf" srcId="{408DF63C-449C-4633-A664-A257BF785E4F}" destId="{F5B42FD7-D0C2-4733-9B3B-504F86F4FD0C}" srcOrd="8" destOrd="0" presId="urn:microsoft.com/office/officeart/2005/8/layout/vList2"/>
    <dgm:cxn modelId="{C230F08D-373F-4D8E-BD53-F5262BA169CC}" type="presParOf" srcId="{408DF63C-449C-4633-A664-A257BF785E4F}" destId="{AD4AAC2C-A682-46D4-BA13-EFB11C9E6D79}" srcOrd="9" destOrd="0" presId="urn:microsoft.com/office/officeart/2005/8/layout/vList2"/>
    <dgm:cxn modelId="{1BB05C7E-0AD8-410D-88F0-3FADEC513F16}" type="presParOf" srcId="{408DF63C-449C-4633-A664-A257BF785E4F}" destId="{8ADF45E6-6DAB-4624-B413-03DE3C3CF0E4}" srcOrd="10" destOrd="0" presId="urn:microsoft.com/office/officeart/2005/8/layout/vList2"/>
    <dgm:cxn modelId="{5EA29A9C-C73F-4A18-95E9-272AE3034414}" type="presParOf" srcId="{408DF63C-449C-4633-A664-A257BF785E4F}" destId="{C480BCB8-9A1D-4698-8332-E9F089D36288}" srcOrd="11" destOrd="0" presId="urn:microsoft.com/office/officeart/2005/8/layout/vList2"/>
    <dgm:cxn modelId="{71C01F6E-DD42-4E64-A7E0-C91B5E780365}" type="presParOf" srcId="{408DF63C-449C-4633-A664-A257BF785E4F}" destId="{619D2014-028D-428B-9C02-6D66AC1ACF88}" srcOrd="12" destOrd="0" presId="urn:microsoft.com/office/officeart/2005/8/layout/vList2"/>
    <dgm:cxn modelId="{CC9B0540-B30E-42EB-932E-0CE7DF39B7B9}" type="presParOf" srcId="{408DF63C-449C-4633-A664-A257BF785E4F}" destId="{6851870B-3132-4488-AF90-06C3A8D1EB3F}" srcOrd="13" destOrd="0" presId="urn:microsoft.com/office/officeart/2005/8/layout/vList2"/>
    <dgm:cxn modelId="{529F21BD-BCCD-4DE0-BBD8-075310CED94A}" type="presParOf" srcId="{408DF63C-449C-4633-A664-A257BF785E4F}" destId="{97353B0A-8091-47C1-8E49-1E293215276D}"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1B26F7-6A63-4C38-B933-56CA9EB0FAC5}"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925C207C-6E3C-4D71-9EFB-59B7349B72CD}">
      <dgm:prSet phldrT="[Text]"/>
      <dgm:spPr>
        <a:solidFill>
          <a:schemeClr val="accent2">
            <a:lumMod val="60000"/>
            <a:lumOff val="40000"/>
          </a:schemeClr>
        </a:solidFill>
      </dgm:spPr>
      <dgm:t>
        <a:bodyPr/>
        <a:lstStyle/>
        <a:p>
          <a:pPr>
            <a:buClrTx/>
            <a:buSzTx/>
            <a:buFont typeface="Arial" panose="020B0604020202020204" pitchFamily="34" charset="0"/>
            <a:buChar char="•"/>
          </a:pPr>
          <a:r>
            <a:rPr kumimoji="0" lang="en-GB" altLang="en-US" b="0" i="0" u="none" strike="noStrike" cap="none" spc="0" normalizeH="0" baseline="0" noProof="0" dirty="0">
              <a:ln/>
              <a:solidFill>
                <a:schemeClr val="tx1"/>
              </a:solidFill>
              <a:effectLst/>
              <a:uLnTx/>
              <a:uFillTx/>
              <a:latin typeface="Calibri"/>
              <a:ea typeface="+mn-ea"/>
              <a:cs typeface="+mn-cs"/>
            </a:rPr>
            <a:t>Most missing children are found very quickly by a competent and thorough search</a:t>
          </a:r>
          <a:endParaRPr lang="en-AS" dirty="0">
            <a:solidFill>
              <a:schemeClr val="tx1"/>
            </a:solidFill>
          </a:endParaRPr>
        </a:p>
      </dgm:t>
    </dgm:pt>
    <dgm:pt modelId="{D2DED8E1-3840-4E61-908D-3BF077123AF9}" type="parTrans" cxnId="{E3CBA47F-BD0D-4C27-8F58-52EAD3546DD0}">
      <dgm:prSet/>
      <dgm:spPr/>
      <dgm:t>
        <a:bodyPr/>
        <a:lstStyle/>
        <a:p>
          <a:endParaRPr lang="en-AS"/>
        </a:p>
      </dgm:t>
    </dgm:pt>
    <dgm:pt modelId="{B56E0769-2A63-4C87-A201-B1ECD5188CB8}" type="sibTrans" cxnId="{E3CBA47F-BD0D-4C27-8F58-52EAD3546DD0}">
      <dgm:prSet/>
      <dgm:spPr/>
      <dgm:t>
        <a:bodyPr/>
        <a:lstStyle/>
        <a:p>
          <a:endParaRPr lang="en-AS"/>
        </a:p>
      </dgm:t>
    </dgm:pt>
    <dgm:pt modelId="{0F56F905-97E0-48A5-BDCE-BB430A0119A6}">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Missing children provoke many reactions</a:t>
          </a:r>
        </a:p>
      </dgm:t>
    </dgm:pt>
    <dgm:pt modelId="{E5069728-6B65-493C-A72A-CE88061CBDD5}" type="parTrans" cxnId="{2EB87546-C385-4550-B910-91A89B405D1B}">
      <dgm:prSet/>
      <dgm:spPr/>
      <dgm:t>
        <a:bodyPr/>
        <a:lstStyle/>
        <a:p>
          <a:endParaRPr lang="en-AS"/>
        </a:p>
      </dgm:t>
    </dgm:pt>
    <dgm:pt modelId="{1DA17FB5-58D7-4E4E-9B6A-C2C3397AB850}" type="sibTrans" cxnId="{2EB87546-C385-4550-B910-91A89B405D1B}">
      <dgm:prSet/>
      <dgm:spPr/>
      <dgm:t>
        <a:bodyPr/>
        <a:lstStyle/>
        <a:p>
          <a:endParaRPr lang="en-AS"/>
        </a:p>
      </dgm:t>
    </dgm:pt>
    <dgm:pt modelId="{FD19518A-6A5E-4FD1-89B2-6E44522EAB16}">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Police have a responsibility to provide leadership</a:t>
          </a:r>
        </a:p>
      </dgm:t>
    </dgm:pt>
    <dgm:pt modelId="{63C794DF-B3BF-432D-A34A-3181207CCAA9}" type="parTrans" cxnId="{368502A9-5C2C-4990-9532-9D2790398C2D}">
      <dgm:prSet/>
      <dgm:spPr/>
      <dgm:t>
        <a:bodyPr/>
        <a:lstStyle/>
        <a:p>
          <a:endParaRPr lang="en-AS"/>
        </a:p>
      </dgm:t>
    </dgm:pt>
    <dgm:pt modelId="{1984FC89-CE63-4B0D-9FBE-CAF968A17BFC}" type="sibTrans" cxnId="{368502A9-5C2C-4990-9532-9D2790398C2D}">
      <dgm:prSet/>
      <dgm:spPr/>
      <dgm:t>
        <a:bodyPr/>
        <a:lstStyle/>
        <a:p>
          <a:endParaRPr lang="en-AS"/>
        </a:p>
      </dgm:t>
    </dgm:pt>
    <dgm:pt modelId="{419EBA8A-1DB0-4F8A-8644-45EDAF0B8686}">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Some cases have resulted in the death of the missing child</a:t>
          </a:r>
        </a:p>
      </dgm:t>
    </dgm:pt>
    <dgm:pt modelId="{AA1DED18-2AAC-436F-B5B6-0305B6DB9637}" type="parTrans" cxnId="{75CAD7FA-7D18-4EC8-9963-60E58949EAF2}">
      <dgm:prSet/>
      <dgm:spPr/>
      <dgm:t>
        <a:bodyPr/>
        <a:lstStyle/>
        <a:p>
          <a:endParaRPr lang="en-AS"/>
        </a:p>
      </dgm:t>
    </dgm:pt>
    <dgm:pt modelId="{4F24A515-E1D9-4A25-B9AE-7EF6846CA50E}" type="sibTrans" cxnId="{75CAD7FA-7D18-4EC8-9963-60E58949EAF2}">
      <dgm:prSet/>
      <dgm:spPr/>
      <dgm:t>
        <a:bodyPr/>
        <a:lstStyle/>
        <a:p>
          <a:endParaRPr lang="en-AS"/>
        </a:p>
      </dgm:t>
    </dgm:pt>
    <dgm:pt modelId="{5C385BED-30F9-4860-A130-709A6776ED4C}" type="pres">
      <dgm:prSet presAssocID="{861B26F7-6A63-4C38-B933-56CA9EB0FAC5}" presName="diagram" presStyleCnt="0">
        <dgm:presLayoutVars>
          <dgm:dir/>
          <dgm:resizeHandles val="exact"/>
        </dgm:presLayoutVars>
      </dgm:prSet>
      <dgm:spPr/>
    </dgm:pt>
    <dgm:pt modelId="{621F62FB-0E16-4578-B7B9-F611F9C40157}" type="pres">
      <dgm:prSet presAssocID="{925C207C-6E3C-4D71-9EFB-59B7349B72CD}" presName="node" presStyleLbl="node1" presStyleIdx="0" presStyleCnt="4">
        <dgm:presLayoutVars>
          <dgm:bulletEnabled val="1"/>
        </dgm:presLayoutVars>
      </dgm:prSet>
      <dgm:spPr/>
    </dgm:pt>
    <dgm:pt modelId="{0982E287-91D5-44E2-8FA6-D81F4D90971E}" type="pres">
      <dgm:prSet presAssocID="{B56E0769-2A63-4C87-A201-B1ECD5188CB8}" presName="sibTrans" presStyleCnt="0"/>
      <dgm:spPr/>
    </dgm:pt>
    <dgm:pt modelId="{D4E02FA2-09AD-496F-9DE1-A26D7388EEE6}" type="pres">
      <dgm:prSet presAssocID="{0F56F905-97E0-48A5-BDCE-BB430A0119A6}" presName="node" presStyleLbl="node1" presStyleIdx="1" presStyleCnt="4">
        <dgm:presLayoutVars>
          <dgm:bulletEnabled val="1"/>
        </dgm:presLayoutVars>
      </dgm:prSet>
      <dgm:spPr/>
    </dgm:pt>
    <dgm:pt modelId="{41E2832E-57CF-4F1A-A4BD-5A173D1C353B}" type="pres">
      <dgm:prSet presAssocID="{1DA17FB5-58D7-4E4E-9B6A-C2C3397AB850}" presName="sibTrans" presStyleCnt="0"/>
      <dgm:spPr/>
    </dgm:pt>
    <dgm:pt modelId="{3073CEEA-12E5-4C55-A6FE-277BCA13FA78}" type="pres">
      <dgm:prSet presAssocID="{FD19518A-6A5E-4FD1-89B2-6E44522EAB16}" presName="node" presStyleLbl="node1" presStyleIdx="2" presStyleCnt="4">
        <dgm:presLayoutVars>
          <dgm:bulletEnabled val="1"/>
        </dgm:presLayoutVars>
      </dgm:prSet>
      <dgm:spPr/>
    </dgm:pt>
    <dgm:pt modelId="{5DEF9B94-5074-4836-B4A2-BD78B3B3F64D}" type="pres">
      <dgm:prSet presAssocID="{1984FC89-CE63-4B0D-9FBE-CAF968A17BFC}" presName="sibTrans" presStyleCnt="0"/>
      <dgm:spPr/>
    </dgm:pt>
    <dgm:pt modelId="{FB423DF8-68C3-4F50-8B75-38E6E6C40805}" type="pres">
      <dgm:prSet presAssocID="{419EBA8A-1DB0-4F8A-8644-45EDAF0B8686}" presName="node" presStyleLbl="node1" presStyleIdx="3" presStyleCnt="4">
        <dgm:presLayoutVars>
          <dgm:bulletEnabled val="1"/>
        </dgm:presLayoutVars>
      </dgm:prSet>
      <dgm:spPr/>
    </dgm:pt>
  </dgm:ptLst>
  <dgm:cxnLst>
    <dgm:cxn modelId="{9A23E801-F875-48B9-92B9-137D9EE25CF4}" type="presOf" srcId="{0F56F905-97E0-48A5-BDCE-BB430A0119A6}" destId="{D4E02FA2-09AD-496F-9DE1-A26D7388EEE6}" srcOrd="0" destOrd="0" presId="urn:microsoft.com/office/officeart/2005/8/layout/default"/>
    <dgm:cxn modelId="{2EB87546-C385-4550-B910-91A89B405D1B}" srcId="{861B26F7-6A63-4C38-B933-56CA9EB0FAC5}" destId="{0F56F905-97E0-48A5-BDCE-BB430A0119A6}" srcOrd="1" destOrd="0" parTransId="{E5069728-6B65-493C-A72A-CE88061CBDD5}" sibTransId="{1DA17FB5-58D7-4E4E-9B6A-C2C3397AB850}"/>
    <dgm:cxn modelId="{D73FFA4D-1674-4042-AAC2-C24E99E331A9}" type="presOf" srcId="{419EBA8A-1DB0-4F8A-8644-45EDAF0B8686}" destId="{FB423DF8-68C3-4F50-8B75-38E6E6C40805}" srcOrd="0" destOrd="0" presId="urn:microsoft.com/office/officeart/2005/8/layout/default"/>
    <dgm:cxn modelId="{AD633F56-0887-46D8-8CD0-1A1E8F9DE2C3}" type="presOf" srcId="{925C207C-6E3C-4D71-9EFB-59B7349B72CD}" destId="{621F62FB-0E16-4578-B7B9-F611F9C40157}" srcOrd="0" destOrd="0" presId="urn:microsoft.com/office/officeart/2005/8/layout/default"/>
    <dgm:cxn modelId="{E3CBA47F-BD0D-4C27-8F58-52EAD3546DD0}" srcId="{861B26F7-6A63-4C38-B933-56CA9EB0FAC5}" destId="{925C207C-6E3C-4D71-9EFB-59B7349B72CD}" srcOrd="0" destOrd="0" parTransId="{D2DED8E1-3840-4E61-908D-3BF077123AF9}" sibTransId="{B56E0769-2A63-4C87-A201-B1ECD5188CB8}"/>
    <dgm:cxn modelId="{1A9D6A95-6649-430D-9F18-B4590875BD96}" type="presOf" srcId="{FD19518A-6A5E-4FD1-89B2-6E44522EAB16}" destId="{3073CEEA-12E5-4C55-A6FE-277BCA13FA78}" srcOrd="0" destOrd="0" presId="urn:microsoft.com/office/officeart/2005/8/layout/default"/>
    <dgm:cxn modelId="{368502A9-5C2C-4990-9532-9D2790398C2D}" srcId="{861B26F7-6A63-4C38-B933-56CA9EB0FAC5}" destId="{FD19518A-6A5E-4FD1-89B2-6E44522EAB16}" srcOrd="2" destOrd="0" parTransId="{63C794DF-B3BF-432D-A34A-3181207CCAA9}" sibTransId="{1984FC89-CE63-4B0D-9FBE-CAF968A17BFC}"/>
    <dgm:cxn modelId="{4CEEE7E5-F81A-4E6B-B480-FFD44ABCEBC6}" type="presOf" srcId="{861B26F7-6A63-4C38-B933-56CA9EB0FAC5}" destId="{5C385BED-30F9-4860-A130-709A6776ED4C}" srcOrd="0" destOrd="0" presId="urn:microsoft.com/office/officeart/2005/8/layout/default"/>
    <dgm:cxn modelId="{75CAD7FA-7D18-4EC8-9963-60E58949EAF2}" srcId="{861B26F7-6A63-4C38-B933-56CA9EB0FAC5}" destId="{419EBA8A-1DB0-4F8A-8644-45EDAF0B8686}" srcOrd="3" destOrd="0" parTransId="{AA1DED18-2AAC-436F-B5B6-0305B6DB9637}" sibTransId="{4F24A515-E1D9-4A25-B9AE-7EF6846CA50E}"/>
    <dgm:cxn modelId="{8EEFCE7F-B0B9-4E34-BFE4-FAEA48B49B9A}" type="presParOf" srcId="{5C385BED-30F9-4860-A130-709A6776ED4C}" destId="{621F62FB-0E16-4578-B7B9-F611F9C40157}" srcOrd="0" destOrd="0" presId="urn:microsoft.com/office/officeart/2005/8/layout/default"/>
    <dgm:cxn modelId="{ACA93201-6B2F-4A3D-90EE-B16FEB51B0E6}" type="presParOf" srcId="{5C385BED-30F9-4860-A130-709A6776ED4C}" destId="{0982E287-91D5-44E2-8FA6-D81F4D90971E}" srcOrd="1" destOrd="0" presId="urn:microsoft.com/office/officeart/2005/8/layout/default"/>
    <dgm:cxn modelId="{A0B45C6A-754F-42BD-9B7C-73BECBD00B9A}" type="presParOf" srcId="{5C385BED-30F9-4860-A130-709A6776ED4C}" destId="{D4E02FA2-09AD-496F-9DE1-A26D7388EEE6}" srcOrd="2" destOrd="0" presId="urn:microsoft.com/office/officeart/2005/8/layout/default"/>
    <dgm:cxn modelId="{AEDF3272-0AC2-4E8E-897C-FB21034466EE}" type="presParOf" srcId="{5C385BED-30F9-4860-A130-709A6776ED4C}" destId="{41E2832E-57CF-4F1A-A4BD-5A173D1C353B}" srcOrd="3" destOrd="0" presId="urn:microsoft.com/office/officeart/2005/8/layout/default"/>
    <dgm:cxn modelId="{A3EF93F5-7E30-4508-B415-D697B53677F1}" type="presParOf" srcId="{5C385BED-30F9-4860-A130-709A6776ED4C}" destId="{3073CEEA-12E5-4C55-A6FE-277BCA13FA78}" srcOrd="4" destOrd="0" presId="urn:microsoft.com/office/officeart/2005/8/layout/default"/>
    <dgm:cxn modelId="{DCF7AE30-6688-4EDC-A513-5CBE223BF2A3}" type="presParOf" srcId="{5C385BED-30F9-4860-A130-709A6776ED4C}" destId="{5DEF9B94-5074-4836-B4A2-BD78B3B3F64D}" srcOrd="5" destOrd="0" presId="urn:microsoft.com/office/officeart/2005/8/layout/default"/>
    <dgm:cxn modelId="{1EC86AE3-261C-4521-BE29-0A2F34C4495B}" type="presParOf" srcId="{5C385BED-30F9-4860-A130-709A6776ED4C}" destId="{FB423DF8-68C3-4F50-8B75-38E6E6C40805}"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D49CA8-DDFE-44AB-96A0-0ADBA1CAA043}"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482CBE9-00CB-4E1F-9CCC-F2A569375FA6}">
      <dgm:prSet phldrT="[Text]" custT="1"/>
      <dgm:spPr/>
      <dgm:t>
        <a:bodyPr/>
        <a:lstStyle/>
        <a:p>
          <a:r>
            <a:rPr lang="en-GB" sz="2400" dirty="0"/>
            <a:t>NPAS</a:t>
          </a:r>
        </a:p>
      </dgm:t>
    </dgm:pt>
    <dgm:pt modelId="{DBB6A363-836A-4075-B42A-5CAC3B4219C8}" type="parTrans" cxnId="{C18791E5-8D4E-4626-B2D3-DE7D4B2AD704}">
      <dgm:prSet/>
      <dgm:spPr/>
      <dgm:t>
        <a:bodyPr/>
        <a:lstStyle/>
        <a:p>
          <a:endParaRPr lang="en-GB"/>
        </a:p>
      </dgm:t>
    </dgm:pt>
    <dgm:pt modelId="{1ECA11C2-88B4-4F4F-8B13-A3364E7425CB}" type="sibTrans" cxnId="{C18791E5-8D4E-4626-B2D3-DE7D4B2AD704}">
      <dgm:prSet/>
      <dgm:spPr/>
      <dgm:t>
        <a:bodyPr/>
        <a:lstStyle/>
        <a:p>
          <a:endParaRPr lang="en-GB"/>
        </a:p>
      </dgm:t>
    </dgm:pt>
    <dgm:pt modelId="{7C63D6EB-5405-48A2-A2C7-E95414038CE4}">
      <dgm:prSet phldrT="[Text]" custT="1"/>
      <dgm:spPr/>
      <dgm:t>
        <a:bodyPr/>
        <a:lstStyle/>
        <a:p>
          <a:r>
            <a:rPr lang="en-GB" sz="2400" dirty="0"/>
            <a:t>Drone Team</a:t>
          </a:r>
        </a:p>
      </dgm:t>
    </dgm:pt>
    <dgm:pt modelId="{9B25B66C-FCF9-4B7C-8B6A-629683D348FD}" type="parTrans" cxnId="{04DF8852-055C-42E1-9C4E-53A3C9EF9249}">
      <dgm:prSet/>
      <dgm:spPr/>
      <dgm:t>
        <a:bodyPr/>
        <a:lstStyle/>
        <a:p>
          <a:endParaRPr lang="en-GB"/>
        </a:p>
      </dgm:t>
    </dgm:pt>
    <dgm:pt modelId="{1154C5C9-F459-42CC-99AB-7DB8844817EE}" type="sibTrans" cxnId="{04DF8852-055C-42E1-9C4E-53A3C9EF9249}">
      <dgm:prSet/>
      <dgm:spPr/>
      <dgm:t>
        <a:bodyPr/>
        <a:lstStyle/>
        <a:p>
          <a:endParaRPr lang="en-GB"/>
        </a:p>
      </dgm:t>
    </dgm:pt>
    <dgm:pt modelId="{B45CAFDD-E675-47EA-A5D2-00D540646998}">
      <dgm:prSet phldrT="[Text]" custT="1"/>
      <dgm:spPr/>
      <dgm:t>
        <a:bodyPr/>
        <a:lstStyle/>
        <a:p>
          <a:r>
            <a:rPr lang="en-GB" sz="2400" dirty="0"/>
            <a:t>Mobile phone </a:t>
          </a:r>
        </a:p>
      </dgm:t>
    </dgm:pt>
    <dgm:pt modelId="{A310E995-0631-4987-A9E2-E08CA5BACEE5}" type="parTrans" cxnId="{0E91C0AB-7B60-46C5-BE40-3D12BDDDDBBF}">
      <dgm:prSet/>
      <dgm:spPr/>
      <dgm:t>
        <a:bodyPr/>
        <a:lstStyle/>
        <a:p>
          <a:endParaRPr lang="en-GB"/>
        </a:p>
      </dgm:t>
    </dgm:pt>
    <dgm:pt modelId="{E4FD0DAD-30BC-4E22-A36F-071DFFBEDA28}" type="sibTrans" cxnId="{0E91C0AB-7B60-46C5-BE40-3D12BDDDDBBF}">
      <dgm:prSet/>
      <dgm:spPr/>
      <dgm:t>
        <a:bodyPr/>
        <a:lstStyle/>
        <a:p>
          <a:endParaRPr lang="en-GB"/>
        </a:p>
      </dgm:t>
    </dgm:pt>
    <dgm:pt modelId="{26B6C0E3-B377-4AB7-A5DB-04AA77FC5699}" type="pres">
      <dgm:prSet presAssocID="{9FD49CA8-DDFE-44AB-96A0-0ADBA1CAA043}" presName="Name0" presStyleCnt="0">
        <dgm:presLayoutVars>
          <dgm:dir/>
          <dgm:resizeHandles val="exact"/>
        </dgm:presLayoutVars>
      </dgm:prSet>
      <dgm:spPr/>
    </dgm:pt>
    <dgm:pt modelId="{BE806A0F-B6C5-489A-9CEC-3C4235A19C59}" type="pres">
      <dgm:prSet presAssocID="{6482CBE9-00CB-4E1F-9CCC-F2A569375FA6}" presName="compNode" presStyleCnt="0"/>
      <dgm:spPr/>
    </dgm:pt>
    <dgm:pt modelId="{6557F41D-B82C-4863-A840-F04563DC95B6}" type="pres">
      <dgm:prSet presAssocID="{6482CBE9-00CB-4E1F-9CCC-F2A569375FA6}" presName="pictRect" presStyleLbl="nod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3000" r="-3000"/>
          </a:stretch>
        </a:blipFill>
        <a:ln>
          <a:solidFill>
            <a:schemeClr val="tx1"/>
          </a:solidFill>
        </a:ln>
      </dgm:spPr>
    </dgm:pt>
    <dgm:pt modelId="{59B7FBFF-5568-46D1-BC42-0721C5B560B8}" type="pres">
      <dgm:prSet presAssocID="{6482CBE9-00CB-4E1F-9CCC-F2A569375FA6}" presName="textRect" presStyleLbl="revTx" presStyleIdx="0" presStyleCnt="3">
        <dgm:presLayoutVars>
          <dgm:bulletEnabled val="1"/>
        </dgm:presLayoutVars>
      </dgm:prSet>
      <dgm:spPr/>
    </dgm:pt>
    <dgm:pt modelId="{6D5F04CF-B6CB-4199-A636-F6D14EB6A898}" type="pres">
      <dgm:prSet presAssocID="{1ECA11C2-88B4-4F4F-8B13-A3364E7425CB}" presName="sibTrans" presStyleLbl="sibTrans2D1" presStyleIdx="0" presStyleCnt="0"/>
      <dgm:spPr/>
    </dgm:pt>
    <dgm:pt modelId="{F6768331-0FA7-4E72-BBFD-D409508BE5A1}" type="pres">
      <dgm:prSet presAssocID="{7C63D6EB-5405-48A2-A2C7-E95414038CE4}" presName="compNode" presStyleCnt="0"/>
      <dgm:spPr/>
    </dgm:pt>
    <dgm:pt modelId="{B75F9D7F-6A93-456C-8F92-5301A69103EE}" type="pres">
      <dgm:prSet presAssocID="{7C63D6EB-5405-48A2-A2C7-E95414038CE4}" presName="pictRect" presStyleLbl="node1" presStyleIdx="1" presStyleCnt="3"/>
      <dgm:spPr>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8000" r="-8000"/>
          </a:stretch>
        </a:blipFill>
        <a:ln>
          <a:solidFill>
            <a:schemeClr val="tx1"/>
          </a:solidFill>
        </a:ln>
      </dgm:spPr>
    </dgm:pt>
    <dgm:pt modelId="{904D8A26-728D-4CF1-B01E-973068D63EEC}" type="pres">
      <dgm:prSet presAssocID="{7C63D6EB-5405-48A2-A2C7-E95414038CE4}" presName="textRect" presStyleLbl="revTx" presStyleIdx="1" presStyleCnt="3">
        <dgm:presLayoutVars>
          <dgm:bulletEnabled val="1"/>
        </dgm:presLayoutVars>
      </dgm:prSet>
      <dgm:spPr/>
    </dgm:pt>
    <dgm:pt modelId="{276B2E43-8849-4BB1-93B9-4ECCD59840A0}" type="pres">
      <dgm:prSet presAssocID="{1154C5C9-F459-42CC-99AB-7DB8844817EE}" presName="sibTrans" presStyleLbl="sibTrans2D1" presStyleIdx="0" presStyleCnt="0"/>
      <dgm:spPr/>
    </dgm:pt>
    <dgm:pt modelId="{89A68DF9-522D-42F3-8C05-E77EB457BBE8}" type="pres">
      <dgm:prSet presAssocID="{B45CAFDD-E675-47EA-A5D2-00D540646998}" presName="compNode" presStyleCnt="0"/>
      <dgm:spPr/>
    </dgm:pt>
    <dgm:pt modelId="{4E4ADE69-45A6-4855-BDAF-26387B25D465}" type="pres">
      <dgm:prSet presAssocID="{B45CAFDD-E675-47EA-A5D2-00D540646998}" presName="pictRect" presStyleLbl="nod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58000" b="-58000"/>
          </a:stretch>
        </a:blipFill>
        <a:ln>
          <a:solidFill>
            <a:schemeClr val="tx1"/>
          </a:solidFill>
        </a:ln>
      </dgm:spPr>
    </dgm:pt>
    <dgm:pt modelId="{981D940F-DEDE-4D71-AA52-7DD14EEA33D2}" type="pres">
      <dgm:prSet presAssocID="{B45CAFDD-E675-47EA-A5D2-00D540646998}" presName="textRect" presStyleLbl="revTx" presStyleIdx="2" presStyleCnt="3">
        <dgm:presLayoutVars>
          <dgm:bulletEnabled val="1"/>
        </dgm:presLayoutVars>
      </dgm:prSet>
      <dgm:spPr/>
    </dgm:pt>
  </dgm:ptLst>
  <dgm:cxnLst>
    <dgm:cxn modelId="{84E0DC09-83F1-43AD-BD75-83FEFB419976}" type="presOf" srcId="{1ECA11C2-88B4-4F4F-8B13-A3364E7425CB}" destId="{6D5F04CF-B6CB-4199-A636-F6D14EB6A898}" srcOrd="0" destOrd="0" presId="urn:microsoft.com/office/officeart/2005/8/layout/pList1"/>
    <dgm:cxn modelId="{D2E4680A-012F-493F-BF67-7940013F037C}" type="presOf" srcId="{B45CAFDD-E675-47EA-A5D2-00D540646998}" destId="{981D940F-DEDE-4D71-AA52-7DD14EEA33D2}" srcOrd="0" destOrd="0" presId="urn:microsoft.com/office/officeart/2005/8/layout/pList1"/>
    <dgm:cxn modelId="{3B10B86E-742A-4AE3-A943-0B836C7AF951}" type="presOf" srcId="{7C63D6EB-5405-48A2-A2C7-E95414038CE4}" destId="{904D8A26-728D-4CF1-B01E-973068D63EEC}" srcOrd="0" destOrd="0" presId="urn:microsoft.com/office/officeart/2005/8/layout/pList1"/>
    <dgm:cxn modelId="{04DF8852-055C-42E1-9C4E-53A3C9EF9249}" srcId="{9FD49CA8-DDFE-44AB-96A0-0ADBA1CAA043}" destId="{7C63D6EB-5405-48A2-A2C7-E95414038CE4}" srcOrd="1" destOrd="0" parTransId="{9B25B66C-FCF9-4B7C-8B6A-629683D348FD}" sibTransId="{1154C5C9-F459-42CC-99AB-7DB8844817EE}"/>
    <dgm:cxn modelId="{A5A4EC54-C7EF-498E-B219-A4146CD11B60}" type="presOf" srcId="{1154C5C9-F459-42CC-99AB-7DB8844817EE}" destId="{276B2E43-8849-4BB1-93B9-4ECCD59840A0}" srcOrd="0" destOrd="0" presId="urn:microsoft.com/office/officeart/2005/8/layout/pList1"/>
    <dgm:cxn modelId="{10896999-7952-465C-B8A6-3A9974CE66EA}" type="presOf" srcId="{6482CBE9-00CB-4E1F-9CCC-F2A569375FA6}" destId="{59B7FBFF-5568-46D1-BC42-0721C5B560B8}" srcOrd="0" destOrd="0" presId="urn:microsoft.com/office/officeart/2005/8/layout/pList1"/>
    <dgm:cxn modelId="{0E91C0AB-7B60-46C5-BE40-3D12BDDDDBBF}" srcId="{9FD49CA8-DDFE-44AB-96A0-0ADBA1CAA043}" destId="{B45CAFDD-E675-47EA-A5D2-00D540646998}" srcOrd="2" destOrd="0" parTransId="{A310E995-0631-4987-A9E2-E08CA5BACEE5}" sibTransId="{E4FD0DAD-30BC-4E22-A36F-071DFFBEDA28}"/>
    <dgm:cxn modelId="{20A895C6-760F-4734-A26C-F46E5C15DE60}" type="presOf" srcId="{9FD49CA8-DDFE-44AB-96A0-0ADBA1CAA043}" destId="{26B6C0E3-B377-4AB7-A5DB-04AA77FC5699}" srcOrd="0" destOrd="0" presId="urn:microsoft.com/office/officeart/2005/8/layout/pList1"/>
    <dgm:cxn modelId="{C18791E5-8D4E-4626-B2D3-DE7D4B2AD704}" srcId="{9FD49CA8-DDFE-44AB-96A0-0ADBA1CAA043}" destId="{6482CBE9-00CB-4E1F-9CCC-F2A569375FA6}" srcOrd="0" destOrd="0" parTransId="{DBB6A363-836A-4075-B42A-5CAC3B4219C8}" sibTransId="{1ECA11C2-88B4-4F4F-8B13-A3364E7425CB}"/>
    <dgm:cxn modelId="{151814DA-BD2D-453A-9CC5-27265DD3E22F}" type="presParOf" srcId="{26B6C0E3-B377-4AB7-A5DB-04AA77FC5699}" destId="{BE806A0F-B6C5-489A-9CEC-3C4235A19C59}" srcOrd="0" destOrd="0" presId="urn:microsoft.com/office/officeart/2005/8/layout/pList1"/>
    <dgm:cxn modelId="{C01EA571-EE29-41BB-A15B-CF387692B9B3}" type="presParOf" srcId="{BE806A0F-B6C5-489A-9CEC-3C4235A19C59}" destId="{6557F41D-B82C-4863-A840-F04563DC95B6}" srcOrd="0" destOrd="0" presId="urn:microsoft.com/office/officeart/2005/8/layout/pList1"/>
    <dgm:cxn modelId="{0A03B185-9E9E-49F0-98F3-F62CB35E13C5}" type="presParOf" srcId="{BE806A0F-B6C5-489A-9CEC-3C4235A19C59}" destId="{59B7FBFF-5568-46D1-BC42-0721C5B560B8}" srcOrd="1" destOrd="0" presId="urn:microsoft.com/office/officeart/2005/8/layout/pList1"/>
    <dgm:cxn modelId="{EE3BD107-22A1-41B7-AEB7-FEF80F527211}" type="presParOf" srcId="{26B6C0E3-B377-4AB7-A5DB-04AA77FC5699}" destId="{6D5F04CF-B6CB-4199-A636-F6D14EB6A898}" srcOrd="1" destOrd="0" presId="urn:microsoft.com/office/officeart/2005/8/layout/pList1"/>
    <dgm:cxn modelId="{EE13F78C-DD0A-4311-ADB3-BC6B094DA2EB}" type="presParOf" srcId="{26B6C0E3-B377-4AB7-A5DB-04AA77FC5699}" destId="{F6768331-0FA7-4E72-BBFD-D409508BE5A1}" srcOrd="2" destOrd="0" presId="urn:microsoft.com/office/officeart/2005/8/layout/pList1"/>
    <dgm:cxn modelId="{4A3E2418-4702-46A7-9DDB-106B93354867}" type="presParOf" srcId="{F6768331-0FA7-4E72-BBFD-D409508BE5A1}" destId="{B75F9D7F-6A93-456C-8F92-5301A69103EE}" srcOrd="0" destOrd="0" presId="urn:microsoft.com/office/officeart/2005/8/layout/pList1"/>
    <dgm:cxn modelId="{46C8D18A-5EBC-4303-928F-78807EE637BE}" type="presParOf" srcId="{F6768331-0FA7-4E72-BBFD-D409508BE5A1}" destId="{904D8A26-728D-4CF1-B01E-973068D63EEC}" srcOrd="1" destOrd="0" presId="urn:microsoft.com/office/officeart/2005/8/layout/pList1"/>
    <dgm:cxn modelId="{083C0394-A3A3-413F-A324-707FF6B4A186}" type="presParOf" srcId="{26B6C0E3-B377-4AB7-A5DB-04AA77FC5699}" destId="{276B2E43-8849-4BB1-93B9-4ECCD59840A0}" srcOrd="3" destOrd="0" presId="urn:microsoft.com/office/officeart/2005/8/layout/pList1"/>
    <dgm:cxn modelId="{8286B718-C933-46B2-B98F-691A386112F3}" type="presParOf" srcId="{26B6C0E3-B377-4AB7-A5DB-04AA77FC5699}" destId="{89A68DF9-522D-42F3-8C05-E77EB457BBE8}" srcOrd="4" destOrd="0" presId="urn:microsoft.com/office/officeart/2005/8/layout/pList1"/>
    <dgm:cxn modelId="{7E0F6E11-EE4F-41D2-B937-782CA77C2636}" type="presParOf" srcId="{89A68DF9-522D-42F3-8C05-E77EB457BBE8}" destId="{4E4ADE69-45A6-4855-BDAF-26387B25D465}" srcOrd="0" destOrd="0" presId="urn:microsoft.com/office/officeart/2005/8/layout/pList1"/>
    <dgm:cxn modelId="{A2B9331C-69F0-4B39-8BDA-ED95412D70A5}" type="presParOf" srcId="{89A68DF9-522D-42F3-8C05-E77EB457BBE8}" destId="{981D940F-DEDE-4D71-AA52-7DD14EEA33D2}"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FD49CA8-DDFE-44AB-96A0-0ADBA1CAA043}"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482CBE9-00CB-4E1F-9CCC-F2A569375FA6}">
      <dgm:prSet phldrT="[Text]" custT="1"/>
      <dgm:spPr/>
      <dgm:t>
        <a:bodyPr/>
        <a:lstStyle/>
        <a:p>
          <a:r>
            <a:rPr lang="en-GB" sz="2400" dirty="0"/>
            <a:t>Search Teams</a:t>
          </a:r>
        </a:p>
      </dgm:t>
    </dgm:pt>
    <dgm:pt modelId="{DBB6A363-836A-4075-B42A-5CAC3B4219C8}" type="parTrans" cxnId="{C18791E5-8D4E-4626-B2D3-DE7D4B2AD704}">
      <dgm:prSet/>
      <dgm:spPr/>
      <dgm:t>
        <a:bodyPr/>
        <a:lstStyle/>
        <a:p>
          <a:endParaRPr lang="en-GB"/>
        </a:p>
      </dgm:t>
    </dgm:pt>
    <dgm:pt modelId="{1ECA11C2-88B4-4F4F-8B13-A3364E7425CB}" type="sibTrans" cxnId="{C18791E5-8D4E-4626-B2D3-DE7D4B2AD704}">
      <dgm:prSet/>
      <dgm:spPr/>
      <dgm:t>
        <a:bodyPr/>
        <a:lstStyle/>
        <a:p>
          <a:endParaRPr lang="en-GB"/>
        </a:p>
      </dgm:t>
    </dgm:pt>
    <dgm:pt modelId="{7C63D6EB-5405-48A2-A2C7-E95414038CE4}">
      <dgm:prSet phldrT="[Text]" custT="1"/>
      <dgm:spPr/>
      <dgm:t>
        <a:bodyPr/>
        <a:lstStyle/>
        <a:p>
          <a:r>
            <a:rPr lang="en-GB" sz="2400" dirty="0"/>
            <a:t>Social Media &amp; Open Source</a:t>
          </a:r>
        </a:p>
      </dgm:t>
    </dgm:pt>
    <dgm:pt modelId="{9B25B66C-FCF9-4B7C-8B6A-629683D348FD}" type="parTrans" cxnId="{04DF8852-055C-42E1-9C4E-53A3C9EF9249}">
      <dgm:prSet/>
      <dgm:spPr/>
      <dgm:t>
        <a:bodyPr/>
        <a:lstStyle/>
        <a:p>
          <a:endParaRPr lang="en-GB"/>
        </a:p>
      </dgm:t>
    </dgm:pt>
    <dgm:pt modelId="{1154C5C9-F459-42CC-99AB-7DB8844817EE}" type="sibTrans" cxnId="{04DF8852-055C-42E1-9C4E-53A3C9EF9249}">
      <dgm:prSet/>
      <dgm:spPr/>
      <dgm:t>
        <a:bodyPr/>
        <a:lstStyle/>
        <a:p>
          <a:endParaRPr lang="en-GB"/>
        </a:p>
      </dgm:t>
    </dgm:pt>
    <dgm:pt modelId="{B45CAFDD-E675-47EA-A5D2-00D540646998}">
      <dgm:prSet phldrT="[Text]" custT="1"/>
      <dgm:spPr/>
      <dgm:t>
        <a:bodyPr/>
        <a:lstStyle/>
        <a:p>
          <a:r>
            <a:rPr lang="en-GB" sz="2400" dirty="0"/>
            <a:t>ANPR &amp; CCTV</a:t>
          </a:r>
        </a:p>
      </dgm:t>
    </dgm:pt>
    <dgm:pt modelId="{A310E995-0631-4987-A9E2-E08CA5BACEE5}" type="parTrans" cxnId="{0E91C0AB-7B60-46C5-BE40-3D12BDDDDBBF}">
      <dgm:prSet/>
      <dgm:spPr/>
      <dgm:t>
        <a:bodyPr/>
        <a:lstStyle/>
        <a:p>
          <a:endParaRPr lang="en-GB"/>
        </a:p>
      </dgm:t>
    </dgm:pt>
    <dgm:pt modelId="{E4FD0DAD-30BC-4E22-A36F-071DFFBEDA28}" type="sibTrans" cxnId="{0E91C0AB-7B60-46C5-BE40-3D12BDDDDBBF}">
      <dgm:prSet/>
      <dgm:spPr/>
      <dgm:t>
        <a:bodyPr/>
        <a:lstStyle/>
        <a:p>
          <a:endParaRPr lang="en-GB"/>
        </a:p>
      </dgm:t>
    </dgm:pt>
    <dgm:pt modelId="{26B6C0E3-B377-4AB7-A5DB-04AA77FC5699}" type="pres">
      <dgm:prSet presAssocID="{9FD49CA8-DDFE-44AB-96A0-0ADBA1CAA043}" presName="Name0" presStyleCnt="0">
        <dgm:presLayoutVars>
          <dgm:dir/>
          <dgm:resizeHandles val="exact"/>
        </dgm:presLayoutVars>
      </dgm:prSet>
      <dgm:spPr/>
    </dgm:pt>
    <dgm:pt modelId="{BE806A0F-B6C5-489A-9CEC-3C4235A19C59}" type="pres">
      <dgm:prSet presAssocID="{6482CBE9-00CB-4E1F-9CCC-F2A569375FA6}" presName="compNode" presStyleCnt="0"/>
      <dgm:spPr/>
    </dgm:pt>
    <dgm:pt modelId="{6557F41D-B82C-4863-A840-F04563DC95B6}" type="pres">
      <dgm:prSet presAssocID="{6482CBE9-00CB-4E1F-9CCC-F2A569375FA6}" presName="pictRect" presStyleLbl="nod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11000" r="-11000"/>
          </a:stretch>
        </a:blipFill>
        <a:ln>
          <a:solidFill>
            <a:schemeClr val="tx1"/>
          </a:solidFill>
        </a:ln>
      </dgm:spPr>
    </dgm:pt>
    <dgm:pt modelId="{59B7FBFF-5568-46D1-BC42-0721C5B560B8}" type="pres">
      <dgm:prSet presAssocID="{6482CBE9-00CB-4E1F-9CCC-F2A569375FA6}" presName="textRect" presStyleLbl="revTx" presStyleIdx="0" presStyleCnt="3">
        <dgm:presLayoutVars>
          <dgm:bulletEnabled val="1"/>
        </dgm:presLayoutVars>
      </dgm:prSet>
      <dgm:spPr/>
    </dgm:pt>
    <dgm:pt modelId="{6D5F04CF-B6CB-4199-A636-F6D14EB6A898}" type="pres">
      <dgm:prSet presAssocID="{1ECA11C2-88B4-4F4F-8B13-A3364E7425CB}" presName="sibTrans" presStyleLbl="sibTrans2D1" presStyleIdx="0" presStyleCnt="0"/>
      <dgm:spPr/>
    </dgm:pt>
    <dgm:pt modelId="{F6768331-0FA7-4E72-BBFD-D409508BE5A1}" type="pres">
      <dgm:prSet presAssocID="{7C63D6EB-5405-48A2-A2C7-E95414038CE4}" presName="compNode" presStyleCnt="0"/>
      <dgm:spPr/>
    </dgm:pt>
    <dgm:pt modelId="{B75F9D7F-6A93-456C-8F92-5301A69103EE}" type="pres">
      <dgm:prSet presAssocID="{7C63D6EB-5405-48A2-A2C7-E95414038CE4}" presName="pictRect" presStyleLbl="node1" presStyleIdx="1" presStyleCnt="3"/>
      <dgm:spPr>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t="-23000" b="-23000"/>
          </a:stretch>
        </a:blipFill>
        <a:ln>
          <a:solidFill>
            <a:schemeClr val="tx1"/>
          </a:solidFill>
        </a:ln>
      </dgm:spPr>
    </dgm:pt>
    <dgm:pt modelId="{904D8A26-728D-4CF1-B01E-973068D63EEC}" type="pres">
      <dgm:prSet presAssocID="{7C63D6EB-5405-48A2-A2C7-E95414038CE4}" presName="textRect" presStyleLbl="revTx" presStyleIdx="1" presStyleCnt="3" custScaleX="123721">
        <dgm:presLayoutVars>
          <dgm:bulletEnabled val="1"/>
        </dgm:presLayoutVars>
      </dgm:prSet>
      <dgm:spPr/>
    </dgm:pt>
    <dgm:pt modelId="{276B2E43-8849-4BB1-93B9-4ECCD59840A0}" type="pres">
      <dgm:prSet presAssocID="{1154C5C9-F459-42CC-99AB-7DB8844817EE}" presName="sibTrans" presStyleLbl="sibTrans2D1" presStyleIdx="0" presStyleCnt="0"/>
      <dgm:spPr/>
    </dgm:pt>
    <dgm:pt modelId="{89A68DF9-522D-42F3-8C05-E77EB457BBE8}" type="pres">
      <dgm:prSet presAssocID="{B45CAFDD-E675-47EA-A5D2-00D540646998}" presName="compNode" presStyleCnt="0"/>
      <dgm:spPr/>
    </dgm:pt>
    <dgm:pt modelId="{4E4ADE69-45A6-4855-BDAF-26387B25D465}" type="pres">
      <dgm:prSet presAssocID="{B45CAFDD-E675-47EA-A5D2-00D540646998}" presName="pictRect" presStyleLbl="nod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a:ln>
          <a:solidFill>
            <a:schemeClr val="tx1"/>
          </a:solidFill>
        </a:ln>
      </dgm:spPr>
    </dgm:pt>
    <dgm:pt modelId="{981D940F-DEDE-4D71-AA52-7DD14EEA33D2}" type="pres">
      <dgm:prSet presAssocID="{B45CAFDD-E675-47EA-A5D2-00D540646998}" presName="textRect" presStyleLbl="revTx" presStyleIdx="2" presStyleCnt="3">
        <dgm:presLayoutVars>
          <dgm:bulletEnabled val="1"/>
        </dgm:presLayoutVars>
      </dgm:prSet>
      <dgm:spPr/>
    </dgm:pt>
  </dgm:ptLst>
  <dgm:cxnLst>
    <dgm:cxn modelId="{84E0DC09-83F1-43AD-BD75-83FEFB419976}" type="presOf" srcId="{1ECA11C2-88B4-4F4F-8B13-A3364E7425CB}" destId="{6D5F04CF-B6CB-4199-A636-F6D14EB6A898}" srcOrd="0" destOrd="0" presId="urn:microsoft.com/office/officeart/2005/8/layout/pList1"/>
    <dgm:cxn modelId="{D2E4680A-012F-493F-BF67-7940013F037C}" type="presOf" srcId="{B45CAFDD-E675-47EA-A5D2-00D540646998}" destId="{981D940F-DEDE-4D71-AA52-7DD14EEA33D2}" srcOrd="0" destOrd="0" presId="urn:microsoft.com/office/officeart/2005/8/layout/pList1"/>
    <dgm:cxn modelId="{3B10B86E-742A-4AE3-A943-0B836C7AF951}" type="presOf" srcId="{7C63D6EB-5405-48A2-A2C7-E95414038CE4}" destId="{904D8A26-728D-4CF1-B01E-973068D63EEC}" srcOrd="0" destOrd="0" presId="urn:microsoft.com/office/officeart/2005/8/layout/pList1"/>
    <dgm:cxn modelId="{04DF8852-055C-42E1-9C4E-53A3C9EF9249}" srcId="{9FD49CA8-DDFE-44AB-96A0-0ADBA1CAA043}" destId="{7C63D6EB-5405-48A2-A2C7-E95414038CE4}" srcOrd="1" destOrd="0" parTransId="{9B25B66C-FCF9-4B7C-8B6A-629683D348FD}" sibTransId="{1154C5C9-F459-42CC-99AB-7DB8844817EE}"/>
    <dgm:cxn modelId="{A5A4EC54-C7EF-498E-B219-A4146CD11B60}" type="presOf" srcId="{1154C5C9-F459-42CC-99AB-7DB8844817EE}" destId="{276B2E43-8849-4BB1-93B9-4ECCD59840A0}" srcOrd="0" destOrd="0" presId="urn:microsoft.com/office/officeart/2005/8/layout/pList1"/>
    <dgm:cxn modelId="{10896999-7952-465C-B8A6-3A9974CE66EA}" type="presOf" srcId="{6482CBE9-00CB-4E1F-9CCC-F2A569375FA6}" destId="{59B7FBFF-5568-46D1-BC42-0721C5B560B8}" srcOrd="0" destOrd="0" presId="urn:microsoft.com/office/officeart/2005/8/layout/pList1"/>
    <dgm:cxn modelId="{0E91C0AB-7B60-46C5-BE40-3D12BDDDDBBF}" srcId="{9FD49CA8-DDFE-44AB-96A0-0ADBA1CAA043}" destId="{B45CAFDD-E675-47EA-A5D2-00D540646998}" srcOrd="2" destOrd="0" parTransId="{A310E995-0631-4987-A9E2-E08CA5BACEE5}" sibTransId="{E4FD0DAD-30BC-4E22-A36F-071DFFBEDA28}"/>
    <dgm:cxn modelId="{20A895C6-760F-4734-A26C-F46E5C15DE60}" type="presOf" srcId="{9FD49CA8-DDFE-44AB-96A0-0ADBA1CAA043}" destId="{26B6C0E3-B377-4AB7-A5DB-04AA77FC5699}" srcOrd="0" destOrd="0" presId="urn:microsoft.com/office/officeart/2005/8/layout/pList1"/>
    <dgm:cxn modelId="{C18791E5-8D4E-4626-B2D3-DE7D4B2AD704}" srcId="{9FD49CA8-DDFE-44AB-96A0-0ADBA1CAA043}" destId="{6482CBE9-00CB-4E1F-9CCC-F2A569375FA6}" srcOrd="0" destOrd="0" parTransId="{DBB6A363-836A-4075-B42A-5CAC3B4219C8}" sibTransId="{1ECA11C2-88B4-4F4F-8B13-A3364E7425CB}"/>
    <dgm:cxn modelId="{151814DA-BD2D-453A-9CC5-27265DD3E22F}" type="presParOf" srcId="{26B6C0E3-B377-4AB7-A5DB-04AA77FC5699}" destId="{BE806A0F-B6C5-489A-9CEC-3C4235A19C59}" srcOrd="0" destOrd="0" presId="urn:microsoft.com/office/officeart/2005/8/layout/pList1"/>
    <dgm:cxn modelId="{C01EA571-EE29-41BB-A15B-CF387692B9B3}" type="presParOf" srcId="{BE806A0F-B6C5-489A-9CEC-3C4235A19C59}" destId="{6557F41D-B82C-4863-A840-F04563DC95B6}" srcOrd="0" destOrd="0" presId="urn:microsoft.com/office/officeart/2005/8/layout/pList1"/>
    <dgm:cxn modelId="{0A03B185-9E9E-49F0-98F3-F62CB35E13C5}" type="presParOf" srcId="{BE806A0F-B6C5-489A-9CEC-3C4235A19C59}" destId="{59B7FBFF-5568-46D1-BC42-0721C5B560B8}" srcOrd="1" destOrd="0" presId="urn:microsoft.com/office/officeart/2005/8/layout/pList1"/>
    <dgm:cxn modelId="{EE3BD107-22A1-41B7-AEB7-FEF80F527211}" type="presParOf" srcId="{26B6C0E3-B377-4AB7-A5DB-04AA77FC5699}" destId="{6D5F04CF-B6CB-4199-A636-F6D14EB6A898}" srcOrd="1" destOrd="0" presId="urn:microsoft.com/office/officeart/2005/8/layout/pList1"/>
    <dgm:cxn modelId="{EE13F78C-DD0A-4311-ADB3-BC6B094DA2EB}" type="presParOf" srcId="{26B6C0E3-B377-4AB7-A5DB-04AA77FC5699}" destId="{F6768331-0FA7-4E72-BBFD-D409508BE5A1}" srcOrd="2" destOrd="0" presId="urn:microsoft.com/office/officeart/2005/8/layout/pList1"/>
    <dgm:cxn modelId="{4A3E2418-4702-46A7-9DDB-106B93354867}" type="presParOf" srcId="{F6768331-0FA7-4E72-BBFD-D409508BE5A1}" destId="{B75F9D7F-6A93-456C-8F92-5301A69103EE}" srcOrd="0" destOrd="0" presId="urn:microsoft.com/office/officeart/2005/8/layout/pList1"/>
    <dgm:cxn modelId="{46C8D18A-5EBC-4303-928F-78807EE637BE}" type="presParOf" srcId="{F6768331-0FA7-4E72-BBFD-D409508BE5A1}" destId="{904D8A26-728D-4CF1-B01E-973068D63EEC}" srcOrd="1" destOrd="0" presId="urn:microsoft.com/office/officeart/2005/8/layout/pList1"/>
    <dgm:cxn modelId="{083C0394-A3A3-413F-A324-707FF6B4A186}" type="presParOf" srcId="{26B6C0E3-B377-4AB7-A5DB-04AA77FC5699}" destId="{276B2E43-8849-4BB1-93B9-4ECCD59840A0}" srcOrd="3" destOrd="0" presId="urn:microsoft.com/office/officeart/2005/8/layout/pList1"/>
    <dgm:cxn modelId="{8286B718-C933-46B2-B98F-691A386112F3}" type="presParOf" srcId="{26B6C0E3-B377-4AB7-A5DB-04AA77FC5699}" destId="{89A68DF9-522D-42F3-8C05-E77EB457BBE8}" srcOrd="4" destOrd="0" presId="urn:microsoft.com/office/officeart/2005/8/layout/pList1"/>
    <dgm:cxn modelId="{7E0F6E11-EE4F-41D2-B937-782CA77C2636}" type="presParOf" srcId="{89A68DF9-522D-42F3-8C05-E77EB457BBE8}" destId="{4E4ADE69-45A6-4855-BDAF-26387B25D465}" srcOrd="0" destOrd="0" presId="urn:microsoft.com/office/officeart/2005/8/layout/pList1"/>
    <dgm:cxn modelId="{A2B9331C-69F0-4B39-8BDA-ED95412D70A5}" type="presParOf" srcId="{89A68DF9-522D-42F3-8C05-E77EB457BBE8}" destId="{981D940F-DEDE-4D71-AA52-7DD14EEA33D2}" srcOrd="1" destOrd="0" presId="urn:microsoft.com/office/officeart/2005/8/layout/p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32B7C64-07B3-42F2-871D-32E4678AD583}"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474AFB22-8CC0-4B4A-A3B3-35884B4E7C0A}">
      <dgm:prSet phldrT="[Text]" custT="1"/>
      <dgm:spPr>
        <a:solidFill>
          <a:schemeClr val="accent2">
            <a:lumMod val="60000"/>
            <a:lumOff val="40000"/>
          </a:schemeClr>
        </a:solidFill>
      </dgm:spPr>
      <dgm:t>
        <a:bodyPr/>
        <a:lstStyle/>
        <a:p>
          <a:pPr>
            <a:buClrTx/>
            <a:buSzTx/>
            <a:buFont typeface="Arial" panose="020B0604020202020204" pitchFamily="34" charset="0"/>
            <a:buChar char="•"/>
          </a:pPr>
          <a:r>
            <a:rPr kumimoji="0" lang="en-GB" sz="1800" b="0" i="0" u="none" strike="noStrike" cap="none" spc="0" normalizeH="0" baseline="0" noProof="0" dirty="0">
              <a:ln/>
              <a:solidFill>
                <a:schemeClr val="tx1"/>
              </a:solidFill>
              <a:effectLst/>
              <a:uLnTx/>
              <a:uFillTx/>
              <a:latin typeface="Calibri"/>
              <a:ea typeface="+mn-ea"/>
              <a:cs typeface="+mn-cs"/>
            </a:rPr>
            <a:t>That the child / young person being spoken to is in fact the child / young person reported missing</a:t>
          </a:r>
          <a:endParaRPr lang="en-AS" sz="1800" dirty="0">
            <a:solidFill>
              <a:schemeClr val="tx1"/>
            </a:solidFill>
          </a:endParaRPr>
        </a:p>
      </dgm:t>
    </dgm:pt>
    <dgm:pt modelId="{277F8E0B-2F0F-481B-9B37-E2B2C49569A4}" type="parTrans" cxnId="{B4738C85-A2E8-44FC-A509-631C0CEBDE45}">
      <dgm:prSet/>
      <dgm:spPr/>
      <dgm:t>
        <a:bodyPr/>
        <a:lstStyle/>
        <a:p>
          <a:endParaRPr lang="en-AS"/>
        </a:p>
      </dgm:t>
    </dgm:pt>
    <dgm:pt modelId="{1F295610-6FCF-4677-B8BB-3179770BF42B}" type="sibTrans" cxnId="{B4738C85-A2E8-44FC-A509-631C0CEBDE45}">
      <dgm:prSet/>
      <dgm:spPr/>
      <dgm:t>
        <a:bodyPr/>
        <a:lstStyle/>
        <a:p>
          <a:endParaRPr lang="en-AS"/>
        </a:p>
      </dgm:t>
    </dgm:pt>
    <dgm:pt modelId="{5C9C8F4C-95A6-45AF-86D9-3385321A7268}">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Why did the child / young person go missing?</a:t>
          </a:r>
        </a:p>
      </dgm:t>
    </dgm:pt>
    <dgm:pt modelId="{7B227519-0199-417D-8AEA-6D140EDA48DB}" type="parTrans" cxnId="{95DB3056-6D5E-47BF-9192-9B72D8D2B740}">
      <dgm:prSet/>
      <dgm:spPr/>
      <dgm:t>
        <a:bodyPr/>
        <a:lstStyle/>
        <a:p>
          <a:endParaRPr lang="en-AS"/>
        </a:p>
      </dgm:t>
    </dgm:pt>
    <dgm:pt modelId="{BA35DB15-ACEA-41E7-8C79-C2EF53B20D44}" type="sibTrans" cxnId="{95DB3056-6D5E-47BF-9192-9B72D8D2B740}">
      <dgm:prSet/>
      <dgm:spPr/>
      <dgm:t>
        <a:bodyPr/>
        <a:lstStyle/>
        <a:p>
          <a:endParaRPr lang="en-AS"/>
        </a:p>
      </dgm:t>
    </dgm:pt>
    <dgm:pt modelId="{8618C8E0-AB59-45A5-81C4-0552B125458B}">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Is there any assistance we can give to prevent the child / young person going missing again?</a:t>
          </a:r>
        </a:p>
      </dgm:t>
    </dgm:pt>
    <dgm:pt modelId="{3906E9DD-D55C-479E-9875-06FB9B518D1C}" type="parTrans" cxnId="{374858FD-9247-48E9-96B4-AF8A1CF5FEF5}">
      <dgm:prSet/>
      <dgm:spPr/>
      <dgm:t>
        <a:bodyPr/>
        <a:lstStyle/>
        <a:p>
          <a:endParaRPr lang="en-AS"/>
        </a:p>
      </dgm:t>
    </dgm:pt>
    <dgm:pt modelId="{F600A5BA-BDA4-415E-9703-DCC6D52C7040}" type="sibTrans" cxnId="{374858FD-9247-48E9-96B4-AF8A1CF5FEF5}">
      <dgm:prSet/>
      <dgm:spPr/>
      <dgm:t>
        <a:bodyPr/>
        <a:lstStyle/>
        <a:p>
          <a:endParaRPr lang="en-AS"/>
        </a:p>
      </dgm:t>
    </dgm:pt>
    <dgm:pt modelId="{9F828AA9-999D-4471-9E12-9BA0DF180DAA}">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Where did the child / young person go and who did they meet?</a:t>
          </a:r>
        </a:p>
      </dgm:t>
    </dgm:pt>
    <dgm:pt modelId="{77DAA438-975D-49A8-9B32-C0208FCA2DC1}" type="parTrans" cxnId="{1ED8AC14-413F-4059-BC05-91B8FDFAABC7}">
      <dgm:prSet/>
      <dgm:spPr/>
      <dgm:t>
        <a:bodyPr/>
        <a:lstStyle/>
        <a:p>
          <a:endParaRPr lang="en-AS"/>
        </a:p>
      </dgm:t>
    </dgm:pt>
    <dgm:pt modelId="{A6AA0DBB-1F2E-4AA9-8B47-9ACAB618D4BE}" type="sibTrans" cxnId="{1ED8AC14-413F-4059-BC05-91B8FDFAABC7}">
      <dgm:prSet/>
      <dgm:spPr/>
      <dgm:t>
        <a:bodyPr/>
        <a:lstStyle/>
        <a:p>
          <a:endParaRPr lang="en-AS"/>
        </a:p>
      </dgm:t>
    </dgm:pt>
    <dgm:pt modelId="{F9189D68-6548-4423-AA9F-C6FE88A1A7A2}">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What did they do whilst missing?</a:t>
          </a:r>
        </a:p>
      </dgm:t>
    </dgm:pt>
    <dgm:pt modelId="{A516470D-1104-4647-9825-9A914FC96CF5}" type="parTrans" cxnId="{4D2C0048-69B9-4DCB-9D73-367BB8016D7B}">
      <dgm:prSet/>
      <dgm:spPr/>
      <dgm:t>
        <a:bodyPr/>
        <a:lstStyle/>
        <a:p>
          <a:endParaRPr lang="en-AS"/>
        </a:p>
      </dgm:t>
    </dgm:pt>
    <dgm:pt modelId="{057CFE0B-9D75-44EB-B71D-52DD9718124E}" type="sibTrans" cxnId="{4D2C0048-69B9-4DCB-9D73-367BB8016D7B}">
      <dgm:prSet/>
      <dgm:spPr/>
      <dgm:t>
        <a:bodyPr/>
        <a:lstStyle/>
        <a:p>
          <a:endParaRPr lang="en-AS"/>
        </a:p>
      </dgm:t>
    </dgm:pt>
    <dgm:pt modelId="{D85DC2A9-3189-4325-8B41-B73F49C4A545}">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Who did they go missing with (if applicable)?</a:t>
          </a:r>
        </a:p>
      </dgm:t>
    </dgm:pt>
    <dgm:pt modelId="{3018672A-D6B6-47A3-8FBC-F442D5DA3AA7}" type="parTrans" cxnId="{52380B2E-5481-4F24-BD25-598E7B3451C3}">
      <dgm:prSet/>
      <dgm:spPr/>
      <dgm:t>
        <a:bodyPr/>
        <a:lstStyle/>
        <a:p>
          <a:endParaRPr lang="en-AS"/>
        </a:p>
      </dgm:t>
    </dgm:pt>
    <dgm:pt modelId="{1C5BB996-F493-4EE1-A509-EBA89CD575BF}" type="sibTrans" cxnId="{52380B2E-5481-4F24-BD25-598E7B3451C3}">
      <dgm:prSet/>
      <dgm:spPr/>
      <dgm:t>
        <a:bodyPr/>
        <a:lstStyle/>
        <a:p>
          <a:endParaRPr lang="en-AS"/>
        </a:p>
      </dgm:t>
    </dgm:pt>
    <dgm:pt modelId="{62A512CA-1FF4-4EB8-9927-E316B40760B2}">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Did they plan to go missing and was there any online communication?</a:t>
          </a:r>
        </a:p>
      </dgm:t>
    </dgm:pt>
    <dgm:pt modelId="{B793E399-AC67-4666-8F5E-C4C3C326E750}" type="parTrans" cxnId="{DA084EDC-CBE9-4691-9691-DC7FBA997034}">
      <dgm:prSet/>
      <dgm:spPr/>
      <dgm:t>
        <a:bodyPr/>
        <a:lstStyle/>
        <a:p>
          <a:endParaRPr lang="en-AS"/>
        </a:p>
      </dgm:t>
    </dgm:pt>
    <dgm:pt modelId="{0A0370AC-D8BB-4532-9414-6F618F15639F}" type="sibTrans" cxnId="{DA084EDC-CBE9-4691-9691-DC7FBA997034}">
      <dgm:prSet/>
      <dgm:spPr/>
      <dgm:t>
        <a:bodyPr/>
        <a:lstStyle/>
        <a:p>
          <a:endParaRPr lang="en-AS"/>
        </a:p>
      </dgm:t>
    </dgm:pt>
    <dgm:pt modelId="{93EEBF3F-5F1A-4952-AE44-90708F26EF16}">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Did the child / young person place themselves at risk of sexual exploitation?</a:t>
          </a:r>
        </a:p>
      </dgm:t>
    </dgm:pt>
    <dgm:pt modelId="{EB293016-96A1-4BB4-9586-4A606AF1FA70}" type="parTrans" cxnId="{3813CCD8-6F02-4BB2-B642-3433F508001D}">
      <dgm:prSet/>
      <dgm:spPr/>
      <dgm:t>
        <a:bodyPr/>
        <a:lstStyle/>
        <a:p>
          <a:endParaRPr lang="en-AS"/>
        </a:p>
      </dgm:t>
    </dgm:pt>
    <dgm:pt modelId="{E604B5CD-BD9F-4593-8C85-E84280AFD16F}" type="sibTrans" cxnId="{3813CCD8-6F02-4BB2-B642-3433F508001D}">
      <dgm:prSet/>
      <dgm:spPr/>
      <dgm:t>
        <a:bodyPr/>
        <a:lstStyle/>
        <a:p>
          <a:endParaRPr lang="en-AS"/>
        </a:p>
      </dgm:t>
    </dgm:pt>
    <dgm:pt modelId="{982B1FDD-6C1F-45BE-A3F7-84034186C72B}">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Is there anything else the child / young person would like to discuss with police or partner agencies?</a:t>
          </a:r>
        </a:p>
      </dgm:t>
    </dgm:pt>
    <dgm:pt modelId="{7868201A-E332-4C52-A5E5-92013B1C6662}" type="parTrans" cxnId="{807C1290-9895-4457-8205-58CF430B4E97}">
      <dgm:prSet/>
      <dgm:spPr/>
      <dgm:t>
        <a:bodyPr/>
        <a:lstStyle/>
        <a:p>
          <a:endParaRPr lang="en-AS"/>
        </a:p>
      </dgm:t>
    </dgm:pt>
    <dgm:pt modelId="{6D082AAF-3299-43D2-89FE-D194A7A5D423}" type="sibTrans" cxnId="{807C1290-9895-4457-8205-58CF430B4E97}">
      <dgm:prSet/>
      <dgm:spPr/>
      <dgm:t>
        <a:bodyPr/>
        <a:lstStyle/>
        <a:p>
          <a:endParaRPr lang="en-AS"/>
        </a:p>
      </dgm:t>
    </dgm:pt>
    <dgm:pt modelId="{0D71FFAD-955F-4DCB-96D0-6E8C11B29C6E}" type="pres">
      <dgm:prSet presAssocID="{C32B7C64-07B3-42F2-871D-32E4678AD583}" presName="diagram" presStyleCnt="0">
        <dgm:presLayoutVars>
          <dgm:dir/>
          <dgm:resizeHandles val="exact"/>
        </dgm:presLayoutVars>
      </dgm:prSet>
      <dgm:spPr/>
    </dgm:pt>
    <dgm:pt modelId="{0316F321-A74A-4B21-AA08-4B899ED30E9F}" type="pres">
      <dgm:prSet presAssocID="{474AFB22-8CC0-4B4A-A3B3-35884B4E7C0A}" presName="node" presStyleLbl="node1" presStyleIdx="0" presStyleCnt="9">
        <dgm:presLayoutVars>
          <dgm:bulletEnabled val="1"/>
        </dgm:presLayoutVars>
      </dgm:prSet>
      <dgm:spPr/>
    </dgm:pt>
    <dgm:pt modelId="{FAE672BD-1089-42A2-95CB-816F1A423C58}" type="pres">
      <dgm:prSet presAssocID="{1F295610-6FCF-4677-B8BB-3179770BF42B}" presName="sibTrans" presStyleCnt="0"/>
      <dgm:spPr/>
    </dgm:pt>
    <dgm:pt modelId="{ACC1EBC5-6CA9-42B8-AE6E-E2998E51BAE4}" type="pres">
      <dgm:prSet presAssocID="{5C9C8F4C-95A6-45AF-86D9-3385321A7268}" presName="node" presStyleLbl="node1" presStyleIdx="1" presStyleCnt="9">
        <dgm:presLayoutVars>
          <dgm:bulletEnabled val="1"/>
        </dgm:presLayoutVars>
      </dgm:prSet>
      <dgm:spPr/>
    </dgm:pt>
    <dgm:pt modelId="{3498D756-E08B-453B-A63F-C51D7AEC25F3}" type="pres">
      <dgm:prSet presAssocID="{BA35DB15-ACEA-41E7-8C79-C2EF53B20D44}" presName="sibTrans" presStyleCnt="0"/>
      <dgm:spPr/>
    </dgm:pt>
    <dgm:pt modelId="{0215759F-7741-4906-BBAB-9FDAD0AB1976}" type="pres">
      <dgm:prSet presAssocID="{8618C8E0-AB59-45A5-81C4-0552B125458B}" presName="node" presStyleLbl="node1" presStyleIdx="2" presStyleCnt="9">
        <dgm:presLayoutVars>
          <dgm:bulletEnabled val="1"/>
        </dgm:presLayoutVars>
      </dgm:prSet>
      <dgm:spPr/>
    </dgm:pt>
    <dgm:pt modelId="{165343C9-836B-4EEF-8118-569F3C0D8D00}" type="pres">
      <dgm:prSet presAssocID="{F600A5BA-BDA4-415E-9703-DCC6D52C7040}" presName="sibTrans" presStyleCnt="0"/>
      <dgm:spPr/>
    </dgm:pt>
    <dgm:pt modelId="{6207104B-C65B-4CE8-999F-1CE6F8151D08}" type="pres">
      <dgm:prSet presAssocID="{9F828AA9-999D-4471-9E12-9BA0DF180DAA}" presName="node" presStyleLbl="node1" presStyleIdx="3" presStyleCnt="9">
        <dgm:presLayoutVars>
          <dgm:bulletEnabled val="1"/>
        </dgm:presLayoutVars>
      </dgm:prSet>
      <dgm:spPr/>
    </dgm:pt>
    <dgm:pt modelId="{EEB2C845-5DCA-4D30-9AAF-1DB3A923D591}" type="pres">
      <dgm:prSet presAssocID="{A6AA0DBB-1F2E-4AA9-8B47-9ACAB618D4BE}" presName="sibTrans" presStyleCnt="0"/>
      <dgm:spPr/>
    </dgm:pt>
    <dgm:pt modelId="{D54D4AE3-941A-4B67-B072-C6D314018B6F}" type="pres">
      <dgm:prSet presAssocID="{F9189D68-6548-4423-AA9F-C6FE88A1A7A2}" presName="node" presStyleLbl="node1" presStyleIdx="4" presStyleCnt="9">
        <dgm:presLayoutVars>
          <dgm:bulletEnabled val="1"/>
        </dgm:presLayoutVars>
      </dgm:prSet>
      <dgm:spPr/>
    </dgm:pt>
    <dgm:pt modelId="{B8D8BE28-93EF-4239-97A6-8AA82EDF5B3F}" type="pres">
      <dgm:prSet presAssocID="{057CFE0B-9D75-44EB-B71D-52DD9718124E}" presName="sibTrans" presStyleCnt="0"/>
      <dgm:spPr/>
    </dgm:pt>
    <dgm:pt modelId="{E4AC891F-434F-401A-BAC8-BB6D2269D504}" type="pres">
      <dgm:prSet presAssocID="{D85DC2A9-3189-4325-8B41-B73F49C4A545}" presName="node" presStyleLbl="node1" presStyleIdx="5" presStyleCnt="9">
        <dgm:presLayoutVars>
          <dgm:bulletEnabled val="1"/>
        </dgm:presLayoutVars>
      </dgm:prSet>
      <dgm:spPr/>
    </dgm:pt>
    <dgm:pt modelId="{ED0A0BD8-1DBC-409E-B3F7-E0129F0F4277}" type="pres">
      <dgm:prSet presAssocID="{1C5BB996-F493-4EE1-A509-EBA89CD575BF}" presName="sibTrans" presStyleCnt="0"/>
      <dgm:spPr/>
    </dgm:pt>
    <dgm:pt modelId="{0D070CE5-92A4-46B4-807E-8B65C4E1FB2F}" type="pres">
      <dgm:prSet presAssocID="{62A512CA-1FF4-4EB8-9927-E316B40760B2}" presName="node" presStyleLbl="node1" presStyleIdx="6" presStyleCnt="9">
        <dgm:presLayoutVars>
          <dgm:bulletEnabled val="1"/>
        </dgm:presLayoutVars>
      </dgm:prSet>
      <dgm:spPr/>
    </dgm:pt>
    <dgm:pt modelId="{A1F36844-DA55-4DB1-BC3C-705AB61C5488}" type="pres">
      <dgm:prSet presAssocID="{0A0370AC-D8BB-4532-9414-6F618F15639F}" presName="sibTrans" presStyleCnt="0"/>
      <dgm:spPr/>
    </dgm:pt>
    <dgm:pt modelId="{26DC5B11-8797-430A-9960-E03A158B6D1C}" type="pres">
      <dgm:prSet presAssocID="{93EEBF3F-5F1A-4952-AE44-90708F26EF16}" presName="node" presStyleLbl="node1" presStyleIdx="7" presStyleCnt="9">
        <dgm:presLayoutVars>
          <dgm:bulletEnabled val="1"/>
        </dgm:presLayoutVars>
      </dgm:prSet>
      <dgm:spPr/>
    </dgm:pt>
    <dgm:pt modelId="{09C46411-9145-418F-9097-4904E64EE6BE}" type="pres">
      <dgm:prSet presAssocID="{E604B5CD-BD9F-4593-8C85-E84280AFD16F}" presName="sibTrans" presStyleCnt="0"/>
      <dgm:spPr/>
    </dgm:pt>
    <dgm:pt modelId="{E287F003-7B23-4168-A5F4-699EB254F1A7}" type="pres">
      <dgm:prSet presAssocID="{982B1FDD-6C1F-45BE-A3F7-84034186C72B}" presName="node" presStyleLbl="node1" presStyleIdx="8" presStyleCnt="9">
        <dgm:presLayoutVars>
          <dgm:bulletEnabled val="1"/>
        </dgm:presLayoutVars>
      </dgm:prSet>
      <dgm:spPr/>
    </dgm:pt>
  </dgm:ptLst>
  <dgm:cxnLst>
    <dgm:cxn modelId="{1ED8AC14-413F-4059-BC05-91B8FDFAABC7}" srcId="{C32B7C64-07B3-42F2-871D-32E4678AD583}" destId="{9F828AA9-999D-4471-9E12-9BA0DF180DAA}" srcOrd="3" destOrd="0" parTransId="{77DAA438-975D-49A8-9B32-C0208FCA2DC1}" sibTransId="{A6AA0DBB-1F2E-4AA9-8B47-9ACAB618D4BE}"/>
    <dgm:cxn modelId="{52380B2E-5481-4F24-BD25-598E7B3451C3}" srcId="{C32B7C64-07B3-42F2-871D-32E4678AD583}" destId="{D85DC2A9-3189-4325-8B41-B73F49C4A545}" srcOrd="5" destOrd="0" parTransId="{3018672A-D6B6-47A3-8FBC-F442D5DA3AA7}" sibTransId="{1C5BB996-F493-4EE1-A509-EBA89CD575BF}"/>
    <dgm:cxn modelId="{8B58D840-F9F8-4C0C-B119-7FBACC240D21}" type="presOf" srcId="{D85DC2A9-3189-4325-8B41-B73F49C4A545}" destId="{E4AC891F-434F-401A-BAC8-BB6D2269D504}" srcOrd="0" destOrd="0" presId="urn:microsoft.com/office/officeart/2005/8/layout/default"/>
    <dgm:cxn modelId="{76840941-079E-4ACE-9C4B-F01D877CBAFB}" type="presOf" srcId="{982B1FDD-6C1F-45BE-A3F7-84034186C72B}" destId="{E287F003-7B23-4168-A5F4-699EB254F1A7}" srcOrd="0" destOrd="0" presId="urn:microsoft.com/office/officeart/2005/8/layout/default"/>
    <dgm:cxn modelId="{F870E847-E741-4D89-81D0-1255314ADAC4}" type="presOf" srcId="{F9189D68-6548-4423-AA9F-C6FE88A1A7A2}" destId="{D54D4AE3-941A-4B67-B072-C6D314018B6F}" srcOrd="0" destOrd="0" presId="urn:microsoft.com/office/officeart/2005/8/layout/default"/>
    <dgm:cxn modelId="{4D2C0048-69B9-4DCB-9D73-367BB8016D7B}" srcId="{C32B7C64-07B3-42F2-871D-32E4678AD583}" destId="{F9189D68-6548-4423-AA9F-C6FE88A1A7A2}" srcOrd="4" destOrd="0" parTransId="{A516470D-1104-4647-9825-9A914FC96CF5}" sibTransId="{057CFE0B-9D75-44EB-B71D-52DD9718124E}"/>
    <dgm:cxn modelId="{95DB3056-6D5E-47BF-9192-9B72D8D2B740}" srcId="{C32B7C64-07B3-42F2-871D-32E4678AD583}" destId="{5C9C8F4C-95A6-45AF-86D9-3385321A7268}" srcOrd="1" destOrd="0" parTransId="{7B227519-0199-417D-8AEA-6D140EDA48DB}" sibTransId="{BA35DB15-ACEA-41E7-8C79-C2EF53B20D44}"/>
    <dgm:cxn modelId="{CBF97557-DA55-4C63-B07D-D1C10B377E67}" type="presOf" srcId="{9F828AA9-999D-4471-9E12-9BA0DF180DAA}" destId="{6207104B-C65B-4CE8-999F-1CE6F8151D08}" srcOrd="0" destOrd="0" presId="urn:microsoft.com/office/officeart/2005/8/layout/default"/>
    <dgm:cxn modelId="{B4738C85-A2E8-44FC-A509-631C0CEBDE45}" srcId="{C32B7C64-07B3-42F2-871D-32E4678AD583}" destId="{474AFB22-8CC0-4B4A-A3B3-35884B4E7C0A}" srcOrd="0" destOrd="0" parTransId="{277F8E0B-2F0F-481B-9B37-E2B2C49569A4}" sibTransId="{1F295610-6FCF-4677-B8BB-3179770BF42B}"/>
    <dgm:cxn modelId="{807C1290-9895-4457-8205-58CF430B4E97}" srcId="{C32B7C64-07B3-42F2-871D-32E4678AD583}" destId="{982B1FDD-6C1F-45BE-A3F7-84034186C72B}" srcOrd="8" destOrd="0" parTransId="{7868201A-E332-4C52-A5E5-92013B1C6662}" sibTransId="{6D082AAF-3299-43D2-89FE-D194A7A5D423}"/>
    <dgm:cxn modelId="{7C32EFB5-D8A1-4B62-97F7-FE05FD967134}" type="presOf" srcId="{93EEBF3F-5F1A-4952-AE44-90708F26EF16}" destId="{26DC5B11-8797-430A-9960-E03A158B6D1C}" srcOrd="0" destOrd="0" presId="urn:microsoft.com/office/officeart/2005/8/layout/default"/>
    <dgm:cxn modelId="{CB7E8FBF-B0B7-442D-826C-A2C41976B60B}" type="presOf" srcId="{474AFB22-8CC0-4B4A-A3B3-35884B4E7C0A}" destId="{0316F321-A74A-4B21-AA08-4B899ED30E9F}" srcOrd="0" destOrd="0" presId="urn:microsoft.com/office/officeart/2005/8/layout/default"/>
    <dgm:cxn modelId="{F7FD33C9-9F53-4C27-BE4D-BB226631E551}" type="presOf" srcId="{62A512CA-1FF4-4EB8-9927-E316B40760B2}" destId="{0D070CE5-92A4-46B4-807E-8B65C4E1FB2F}" srcOrd="0" destOrd="0" presId="urn:microsoft.com/office/officeart/2005/8/layout/default"/>
    <dgm:cxn modelId="{401054C9-6AA8-4BCC-B63C-A4293EA091F1}" type="presOf" srcId="{8618C8E0-AB59-45A5-81C4-0552B125458B}" destId="{0215759F-7741-4906-BBAB-9FDAD0AB1976}" srcOrd="0" destOrd="0" presId="urn:microsoft.com/office/officeart/2005/8/layout/default"/>
    <dgm:cxn modelId="{E8D3EDCA-0C62-44CA-8574-55523EAB09BE}" type="presOf" srcId="{C32B7C64-07B3-42F2-871D-32E4678AD583}" destId="{0D71FFAD-955F-4DCB-96D0-6E8C11B29C6E}" srcOrd="0" destOrd="0" presId="urn:microsoft.com/office/officeart/2005/8/layout/default"/>
    <dgm:cxn modelId="{3813CCD8-6F02-4BB2-B642-3433F508001D}" srcId="{C32B7C64-07B3-42F2-871D-32E4678AD583}" destId="{93EEBF3F-5F1A-4952-AE44-90708F26EF16}" srcOrd="7" destOrd="0" parTransId="{EB293016-96A1-4BB4-9586-4A606AF1FA70}" sibTransId="{E604B5CD-BD9F-4593-8C85-E84280AFD16F}"/>
    <dgm:cxn modelId="{DA084EDC-CBE9-4691-9691-DC7FBA997034}" srcId="{C32B7C64-07B3-42F2-871D-32E4678AD583}" destId="{62A512CA-1FF4-4EB8-9927-E316B40760B2}" srcOrd="6" destOrd="0" parTransId="{B793E399-AC67-4666-8F5E-C4C3C326E750}" sibTransId="{0A0370AC-D8BB-4532-9414-6F618F15639F}"/>
    <dgm:cxn modelId="{A8CBD9ED-E40B-419B-81A7-57127CF04297}" type="presOf" srcId="{5C9C8F4C-95A6-45AF-86D9-3385321A7268}" destId="{ACC1EBC5-6CA9-42B8-AE6E-E2998E51BAE4}" srcOrd="0" destOrd="0" presId="urn:microsoft.com/office/officeart/2005/8/layout/default"/>
    <dgm:cxn modelId="{374858FD-9247-48E9-96B4-AF8A1CF5FEF5}" srcId="{C32B7C64-07B3-42F2-871D-32E4678AD583}" destId="{8618C8E0-AB59-45A5-81C4-0552B125458B}" srcOrd="2" destOrd="0" parTransId="{3906E9DD-D55C-479E-9875-06FB9B518D1C}" sibTransId="{F600A5BA-BDA4-415E-9703-DCC6D52C7040}"/>
    <dgm:cxn modelId="{46589AAE-220E-490D-996D-1AD78601CC0D}" type="presParOf" srcId="{0D71FFAD-955F-4DCB-96D0-6E8C11B29C6E}" destId="{0316F321-A74A-4B21-AA08-4B899ED30E9F}" srcOrd="0" destOrd="0" presId="urn:microsoft.com/office/officeart/2005/8/layout/default"/>
    <dgm:cxn modelId="{29ACE854-C411-469E-80B6-2F90AF1E361E}" type="presParOf" srcId="{0D71FFAD-955F-4DCB-96D0-6E8C11B29C6E}" destId="{FAE672BD-1089-42A2-95CB-816F1A423C58}" srcOrd="1" destOrd="0" presId="urn:microsoft.com/office/officeart/2005/8/layout/default"/>
    <dgm:cxn modelId="{1EDF14C8-38DA-46B4-ACB7-0D0E4CA63F20}" type="presParOf" srcId="{0D71FFAD-955F-4DCB-96D0-6E8C11B29C6E}" destId="{ACC1EBC5-6CA9-42B8-AE6E-E2998E51BAE4}" srcOrd="2" destOrd="0" presId="urn:microsoft.com/office/officeart/2005/8/layout/default"/>
    <dgm:cxn modelId="{2DD905E3-D0C5-48E1-BCE6-0EF02D3AE6B8}" type="presParOf" srcId="{0D71FFAD-955F-4DCB-96D0-6E8C11B29C6E}" destId="{3498D756-E08B-453B-A63F-C51D7AEC25F3}" srcOrd="3" destOrd="0" presId="urn:microsoft.com/office/officeart/2005/8/layout/default"/>
    <dgm:cxn modelId="{136C4728-FDE4-441F-A3E2-98C3F0B033A6}" type="presParOf" srcId="{0D71FFAD-955F-4DCB-96D0-6E8C11B29C6E}" destId="{0215759F-7741-4906-BBAB-9FDAD0AB1976}" srcOrd="4" destOrd="0" presId="urn:microsoft.com/office/officeart/2005/8/layout/default"/>
    <dgm:cxn modelId="{9343D4E2-6EE7-4EFC-A6F6-8C12F2763FFD}" type="presParOf" srcId="{0D71FFAD-955F-4DCB-96D0-6E8C11B29C6E}" destId="{165343C9-836B-4EEF-8118-569F3C0D8D00}" srcOrd="5" destOrd="0" presId="urn:microsoft.com/office/officeart/2005/8/layout/default"/>
    <dgm:cxn modelId="{A6A531D0-8AA5-4FD9-BA72-B6011F9974A6}" type="presParOf" srcId="{0D71FFAD-955F-4DCB-96D0-6E8C11B29C6E}" destId="{6207104B-C65B-4CE8-999F-1CE6F8151D08}" srcOrd="6" destOrd="0" presId="urn:microsoft.com/office/officeart/2005/8/layout/default"/>
    <dgm:cxn modelId="{3E9B4DB1-4EFE-44D5-8658-0A41F2F0D00D}" type="presParOf" srcId="{0D71FFAD-955F-4DCB-96D0-6E8C11B29C6E}" destId="{EEB2C845-5DCA-4D30-9AAF-1DB3A923D591}" srcOrd="7" destOrd="0" presId="urn:microsoft.com/office/officeart/2005/8/layout/default"/>
    <dgm:cxn modelId="{7D28152D-BD88-4AA2-B9C1-F3F72155D0C4}" type="presParOf" srcId="{0D71FFAD-955F-4DCB-96D0-6E8C11B29C6E}" destId="{D54D4AE3-941A-4B67-B072-C6D314018B6F}" srcOrd="8" destOrd="0" presId="urn:microsoft.com/office/officeart/2005/8/layout/default"/>
    <dgm:cxn modelId="{244ECE14-0065-4C97-8764-8D7002706A50}" type="presParOf" srcId="{0D71FFAD-955F-4DCB-96D0-6E8C11B29C6E}" destId="{B8D8BE28-93EF-4239-97A6-8AA82EDF5B3F}" srcOrd="9" destOrd="0" presId="urn:microsoft.com/office/officeart/2005/8/layout/default"/>
    <dgm:cxn modelId="{C4641D15-CBC6-4D4D-9AA2-AC2D6B166B44}" type="presParOf" srcId="{0D71FFAD-955F-4DCB-96D0-6E8C11B29C6E}" destId="{E4AC891F-434F-401A-BAC8-BB6D2269D504}" srcOrd="10" destOrd="0" presId="urn:microsoft.com/office/officeart/2005/8/layout/default"/>
    <dgm:cxn modelId="{9F068394-0FED-433C-AF38-352352B15DA8}" type="presParOf" srcId="{0D71FFAD-955F-4DCB-96D0-6E8C11B29C6E}" destId="{ED0A0BD8-1DBC-409E-B3F7-E0129F0F4277}" srcOrd="11" destOrd="0" presId="urn:microsoft.com/office/officeart/2005/8/layout/default"/>
    <dgm:cxn modelId="{B51E3AAB-7391-4052-92E4-444C6211261C}" type="presParOf" srcId="{0D71FFAD-955F-4DCB-96D0-6E8C11B29C6E}" destId="{0D070CE5-92A4-46B4-807E-8B65C4E1FB2F}" srcOrd="12" destOrd="0" presId="urn:microsoft.com/office/officeart/2005/8/layout/default"/>
    <dgm:cxn modelId="{840624BA-64F3-4880-A5A5-85E088851F85}" type="presParOf" srcId="{0D71FFAD-955F-4DCB-96D0-6E8C11B29C6E}" destId="{A1F36844-DA55-4DB1-BC3C-705AB61C5488}" srcOrd="13" destOrd="0" presId="urn:microsoft.com/office/officeart/2005/8/layout/default"/>
    <dgm:cxn modelId="{DABD9AC8-7A12-4D75-8960-165B31EA4A22}" type="presParOf" srcId="{0D71FFAD-955F-4DCB-96D0-6E8C11B29C6E}" destId="{26DC5B11-8797-430A-9960-E03A158B6D1C}" srcOrd="14" destOrd="0" presId="urn:microsoft.com/office/officeart/2005/8/layout/default"/>
    <dgm:cxn modelId="{E016AF2D-23ED-4733-A007-7AA5537F4ED7}" type="presParOf" srcId="{0D71FFAD-955F-4DCB-96D0-6E8C11B29C6E}" destId="{09C46411-9145-418F-9097-4904E64EE6BE}" srcOrd="15" destOrd="0" presId="urn:microsoft.com/office/officeart/2005/8/layout/default"/>
    <dgm:cxn modelId="{2BF6FFD1-7A26-4BEA-A2D4-C9B22209E29A}" type="presParOf" srcId="{0D71FFAD-955F-4DCB-96D0-6E8C11B29C6E}" destId="{E287F003-7B23-4168-A5F4-699EB254F1A7}" srcOrd="16" destOrd="0" presId="urn:microsoft.com/office/officeart/2005/8/layout/defaul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DDB17-3E92-C04E-9B77-CEFEAD57AE0B}">
      <dsp:nvSpPr>
        <dsp:cNvPr id="0" name=""/>
        <dsp:cNvSpPr/>
      </dsp:nvSpPr>
      <dsp:spPr>
        <a:xfrm>
          <a:off x="0" y="235268"/>
          <a:ext cx="5393361" cy="7675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i="0" kern="1200" baseline="0" dirty="0"/>
            <a:t>Aims and Objectives:</a:t>
          </a:r>
          <a:endParaRPr lang="en-US" sz="3200" kern="1200" dirty="0"/>
        </a:p>
      </dsp:txBody>
      <dsp:txXfrm>
        <a:off x="37467" y="272735"/>
        <a:ext cx="5318427" cy="692586"/>
      </dsp:txXfrm>
    </dsp:sp>
    <dsp:sp modelId="{B408A915-B7BB-4C4B-807A-92F0C231747E}">
      <dsp:nvSpPr>
        <dsp:cNvPr id="0" name=""/>
        <dsp:cNvSpPr/>
      </dsp:nvSpPr>
      <dsp:spPr>
        <a:xfrm>
          <a:off x="0" y="1002788"/>
          <a:ext cx="5393361" cy="311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1" i="0" kern="1200" baseline="0"/>
            <a:t>State</a:t>
          </a:r>
          <a:r>
            <a:rPr lang="en-GB" sz="2500" b="0" i="0" kern="1200" baseline="0"/>
            <a:t> the CoP definition of ‘missing’</a:t>
          </a:r>
          <a:endParaRPr lang="en-US" sz="2500" kern="1200"/>
        </a:p>
        <a:p>
          <a:pPr marL="228600" lvl="1" indent="-228600" algn="l" defTabSz="1111250">
            <a:lnSpc>
              <a:spcPct val="90000"/>
            </a:lnSpc>
            <a:spcBef>
              <a:spcPct val="0"/>
            </a:spcBef>
            <a:spcAft>
              <a:spcPct val="20000"/>
            </a:spcAft>
            <a:buChar char="•"/>
          </a:pPr>
          <a:r>
            <a:rPr lang="en-GB" sz="2500" b="1" i="0" kern="1200" baseline="0"/>
            <a:t>State </a:t>
          </a:r>
          <a:r>
            <a:rPr lang="en-GB" sz="2500" b="0" i="0" kern="1200" baseline="0"/>
            <a:t>the risk gradings of missing persons</a:t>
          </a:r>
          <a:endParaRPr lang="en-US" sz="2500" kern="1200"/>
        </a:p>
        <a:p>
          <a:pPr marL="228600" lvl="1" indent="-228600" algn="l" defTabSz="1111250">
            <a:lnSpc>
              <a:spcPct val="90000"/>
            </a:lnSpc>
            <a:spcBef>
              <a:spcPct val="0"/>
            </a:spcBef>
            <a:spcAft>
              <a:spcPct val="20000"/>
            </a:spcAft>
            <a:buChar char="•"/>
          </a:pPr>
          <a:r>
            <a:rPr lang="en-GB" sz="2500" b="1" i="0" kern="1200" baseline="0"/>
            <a:t>Specify</a:t>
          </a:r>
          <a:r>
            <a:rPr lang="en-GB" sz="2500" b="0" i="0" kern="1200" baseline="0"/>
            <a:t> the considerations when responding to missing person incidents</a:t>
          </a:r>
          <a:endParaRPr lang="en-US" sz="2500" kern="1200"/>
        </a:p>
        <a:p>
          <a:pPr marL="228600" lvl="1" indent="-228600" algn="l" defTabSz="1111250">
            <a:lnSpc>
              <a:spcPct val="90000"/>
            </a:lnSpc>
            <a:spcBef>
              <a:spcPct val="0"/>
            </a:spcBef>
            <a:spcAft>
              <a:spcPct val="20000"/>
            </a:spcAft>
            <a:buChar char="•"/>
          </a:pPr>
          <a:r>
            <a:rPr lang="en-GB" sz="2500" b="1" i="0" kern="1200" baseline="0"/>
            <a:t>Explain </a:t>
          </a:r>
          <a:r>
            <a:rPr lang="en-GB" sz="2500" b="0" i="0" kern="1200" baseline="0"/>
            <a:t>the importance of missing person return/debrief interviews</a:t>
          </a:r>
          <a:endParaRPr lang="en-US" sz="2500" kern="1200"/>
        </a:p>
      </dsp:txBody>
      <dsp:txXfrm>
        <a:off x="0" y="1002788"/>
        <a:ext cx="5393361" cy="3113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A43A1-ADEC-4214-B1C0-1E22F3328282}">
      <dsp:nvSpPr>
        <dsp:cNvPr id="0" name=""/>
        <dsp:cNvSpPr/>
      </dsp:nvSpPr>
      <dsp:spPr>
        <a:xfrm>
          <a:off x="2480" y="194547"/>
          <a:ext cx="3833514" cy="153340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t>Lost Person</a:t>
          </a:r>
          <a:endParaRPr lang="en-AS" sz="2600" kern="1200" dirty="0"/>
        </a:p>
      </dsp:txBody>
      <dsp:txXfrm>
        <a:off x="769183" y="194547"/>
        <a:ext cx="2300109" cy="1533405"/>
      </dsp:txXfrm>
    </dsp:sp>
    <dsp:sp modelId="{39425B5D-4097-48E4-8B2A-858CBC127BAB}">
      <dsp:nvSpPr>
        <dsp:cNvPr id="0" name=""/>
        <dsp:cNvSpPr/>
      </dsp:nvSpPr>
      <dsp:spPr>
        <a:xfrm>
          <a:off x="3337638" y="324887"/>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This is a person who is temporarily disorientated and would wish to be found</a:t>
          </a:r>
          <a:endParaRPr lang="en-AS" sz="1600" kern="1200" dirty="0"/>
        </a:p>
      </dsp:txBody>
      <dsp:txXfrm>
        <a:off x="3974001" y="324887"/>
        <a:ext cx="1909091" cy="1272726"/>
      </dsp:txXfrm>
    </dsp:sp>
    <dsp:sp modelId="{11A9E747-6970-47EA-8FE4-25458EDC9C12}">
      <dsp:nvSpPr>
        <dsp:cNvPr id="0" name=""/>
        <dsp:cNvSpPr/>
      </dsp:nvSpPr>
      <dsp:spPr>
        <a:xfrm>
          <a:off x="6074001" y="324887"/>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e.g. someone who has gone walking and does not know where they are</a:t>
          </a:r>
          <a:endParaRPr lang="en-AS" sz="1600" kern="1200" dirty="0"/>
        </a:p>
      </dsp:txBody>
      <dsp:txXfrm>
        <a:off x="6710364" y="324887"/>
        <a:ext cx="1909091" cy="1272726"/>
      </dsp:txXfrm>
    </dsp:sp>
    <dsp:sp modelId="{C2926B97-781B-4610-9032-23F5C7BF5C54}">
      <dsp:nvSpPr>
        <dsp:cNvPr id="0" name=""/>
        <dsp:cNvSpPr/>
      </dsp:nvSpPr>
      <dsp:spPr>
        <a:xfrm>
          <a:off x="2480" y="1942630"/>
          <a:ext cx="3833514" cy="153340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t>Missing Person who has voluntarily gone missing</a:t>
          </a:r>
          <a:endParaRPr lang="en-AS" sz="2600" kern="1200" dirty="0"/>
        </a:p>
      </dsp:txBody>
      <dsp:txXfrm>
        <a:off x="769183" y="1942630"/>
        <a:ext cx="2300109" cy="1533405"/>
      </dsp:txXfrm>
    </dsp:sp>
    <dsp:sp modelId="{E3C8F3EE-B19C-433A-9472-EB7BB9A8CF96}">
      <dsp:nvSpPr>
        <dsp:cNvPr id="0" name=""/>
        <dsp:cNvSpPr/>
      </dsp:nvSpPr>
      <dsp:spPr>
        <a:xfrm>
          <a:off x="3337638" y="2072970"/>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This is someone who has control over their actions and who has decided upon a course of action</a:t>
          </a:r>
          <a:endParaRPr lang="en-AS" sz="1600" kern="1200" dirty="0"/>
        </a:p>
      </dsp:txBody>
      <dsp:txXfrm>
        <a:off x="3974001" y="2072970"/>
        <a:ext cx="1909091" cy="1272726"/>
      </dsp:txXfrm>
    </dsp:sp>
    <dsp:sp modelId="{80F8976C-3441-4E5A-A2AF-FD340710F2C1}">
      <dsp:nvSpPr>
        <dsp:cNvPr id="0" name=""/>
        <dsp:cNvSpPr/>
      </dsp:nvSpPr>
      <dsp:spPr>
        <a:xfrm>
          <a:off x="6074001" y="2072970"/>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e.g. wishes to leave home or commit suicide</a:t>
          </a:r>
          <a:endParaRPr lang="en-AS" sz="1600" kern="1200" dirty="0"/>
        </a:p>
      </dsp:txBody>
      <dsp:txXfrm>
        <a:off x="6710364" y="2072970"/>
        <a:ext cx="1909091" cy="1272726"/>
      </dsp:txXfrm>
    </dsp:sp>
    <dsp:sp modelId="{0016CC5E-0AE9-4872-B353-9746D222E639}">
      <dsp:nvSpPr>
        <dsp:cNvPr id="0" name=""/>
        <dsp:cNvSpPr/>
      </dsp:nvSpPr>
      <dsp:spPr>
        <a:xfrm>
          <a:off x="2480" y="3690713"/>
          <a:ext cx="3833514" cy="153340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t>Missing Person under the influence of a third party</a:t>
          </a:r>
          <a:endParaRPr lang="en-AS" sz="2600" kern="1200" dirty="0"/>
        </a:p>
      </dsp:txBody>
      <dsp:txXfrm>
        <a:off x="769183" y="3690713"/>
        <a:ext cx="2300109" cy="1533405"/>
      </dsp:txXfrm>
    </dsp:sp>
    <dsp:sp modelId="{BCD65599-F408-4249-8824-74471E44233E}">
      <dsp:nvSpPr>
        <dsp:cNvPr id="0" name=""/>
        <dsp:cNvSpPr/>
      </dsp:nvSpPr>
      <dsp:spPr>
        <a:xfrm>
          <a:off x="3337638" y="3821052"/>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Someone who has gone missing against their will</a:t>
          </a:r>
          <a:endParaRPr lang="en-AS" sz="1600" kern="1200" dirty="0"/>
        </a:p>
      </dsp:txBody>
      <dsp:txXfrm>
        <a:off x="3974001" y="3821052"/>
        <a:ext cx="1909091" cy="1272726"/>
      </dsp:txXfrm>
    </dsp:sp>
    <dsp:sp modelId="{A3B9BEB4-9248-4A55-9AF3-C2EF454EE8A9}">
      <dsp:nvSpPr>
        <dsp:cNvPr id="0" name=""/>
        <dsp:cNvSpPr/>
      </dsp:nvSpPr>
      <dsp:spPr>
        <a:xfrm>
          <a:off x="6074001" y="3821052"/>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e.g. abduction or murder victim</a:t>
          </a:r>
          <a:endParaRPr lang="en-AS" sz="1600" kern="1200" dirty="0"/>
        </a:p>
      </dsp:txBody>
      <dsp:txXfrm>
        <a:off x="6710364" y="3821052"/>
        <a:ext cx="1909091" cy="12727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898D-886D-4F1E-8512-24C83F810186}">
      <dsp:nvSpPr>
        <dsp:cNvPr id="0" name=""/>
        <dsp:cNvSpPr/>
      </dsp:nvSpPr>
      <dsp:spPr>
        <a:xfrm>
          <a:off x="3251200" y="0"/>
          <a:ext cx="4876800" cy="1446989"/>
        </a:xfrm>
        <a:prstGeom prst="rightArrow">
          <a:avLst>
            <a:gd name="adj1" fmla="val 75000"/>
            <a:gd name="adj2" fmla="val 5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r>
            <a:rPr lang="en-US" sz="6000" kern="1200" dirty="0"/>
            <a:t>Low risk</a:t>
          </a:r>
        </a:p>
      </dsp:txBody>
      <dsp:txXfrm>
        <a:off x="3251200" y="180874"/>
        <a:ext cx="4334179" cy="1085241"/>
      </dsp:txXfrm>
    </dsp:sp>
    <dsp:sp modelId="{928D0722-A3D6-40E7-AE75-A9826ABADD41}">
      <dsp:nvSpPr>
        <dsp:cNvPr id="0" name=""/>
        <dsp:cNvSpPr/>
      </dsp:nvSpPr>
      <dsp:spPr>
        <a:xfrm>
          <a:off x="0" y="0"/>
          <a:ext cx="3251200" cy="1446989"/>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US" sz="6500" kern="1200" dirty="0"/>
        </a:p>
      </dsp:txBody>
      <dsp:txXfrm>
        <a:off x="70636" y="70636"/>
        <a:ext cx="3109928" cy="1305717"/>
      </dsp:txXfrm>
    </dsp:sp>
    <dsp:sp modelId="{44061ECC-D894-406A-80C1-BFD04284F91E}">
      <dsp:nvSpPr>
        <dsp:cNvPr id="0" name=""/>
        <dsp:cNvSpPr/>
      </dsp:nvSpPr>
      <dsp:spPr>
        <a:xfrm>
          <a:off x="3251200" y="1591688"/>
          <a:ext cx="4876800" cy="1446989"/>
        </a:xfrm>
        <a:prstGeom prst="rightArrow">
          <a:avLst>
            <a:gd name="adj1" fmla="val 75000"/>
            <a:gd name="adj2" fmla="val 5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r>
            <a:rPr lang="en-US" sz="6000" kern="1200" dirty="0"/>
            <a:t>Medium risk</a:t>
          </a:r>
        </a:p>
      </dsp:txBody>
      <dsp:txXfrm>
        <a:off x="3251200" y="1772562"/>
        <a:ext cx="4334179" cy="1085241"/>
      </dsp:txXfrm>
    </dsp:sp>
    <dsp:sp modelId="{37E1E460-6DEA-49BF-9038-98B78AEC7B57}">
      <dsp:nvSpPr>
        <dsp:cNvPr id="0" name=""/>
        <dsp:cNvSpPr/>
      </dsp:nvSpPr>
      <dsp:spPr>
        <a:xfrm>
          <a:off x="0" y="1591688"/>
          <a:ext cx="3251200" cy="14469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US" sz="6500" kern="1200" dirty="0"/>
        </a:p>
      </dsp:txBody>
      <dsp:txXfrm>
        <a:off x="70636" y="1662324"/>
        <a:ext cx="3109928" cy="1305717"/>
      </dsp:txXfrm>
    </dsp:sp>
    <dsp:sp modelId="{38BA2A57-4655-4E10-A05E-90C7F4F39C3B}">
      <dsp:nvSpPr>
        <dsp:cNvPr id="0" name=""/>
        <dsp:cNvSpPr/>
      </dsp:nvSpPr>
      <dsp:spPr>
        <a:xfrm>
          <a:off x="3251200" y="3183377"/>
          <a:ext cx="4876800" cy="1446989"/>
        </a:xfrm>
        <a:prstGeom prst="rightArrow">
          <a:avLst>
            <a:gd name="adj1" fmla="val 75000"/>
            <a:gd name="adj2" fmla="val 5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r>
            <a:rPr lang="en-US" sz="6000" kern="1200" dirty="0"/>
            <a:t>High risk</a:t>
          </a:r>
        </a:p>
      </dsp:txBody>
      <dsp:txXfrm>
        <a:off x="3251200" y="3364251"/>
        <a:ext cx="4334179" cy="1085241"/>
      </dsp:txXfrm>
    </dsp:sp>
    <dsp:sp modelId="{55ECC697-DB22-4B02-AC67-64B9DF94A069}">
      <dsp:nvSpPr>
        <dsp:cNvPr id="0" name=""/>
        <dsp:cNvSpPr/>
      </dsp:nvSpPr>
      <dsp:spPr>
        <a:xfrm>
          <a:off x="0" y="3183377"/>
          <a:ext cx="3251200" cy="144698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70636" y="3254013"/>
        <a:ext cx="3109928" cy="13057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76845-7E0C-498A-92F4-343C57F359F2}">
      <dsp:nvSpPr>
        <dsp:cNvPr id="0" name=""/>
        <dsp:cNvSpPr/>
      </dsp:nvSpPr>
      <dsp:spPr>
        <a:xfrm>
          <a:off x="1307800" y="381791"/>
          <a:ext cx="3178857" cy="1314253"/>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Establish what the facts are &amp; keep accurate records of what is said and by whom. </a:t>
          </a:r>
          <a:endParaRPr lang="en-AS" sz="2000" kern="1200" dirty="0">
            <a:solidFill>
              <a:schemeClr val="tx1"/>
            </a:solidFill>
          </a:endParaRPr>
        </a:p>
      </dsp:txBody>
      <dsp:txXfrm>
        <a:off x="1307800" y="381791"/>
        <a:ext cx="3178857" cy="1314253"/>
      </dsp:txXfrm>
    </dsp:sp>
    <dsp:sp modelId="{76A9CC9B-CF14-4BA9-9304-55AAD1E8461E}">
      <dsp:nvSpPr>
        <dsp:cNvPr id="0" name=""/>
        <dsp:cNvSpPr/>
      </dsp:nvSpPr>
      <dsp:spPr>
        <a:xfrm>
          <a:off x="5697833" y="2894"/>
          <a:ext cx="4935302" cy="20253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Make an initial risk assessment based upon the circumstances of the disappearance &amp; the risks to which that person or the community are likely to be exposed. The decision, the evidence supporting it and where the information came from should be recorded. </a:t>
          </a:r>
          <a:endParaRPr lang="en-AS" sz="2000" kern="1200" dirty="0">
            <a:solidFill>
              <a:schemeClr val="tx1"/>
            </a:solidFill>
          </a:endParaRPr>
        </a:p>
      </dsp:txBody>
      <dsp:txXfrm>
        <a:off x="5697833" y="2894"/>
        <a:ext cx="4935302" cy="2025319"/>
      </dsp:txXfrm>
    </dsp:sp>
    <dsp:sp modelId="{6975B00A-5088-4C48-BA9E-373EC0474ED1}">
      <dsp:nvSpPr>
        <dsp:cNvPr id="0" name=""/>
        <dsp:cNvSpPr/>
      </dsp:nvSpPr>
      <dsp:spPr>
        <a:xfrm>
          <a:off x="532365" y="2012205"/>
          <a:ext cx="5169044" cy="22812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kumimoji="0" lang="en-GB" sz="2000" b="0" i="0" u="none" strike="noStrike" kern="1200" cap="none" spc="0" normalizeH="0" baseline="0" noProof="0" dirty="0">
              <a:ln/>
              <a:solidFill>
                <a:schemeClr val="tx1"/>
              </a:solidFill>
              <a:effectLst/>
              <a:uLnTx/>
              <a:uFillTx/>
              <a:latin typeface="Calibri"/>
              <a:ea typeface="+mn-ea"/>
              <a:cs typeface="+mn-cs"/>
            </a:rPr>
            <a:t>Gather sufficient information about the missing person to enable an effective &amp; thorough investigation to be conducted. The depth of that information will vary according to the assessment of risk. Very detailed information &amp; a lifestyle profile will be needed in high-risk cases. </a:t>
          </a:r>
        </a:p>
      </dsp:txBody>
      <dsp:txXfrm>
        <a:off x="532365" y="2012205"/>
        <a:ext cx="5169044" cy="2281281"/>
      </dsp:txXfrm>
    </dsp:sp>
    <dsp:sp modelId="{7048C12F-8F45-44DF-8E40-4EFC8F4C10DD}">
      <dsp:nvSpPr>
        <dsp:cNvPr id="0" name=""/>
        <dsp:cNvSpPr/>
      </dsp:nvSpPr>
      <dsp:spPr>
        <a:xfrm>
          <a:off x="6513067" y="2510329"/>
          <a:ext cx="3178857" cy="122720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To conduct a secondary risk assessment &amp; submit to a supervisor. </a:t>
          </a:r>
          <a:endParaRPr lang="en-AS" sz="2000" kern="1200" dirty="0">
            <a:solidFill>
              <a:schemeClr val="tx1"/>
            </a:solidFill>
          </a:endParaRPr>
        </a:p>
      </dsp:txBody>
      <dsp:txXfrm>
        <a:off x="6513067" y="2510329"/>
        <a:ext cx="3178857" cy="12272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B7C15-2135-4ED7-828A-F53E74652D9C}">
      <dsp:nvSpPr>
        <dsp:cNvPr id="0" name=""/>
        <dsp:cNvSpPr/>
      </dsp:nvSpPr>
      <dsp:spPr>
        <a:xfrm>
          <a:off x="0" y="8137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ClrTx/>
            <a:buSzTx/>
            <a:buFont typeface="Arial" panose="020B0604020202020204" pitchFamily="34" charset="0"/>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Polite, tolerant, patient</a:t>
          </a:r>
          <a:endParaRPr lang="en-AS" sz="2200" kern="1200" dirty="0">
            <a:solidFill>
              <a:schemeClr val="tx1"/>
            </a:solidFill>
          </a:endParaRPr>
        </a:p>
      </dsp:txBody>
      <dsp:txXfrm>
        <a:off x="25759" y="107137"/>
        <a:ext cx="6992904" cy="476152"/>
      </dsp:txXfrm>
    </dsp:sp>
    <dsp:sp modelId="{C572EC70-FB00-483A-9C2C-78C558D7DFDD}">
      <dsp:nvSpPr>
        <dsp:cNvPr id="0" name=""/>
        <dsp:cNvSpPr/>
      </dsp:nvSpPr>
      <dsp:spPr>
        <a:xfrm>
          <a:off x="0" y="67240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Listen</a:t>
          </a:r>
        </a:p>
      </dsp:txBody>
      <dsp:txXfrm>
        <a:off x="25759" y="698167"/>
        <a:ext cx="6992904" cy="476152"/>
      </dsp:txXfrm>
    </dsp:sp>
    <dsp:sp modelId="{4F16CD3C-9D5A-4F77-9B92-B8216823E930}">
      <dsp:nvSpPr>
        <dsp:cNvPr id="0" name=""/>
        <dsp:cNvSpPr/>
      </dsp:nvSpPr>
      <dsp:spPr>
        <a:xfrm>
          <a:off x="0" y="126343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Appropriate language</a:t>
          </a:r>
        </a:p>
      </dsp:txBody>
      <dsp:txXfrm>
        <a:off x="25759" y="1289197"/>
        <a:ext cx="6992904" cy="476152"/>
      </dsp:txXfrm>
    </dsp:sp>
    <dsp:sp modelId="{A9B712B0-644A-4308-9662-B01916F9546D}">
      <dsp:nvSpPr>
        <dsp:cNvPr id="0" name=""/>
        <dsp:cNvSpPr/>
      </dsp:nvSpPr>
      <dsp:spPr>
        <a:xfrm>
          <a:off x="0" y="185446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Understanding of what might offend</a:t>
          </a:r>
        </a:p>
      </dsp:txBody>
      <dsp:txXfrm>
        <a:off x="25759" y="1880227"/>
        <a:ext cx="6992904" cy="476152"/>
      </dsp:txXfrm>
    </dsp:sp>
    <dsp:sp modelId="{1A35AFF3-18F0-4E16-BCFF-A1B5DD820291}">
      <dsp:nvSpPr>
        <dsp:cNvPr id="0" name=""/>
        <dsp:cNvSpPr/>
      </dsp:nvSpPr>
      <dsp:spPr>
        <a:xfrm>
          <a:off x="0" y="244549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Social and cultural customs</a:t>
          </a:r>
        </a:p>
      </dsp:txBody>
      <dsp:txXfrm>
        <a:off x="25759" y="2471257"/>
        <a:ext cx="6992904" cy="476152"/>
      </dsp:txXfrm>
    </dsp:sp>
    <dsp:sp modelId="{09676B53-821F-4C63-9D54-AD954517BE43}">
      <dsp:nvSpPr>
        <dsp:cNvPr id="0" name=""/>
        <dsp:cNvSpPr/>
      </dsp:nvSpPr>
      <dsp:spPr>
        <a:xfrm>
          <a:off x="0" y="303652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Cultural diversity and language</a:t>
          </a:r>
        </a:p>
      </dsp:txBody>
      <dsp:txXfrm>
        <a:off x="25759" y="3062287"/>
        <a:ext cx="6992904" cy="476152"/>
      </dsp:txXfrm>
    </dsp:sp>
    <dsp:sp modelId="{42C52F8A-08A6-4118-B54B-1CCCB8788A0C}">
      <dsp:nvSpPr>
        <dsp:cNvPr id="0" name=""/>
        <dsp:cNvSpPr/>
      </dsp:nvSpPr>
      <dsp:spPr>
        <a:xfrm>
          <a:off x="0" y="362755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Professionally handle what might be an emotional situation</a:t>
          </a:r>
        </a:p>
      </dsp:txBody>
      <dsp:txXfrm>
        <a:off x="25759" y="3653317"/>
        <a:ext cx="6992904" cy="476152"/>
      </dsp:txXfrm>
    </dsp:sp>
    <dsp:sp modelId="{7C890E34-ED30-4DBE-B2F7-9AB70C98CCB7}">
      <dsp:nvSpPr>
        <dsp:cNvPr id="0" name=""/>
        <dsp:cNvSpPr/>
      </dsp:nvSpPr>
      <dsp:spPr>
        <a:xfrm>
          <a:off x="0" y="421858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Explain the duty of the police service and its role</a:t>
          </a:r>
        </a:p>
      </dsp:txBody>
      <dsp:txXfrm>
        <a:off x="25759" y="4244347"/>
        <a:ext cx="6992904" cy="476152"/>
      </dsp:txXfrm>
    </dsp:sp>
    <dsp:sp modelId="{D95CD690-B227-47F1-8BF0-78C8E6CB587D}">
      <dsp:nvSpPr>
        <dsp:cNvPr id="0" name=""/>
        <dsp:cNvSpPr/>
      </dsp:nvSpPr>
      <dsp:spPr>
        <a:xfrm>
          <a:off x="0" y="480961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Explain what will need to happen next </a:t>
          </a:r>
        </a:p>
      </dsp:txBody>
      <dsp:txXfrm>
        <a:off x="25759" y="4835377"/>
        <a:ext cx="6992904" cy="4761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FEF10-E093-41BB-A8D0-8A996936DFFB}">
      <dsp:nvSpPr>
        <dsp:cNvPr id="0" name=""/>
        <dsp:cNvSpPr/>
      </dsp:nvSpPr>
      <dsp:spPr>
        <a:xfrm>
          <a:off x="0" y="10365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ClrTx/>
            <a:buSzTx/>
            <a:buFontTx/>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S</a:t>
          </a:r>
          <a:r>
            <a:rPr kumimoji="0" lang="en-GB" altLang="en-US" sz="2300" b="0" i="0" u="none" strike="noStrike" kern="1200" cap="none" spc="0" normalizeH="0" baseline="0" noProof="0" dirty="0">
              <a:ln/>
              <a:solidFill>
                <a:schemeClr val="tx1"/>
              </a:solidFill>
              <a:effectLst/>
              <a:uLnTx/>
              <a:uFillTx/>
              <a:latin typeface="Calibri"/>
              <a:ea typeface="+mn-ea"/>
              <a:cs typeface="+mn-cs"/>
            </a:rPr>
            <a:t>pecify Item Sought</a:t>
          </a:r>
          <a:endParaRPr lang="en-AS" sz="2300" kern="1200" dirty="0">
            <a:solidFill>
              <a:schemeClr val="tx1"/>
            </a:solidFill>
          </a:endParaRPr>
        </a:p>
      </dsp:txBody>
      <dsp:txXfrm>
        <a:off x="26930" y="130586"/>
        <a:ext cx="7832840" cy="497795"/>
      </dsp:txXfrm>
    </dsp:sp>
    <dsp:sp modelId="{1A8C0C38-78B9-4F25-8792-861B4DD8B5A7}">
      <dsp:nvSpPr>
        <dsp:cNvPr id="0" name=""/>
        <dsp:cNvSpPr/>
      </dsp:nvSpPr>
      <dsp:spPr>
        <a:xfrm>
          <a:off x="0" y="72155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C</a:t>
          </a:r>
          <a:r>
            <a:rPr kumimoji="0" lang="en-GB" altLang="en-US" sz="2300" b="0" i="0" u="none" strike="noStrike" kern="1200" cap="none" spc="0" normalizeH="0" baseline="0" noProof="0" dirty="0">
              <a:ln/>
              <a:solidFill>
                <a:schemeClr val="tx1"/>
              </a:solidFill>
              <a:effectLst/>
              <a:uLnTx/>
              <a:uFillTx/>
              <a:latin typeface="Calibri"/>
              <a:ea typeface="+mn-ea"/>
              <a:cs typeface="+mn-cs"/>
            </a:rPr>
            <a:t>onfirm Last Location</a:t>
          </a:r>
        </a:p>
      </dsp:txBody>
      <dsp:txXfrm>
        <a:off x="26930" y="748481"/>
        <a:ext cx="7832840" cy="497795"/>
      </dsp:txXfrm>
    </dsp:sp>
    <dsp:sp modelId="{988A6FDD-9FF5-4F2D-ABA7-93C938DE89FB}">
      <dsp:nvSpPr>
        <dsp:cNvPr id="0" name=""/>
        <dsp:cNvSpPr/>
      </dsp:nvSpPr>
      <dsp:spPr>
        <a:xfrm>
          <a:off x="0" y="133944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E</a:t>
          </a:r>
          <a:r>
            <a:rPr kumimoji="0" lang="en-GB" altLang="en-US" sz="2300" b="0" i="0" u="none" strike="noStrike" kern="1200" cap="none" spc="0" normalizeH="0" baseline="0" noProof="0" dirty="0">
              <a:ln/>
              <a:solidFill>
                <a:schemeClr val="tx1"/>
              </a:solidFill>
              <a:effectLst/>
              <a:uLnTx/>
              <a:uFillTx/>
              <a:latin typeface="Calibri"/>
              <a:ea typeface="+mn-ea"/>
              <a:cs typeface="+mn-cs"/>
            </a:rPr>
            <a:t>stablish Circumstances of Disappearance</a:t>
          </a:r>
        </a:p>
      </dsp:txBody>
      <dsp:txXfrm>
        <a:off x="26930" y="1366376"/>
        <a:ext cx="7832840" cy="497795"/>
      </dsp:txXfrm>
    </dsp:sp>
    <dsp:sp modelId="{B9951925-1C2D-44F8-8BF9-29F1DC26D18B}">
      <dsp:nvSpPr>
        <dsp:cNvPr id="0" name=""/>
        <dsp:cNvSpPr/>
      </dsp:nvSpPr>
      <dsp:spPr>
        <a:xfrm>
          <a:off x="0" y="195734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N</a:t>
          </a:r>
          <a:r>
            <a:rPr kumimoji="0" lang="en-GB" altLang="en-US" sz="2300" b="0" i="0" u="none" strike="noStrike" kern="1200" cap="none" spc="0" normalizeH="0" baseline="0" noProof="0" dirty="0">
              <a:ln/>
              <a:solidFill>
                <a:schemeClr val="tx1"/>
              </a:solidFill>
              <a:effectLst/>
              <a:uLnTx/>
              <a:uFillTx/>
              <a:latin typeface="Calibri"/>
              <a:ea typeface="+mn-ea"/>
              <a:cs typeface="+mn-cs"/>
            </a:rPr>
            <a:t>ote Factors Influencing Discovery</a:t>
          </a:r>
        </a:p>
      </dsp:txBody>
      <dsp:txXfrm>
        <a:off x="26930" y="1984271"/>
        <a:ext cx="7832840" cy="497795"/>
      </dsp:txXfrm>
    </dsp:sp>
    <dsp:sp modelId="{F5B42FD7-D0C2-4733-9B3B-504F86F4FD0C}">
      <dsp:nvSpPr>
        <dsp:cNvPr id="0" name=""/>
        <dsp:cNvSpPr/>
      </dsp:nvSpPr>
      <dsp:spPr>
        <a:xfrm>
          <a:off x="0" y="257523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A</a:t>
          </a:r>
          <a:r>
            <a:rPr kumimoji="0" lang="en-GB" altLang="en-US" sz="2300" b="0" i="0" u="none" strike="noStrike" kern="1200" cap="none" spc="0" normalizeH="0" baseline="0" noProof="0" dirty="0">
              <a:ln/>
              <a:solidFill>
                <a:schemeClr val="tx1"/>
              </a:solidFill>
              <a:effectLst/>
              <a:uLnTx/>
              <a:uFillTx/>
              <a:latin typeface="Calibri"/>
              <a:ea typeface="+mn-ea"/>
              <a:cs typeface="+mn-cs"/>
            </a:rPr>
            <a:t>nalyse Possible Scenarios</a:t>
          </a:r>
        </a:p>
      </dsp:txBody>
      <dsp:txXfrm>
        <a:off x="26930" y="2602166"/>
        <a:ext cx="7832840" cy="497795"/>
      </dsp:txXfrm>
    </dsp:sp>
    <dsp:sp modelId="{8ADF45E6-6DAB-4624-B413-03DE3C3CF0E4}">
      <dsp:nvSpPr>
        <dsp:cNvPr id="0" name=""/>
        <dsp:cNvSpPr/>
      </dsp:nvSpPr>
      <dsp:spPr>
        <a:xfrm>
          <a:off x="0" y="319313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R</a:t>
          </a:r>
          <a:r>
            <a:rPr kumimoji="0" lang="en-GB" altLang="en-US" sz="2300" b="0" i="0" u="none" strike="noStrike" kern="1200" cap="none" spc="0" normalizeH="0" baseline="0" noProof="0" dirty="0">
              <a:ln/>
              <a:solidFill>
                <a:schemeClr val="tx1"/>
              </a:solidFill>
              <a:effectLst/>
              <a:uLnTx/>
              <a:uFillTx/>
              <a:latin typeface="Calibri"/>
              <a:ea typeface="+mn-ea"/>
              <a:cs typeface="+mn-cs"/>
            </a:rPr>
            <a:t>aise Search Strategies</a:t>
          </a:r>
        </a:p>
      </dsp:txBody>
      <dsp:txXfrm>
        <a:off x="26930" y="3220061"/>
        <a:ext cx="7832840" cy="497795"/>
      </dsp:txXfrm>
    </dsp:sp>
    <dsp:sp modelId="{619D2014-028D-428B-9C02-6D66AC1ACF88}">
      <dsp:nvSpPr>
        <dsp:cNvPr id="0" name=""/>
        <dsp:cNvSpPr/>
      </dsp:nvSpPr>
      <dsp:spPr>
        <a:xfrm>
          <a:off x="0" y="381102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I</a:t>
          </a:r>
          <a:r>
            <a:rPr kumimoji="0" lang="en-GB" altLang="en-US" sz="2300" b="0" i="0" u="none" strike="noStrike" kern="1200" cap="none" spc="0" normalizeH="0" baseline="0" noProof="0" dirty="0">
              <a:ln/>
              <a:solidFill>
                <a:schemeClr val="tx1"/>
              </a:solidFill>
              <a:effectLst/>
              <a:uLnTx/>
              <a:uFillTx/>
              <a:latin typeface="Calibri"/>
              <a:ea typeface="+mn-ea"/>
              <a:cs typeface="+mn-cs"/>
            </a:rPr>
            <a:t>dentify Priority Search</a:t>
          </a:r>
        </a:p>
      </dsp:txBody>
      <dsp:txXfrm>
        <a:off x="26930" y="3837956"/>
        <a:ext cx="7832840" cy="497795"/>
      </dsp:txXfrm>
    </dsp:sp>
    <dsp:sp modelId="{97353B0A-8091-47C1-8E49-1E293215276D}">
      <dsp:nvSpPr>
        <dsp:cNvPr id="0" name=""/>
        <dsp:cNvSpPr/>
      </dsp:nvSpPr>
      <dsp:spPr>
        <a:xfrm>
          <a:off x="0" y="442892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O</a:t>
          </a:r>
          <a:r>
            <a:rPr kumimoji="0" lang="en-GB" altLang="en-US" sz="2300" b="0" i="0" u="none" strike="noStrike" kern="1200" cap="none" spc="0" normalizeH="0" baseline="0" noProof="0" dirty="0">
              <a:ln/>
              <a:solidFill>
                <a:schemeClr val="tx1"/>
              </a:solidFill>
              <a:effectLst/>
              <a:uLnTx/>
              <a:uFillTx/>
              <a:latin typeface="Calibri"/>
              <a:ea typeface="+mn-ea"/>
              <a:cs typeface="+mn-cs"/>
            </a:rPr>
            <a:t>ngoing Reassessment</a:t>
          </a:r>
        </a:p>
      </dsp:txBody>
      <dsp:txXfrm>
        <a:off x="26930" y="4455851"/>
        <a:ext cx="7832840" cy="497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F62FB-0E16-4578-B7B9-F611F9C40157}">
      <dsp:nvSpPr>
        <dsp:cNvPr id="0" name=""/>
        <dsp:cNvSpPr/>
      </dsp:nvSpPr>
      <dsp:spPr>
        <a:xfrm>
          <a:off x="722" y="710685"/>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ClrTx/>
            <a:buSzTx/>
            <a:buFont typeface="Arial" panose="020B0604020202020204" pitchFamily="34" charset="0"/>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Most missing children are found very quickly by a competent and thorough search</a:t>
          </a:r>
          <a:endParaRPr lang="en-AS" sz="2300" kern="1200" dirty="0">
            <a:solidFill>
              <a:schemeClr val="tx1"/>
            </a:solidFill>
          </a:endParaRPr>
        </a:p>
      </dsp:txBody>
      <dsp:txXfrm>
        <a:off x="722" y="710685"/>
        <a:ext cx="2817502" cy="1690501"/>
      </dsp:txXfrm>
    </dsp:sp>
    <dsp:sp modelId="{D4E02FA2-09AD-496F-9DE1-A26D7388EEE6}">
      <dsp:nvSpPr>
        <dsp:cNvPr id="0" name=""/>
        <dsp:cNvSpPr/>
      </dsp:nvSpPr>
      <dsp:spPr>
        <a:xfrm>
          <a:off x="3099975" y="710685"/>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Missing children provoke many reactions</a:t>
          </a:r>
        </a:p>
      </dsp:txBody>
      <dsp:txXfrm>
        <a:off x="3099975" y="710685"/>
        <a:ext cx="2817502" cy="1690501"/>
      </dsp:txXfrm>
    </dsp:sp>
    <dsp:sp modelId="{3073CEEA-12E5-4C55-A6FE-277BCA13FA78}">
      <dsp:nvSpPr>
        <dsp:cNvPr id="0" name=""/>
        <dsp:cNvSpPr/>
      </dsp:nvSpPr>
      <dsp:spPr>
        <a:xfrm>
          <a:off x="722" y="2682937"/>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Police have a responsibility to provide leadership</a:t>
          </a:r>
        </a:p>
      </dsp:txBody>
      <dsp:txXfrm>
        <a:off x="722" y="2682937"/>
        <a:ext cx="2817502" cy="1690501"/>
      </dsp:txXfrm>
    </dsp:sp>
    <dsp:sp modelId="{FB423DF8-68C3-4F50-8B75-38E6E6C40805}">
      <dsp:nvSpPr>
        <dsp:cNvPr id="0" name=""/>
        <dsp:cNvSpPr/>
      </dsp:nvSpPr>
      <dsp:spPr>
        <a:xfrm>
          <a:off x="3099975" y="2682937"/>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Some cases have resulted in the death of the missing child</a:t>
          </a:r>
        </a:p>
      </dsp:txBody>
      <dsp:txXfrm>
        <a:off x="3099975" y="2682937"/>
        <a:ext cx="2817502" cy="16905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7F41D-B82C-4863-A840-F04563DC95B6}">
      <dsp:nvSpPr>
        <dsp:cNvPr id="0" name=""/>
        <dsp:cNvSpPr/>
      </dsp:nvSpPr>
      <dsp:spPr>
        <a:xfrm>
          <a:off x="1770343" y="166"/>
          <a:ext cx="2597564" cy="1789721"/>
        </a:xfrm>
        <a:prstGeom prst="roundRect">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3000" r="-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7FBFF-5568-46D1-BC42-0721C5B560B8}">
      <dsp:nvSpPr>
        <dsp:cNvPr id="0" name=""/>
        <dsp:cNvSpPr/>
      </dsp:nvSpPr>
      <dsp:spPr>
        <a:xfrm>
          <a:off x="177034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NPAS</a:t>
          </a:r>
        </a:p>
      </dsp:txBody>
      <dsp:txXfrm>
        <a:off x="1770343" y="1789888"/>
        <a:ext cx="2597564" cy="963696"/>
      </dsp:txXfrm>
    </dsp:sp>
    <dsp:sp modelId="{B75F9D7F-6A93-456C-8F92-5301A69103EE}">
      <dsp:nvSpPr>
        <dsp:cNvPr id="0" name=""/>
        <dsp:cNvSpPr/>
      </dsp:nvSpPr>
      <dsp:spPr>
        <a:xfrm>
          <a:off x="4627773" y="166"/>
          <a:ext cx="2597564" cy="1789721"/>
        </a:xfrm>
        <a:prstGeom prst="roundRect">
          <a:avLst/>
        </a:prstGeom>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8000" r="-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D8A26-728D-4CF1-B01E-973068D63EEC}">
      <dsp:nvSpPr>
        <dsp:cNvPr id="0" name=""/>
        <dsp:cNvSpPr/>
      </dsp:nvSpPr>
      <dsp:spPr>
        <a:xfrm>
          <a:off x="462777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Drone Team</a:t>
          </a:r>
        </a:p>
      </dsp:txBody>
      <dsp:txXfrm>
        <a:off x="4627773" y="1789888"/>
        <a:ext cx="2597564" cy="963696"/>
      </dsp:txXfrm>
    </dsp:sp>
    <dsp:sp modelId="{4E4ADE69-45A6-4855-BDAF-26387B25D465}">
      <dsp:nvSpPr>
        <dsp:cNvPr id="0" name=""/>
        <dsp:cNvSpPr/>
      </dsp:nvSpPr>
      <dsp:spPr>
        <a:xfrm>
          <a:off x="7485203" y="166"/>
          <a:ext cx="2597564" cy="1789721"/>
        </a:xfrm>
        <a:prstGeom prst="roundRect">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58000" b="-5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D940F-DEDE-4D71-AA52-7DD14EEA33D2}">
      <dsp:nvSpPr>
        <dsp:cNvPr id="0" name=""/>
        <dsp:cNvSpPr/>
      </dsp:nvSpPr>
      <dsp:spPr>
        <a:xfrm>
          <a:off x="748520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Mobile phone </a:t>
          </a:r>
        </a:p>
      </dsp:txBody>
      <dsp:txXfrm>
        <a:off x="7485203" y="1789888"/>
        <a:ext cx="2597564" cy="9636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7F41D-B82C-4863-A840-F04563DC95B6}">
      <dsp:nvSpPr>
        <dsp:cNvPr id="0" name=""/>
        <dsp:cNvSpPr/>
      </dsp:nvSpPr>
      <dsp:spPr>
        <a:xfrm>
          <a:off x="1922830" y="1515"/>
          <a:ext cx="2595019" cy="1787968"/>
        </a:xfrm>
        <a:prstGeom prst="roundRect">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11000" r="-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7FBFF-5568-46D1-BC42-0721C5B560B8}">
      <dsp:nvSpPr>
        <dsp:cNvPr id="0" name=""/>
        <dsp:cNvSpPr/>
      </dsp:nvSpPr>
      <dsp:spPr>
        <a:xfrm>
          <a:off x="1922830" y="1789484"/>
          <a:ext cx="2595019"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Search Teams</a:t>
          </a:r>
        </a:p>
      </dsp:txBody>
      <dsp:txXfrm>
        <a:off x="1922830" y="1789484"/>
        <a:ext cx="2595019" cy="962752"/>
      </dsp:txXfrm>
    </dsp:sp>
    <dsp:sp modelId="{B75F9D7F-6A93-456C-8F92-5301A69103EE}">
      <dsp:nvSpPr>
        <dsp:cNvPr id="0" name=""/>
        <dsp:cNvSpPr/>
      </dsp:nvSpPr>
      <dsp:spPr>
        <a:xfrm>
          <a:off x="5085242" y="1515"/>
          <a:ext cx="2595019" cy="1787968"/>
        </a:xfrm>
        <a:prstGeom prst="roundRect">
          <a:avLst/>
        </a:prstGeom>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t="-23000" b="-2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D8A26-728D-4CF1-B01E-973068D63EEC}">
      <dsp:nvSpPr>
        <dsp:cNvPr id="0" name=""/>
        <dsp:cNvSpPr/>
      </dsp:nvSpPr>
      <dsp:spPr>
        <a:xfrm>
          <a:off x="4777460" y="1789484"/>
          <a:ext cx="3210583"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Social Media &amp; Open Source</a:t>
          </a:r>
        </a:p>
      </dsp:txBody>
      <dsp:txXfrm>
        <a:off x="4777460" y="1789484"/>
        <a:ext cx="3210583" cy="962752"/>
      </dsp:txXfrm>
    </dsp:sp>
    <dsp:sp modelId="{4E4ADE69-45A6-4855-BDAF-26387B25D465}">
      <dsp:nvSpPr>
        <dsp:cNvPr id="0" name=""/>
        <dsp:cNvSpPr/>
      </dsp:nvSpPr>
      <dsp:spPr>
        <a:xfrm>
          <a:off x="8247655" y="1515"/>
          <a:ext cx="2595019" cy="1787968"/>
        </a:xfrm>
        <a:prstGeom prst="roundRect">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D940F-DEDE-4D71-AA52-7DD14EEA33D2}">
      <dsp:nvSpPr>
        <dsp:cNvPr id="0" name=""/>
        <dsp:cNvSpPr/>
      </dsp:nvSpPr>
      <dsp:spPr>
        <a:xfrm>
          <a:off x="8247655" y="1789484"/>
          <a:ext cx="2595019"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ANPR &amp; CCTV</a:t>
          </a:r>
        </a:p>
      </dsp:txBody>
      <dsp:txXfrm>
        <a:off x="8247655" y="1789484"/>
        <a:ext cx="2595019" cy="9627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6F321-A74A-4B21-AA08-4B899ED30E9F}">
      <dsp:nvSpPr>
        <dsp:cNvPr id="0" name=""/>
        <dsp:cNvSpPr/>
      </dsp:nvSpPr>
      <dsp:spPr>
        <a:xfrm>
          <a:off x="1230014" y="938"/>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ClrTx/>
            <a:buSzTx/>
            <a:buFont typeface="Arial" panose="020B0604020202020204" pitchFamily="34" charset="0"/>
            <a:buNone/>
          </a:pPr>
          <a:r>
            <a:rPr kumimoji="0" lang="en-GB" sz="1800" b="0" i="0" u="none" strike="noStrike" kern="1200" cap="none" spc="0" normalizeH="0" baseline="0" noProof="0" dirty="0">
              <a:ln/>
              <a:solidFill>
                <a:schemeClr val="tx1"/>
              </a:solidFill>
              <a:effectLst/>
              <a:uLnTx/>
              <a:uFillTx/>
              <a:latin typeface="Calibri"/>
              <a:ea typeface="+mn-ea"/>
              <a:cs typeface="+mn-cs"/>
            </a:rPr>
            <a:t>That the child / young person being spoken to is in fact the child / young person reported missing</a:t>
          </a:r>
          <a:endParaRPr lang="en-AS" sz="1800" kern="1200" dirty="0">
            <a:solidFill>
              <a:schemeClr val="tx1"/>
            </a:solidFill>
          </a:endParaRPr>
        </a:p>
      </dsp:txBody>
      <dsp:txXfrm>
        <a:off x="1230014" y="938"/>
        <a:ext cx="2287178" cy="1372306"/>
      </dsp:txXfrm>
    </dsp:sp>
    <dsp:sp modelId="{ACC1EBC5-6CA9-42B8-AE6E-E2998E51BAE4}">
      <dsp:nvSpPr>
        <dsp:cNvPr id="0" name=""/>
        <dsp:cNvSpPr/>
      </dsp:nvSpPr>
      <dsp:spPr>
        <a:xfrm>
          <a:off x="3745910" y="938"/>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Why did the child / young person go missing?</a:t>
          </a:r>
        </a:p>
      </dsp:txBody>
      <dsp:txXfrm>
        <a:off x="3745910" y="938"/>
        <a:ext cx="2287178" cy="1372306"/>
      </dsp:txXfrm>
    </dsp:sp>
    <dsp:sp modelId="{0215759F-7741-4906-BBAB-9FDAD0AB1976}">
      <dsp:nvSpPr>
        <dsp:cNvPr id="0" name=""/>
        <dsp:cNvSpPr/>
      </dsp:nvSpPr>
      <dsp:spPr>
        <a:xfrm>
          <a:off x="6261806" y="938"/>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Is there any assistance we can give to prevent the child / young person going missing again?</a:t>
          </a:r>
        </a:p>
      </dsp:txBody>
      <dsp:txXfrm>
        <a:off x="6261806" y="938"/>
        <a:ext cx="2287178" cy="1372306"/>
      </dsp:txXfrm>
    </dsp:sp>
    <dsp:sp modelId="{6207104B-C65B-4CE8-999F-1CE6F8151D08}">
      <dsp:nvSpPr>
        <dsp:cNvPr id="0" name=""/>
        <dsp:cNvSpPr/>
      </dsp:nvSpPr>
      <dsp:spPr>
        <a:xfrm>
          <a:off x="1230014" y="1601963"/>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Where did the child / young person go and who did they meet?</a:t>
          </a:r>
        </a:p>
      </dsp:txBody>
      <dsp:txXfrm>
        <a:off x="1230014" y="1601963"/>
        <a:ext cx="2287178" cy="1372306"/>
      </dsp:txXfrm>
    </dsp:sp>
    <dsp:sp modelId="{D54D4AE3-941A-4B67-B072-C6D314018B6F}">
      <dsp:nvSpPr>
        <dsp:cNvPr id="0" name=""/>
        <dsp:cNvSpPr/>
      </dsp:nvSpPr>
      <dsp:spPr>
        <a:xfrm>
          <a:off x="3745910" y="1601963"/>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What did they do whilst missing?</a:t>
          </a:r>
        </a:p>
      </dsp:txBody>
      <dsp:txXfrm>
        <a:off x="3745910" y="1601963"/>
        <a:ext cx="2287178" cy="1372306"/>
      </dsp:txXfrm>
    </dsp:sp>
    <dsp:sp modelId="{E4AC891F-434F-401A-BAC8-BB6D2269D504}">
      <dsp:nvSpPr>
        <dsp:cNvPr id="0" name=""/>
        <dsp:cNvSpPr/>
      </dsp:nvSpPr>
      <dsp:spPr>
        <a:xfrm>
          <a:off x="6261806" y="1601963"/>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Who did they go missing with (if applicable)?</a:t>
          </a:r>
        </a:p>
      </dsp:txBody>
      <dsp:txXfrm>
        <a:off x="6261806" y="1601963"/>
        <a:ext cx="2287178" cy="1372306"/>
      </dsp:txXfrm>
    </dsp:sp>
    <dsp:sp modelId="{0D070CE5-92A4-46B4-807E-8B65C4E1FB2F}">
      <dsp:nvSpPr>
        <dsp:cNvPr id="0" name=""/>
        <dsp:cNvSpPr/>
      </dsp:nvSpPr>
      <dsp:spPr>
        <a:xfrm>
          <a:off x="1230014" y="3202987"/>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Did they plan to go missing and was there any online communication?</a:t>
          </a:r>
        </a:p>
      </dsp:txBody>
      <dsp:txXfrm>
        <a:off x="1230014" y="3202987"/>
        <a:ext cx="2287178" cy="1372306"/>
      </dsp:txXfrm>
    </dsp:sp>
    <dsp:sp modelId="{26DC5B11-8797-430A-9960-E03A158B6D1C}">
      <dsp:nvSpPr>
        <dsp:cNvPr id="0" name=""/>
        <dsp:cNvSpPr/>
      </dsp:nvSpPr>
      <dsp:spPr>
        <a:xfrm>
          <a:off x="3745910" y="3202987"/>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Did the child / young person place themselves at risk of sexual exploitation?</a:t>
          </a:r>
        </a:p>
      </dsp:txBody>
      <dsp:txXfrm>
        <a:off x="3745910" y="3202987"/>
        <a:ext cx="2287178" cy="1372306"/>
      </dsp:txXfrm>
    </dsp:sp>
    <dsp:sp modelId="{E287F003-7B23-4168-A5F4-699EB254F1A7}">
      <dsp:nvSpPr>
        <dsp:cNvPr id="0" name=""/>
        <dsp:cNvSpPr/>
      </dsp:nvSpPr>
      <dsp:spPr>
        <a:xfrm>
          <a:off x="6261806" y="3202987"/>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Is there anything else the child / young person would like to discuss with police or partner agencies?</a:t>
          </a:r>
        </a:p>
      </dsp:txBody>
      <dsp:txXfrm>
        <a:off x="6261806" y="3202987"/>
        <a:ext cx="2287178" cy="13723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20FAB9-AAA4-D840-A615-84C8EE4C43B0}" type="datetimeFigureOut">
              <a:rPr lang="en-US" smtClean="0"/>
              <a:t>3/19/2025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33BE68-4A87-234B-92CB-4A138F46605B}" type="slidenum">
              <a:rPr lang="en-US" smtClean="0"/>
              <a:t>‹#›</a:t>
            </a:fld>
            <a:endParaRPr lang="en-US"/>
          </a:p>
        </p:txBody>
      </p:sp>
    </p:spTree>
    <p:extLst>
      <p:ext uri="{BB962C8B-B14F-4D97-AF65-F5344CB8AC3E}">
        <p14:creationId xmlns:p14="http://schemas.microsoft.com/office/powerpoint/2010/main" val="1042854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State</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the CoP definition of ‘missing’</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State </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the risk gradings of missing persons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Specify</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the considerations when responding to missing person incidents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Explain </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the importance of missing person return/debrief interviews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4" name="Slide Number Placeholder 3"/>
          <p:cNvSpPr>
            <a:spLocks noGrp="1"/>
          </p:cNvSpPr>
          <p:nvPr>
            <p:ph type="sldNum" sz="quarter" idx="5"/>
          </p:nvPr>
        </p:nvSpPr>
        <p:spPr/>
        <p:txBody>
          <a:bodyPr/>
          <a:lstStyle/>
          <a:p>
            <a:fld id="{428007BC-5629-41CB-B76F-2C4EF9F317FD}" type="slidenum">
              <a:rPr lang="en-GB" smtClean="0"/>
              <a:t>1</a:t>
            </a:fld>
            <a:endParaRPr lang="en-GB"/>
          </a:p>
        </p:txBody>
      </p:sp>
    </p:spTree>
    <p:extLst>
      <p:ext uri="{BB962C8B-B14F-4D97-AF65-F5344CB8AC3E}">
        <p14:creationId xmlns:p14="http://schemas.microsoft.com/office/powerpoint/2010/main" val="257700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AS"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do you think the definition of a missing person is?</a:t>
            </a:r>
            <a:endParaRPr lang="en-AS" sz="1800" dirty="0">
              <a:effectLst/>
              <a:latin typeface="Times New Roman" panose="02020603050405020304" pitchFamily="18" charset="0"/>
              <a:ea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investigation of a missing person begins at the point of first notification to the police</a:t>
            </a:r>
          </a:p>
          <a:p>
            <a:r>
              <a:rPr lang="en-GB" sz="1100" dirty="0">
                <a:latin typeface="Arial" panose="020B0604020202020204" pitchFamily="34" charset="0"/>
                <a:cs typeface="Arial" panose="020B0604020202020204" pitchFamily="34" charset="0"/>
              </a:rPr>
              <a:t>Prompt and thorough actions by the police can provide a positive contribution to community confidence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Missing persons cases often receive high levels of media coverage.</a:t>
            </a:r>
          </a:p>
          <a:p>
            <a:r>
              <a:rPr lang="en-GB" sz="1100" dirty="0">
                <a:latin typeface="Arial" panose="020B0604020202020204" pitchFamily="34" charset="0"/>
                <a:cs typeface="Arial" panose="020B0604020202020204" pitchFamily="34" charset="0"/>
              </a:rPr>
              <a:t>This is especially true when children are reported missing.</a:t>
            </a:r>
          </a:p>
          <a:p>
            <a:r>
              <a:rPr lang="en-GB" sz="1100" dirty="0">
                <a:latin typeface="Arial" panose="020B0604020202020204" pitchFamily="34" charset="0"/>
                <a:cs typeface="Arial" panose="020B0604020202020204" pitchFamily="34" charset="0"/>
              </a:rPr>
              <a:t>The initial approach of officers attending may have great impact on the case.</a:t>
            </a:r>
          </a:p>
          <a:p>
            <a:r>
              <a:rPr lang="en-GB" sz="1100" dirty="0">
                <a:latin typeface="Arial" panose="020B0604020202020204" pitchFamily="34" charset="0"/>
                <a:cs typeface="Arial" panose="020B0604020202020204" pitchFamily="34" charset="0"/>
              </a:rPr>
              <a:t>No two cases are ever the same.</a:t>
            </a:r>
          </a:p>
          <a:p>
            <a:endParaRPr lang="en-GB" sz="1100" dirty="0">
              <a:latin typeface="Arial" panose="020B0604020202020204" pitchFamily="34" charset="0"/>
              <a:cs typeface="Arial" panose="020B0604020202020204" pitchFamily="34" charset="0"/>
            </a:endParaRPr>
          </a:p>
          <a:p>
            <a:r>
              <a:rPr lang="en-GB" sz="1800" b="0" i="0" u="none" strike="noStrike" baseline="0" dirty="0">
                <a:solidFill>
                  <a:srgbClr val="000000"/>
                </a:solidFill>
                <a:latin typeface="Calibri" panose="020F0502020204030204" pitchFamily="34" charset="0"/>
              </a:rPr>
              <a:t>A failure to investigate a report of a missing person properly may lead to: </a:t>
            </a:r>
          </a:p>
          <a:p>
            <a:r>
              <a:rPr lang="en-GB" sz="1800" b="0" i="0" u="none" strike="noStrike" baseline="0" dirty="0">
                <a:solidFill>
                  <a:srgbClr val="000000"/>
                </a:solidFill>
                <a:latin typeface="Calibri" panose="020F0502020204030204" pitchFamily="34" charset="0"/>
              </a:rPr>
              <a:t>• individuals being put at risk </a:t>
            </a:r>
          </a:p>
          <a:p>
            <a:r>
              <a:rPr lang="en-GB" sz="1800" b="0" i="0" u="none" strike="noStrike" baseline="0" dirty="0">
                <a:solidFill>
                  <a:srgbClr val="000000"/>
                </a:solidFill>
                <a:latin typeface="Calibri" panose="020F0502020204030204" pitchFamily="34" charset="0"/>
              </a:rPr>
              <a:t>• the loss of opportunities to reduce potential harm </a:t>
            </a:r>
          </a:p>
          <a:p>
            <a:r>
              <a:rPr lang="en-GB" sz="1800" b="0" i="0" u="none" strike="noStrike" baseline="0" dirty="0">
                <a:solidFill>
                  <a:srgbClr val="000000"/>
                </a:solidFill>
                <a:latin typeface="Calibri" panose="020F0502020204030204" pitchFamily="34" charset="0"/>
              </a:rPr>
              <a:t>• the force being vulnerable to a legal challenge under either the Human Rights Act 1998 or the civil law relating to negligence </a:t>
            </a:r>
          </a:p>
          <a:p>
            <a:r>
              <a:rPr lang="en-GB" sz="1800" b="0" i="0" u="none" strike="noStrike" baseline="0" dirty="0">
                <a:solidFill>
                  <a:srgbClr val="000000"/>
                </a:solidFill>
                <a:latin typeface="Calibri" panose="020F0502020204030204" pitchFamily="34" charset="0"/>
              </a:rPr>
              <a:t>• reputational damage for the force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3</a:t>
            </a:fld>
            <a:endParaRPr lang="en-GB"/>
          </a:p>
        </p:txBody>
      </p:sp>
    </p:spTree>
    <p:extLst>
      <p:ext uri="{BB962C8B-B14F-4D97-AF65-F5344CB8AC3E}">
        <p14:creationId xmlns:p14="http://schemas.microsoft.com/office/powerpoint/2010/main" val="4265967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how could a person go missing? </a:t>
            </a:r>
            <a:r>
              <a:rPr lang="en-GB" sz="1100" b="0" dirty="0">
                <a:latin typeface="Arial" panose="020B0604020202020204" pitchFamily="34" charset="0"/>
                <a:cs typeface="Arial" panose="020B0604020202020204" pitchFamily="34" charset="0"/>
              </a:rPr>
              <a:t>Discuss student responses</a:t>
            </a:r>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Reveal slide discussing each point – asking students for example of each category.</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 What do you consider to be a voluntary missing person?</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Some examples of voluntary MISPERS</a:t>
            </a:r>
          </a:p>
          <a:p>
            <a:r>
              <a:rPr lang="en-GB" sz="1100" dirty="0">
                <a:latin typeface="Arial" panose="020B0604020202020204" pitchFamily="34" charset="0"/>
                <a:cs typeface="Arial" panose="020B0604020202020204" pitchFamily="34" charset="0"/>
              </a:rPr>
              <a:t>Leave a partner</a:t>
            </a:r>
          </a:p>
          <a:p>
            <a:r>
              <a:rPr lang="en-GB" sz="1100" dirty="0">
                <a:latin typeface="Arial" panose="020B0604020202020204" pitchFamily="34" charset="0"/>
                <a:cs typeface="Arial" panose="020B0604020202020204" pitchFamily="34" charset="0"/>
              </a:rPr>
              <a:t>Escape Parental Control</a:t>
            </a:r>
          </a:p>
          <a:p>
            <a:r>
              <a:rPr lang="en-GB" sz="1100" dirty="0">
                <a:latin typeface="Arial" panose="020B0604020202020204" pitchFamily="34" charset="0"/>
                <a:cs typeface="Arial" panose="020B0604020202020204" pitchFamily="34" charset="0"/>
              </a:rPr>
              <a:t>Avoid Paying Debts</a:t>
            </a:r>
          </a:p>
          <a:p>
            <a:r>
              <a:rPr lang="en-GB" sz="1100" dirty="0">
                <a:latin typeface="Arial" panose="020B0604020202020204" pitchFamily="34" charset="0"/>
                <a:cs typeface="Arial" panose="020B0604020202020204" pitchFamily="34" charset="0"/>
              </a:rPr>
              <a:t>Seek A Different Life Style</a:t>
            </a:r>
          </a:p>
          <a:p>
            <a:r>
              <a:rPr lang="en-GB" sz="1100" dirty="0">
                <a:latin typeface="Arial" panose="020B0604020202020204" pitchFamily="34" charset="0"/>
                <a:cs typeface="Arial" panose="020B0604020202020204" pitchFamily="34" charset="0"/>
              </a:rPr>
              <a:t>Wander (Children)</a:t>
            </a:r>
          </a:p>
          <a:p>
            <a:r>
              <a:rPr lang="en-GB" sz="1100" dirty="0">
                <a:latin typeface="Arial" panose="020B0604020202020204" pitchFamily="34" charset="0"/>
                <a:cs typeface="Arial" panose="020B0604020202020204" pitchFamily="34" charset="0"/>
              </a:rPr>
              <a:t>Escape Arrest Or Investigation</a:t>
            </a:r>
          </a:p>
          <a:p>
            <a:r>
              <a:rPr lang="en-GB" sz="1100" dirty="0">
                <a:latin typeface="Arial" panose="020B0604020202020204" pitchFamily="34" charset="0"/>
                <a:cs typeface="Arial" panose="020B0604020202020204" pitchFamily="34" charset="0"/>
              </a:rPr>
              <a:t>Suicide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 What do you consider to be an involuntary missing person?</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Some examples of involuntary MISPERS</a:t>
            </a:r>
          </a:p>
          <a:p>
            <a:r>
              <a:rPr lang="en-GB" sz="1100" dirty="0">
                <a:latin typeface="Arial" panose="020B0604020202020204" pitchFamily="34" charset="0"/>
                <a:cs typeface="Arial" panose="020B0604020202020204" pitchFamily="34" charset="0"/>
              </a:rPr>
              <a:t>Crimes Such As Murder</a:t>
            </a:r>
          </a:p>
          <a:p>
            <a:r>
              <a:rPr lang="en-GB" sz="1100" dirty="0">
                <a:latin typeface="Arial" panose="020B0604020202020204" pitchFamily="34" charset="0"/>
                <a:cs typeface="Arial" panose="020B0604020202020204" pitchFamily="34" charset="0"/>
              </a:rPr>
              <a:t>Assault</a:t>
            </a:r>
          </a:p>
          <a:p>
            <a:r>
              <a:rPr lang="en-GB" sz="1100" dirty="0">
                <a:latin typeface="Arial" panose="020B0604020202020204" pitchFamily="34" charset="0"/>
                <a:cs typeface="Arial" panose="020B0604020202020204" pitchFamily="34" charset="0"/>
              </a:rPr>
              <a:t>Child Stealing</a:t>
            </a:r>
          </a:p>
          <a:p>
            <a:r>
              <a:rPr lang="en-GB" sz="1100" dirty="0">
                <a:latin typeface="Arial" panose="020B0604020202020204" pitchFamily="34" charset="0"/>
                <a:cs typeface="Arial" panose="020B0604020202020204" pitchFamily="34" charset="0"/>
              </a:rPr>
              <a:t>Loss Of Memory</a:t>
            </a:r>
          </a:p>
          <a:p>
            <a:r>
              <a:rPr lang="en-GB" sz="1100" dirty="0">
                <a:latin typeface="Arial" panose="020B0604020202020204" pitchFamily="34" charset="0"/>
                <a:cs typeface="Arial" panose="020B0604020202020204" pitchFamily="34" charset="0"/>
              </a:rPr>
              <a:t>Mental Illness</a:t>
            </a:r>
          </a:p>
          <a:p>
            <a:r>
              <a:rPr lang="en-GB" sz="1100" dirty="0">
                <a:latin typeface="Arial" panose="020B0604020202020204" pitchFamily="34" charset="0"/>
                <a:cs typeface="Arial" panose="020B0604020202020204" pitchFamily="34" charset="0"/>
              </a:rPr>
              <a:t>Physical Illness</a:t>
            </a:r>
          </a:p>
          <a:p>
            <a:r>
              <a:rPr lang="en-GB" sz="1100" dirty="0">
                <a:latin typeface="Arial" panose="020B0604020202020204" pitchFamily="34" charset="0"/>
                <a:cs typeface="Arial" panose="020B0604020202020204" pitchFamily="34" charset="0"/>
              </a:rPr>
              <a:t>Accident Or Sudden Death</a:t>
            </a: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4</a:t>
            </a:fld>
            <a:endParaRPr lang="en-GB"/>
          </a:p>
        </p:txBody>
      </p:sp>
    </p:spTree>
    <p:extLst>
      <p:ext uri="{BB962C8B-B14F-4D97-AF65-F5344CB8AC3E}">
        <p14:creationId xmlns:p14="http://schemas.microsoft.com/office/powerpoint/2010/main" val="601144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S" dirty="0"/>
          </a:p>
        </p:txBody>
      </p:sp>
      <p:sp>
        <p:nvSpPr>
          <p:cNvPr id="4" name="Slide Number Placeholder 3"/>
          <p:cNvSpPr>
            <a:spLocks noGrp="1"/>
          </p:cNvSpPr>
          <p:nvPr>
            <p:ph type="sldNum" sz="quarter" idx="5"/>
          </p:nvPr>
        </p:nvSpPr>
        <p:spPr/>
        <p:txBody>
          <a:bodyPr/>
          <a:lstStyle/>
          <a:p>
            <a:fld id="{428007BC-5629-41CB-B76F-2C4EF9F317FD}" type="slidenum">
              <a:rPr lang="en-GB" smtClean="0"/>
              <a:t>5</a:t>
            </a:fld>
            <a:endParaRPr lang="en-GB"/>
          </a:p>
        </p:txBody>
      </p:sp>
    </p:spTree>
    <p:extLst>
      <p:ext uri="{BB962C8B-B14F-4D97-AF65-F5344CB8AC3E}">
        <p14:creationId xmlns:p14="http://schemas.microsoft.com/office/powerpoint/2010/main" val="3787141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PSC (FCR for Gwent) call handler will make the initial risk assessment and determine the level of response, a secondary risk assessment must be carried out by the first officer on the scene.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risk assessment will result in a classification of Low, Medium or High risk. </a:t>
            </a:r>
          </a:p>
          <a:p>
            <a:endParaRPr lang="en-GB" sz="1100" dirty="0">
              <a:latin typeface="Arial" panose="020B0604020202020204" pitchFamily="34" charset="0"/>
              <a:cs typeface="Arial" panose="020B0604020202020204" pitchFamily="34" charset="0"/>
            </a:endParaRPr>
          </a:p>
          <a:p>
            <a:r>
              <a:rPr lang="en-GB" sz="1800" b="1" dirty="0">
                <a:solidFill>
                  <a:srgbClr val="FF0000"/>
                </a:solidFill>
                <a:effectLst/>
                <a:latin typeface="Calibri" panose="020F0502020204030204" pitchFamily="34" charset="0"/>
                <a:ea typeface="Times New Roman" panose="02020603050405020304" pitchFamily="18" charset="0"/>
              </a:rPr>
              <a:t>QTS - </a:t>
            </a:r>
            <a:r>
              <a:rPr lang="en-GB" sz="1800" b="1" dirty="0">
                <a:effectLst/>
                <a:latin typeface="Calibri" panose="020F0502020204030204" pitchFamily="34" charset="0"/>
                <a:ea typeface="Times New Roman" panose="02020603050405020304" pitchFamily="18" charset="0"/>
              </a:rPr>
              <a:t>What do you think is meant by low, medium or high risk MISPERS?</a:t>
            </a:r>
          </a:p>
          <a:p>
            <a:r>
              <a:rPr lang="en-GB" sz="1800" b="1" dirty="0">
                <a:effectLst/>
                <a:latin typeface="Calibri" panose="020F0502020204030204" pitchFamily="34" charset="0"/>
                <a:cs typeface="Arial" panose="020B0604020202020204" pitchFamily="34" charset="0"/>
              </a:rPr>
              <a:t>QTS – What do you consider to be low, medium or high risk?</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definition of each of these categories is as follows: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Low risk: </a:t>
            </a:r>
            <a:r>
              <a:rPr lang="en-GB" sz="1100" dirty="0">
                <a:latin typeface="Arial" panose="020B0604020202020204" pitchFamily="34" charset="0"/>
                <a:cs typeface="Arial" panose="020B0604020202020204" pitchFamily="34" charset="0"/>
              </a:rPr>
              <a:t>there is no apparent threat of danger to either the subject or the public. A young person under the age of 18 should not be categorised as low risk. </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Medium risk: </a:t>
            </a:r>
            <a:r>
              <a:rPr lang="en-GB" sz="1100" dirty="0">
                <a:latin typeface="Arial" panose="020B0604020202020204" pitchFamily="34" charset="0"/>
                <a:cs typeface="Arial" panose="020B0604020202020204" pitchFamily="34" charset="0"/>
              </a:rPr>
              <a:t>the risk posed is likely to place the subject in danger or they are a threat to themselves or others.</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High risk: </a:t>
            </a:r>
            <a:r>
              <a:rPr lang="en-GB" sz="1100" dirty="0">
                <a:latin typeface="Arial" panose="020B0604020202020204" pitchFamily="34" charset="0"/>
                <a:cs typeface="Arial" panose="020B0604020202020204" pitchFamily="34" charset="0"/>
              </a:rPr>
              <a:t>the risk posed is immediate and there are substantial grounds for believing that the subject is in danger through their own vulnerability; or they may have been the victim of a serious crime; or the risk posed is immediate and there are substantial grounds for believing that the public is in danger.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**SWP Policy ONLY**</a:t>
            </a:r>
          </a:p>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Gwent Police do not use the NAIRA </a:t>
            </a:r>
            <a:r>
              <a:rPr lang="en-GB" sz="1100" b="1" dirty="0" err="1">
                <a:latin typeface="Arial" panose="020B0604020202020204" pitchFamily="34" charset="0"/>
                <a:cs typeface="Arial" panose="020B0604020202020204" pitchFamily="34" charset="0"/>
              </a:rPr>
              <a:t>Catagory</a:t>
            </a:r>
            <a:endParaRPr lang="en-GB" sz="1100" b="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dirty="0">
                <a:latin typeface="Arial" panose="020B0604020202020204" pitchFamily="34" charset="0"/>
                <a:cs typeface="Arial" panose="020B0604020202020204" pitchFamily="34" charset="0"/>
              </a:rPr>
              <a:t>There is a further category for missing persons: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1" i="0" u="none" strike="noStrike" baseline="0" dirty="0">
                <a:solidFill>
                  <a:srgbClr val="000000"/>
                </a:solidFill>
                <a:latin typeface="Calibri" panose="020F0502020204030204" pitchFamily="34" charset="0"/>
              </a:rPr>
              <a:t>No Apparent Immediate Risk (Absent) - NAIRA </a:t>
            </a:r>
            <a:r>
              <a:rPr lang="en-GB" sz="1800" b="0" i="0" u="none" strike="noStrike" baseline="0" dirty="0">
                <a:solidFill>
                  <a:srgbClr val="000000"/>
                </a:solidFill>
                <a:latin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i="0" u="none" strike="noStrike" baseline="0" dirty="0">
                <a:solidFill>
                  <a:srgbClr val="000000"/>
                </a:solidFill>
                <a:latin typeface="Calibri" panose="020F0502020204030204" pitchFamily="34" charset="0"/>
              </a:rPr>
              <a:t>There is no apparent immediate risk of harm to either the subject or the public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i="0" u="none" strike="noStrike" baseline="0" dirty="0">
                <a:solidFill>
                  <a:srgbClr val="000000"/>
                </a:solidFill>
                <a:latin typeface="Calibri" panose="020F0502020204030204" pitchFamily="34" charset="0"/>
              </a:rPr>
              <a:t>Actions to locate the subject and/or gather further information should be agreed with the informant and a latest review time set to reassess the risk.	</a:t>
            </a: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r>
              <a:rPr lang="en-GB" sz="1800" b="1" i="0" u="none" strike="noStrike" baseline="0" dirty="0">
                <a:solidFill>
                  <a:srgbClr val="000000"/>
                </a:solidFill>
                <a:latin typeface="Calibri" panose="020F0502020204030204" pitchFamily="34" charset="0"/>
              </a:rPr>
              <a:t>Children (13 and under) </a:t>
            </a:r>
            <a:r>
              <a:rPr lang="en-GB" sz="1800" b="0" i="0" u="none" strike="noStrike" baseline="0" dirty="0">
                <a:solidFill>
                  <a:srgbClr val="000000"/>
                </a:solidFill>
                <a:latin typeface="Calibri" panose="020F0502020204030204" pitchFamily="34" charset="0"/>
              </a:rPr>
              <a:t>– All children under 13 will be considered to be at least Medium Risk if their whereabouts are unknown and cannot be established. </a:t>
            </a:r>
          </a:p>
          <a:p>
            <a:endParaRPr lang="en-GB" sz="1800" b="0" i="0" u="none" strike="noStrike" baseline="0" dirty="0">
              <a:solidFill>
                <a:srgbClr val="000000"/>
              </a:solidFill>
              <a:latin typeface="Calibri" panose="020F0502020204030204" pitchFamily="34" charset="0"/>
            </a:endParaRPr>
          </a:p>
          <a:p>
            <a:r>
              <a:rPr lang="en-GB" sz="1800" b="1" i="0" u="none" strike="noStrike" baseline="0" dirty="0">
                <a:solidFill>
                  <a:srgbClr val="000000"/>
                </a:solidFill>
                <a:latin typeface="Calibri" panose="020F0502020204030204" pitchFamily="34" charset="0"/>
              </a:rPr>
              <a:t>Children (14 to 17) / NAIRA CATEGORY </a:t>
            </a:r>
            <a:r>
              <a:rPr lang="en-GB" sz="1800" b="0" i="0" u="none" strike="noStrike" baseline="0" dirty="0">
                <a:solidFill>
                  <a:srgbClr val="000000"/>
                </a:solidFill>
                <a:latin typeface="Calibri" panose="020F0502020204030204" pitchFamily="34" charset="0"/>
              </a:rPr>
              <a:t>– Since 30/11/20 SWP have allowed for children in this age bracket to be classified as No Apparent Immediate Risk (Absent) or ‘NAIRA’. This category may only be used in cases where the circumstances of the missing incident, together with the known information regarding the child’s background, suggest there is no apparent immediate risk to their safety. In ‘NAIRA’ cases, further actions to locate the subject should be agreed with the reporting person/care provider. These cases will be risk assessed and overseen by specialist police officers based within the Public Service Centre.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6</a:t>
            </a:fld>
            <a:endParaRPr lang="en-GB"/>
          </a:p>
        </p:txBody>
      </p:sp>
    </p:spTree>
    <p:extLst>
      <p:ext uri="{BB962C8B-B14F-4D97-AF65-F5344CB8AC3E}">
        <p14:creationId xmlns:p14="http://schemas.microsoft.com/office/powerpoint/2010/main" val="2403379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Low risk</a:t>
            </a:r>
          </a:p>
          <a:p>
            <a:r>
              <a:rPr lang="en-GB" dirty="0">
                <a:effectLst/>
              </a:rPr>
              <a:t>The risk of harm to the subject or the public is assessed as possible but minimal.</a:t>
            </a:r>
          </a:p>
          <a:p>
            <a:endParaRPr lang="en-GB" dirty="0">
              <a:effectLst/>
            </a:endParaRPr>
          </a:p>
          <a:p>
            <a:r>
              <a:rPr lang="en-GB" dirty="0">
                <a:effectLst/>
              </a:rPr>
              <a:t>Proportionate enquiries should be carried out to ensure that the individual has not come to harm.</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7</a:t>
            </a:fld>
            <a:endParaRPr lang="en-GB"/>
          </a:p>
        </p:txBody>
      </p:sp>
    </p:spTree>
    <p:extLst>
      <p:ext uri="{BB962C8B-B14F-4D97-AF65-F5344CB8AC3E}">
        <p14:creationId xmlns:p14="http://schemas.microsoft.com/office/powerpoint/2010/main" val="2996431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Medium risk</a:t>
            </a:r>
          </a:p>
          <a:p>
            <a:r>
              <a:rPr lang="en-GB" dirty="0">
                <a:effectLst/>
              </a:rPr>
              <a:t>The risk of harm to the subject or the public is assessed as likely but not serious.</a:t>
            </a:r>
          </a:p>
          <a:p>
            <a:r>
              <a:rPr lang="en-GB" dirty="0">
                <a:effectLst/>
              </a:rPr>
              <a:t>This category requires an active and measured response by the police and other agencies in order to trace the missing person and support the person reporting.</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8</a:t>
            </a:fld>
            <a:endParaRPr lang="en-GB"/>
          </a:p>
        </p:txBody>
      </p:sp>
    </p:spTree>
    <p:extLst>
      <p:ext uri="{BB962C8B-B14F-4D97-AF65-F5344CB8AC3E}">
        <p14:creationId xmlns:p14="http://schemas.microsoft.com/office/powerpoint/2010/main" val="4083416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b="1" dirty="0">
                <a:effectLst/>
              </a:rPr>
              <a:t>High risk</a:t>
            </a:r>
          </a:p>
          <a:p>
            <a:pPr fontAlgn="t"/>
            <a:r>
              <a:rPr lang="en-GB" dirty="0">
                <a:effectLst/>
              </a:rPr>
              <a:t>The risk of </a:t>
            </a:r>
            <a:r>
              <a:rPr lang="en-GB" b="1" dirty="0">
                <a:effectLst/>
              </a:rPr>
              <a:t>serious harm </a:t>
            </a:r>
            <a:r>
              <a:rPr lang="en-GB" dirty="0">
                <a:effectLst/>
              </a:rPr>
              <a:t>to the subject or the public is assessed as very likely.</a:t>
            </a:r>
          </a:p>
          <a:p>
            <a:pPr fontAlgn="t"/>
            <a:r>
              <a:rPr lang="en-GB" dirty="0">
                <a:effectLst/>
              </a:rPr>
              <a:t>This category almost always requires the immediate deployment of police resources – action may be delayed in exceptional circumstances, such as searching water or forested areas during hours of darkness. A member of the senior management team must be involved in the examination of initial lines of enquiry and approval of appropriate staffing levels. Such cases should lead to the appointment of an investigating officer (IO) and possibly an SIO, and a police search adviser (</a:t>
            </a:r>
            <a:r>
              <a:rPr lang="en-GB" dirty="0" err="1">
                <a:effectLst/>
              </a:rPr>
              <a:t>PolSA</a:t>
            </a:r>
            <a:r>
              <a:rPr lang="en-GB" dirty="0">
                <a:effectLst/>
              </a:rPr>
              <a:t>).</a:t>
            </a:r>
            <a:endParaRPr lang="en-GB" dirty="0">
              <a:solidFill>
                <a:srgbClr val="333333"/>
              </a:solidFill>
              <a:effectLst/>
              <a:latin typeface="Arial" panose="020B0604020202020204" pitchFamily="34" charset="0"/>
            </a:endParaRPr>
          </a:p>
          <a:p>
            <a:pPr fontAlgn="t"/>
            <a:r>
              <a:rPr lang="en-GB" dirty="0">
                <a:solidFill>
                  <a:srgbClr val="333333"/>
                </a:solidFill>
                <a:effectLst/>
                <a:latin typeface="Arial" panose="020B0604020202020204" pitchFamily="34" charset="0"/>
              </a:rPr>
              <a:t>There should be a press/media strategy and/or close contact with outside agencies. Family support should be put in place where appropriate. The MPB should be notified of the case without undue delay. Children’s services must also be notified immediately if the person is under 18.</a:t>
            </a:r>
          </a:p>
          <a:p>
            <a:pPr fontAlgn="t"/>
            <a:endParaRPr lang="en-GB"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Risk of serious harm has been defined as (Home Office 2002 and OASys 2006):</a:t>
            </a:r>
          </a:p>
          <a:p>
            <a:pPr algn="l"/>
            <a:r>
              <a:rPr lang="en-GB" b="1" i="0" dirty="0">
                <a:solidFill>
                  <a:srgbClr val="333333"/>
                </a:solidFill>
                <a:effectLst/>
                <a:latin typeface="Arial" panose="020B0604020202020204" pitchFamily="34" charset="0"/>
              </a:rPr>
              <a:t>‘A risk which is life threatening and/or traumatic, and from which recovery, whether physical or psychological, can be expected to be difficult or impossible.’</a:t>
            </a:r>
            <a:endParaRPr lang="en-GB" b="0" i="0"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9</a:t>
            </a:fld>
            <a:endParaRPr lang="en-GB"/>
          </a:p>
        </p:txBody>
      </p:sp>
    </p:spTree>
    <p:extLst>
      <p:ext uri="{BB962C8B-B14F-4D97-AF65-F5344CB8AC3E}">
        <p14:creationId xmlns:p14="http://schemas.microsoft.com/office/powerpoint/2010/main" val="2436987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 - </a:t>
            </a:r>
            <a:r>
              <a:rPr lang="en-GB" sz="1800" b="1" dirty="0">
                <a:effectLst/>
                <a:latin typeface="Calibri" panose="020F0502020204030204" pitchFamily="34" charset="0"/>
                <a:ea typeface="Times New Roman" panose="02020603050405020304" pitchFamily="18" charset="0"/>
              </a:rPr>
              <a:t>What responsibilities do you think you have as a first responder? </a:t>
            </a:r>
            <a:endParaRPr lang="en-AS"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tx1"/>
                </a:solidFill>
                <a:effectLst/>
                <a:latin typeface="Arial" panose="020B0604020202020204" pitchFamily="34" charset="0"/>
                <a:ea typeface="+mn-ea"/>
                <a:cs typeface="Arial" panose="020B0604020202020204" pitchFamily="34" charset="0"/>
              </a:rPr>
              <a:t>Board blast and discuss student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responsibilities of the first responder attending the report of a missing person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Carry out a thorough search of the missing persons home address and/or the address they went missing from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including outbuildings, loft space and surrounding area. You should ensure that a thorough ‘open door’ search is made of the premises; this will enable you to gather evidence relating to their disappearance, gather intelligence which may lead to their discovery or locate the missing person.  Consider any preparations made to leave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clothes missing?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Passport?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Bank cards?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Diary</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note/letter left (suicide note for example)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Make all immediate relevant enquiries in order to locate the missing person – obtain recent photograph, H2H, CCTV enquiries, obtain mobile number, social media details.  Does the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misper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have access to a vehicle – if so what are the vehicle details.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Consider obtaining any physical evidence of identity such as recent photographs, fingerprints, DNA samples.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Identify the person who is the point of contact for the police and assess levels of support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Gather the relevant information to allow the Missing Person report to be fully completed with relevant information. Where it is not considered necessary to take all the details, comments should be included about this to ensure clarity about why they have not been recorded.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To identify and secure any potential crime scene. </a:t>
            </a:r>
          </a:p>
          <a:p>
            <a:endParaRPr lang="en-GB" dirty="0"/>
          </a:p>
          <a:p>
            <a:r>
              <a:rPr lang="en-GB" dirty="0"/>
              <a:t>As the first responder to a missing person you will complete a missing persons form via Niche – the details of this form will be covered during niche course.  There are also a number of MISPER action plans/template on the OEL of </a:t>
            </a:r>
            <a:r>
              <a:rPr lang="en-GB" dirty="0" err="1"/>
              <a:t>Misper</a:t>
            </a:r>
            <a:r>
              <a:rPr lang="en-GB" dirty="0"/>
              <a:t> Niche occurrence – these will give you a guide/aide memoir of what you need to cover as the first officer at the report of a missing person.</a:t>
            </a:r>
          </a:p>
        </p:txBody>
      </p:sp>
      <p:sp>
        <p:nvSpPr>
          <p:cNvPr id="4" name="Slide Number Placeholder 3"/>
          <p:cNvSpPr>
            <a:spLocks noGrp="1"/>
          </p:cNvSpPr>
          <p:nvPr>
            <p:ph type="sldNum" sz="quarter" idx="10"/>
          </p:nvPr>
        </p:nvSpPr>
        <p:spPr/>
        <p:txBody>
          <a:bodyPr/>
          <a:lstStyle/>
          <a:p>
            <a:fld id="{428007BC-5629-41CB-B76F-2C4EF9F317FD}" type="slidenum">
              <a:rPr lang="en-GB" smtClean="0"/>
              <a:t>10</a:t>
            </a:fld>
            <a:endParaRPr lang="en-GB"/>
          </a:p>
        </p:txBody>
      </p:sp>
    </p:spTree>
    <p:extLst>
      <p:ext uri="{BB962C8B-B14F-4D97-AF65-F5344CB8AC3E}">
        <p14:creationId xmlns:p14="http://schemas.microsoft.com/office/powerpoint/2010/main" val="207599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Activity 1 – </a:t>
            </a:r>
          </a:p>
          <a:p>
            <a:r>
              <a:rPr lang="en-GB" sz="1800" b="1" dirty="0">
                <a:effectLst/>
                <a:latin typeface="Calibri" panose="020F0502020204030204" pitchFamily="34" charset="0"/>
                <a:ea typeface="Times New Roman" panose="02020603050405020304" pitchFamily="18" charset="0"/>
              </a:rPr>
              <a:t>What contact would you suggest?</a:t>
            </a:r>
            <a:endParaRPr lang="en-AS"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questions would you ask?</a:t>
            </a:r>
            <a:endParaRPr lang="en-AS"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List is not exhaustive, the idea is to stimulate discussion around how the officer attending has to balance the circumstances they find with the need to be thorough and professional.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investigation into a missing person begins at the point of first notification to the police. As a first responder you will play a crucial role in shaping the subsequent pace and the extent of the police investigation. It is important to remember that the act of going missing could be a possible indicator of other issues or problems in the person’s life. It could be related to their own personal circumstances or something more sinister, it is only by thorough investigation that you can uncover these circumstances. One of the primary facts to be determined is why the person has go ne missing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ACPO Guidance on the Management, Recording and Investigation of Missing Persons 2010 states ‘whether they have been identified as being high, medium or low risk, positive action is required at every stage of the investigation,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in doubt, think murder.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doing so you will ensure that all valuable investigative opportunities are covered. </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11</a:t>
            </a:fld>
            <a:endParaRPr lang="en-GB"/>
          </a:p>
        </p:txBody>
      </p:sp>
    </p:spTree>
    <p:extLst>
      <p:ext uri="{BB962C8B-B14F-4D97-AF65-F5344CB8AC3E}">
        <p14:creationId xmlns:p14="http://schemas.microsoft.com/office/powerpoint/2010/main" val="3532847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Searching for </a:t>
            </a:r>
            <a:r>
              <a:rPr lang="en-GB" sz="1100" b="1" dirty="0" err="1">
                <a:latin typeface="Arial" panose="020B0604020202020204" pitchFamily="34" charset="0"/>
                <a:cs typeface="Arial" panose="020B0604020202020204" pitchFamily="34" charset="0"/>
              </a:rPr>
              <a:t>mispers</a:t>
            </a:r>
            <a:r>
              <a:rPr lang="en-GB" sz="1100" b="1" dirty="0">
                <a:latin typeface="Arial" panose="020B0604020202020204" pitchFamily="34" charset="0"/>
                <a:cs typeface="Arial" panose="020B0604020202020204" pitchFamily="34" charset="0"/>
              </a:rPr>
              <a:t> - </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Specify Item Sought. </a:t>
            </a:r>
            <a:r>
              <a:rPr lang="en-GB" sz="1100" dirty="0">
                <a:latin typeface="Arial" panose="020B0604020202020204" pitchFamily="34" charset="0"/>
                <a:cs typeface="Arial" panose="020B0604020202020204" pitchFamily="34" charset="0"/>
              </a:rPr>
              <a:t>In this case it is the </a:t>
            </a:r>
            <a:r>
              <a:rPr lang="en-GB" sz="1100" dirty="0" err="1">
                <a:latin typeface="Arial" panose="020B0604020202020204" pitchFamily="34" charset="0"/>
                <a:cs typeface="Arial" panose="020B0604020202020204" pitchFamily="34" charset="0"/>
              </a:rPr>
              <a:t>misper</a:t>
            </a:r>
            <a:r>
              <a:rPr lang="en-GB" sz="1100" dirty="0">
                <a:latin typeface="Arial" panose="020B0604020202020204" pitchFamily="34" charset="0"/>
                <a:cs typeface="Arial" panose="020B0604020202020204" pitchFamily="34" charset="0"/>
              </a:rPr>
              <a:t> but may include clothing ad other items that could assist in locating the missing person.</a:t>
            </a: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Confirm Last Location. </a:t>
            </a:r>
            <a:r>
              <a:rPr lang="en-GB" sz="1100" dirty="0">
                <a:latin typeface="Arial" panose="020B0604020202020204" pitchFamily="34" charset="0"/>
                <a:cs typeface="Arial" panose="020B0604020202020204" pitchFamily="34" charset="0"/>
              </a:rPr>
              <a:t>This is the Place Last Seen (PLS) or the Last Known Position (LKP) should be used as the point to begin the initial search.</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Establish Circumstances of Disappearance. </a:t>
            </a:r>
            <a:r>
              <a:rPr lang="en-GB" sz="1100" dirty="0">
                <a:latin typeface="Arial" panose="020B0604020202020204" pitchFamily="34" charset="0"/>
                <a:cs typeface="Arial" panose="020B0604020202020204" pitchFamily="34" charset="0"/>
              </a:rPr>
              <a:t>This stage examines the circumstances of the loss, considering why and how the disappearance occurred. All facts, no matter how trivial they might appear to be, should be considered as it is at this stage that the most successful clues to resolving a search are often found.</a:t>
            </a:r>
          </a:p>
          <a:p>
            <a:pPr marL="171450" indent="-171450">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Note Factors Influencing Discovery. </a:t>
            </a:r>
            <a:r>
              <a:rPr lang="en-GB" sz="1600" b="0" i="0" dirty="0">
                <a:solidFill>
                  <a:srgbClr val="333333"/>
                </a:solidFill>
                <a:effectLst/>
                <a:latin typeface="Helvetica Neue"/>
              </a:rPr>
              <a:t>The whole range of factors that may influence discovery of the missing person should  be considered.   This may include: what is the capability of the person </a:t>
            </a:r>
          </a:p>
          <a:p>
            <a:pPr marL="0" indent="0">
              <a:buFont typeface="Arial" panose="020B0604020202020204" pitchFamily="34" charset="0"/>
              <a:buNone/>
            </a:pPr>
            <a:r>
              <a:rPr lang="en-GB" sz="1600" b="0" i="0" dirty="0">
                <a:solidFill>
                  <a:srgbClr val="333333"/>
                </a:solidFill>
                <a:effectLst/>
                <a:latin typeface="Helvetica Neue"/>
              </a:rPr>
              <a:t>who has gone missing? How is the person dressed and equipped? How populated is the area? What are the regular activities of people in this area? What is the terrain like?  What is the weather  like,  both  current  and  forecast?  When  does  it  get  dark?  Does  the  missing person have access to transport, money, </a:t>
            </a:r>
          </a:p>
          <a:p>
            <a:pPr marL="0" indent="0">
              <a:buFont typeface="Arial" panose="020B0604020202020204" pitchFamily="34" charset="0"/>
              <a:buNone/>
            </a:pPr>
            <a:r>
              <a:rPr lang="en-GB" sz="1600" b="0" i="0" dirty="0">
                <a:solidFill>
                  <a:srgbClr val="333333"/>
                </a:solidFill>
                <a:effectLst/>
                <a:latin typeface="Helvetica Neue"/>
              </a:rPr>
              <a:t>telephones? </a:t>
            </a:r>
            <a:r>
              <a:rPr lang="en-GB" sz="1100" dirty="0">
                <a:latin typeface="Arial" panose="020B0604020202020204" pitchFamily="34" charset="0"/>
                <a:cs typeface="Arial" panose="020B0604020202020204" pitchFamily="34" charset="0"/>
              </a:rPr>
              <a:t>In missing person cases, friends and families may wish to involve themselves.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Analyse Possible Scenarios. </a:t>
            </a:r>
            <a:r>
              <a:rPr lang="en-GB" sz="1100" dirty="0">
                <a:latin typeface="Arial" panose="020B0604020202020204" pitchFamily="34" charset="0"/>
                <a:cs typeface="Arial" panose="020B0604020202020204" pitchFamily="34" charset="0"/>
              </a:rPr>
              <a:t>This is the ‘what happened’ phase and must include identification of all likely scenarios from the previous four stages. It will involve assessment of any relevant information and intelligence. This is particularly relevant in high risk/complex search operations.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Raise Search Strategies. </a:t>
            </a:r>
            <a:r>
              <a:rPr lang="en-GB" sz="1100" dirty="0">
                <a:latin typeface="Arial" panose="020B0604020202020204" pitchFamily="34" charset="0"/>
                <a:cs typeface="Arial" panose="020B0604020202020204" pitchFamily="34" charset="0"/>
              </a:rPr>
              <a:t>A search strategy should be planned for the most likely scenarios, identifying boundary limitations and search areas, including any possible routes. </a:t>
            </a: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Identify Priority Search</a:t>
            </a:r>
            <a:r>
              <a:rPr lang="en-GB" sz="1100" dirty="0">
                <a:latin typeface="Arial" panose="020B0604020202020204" pitchFamily="34" charset="0"/>
                <a:cs typeface="Arial" panose="020B0604020202020204" pitchFamily="34" charset="0"/>
              </a:rPr>
              <a:t>. The knowledge gained from previous stages should be used to identify the best scenario. Each scenario must be considered to identify the most likely option. It is possible that scenarios and priorities will change as new information becomes available. Where resources permit, multiple scenarios can be searched. Where this is not the case, priority must be given to the most likely option.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Ongoing Reassessment.  </a:t>
            </a:r>
            <a:r>
              <a:rPr lang="en-GB" sz="1100" dirty="0">
                <a:latin typeface="Arial" panose="020B0604020202020204" pitchFamily="34" charset="0"/>
                <a:cs typeface="Arial" panose="020B0604020202020204" pitchFamily="34" charset="0"/>
              </a:rPr>
              <a:t>The whole process must be constantly reassessed to ensure the appropriate use of available resources, and that the best scenario is being pursued. When reassessing the scenario, any new information arising from the investigation must be considered. It may also be necessary to review the search strategy, which should be carried out by a supervisor and/or </a:t>
            </a:r>
            <a:r>
              <a:rPr lang="en-GB" sz="1100" dirty="0" err="1">
                <a:latin typeface="Arial" panose="020B0604020202020204" pitchFamily="34" charset="0"/>
                <a:cs typeface="Arial" panose="020B0604020202020204" pitchFamily="34" charset="0"/>
              </a:rPr>
              <a:t>PolSA</a:t>
            </a:r>
            <a:r>
              <a:rPr lang="en-GB" sz="1100" dirty="0">
                <a:latin typeface="Arial" panose="020B0604020202020204" pitchFamily="34" charset="0"/>
                <a:cs typeface="Arial" panose="020B0604020202020204" pitchFamily="34" charset="0"/>
              </a:rPr>
              <a:t>, particularly</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where expected results are not forthcoming. </a:t>
            </a: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12</a:t>
            </a:fld>
            <a:endParaRPr lang="en-GB"/>
          </a:p>
        </p:txBody>
      </p:sp>
    </p:spTree>
    <p:extLst>
      <p:ext uri="{BB962C8B-B14F-4D97-AF65-F5344CB8AC3E}">
        <p14:creationId xmlns:p14="http://schemas.microsoft.com/office/powerpoint/2010/main" val="1223913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Why do you think we need to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 address search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Garden and outbuildings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Immediate surrounding area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Roads, Footpaths and tracks immediate area and leading to the shops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to you explain the need to search the house?  This is to look for the person but also to pick up any clues, notes, medication taken or not taken, -it also helps to look in wardrobes to ascertain the clothing taken and any other preparations.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minimum search is the open door search and SEARCH DON’T JUST HAVE A LOOK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a large area for one person to search and you may need to quickly conduct an initial visual check followed by a more thorough search.  Remember to look under, up , behind and into objects, buildings, ditches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13</a:t>
            </a:fld>
            <a:endParaRPr lang="en-GB"/>
          </a:p>
        </p:txBody>
      </p:sp>
    </p:spTree>
    <p:extLst>
      <p:ext uri="{BB962C8B-B14F-4D97-AF65-F5344CB8AC3E}">
        <p14:creationId xmlns:p14="http://schemas.microsoft.com/office/powerpoint/2010/main" val="1847896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technology and specialist options do we have available to assist us in </a:t>
            </a:r>
            <a:r>
              <a:rPr lang="en-GB" b="1" dirty="0" err="1"/>
              <a:t>Misper</a:t>
            </a:r>
            <a:r>
              <a:rPr lang="en-GB" b="1" dirty="0"/>
              <a:t> investigations?</a:t>
            </a:r>
          </a:p>
          <a:p>
            <a:endParaRPr lang="en-GB" dirty="0"/>
          </a:p>
          <a:p>
            <a:r>
              <a:rPr lang="en-GB" dirty="0"/>
              <a:t>1 – NPAS – National Police Air Service covers all of the UK and offers air assets</a:t>
            </a:r>
            <a:r>
              <a:rPr lang="en-GB" baseline="0" dirty="0"/>
              <a:t> to each force at a cost. It is not a SWP or Gwent resource and any request has to made by officers and confirmed by the Bronze Inspector or the FIM. It costs approx. £3200 per a call out and therefore is not a tick box exercise but there has to be clear instructions as to what is required to be searched. It has limitations of not being able to see into dense woodland or buildings but can cover a huge area during its deployment. It has infrared camera’s for heat source detection as well as an extremely powerful search light. </a:t>
            </a:r>
          </a:p>
          <a:p>
            <a:endParaRPr lang="en-GB" baseline="0" dirty="0"/>
          </a:p>
          <a:p>
            <a:r>
              <a:rPr lang="en-GB" baseline="0" dirty="0"/>
              <a:t>2- Drone Team – SWP and Gwent Police have access to drones. Improvement in technology has led to dedicated units within the forces which can offer its services between certain times for </a:t>
            </a:r>
            <a:r>
              <a:rPr lang="en-GB" baseline="0" dirty="0" err="1"/>
              <a:t>Misper</a:t>
            </a:r>
            <a:r>
              <a:rPr lang="en-GB" baseline="0" dirty="0"/>
              <a:t> enquiries.  It has a more localised use than NPAS having a range of 500m and a ceiling height of 120m so needs a specific search area. The drone team though does have many batteries however so can deploy for 2+ hours If required and multiple search area’s are identified. It can be flown day and night due to infrared camera’s (Heat source) but cannot penetrate dense bushes or inside buildings.</a:t>
            </a:r>
          </a:p>
          <a:p>
            <a:endParaRPr lang="en-GB" baseline="0" dirty="0"/>
          </a:p>
          <a:p>
            <a:r>
              <a:rPr lang="en-GB" baseline="0" dirty="0"/>
              <a:t>3- Mobile Phone – Many HR </a:t>
            </a:r>
            <a:r>
              <a:rPr lang="en-GB" baseline="0" dirty="0" err="1"/>
              <a:t>mispers</a:t>
            </a:r>
            <a:r>
              <a:rPr lang="en-GB" baseline="0" dirty="0"/>
              <a:t> have a mobile phone with them which can be helpful for many reasons. They can be contacted by officers, text by the PSC/FCR with a read receipt and a trained operator or engage with a force negotiator. To track a mobile phone signal and see the recent contacts it has communicated with there has to be an immediate risk to the missing person. It has a cost element and needs to be authorised by a GOLD commander on duty in the force due to interfering with a persons right to a private life. Due to this basic enquiries are required to be completed prior to applying for this tactic.  The limitations of tracking this way is that it can give a large search radius that may not help investigators. If you think the person is the vicinity then this will not be the best tactic however if you believe they may be travelling further afield then it can give a considerable boost to the investigation. </a:t>
            </a:r>
          </a:p>
          <a:p>
            <a:r>
              <a:rPr lang="en-GB" baseline="0" dirty="0"/>
              <a:t>Cell site mapping is best read by a </a:t>
            </a:r>
            <a:r>
              <a:rPr lang="en-GB" baseline="0" dirty="0" err="1"/>
              <a:t>PolSA</a:t>
            </a:r>
            <a:r>
              <a:rPr lang="en-GB" baseline="0" dirty="0"/>
              <a:t>. </a:t>
            </a:r>
          </a:p>
          <a:p>
            <a:r>
              <a:rPr lang="en-GB" baseline="0" dirty="0"/>
              <a:t>Don’t forget that many apps such as Snapchat or Find my </a:t>
            </a:r>
            <a:r>
              <a:rPr lang="en-GB" baseline="0" dirty="0" err="1"/>
              <a:t>Iphone</a:t>
            </a:r>
            <a:r>
              <a:rPr lang="en-GB" baseline="0" dirty="0"/>
              <a:t> can be used so look to see if these are relevant and ask friends/family to assist if applicable to the scenario</a:t>
            </a:r>
          </a:p>
          <a:p>
            <a:endParaRPr lang="en-GB" baseline="0" dirty="0"/>
          </a:p>
          <a:p>
            <a:r>
              <a:rPr lang="en-GB" baseline="0" dirty="0"/>
              <a:t>4- Search teams – Operation New York is a term used to ask for all units in that area to offer support to find persons. If support is required later on in an investigation and a specific search area has been identified then requesting a search team could be an option. This is a team of trained search officers who work in larger teams who can clear area’s quicker and give a higher certainty that a missing person is not present. A POLSA gives advice to this team and will often have reviewed the high risk missing person to give specific search area’s. </a:t>
            </a:r>
          </a:p>
          <a:p>
            <a:endParaRPr lang="en-GB" baseline="0" dirty="0"/>
          </a:p>
          <a:p>
            <a:r>
              <a:rPr lang="en-GB" baseline="0" dirty="0"/>
              <a:t>5 – Social media and Open source – Open source enquiries is a term for trained officers in the PSC to research social media of the subject to find out information which could lead to them being found. Depending on the security settings of the missing persons accounts depends on how much information can be obtained. These enquiries though can lead to identifying area’s of interest, Recent communications and friends or associates. </a:t>
            </a:r>
          </a:p>
          <a:p>
            <a:endParaRPr lang="en-GB" baseline="0" dirty="0"/>
          </a:p>
          <a:p>
            <a:r>
              <a:rPr lang="en-GB" baseline="0" dirty="0"/>
              <a:t>6 – ANPR and CCTV – Automatic Number Plate Recognition are camera’s fitted on the road networks. They obtain photographs of vehicles that pass scanning the number plate. If a missing person has access to a vehicle or leaves in a vehicle then this can be searched for to give a direction of travel or in combination with other information a location of interest. Finding the car is the best enquiry to assist in locating the missing person quickly. It can also be used in a short term historical format to look at travel history which may benefit information gathering about the missing persons habits or can be added to a hotlist which will mean it will set off an alarm if it passes a camera. All this can be requested through PSC. </a:t>
            </a:r>
          </a:p>
          <a:p>
            <a:endParaRPr lang="en-GB" baseline="0" dirty="0"/>
          </a:p>
          <a:p>
            <a:r>
              <a:rPr lang="en-GB" baseline="0" dirty="0"/>
              <a:t>This  is not a definitive list but is the most common of investigative options open to offer support. After initial enquiries have gathered the necessary information/intelligence then it may become apparent that 1 or multiple of the above may be beneficial or crucial to locate the missing person. </a:t>
            </a:r>
            <a:endParaRPr lang="en-GB" dirty="0"/>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14</a:t>
            </a:fld>
            <a:endParaRPr lang="en-GB"/>
          </a:p>
        </p:txBody>
      </p:sp>
    </p:spTree>
    <p:extLst>
      <p:ext uri="{BB962C8B-B14F-4D97-AF65-F5344CB8AC3E}">
        <p14:creationId xmlns:p14="http://schemas.microsoft.com/office/powerpoint/2010/main" val="2704650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15</a:t>
            </a:fld>
            <a:endParaRPr lang="en-GB"/>
          </a:p>
        </p:txBody>
      </p:sp>
    </p:spTree>
    <p:extLst>
      <p:ext uri="{BB962C8B-B14F-4D97-AF65-F5344CB8AC3E}">
        <p14:creationId xmlns:p14="http://schemas.microsoft.com/office/powerpoint/2010/main" val="343242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8007BC-5629-41CB-B76F-2C4EF9F317FD}" type="slidenum">
              <a:rPr lang="en-GB" smtClean="0"/>
              <a:t>16</a:t>
            </a:fld>
            <a:endParaRPr lang="en-GB"/>
          </a:p>
        </p:txBody>
      </p:sp>
    </p:spTree>
    <p:extLst>
      <p:ext uri="{BB962C8B-B14F-4D97-AF65-F5344CB8AC3E}">
        <p14:creationId xmlns:p14="http://schemas.microsoft.com/office/powerpoint/2010/main" val="15422446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QTS What are your thoughts?</a:t>
            </a:r>
          </a:p>
          <a:p>
            <a:endParaRPr lang="en-GB" sz="1800" b="1" dirty="0">
              <a:effectLst/>
              <a:latin typeface="Calibri" panose="020F0502020204030204" pitchFamily="34" charset="0"/>
            </a:endParaRPr>
          </a:p>
          <a:p>
            <a:r>
              <a:rPr lang="en-GB" sz="1800" b="1" dirty="0">
                <a:effectLst/>
                <a:latin typeface="Calibri" panose="020F0502020204030204" pitchFamily="34" charset="0"/>
                <a:ea typeface="Times New Roman" panose="02020603050405020304" pitchFamily="18" charset="0"/>
              </a:rPr>
              <a:t>What impact does this have on:</a:t>
            </a:r>
            <a:endParaRPr lang="en-A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Family</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Police Service</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Public</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Police failed to find body on two occasions</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17</a:t>
            </a:fld>
            <a:endParaRPr lang="en-GB"/>
          </a:p>
        </p:txBody>
      </p:sp>
    </p:spTree>
    <p:extLst>
      <p:ext uri="{BB962C8B-B14F-4D97-AF65-F5344CB8AC3E}">
        <p14:creationId xmlns:p14="http://schemas.microsoft.com/office/powerpoint/2010/main" val="8908923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dirty="0">
                <a:solidFill>
                  <a:srgbClr val="002060"/>
                </a:solidFill>
              </a:rPr>
              <a:t>QTS – What questions would you ask on return of the person?</a:t>
            </a:r>
          </a:p>
          <a:p>
            <a:r>
              <a:rPr lang="en-GB" sz="2400" b="1" dirty="0">
                <a:solidFill>
                  <a:srgbClr val="002060"/>
                </a:solidFill>
              </a:rPr>
              <a:t>QTS – Where is this information recorded?</a:t>
            </a:r>
          </a:p>
          <a:p>
            <a:endParaRPr lang="en-GB" sz="2400" dirty="0">
              <a:solidFill>
                <a:srgbClr val="002060"/>
              </a:solidFill>
            </a:endParaRPr>
          </a:p>
          <a:p>
            <a:r>
              <a:rPr lang="en-GB" sz="2400" dirty="0">
                <a:solidFill>
                  <a:srgbClr val="002060"/>
                </a:solidFill>
              </a:rPr>
              <a:t>Management of the </a:t>
            </a:r>
            <a:r>
              <a:rPr lang="en-GB" sz="2400" dirty="0" err="1">
                <a:solidFill>
                  <a:srgbClr val="002060"/>
                </a:solidFill>
              </a:rPr>
              <a:t>MisPer’s</a:t>
            </a:r>
            <a:r>
              <a:rPr lang="en-GB" sz="2400" dirty="0">
                <a:solidFill>
                  <a:srgbClr val="002060"/>
                </a:solidFill>
              </a:rPr>
              <a:t> return is a vital part of the investigation process.</a:t>
            </a:r>
          </a:p>
          <a:p>
            <a:r>
              <a:rPr lang="en-GB" sz="2400" dirty="0">
                <a:solidFill>
                  <a:srgbClr val="002060"/>
                </a:solidFill>
              </a:rPr>
              <a:t>Effective management of a person’s return is important because the person:</a:t>
            </a:r>
          </a:p>
          <a:p>
            <a:pPr marL="342900" indent="-342900">
              <a:buFont typeface="Arial" panose="020B0604020202020204" pitchFamily="34" charset="0"/>
              <a:buChar char="•"/>
            </a:pPr>
            <a:r>
              <a:rPr lang="en-GB" sz="2400" dirty="0">
                <a:solidFill>
                  <a:srgbClr val="002060"/>
                </a:solidFill>
              </a:rPr>
              <a:t>May have been the subject of crime or otherwise been at risk of harm</a:t>
            </a:r>
          </a:p>
          <a:p>
            <a:pPr marL="342900" indent="-342900">
              <a:buFont typeface="Arial" panose="020B0604020202020204" pitchFamily="34" charset="0"/>
              <a:buChar char="•"/>
            </a:pPr>
            <a:r>
              <a:rPr lang="en-GB" sz="2400" dirty="0">
                <a:solidFill>
                  <a:srgbClr val="002060"/>
                </a:solidFill>
              </a:rPr>
              <a:t>May have gone missing in order to harm themselves or take their own life</a:t>
            </a:r>
          </a:p>
          <a:p>
            <a:pPr marL="342900" indent="-342900">
              <a:buFont typeface="Arial" panose="020B0604020202020204" pitchFamily="34" charset="0"/>
              <a:buChar char="•"/>
            </a:pPr>
            <a:r>
              <a:rPr lang="en-GB" sz="2400" dirty="0">
                <a:solidFill>
                  <a:srgbClr val="002060"/>
                </a:solidFill>
              </a:rPr>
              <a:t>May have been unsafe or at risk owing to their inability to look after themselves properly due to age, incapacity or other reasons</a:t>
            </a:r>
          </a:p>
          <a:p>
            <a:pPr marL="342900" indent="-342900">
              <a:buFont typeface="Arial" panose="020B0604020202020204" pitchFamily="34" charset="0"/>
              <a:buChar char="•"/>
            </a:pPr>
            <a:r>
              <a:rPr lang="en-GB" sz="2400" dirty="0">
                <a:solidFill>
                  <a:srgbClr val="002060"/>
                </a:solidFill>
              </a:rPr>
              <a:t>May have been the perpetrator of crime.</a:t>
            </a:r>
          </a:p>
          <a:p>
            <a:r>
              <a:rPr lang="en-GB" sz="2400" dirty="0">
                <a:solidFill>
                  <a:srgbClr val="002060"/>
                </a:solidFill>
              </a:rPr>
              <a:t>A well conducted return interview will provide vital intel and possible prevention opportunities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are reminded that when a child (under 16) or young person (16-17 years) is located after being reported as missing they must be physically seen and a de-brief interview conducted by a police officer. In some circumstances it may be appropriate for some other professional to carry out a more detailed return interview such as a teacher or social worker who may have built up a rapport with the subject.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not an exhaustive list. The purpose of these questions is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Ensure that the subject was missing of their own accord and not by kidnap or abduction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Ascertain whether there was any trigger event that precipitated the missing episode and which requires recording and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Gather intelligence to assist enquiries should there be a repeat missing episode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Establish whether they were the victim of any crime whilst they were missing.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missing person is under no obligation to answer these questions and under human rights legislation their privacy is protected. The purpose of these enquiries is to ensure the wellbeing of the subject.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must record the details of the above conversation on Niche and bring the entry to the attention of a supervisor. If the interview is carried out by another professional they should be given guidance regarding the benefit of making a written record of what was said during the interview.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the duty of all officers to safeguard children. Where it is considered that a child remains at risk and is likely to suffer significant harm, officers should consider use of powers under s46 Children Act 1989. Immediate steps to secure and preserve evidence should also be taken at the earliest opportunity where offences are identified.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equally important that adults are also asked similar questions to children, and again, they are not obliged to answer any questions in relation to their reasons.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reason for asking questions in relation to where they have been; the reason why they went missing etc. is to build up intelligence, which can be used for further investigations should the person go missing in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 the strapline adopted by the PPU – </a:t>
            </a:r>
            <a:r>
              <a:rPr lang="en-GB" b="1" dirty="0"/>
              <a:t>What are they running from? What are they running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PPU always consider </a:t>
            </a:r>
            <a:r>
              <a:rPr lang="en-GB" sz="1200" b="1" dirty="0">
                <a:latin typeface="Arial" panose="020B0604020202020204" pitchFamily="34" charset="0"/>
                <a:cs typeface="Arial" panose="020B0604020202020204" pitchFamily="34" charset="0"/>
              </a:rPr>
              <a:t>What are they running </a:t>
            </a:r>
            <a:r>
              <a:rPr lang="en-GB" sz="1200" b="1" i="1" dirty="0">
                <a:latin typeface="Arial" panose="020B0604020202020204" pitchFamily="34" charset="0"/>
                <a:cs typeface="Arial" panose="020B0604020202020204" pitchFamily="34" charset="0"/>
              </a:rPr>
              <a:t>from</a:t>
            </a:r>
            <a:r>
              <a:rPr lang="en-GB" sz="1200" b="1" dirty="0">
                <a:latin typeface="Arial" panose="020B0604020202020204" pitchFamily="34" charset="0"/>
                <a:cs typeface="Arial" panose="020B0604020202020204" pitchFamily="34" charset="0"/>
              </a:rPr>
              <a:t>? What are they running </a:t>
            </a:r>
            <a:r>
              <a:rPr lang="en-GB" sz="1200" b="1" i="1" dirty="0">
                <a:latin typeface="Arial" panose="020B0604020202020204" pitchFamily="34" charset="0"/>
                <a:cs typeface="Arial" panose="020B0604020202020204" pitchFamily="34" charset="0"/>
              </a:rPr>
              <a:t>to</a:t>
            </a:r>
            <a:r>
              <a:rPr lang="en-GB" sz="1200" b="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When dealing with MISPERs always consider those two questions. </a:t>
            </a:r>
            <a:r>
              <a:rPr lang="en-GB" sz="1200" b="1" dirty="0">
                <a:solidFill>
                  <a:srgbClr val="0000FF"/>
                </a:solidFill>
                <a:latin typeface="Arial" panose="020B0604020202020204" pitchFamily="34" charset="0"/>
                <a:cs typeface="Arial" panose="020B0604020202020204" pitchFamily="34" charset="0"/>
              </a:rPr>
              <a:t>Example: </a:t>
            </a:r>
            <a:r>
              <a:rPr lang="en-GB" sz="1200" dirty="0">
                <a:latin typeface="Arial" panose="020B0604020202020204" pitchFamily="34" charset="0"/>
                <a:cs typeface="Arial" panose="020B0604020202020204" pitchFamily="34" charset="0"/>
              </a:rPr>
              <a:t>A repeat </a:t>
            </a:r>
            <a:r>
              <a:rPr lang="en-GB" sz="1200" dirty="0" err="1">
                <a:latin typeface="Arial" panose="020B0604020202020204" pitchFamily="34" charset="0"/>
                <a:cs typeface="Arial" panose="020B0604020202020204" pitchFamily="34" charset="0"/>
              </a:rPr>
              <a:t>MisPer</a:t>
            </a:r>
            <a:r>
              <a:rPr lang="en-GB" sz="1200" dirty="0">
                <a:latin typeface="Arial" panose="020B0604020202020204" pitchFamily="34" charset="0"/>
                <a:cs typeface="Arial" panose="020B0604020202020204" pitchFamily="34" charset="0"/>
              </a:rPr>
              <a:t> was always returned to the Care Home from where they were missing. It was later identified that they kept running</a:t>
            </a:r>
            <a:r>
              <a:rPr lang="en-GB" sz="1200" b="1"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from</a:t>
            </a:r>
            <a:r>
              <a:rPr lang="en-GB" sz="1200" dirty="0">
                <a:latin typeface="Arial" panose="020B0604020202020204" pitchFamily="34" charset="0"/>
                <a:cs typeface="Arial" panose="020B0604020202020204" pitchFamily="34" charset="0"/>
              </a:rPr>
              <a:t> the premises as Care Home staff were sexually abusing them. </a:t>
            </a:r>
            <a:r>
              <a:rPr lang="en-GB" sz="1200" b="1" dirty="0">
                <a:latin typeface="Arial" panose="020B0604020202020204" pitchFamily="34" charset="0"/>
                <a:cs typeface="Arial" panose="020B0604020202020204" pitchFamily="34" charset="0"/>
              </a:rPr>
              <a:t>This is a SWP example from 4 years ago.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Are they running from a family set-up where they feel un-loved or not understood?</a:t>
            </a:r>
            <a:endParaRPr lang="en-GB" sz="12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18</a:t>
            </a:fld>
            <a:endParaRPr lang="en-GB"/>
          </a:p>
        </p:txBody>
      </p:sp>
    </p:spTree>
    <p:extLst>
      <p:ext uri="{BB962C8B-B14F-4D97-AF65-F5344CB8AC3E}">
        <p14:creationId xmlns:p14="http://schemas.microsoft.com/office/powerpoint/2010/main" val="800375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FFD38-8A7A-23DF-A145-3A34FAD618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295631B-0B82-0E93-2A27-718BB25980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0F03165-5EDF-97B3-E7FC-7EF5E371D4DF}"/>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5" name="Footer Placeholder 4">
            <a:extLst>
              <a:ext uri="{FF2B5EF4-FFF2-40B4-BE49-F238E27FC236}">
                <a16:creationId xmlns:a16="http://schemas.microsoft.com/office/drawing/2014/main" id="{79E49F7C-257E-2246-A0A8-A191D3C429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B6205-BAB1-4582-1FB9-9F3CB489AF21}"/>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3460572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590C-CBD5-E96C-0AE2-CF0CF4C4C0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70A7AF-128D-E3ED-BCBC-38F7139F97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A6E081-294D-A56A-862B-0615ACB9FF42}"/>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5" name="Footer Placeholder 4">
            <a:extLst>
              <a:ext uri="{FF2B5EF4-FFF2-40B4-BE49-F238E27FC236}">
                <a16:creationId xmlns:a16="http://schemas.microsoft.com/office/drawing/2014/main" id="{113B90BE-257B-1AF4-60D4-09E6464765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CBC6E3-58B8-47D5-DFF4-CE78C2192188}"/>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908426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874EF-1D83-950E-3B4A-3887E8DCCF8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771974A-D220-4023-1C7C-3531D2838D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9ACA1D-EFE0-7CAA-6659-A767E7661016}"/>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5" name="Footer Placeholder 4">
            <a:extLst>
              <a:ext uri="{FF2B5EF4-FFF2-40B4-BE49-F238E27FC236}">
                <a16:creationId xmlns:a16="http://schemas.microsoft.com/office/drawing/2014/main" id="{F0FAF5D9-030E-CC8E-91BF-954716B223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4811ED-0405-EAE5-5C41-8C93939AAE65}"/>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1433747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CB46-B8E2-442F-0B91-11BD71C3436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D6ED5C-CB11-17B0-CC02-CA03BD261F0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115E16-DD68-48EB-E939-CDE0226A1A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C90E958-B74A-8A24-9960-2D649AD2ACA1}"/>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6" name="Footer Placeholder 5">
            <a:extLst>
              <a:ext uri="{FF2B5EF4-FFF2-40B4-BE49-F238E27FC236}">
                <a16:creationId xmlns:a16="http://schemas.microsoft.com/office/drawing/2014/main" id="{9A49566A-F0A4-F88A-E9A9-DB1B11E4A3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FEC82C-E837-AC94-C883-366DAD37553B}"/>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4181654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8A9E1-2AFC-D94B-1C5F-5579E228B64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48B8FAA-264F-F52A-E95D-3555812232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3EC39F-CAA6-550A-E377-C6714449A5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8D2748F-2DFA-5B86-900B-3B2321AF88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E2695C-84F4-E9FB-95C0-79BFA74F12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FEABC5B-2CF8-F8A0-8060-54037B48D948}"/>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8" name="Footer Placeholder 7">
            <a:extLst>
              <a:ext uri="{FF2B5EF4-FFF2-40B4-BE49-F238E27FC236}">
                <a16:creationId xmlns:a16="http://schemas.microsoft.com/office/drawing/2014/main" id="{B8266274-AC30-BA4D-95FE-516AC9940A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D3D4F1-791B-A6DB-0EED-6350AA23F011}"/>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438168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712B-C5EA-99BB-C625-EC6596DFF76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856C6B8-76DF-D802-EF9A-F7E3BE11BA67}"/>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4" name="Footer Placeholder 3">
            <a:extLst>
              <a:ext uri="{FF2B5EF4-FFF2-40B4-BE49-F238E27FC236}">
                <a16:creationId xmlns:a16="http://schemas.microsoft.com/office/drawing/2014/main" id="{93016DFE-96F1-5B3F-DD4D-F1F9DC6BEA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6E424D-E84A-A52F-1D80-B8A7A42B721E}"/>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986603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E1CC5F-0917-4FEE-8445-E3E541F4DE9B}"/>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3" name="Footer Placeholder 2">
            <a:extLst>
              <a:ext uri="{FF2B5EF4-FFF2-40B4-BE49-F238E27FC236}">
                <a16:creationId xmlns:a16="http://schemas.microsoft.com/office/drawing/2014/main" id="{6850E3B8-5A9C-E179-75C6-074D7A7D5DB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A4E0EDB-C682-928A-585B-F87CAB7F2CCF}"/>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092937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DDCC1-AD6B-34D0-4D2A-22A6F40B48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B662055-3153-AD28-B447-AE5467850B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822EF2-DE8A-0924-4E2E-B932FF99A6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EC9521-8755-C0A3-F06B-445AC3C6C018}"/>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6" name="Footer Placeholder 5">
            <a:extLst>
              <a:ext uri="{FF2B5EF4-FFF2-40B4-BE49-F238E27FC236}">
                <a16:creationId xmlns:a16="http://schemas.microsoft.com/office/drawing/2014/main" id="{B0C5D669-C858-40DD-64B6-62367DC1B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A998EF-06E6-81EE-3FE5-304453C76815}"/>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174535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6B3F8-A92E-63F6-2D1E-2D5E9E95E2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F8AF64-0151-8F42-097F-E1DFB47CA8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305DB61-27CA-7C8A-6FEE-89E11492B3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8F2D19-B74B-78D4-9CA3-0BC39B40DC01}"/>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6" name="Footer Placeholder 5">
            <a:extLst>
              <a:ext uri="{FF2B5EF4-FFF2-40B4-BE49-F238E27FC236}">
                <a16:creationId xmlns:a16="http://schemas.microsoft.com/office/drawing/2014/main" id="{A2C0B401-3582-5A14-9224-A026362748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46139-53D9-FA08-8C4A-793B463ECF6E}"/>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1222572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237FC-F643-6B49-DEB8-4456DC6D7B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5BA4CE-B362-FBAA-49D8-A95108548B0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CB31EB-E827-E1D0-5271-E4D06030F639}"/>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5" name="Footer Placeholder 4">
            <a:extLst>
              <a:ext uri="{FF2B5EF4-FFF2-40B4-BE49-F238E27FC236}">
                <a16:creationId xmlns:a16="http://schemas.microsoft.com/office/drawing/2014/main" id="{64351E2F-AC0E-A9A5-8E83-48523F7081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7D70F9-2157-CC71-B824-C8459C673610}"/>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353412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F1F58C-C171-24EB-F5F7-D83B798F69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1AC2FB3-3AF3-CA7E-25FB-D6D6A609839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2419E4-741B-AF16-6DBA-AF14BE95892C}"/>
              </a:ext>
            </a:extLst>
          </p:cNvPr>
          <p:cNvSpPr>
            <a:spLocks noGrp="1"/>
          </p:cNvSpPr>
          <p:nvPr>
            <p:ph type="dt" sz="half" idx="10"/>
          </p:nvPr>
        </p:nvSpPr>
        <p:spPr/>
        <p:txBody>
          <a:bodyPr/>
          <a:lstStyle/>
          <a:p>
            <a:fld id="{1A1B58F9-F9D8-CD4C-95D0-AE8FF1C95B14}" type="datetimeFigureOut">
              <a:rPr lang="en-US" smtClean="0"/>
              <a:t>3/19/2025</a:t>
            </a:fld>
            <a:endParaRPr lang="en-US"/>
          </a:p>
        </p:txBody>
      </p:sp>
      <p:sp>
        <p:nvSpPr>
          <p:cNvPr id="5" name="Footer Placeholder 4">
            <a:extLst>
              <a:ext uri="{FF2B5EF4-FFF2-40B4-BE49-F238E27FC236}">
                <a16:creationId xmlns:a16="http://schemas.microsoft.com/office/drawing/2014/main" id="{D3C8FF23-3D2E-8BF3-680B-1A07E4E6E2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088E9-52F9-2985-2B7F-8E4E164A0FB1}"/>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3300582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768826-5716-01D8-6E72-9F8FF351AC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B810950-FCFA-40A4-7B96-626305DAC6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D74B63-C1A7-B13D-62F3-E9D79496B3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1B58F9-F9D8-CD4C-95D0-AE8FF1C95B14}" type="datetimeFigureOut">
              <a:rPr lang="en-US" smtClean="0"/>
              <a:t>3/19/2025</a:t>
            </a:fld>
            <a:endParaRPr lang="en-US"/>
          </a:p>
        </p:txBody>
      </p:sp>
      <p:sp>
        <p:nvSpPr>
          <p:cNvPr id="5" name="Footer Placeholder 4">
            <a:extLst>
              <a:ext uri="{FF2B5EF4-FFF2-40B4-BE49-F238E27FC236}">
                <a16:creationId xmlns:a16="http://schemas.microsoft.com/office/drawing/2014/main" id="{519E5033-E85D-7DF0-85F9-E544BBE7A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79A03CA-673C-DE1B-120B-2F427DAB0D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C723D7-F92C-6243-A26C-8BF88C5CCDA5}" type="slidenum">
              <a:rPr lang="en-US" smtClean="0"/>
              <a:t>‹#›</a:t>
            </a:fld>
            <a:endParaRPr lang="en-US"/>
          </a:p>
        </p:txBody>
      </p:sp>
    </p:spTree>
    <p:extLst>
      <p:ext uri="{BB962C8B-B14F-4D97-AF65-F5344CB8AC3E}">
        <p14:creationId xmlns:p14="http://schemas.microsoft.com/office/powerpoint/2010/main" val="58124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5.pn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6.png"/><Relationship Id="rId7" Type="http://schemas.openxmlformats.org/officeDocument/2006/relationships/diagramColors" Target="../diagrams/colors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emale suspects can be strip-searched by male police officers who 'identify  as women' - The Christian Institute">
            <a:extLst>
              <a:ext uri="{FF2B5EF4-FFF2-40B4-BE49-F238E27FC236}">
                <a16:creationId xmlns:a16="http://schemas.microsoft.com/office/drawing/2014/main" id="{3B1CF94B-0BBF-E3BA-0FB9-38A032A7AD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785" r="13507"/>
          <a:stretch/>
        </p:blipFill>
        <p:spPr bwMode="auto">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6519B5A-D3ED-4003-B919-410EE18BBB53}"/>
              </a:ext>
            </a:extLst>
          </p:cNvPr>
          <p:cNvSpPr txBox="1"/>
          <p:nvPr/>
        </p:nvSpPr>
        <p:spPr>
          <a:xfrm>
            <a:off x="841248" y="797442"/>
            <a:ext cx="6270964" cy="2390459"/>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sz="5400" b="1" i="0" u="sng" strike="noStrike" cap="none" spc="0" normalizeH="0" baseline="0" noProof="0">
                <a:ln>
                  <a:noFill/>
                </a:ln>
                <a:effectLst/>
                <a:uLnTx/>
                <a:uFillTx/>
                <a:latin typeface="+mj-lt"/>
                <a:ea typeface="+mj-ea"/>
                <a:cs typeface="+mj-cs"/>
              </a:rPr>
              <a:t>Responding to High Risk Incidents</a:t>
            </a:r>
          </a:p>
          <a:p>
            <a:pPr marL="0" marR="0" lvl="0" indent="0" fontAlgn="auto">
              <a:lnSpc>
                <a:spcPct val="90000"/>
              </a:lnSpc>
              <a:spcBef>
                <a:spcPct val="0"/>
              </a:spcBef>
              <a:spcAft>
                <a:spcPts val="600"/>
              </a:spcAft>
              <a:buClrTx/>
              <a:buSzTx/>
              <a:tabLst/>
              <a:defRPr/>
            </a:pPr>
            <a:r>
              <a:rPr lang="en-US" sz="5400" b="1" u="sng">
                <a:latin typeface="+mj-lt"/>
                <a:ea typeface="+mj-ea"/>
                <a:cs typeface="+mj-cs"/>
              </a:rPr>
              <a:t>Missing Persons</a:t>
            </a:r>
            <a:endParaRPr kumimoji="0" lang="en-US" sz="5400" b="1" i="0" u="sng" strike="noStrike" cap="none" spc="0" normalizeH="0" baseline="0" noProof="0">
              <a:ln>
                <a:noFill/>
              </a:ln>
              <a:effectLst/>
              <a:uLnTx/>
              <a:uFillTx/>
              <a:latin typeface="+mj-lt"/>
              <a:ea typeface="+mj-ea"/>
              <a:cs typeface="+mj-cs"/>
            </a:endParaRPr>
          </a:p>
        </p:txBody>
      </p:sp>
      <p:sp>
        <p:nvSpPr>
          <p:cNvPr id="1031" name="Freeform: Shape 1030">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3" name="Freeform: Shape 1032">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Police searching for missing man in Gillingham | Dorset Echo">
            <a:extLst>
              <a:ext uri="{FF2B5EF4-FFF2-40B4-BE49-F238E27FC236}">
                <a16:creationId xmlns:a16="http://schemas.microsoft.com/office/drawing/2014/main" id="{3125EEDA-EAC7-DC2B-2A53-3A430AFEE8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412" r="4401" b="2"/>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5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extBox 2">
            <a:extLst>
              <a:ext uri="{FF2B5EF4-FFF2-40B4-BE49-F238E27FC236}">
                <a16:creationId xmlns:a16="http://schemas.microsoft.com/office/drawing/2014/main" id="{1D63D07F-9995-3139-E112-05E3F2C34964}"/>
              </a:ext>
            </a:extLst>
          </p:cNvPr>
          <p:cNvGraphicFramePr/>
          <p:nvPr>
            <p:extLst>
              <p:ext uri="{D42A27DB-BD31-4B8C-83A1-F6EECF244321}">
                <p14:modId xmlns:p14="http://schemas.microsoft.com/office/powerpoint/2010/main" val="757948191"/>
              </p:ext>
            </p:extLst>
          </p:nvPr>
        </p:nvGraphicFramePr>
        <p:xfrm>
          <a:off x="439078" y="1529414"/>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928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23907" y="247006"/>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a:t>
            </a:r>
          </a:p>
        </p:txBody>
      </p:sp>
      <p:sp>
        <p:nvSpPr>
          <p:cNvPr id="3" name="Rectangle: Rounded Corners 2">
            <a:extLst>
              <a:ext uri="{FF2B5EF4-FFF2-40B4-BE49-F238E27FC236}">
                <a16:creationId xmlns:a16="http://schemas.microsoft.com/office/drawing/2014/main" id="{02E085A8-132B-4339-B45F-D65C5F090542}"/>
              </a:ext>
            </a:extLst>
          </p:cNvPr>
          <p:cNvSpPr/>
          <p:nvPr/>
        </p:nvSpPr>
        <p:spPr>
          <a:xfrm>
            <a:off x="1811207" y="1072350"/>
            <a:ext cx="8045422" cy="64633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b="1" dirty="0">
                <a:solidFill>
                  <a:schemeClr val="tx1"/>
                </a:solidFill>
              </a:rPr>
              <a:t>What is a Missing Person?</a:t>
            </a:r>
            <a:endParaRPr lang="en-AS" sz="3200" b="1" dirty="0">
              <a:solidFill>
                <a:schemeClr val="tx1"/>
              </a:solidFill>
            </a:endParaRPr>
          </a:p>
        </p:txBody>
      </p:sp>
      <p:sp>
        <p:nvSpPr>
          <p:cNvPr id="9" name="Rectangle: Rounded Corners 8">
            <a:extLst>
              <a:ext uri="{FF2B5EF4-FFF2-40B4-BE49-F238E27FC236}">
                <a16:creationId xmlns:a16="http://schemas.microsoft.com/office/drawing/2014/main" id="{B6B13A43-E025-4F5E-90A9-BC0D7596D994}"/>
              </a:ext>
            </a:extLst>
          </p:cNvPr>
          <p:cNvSpPr/>
          <p:nvPr/>
        </p:nvSpPr>
        <p:spPr>
          <a:xfrm>
            <a:off x="1215024" y="2017734"/>
            <a:ext cx="9192750" cy="4282858"/>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3200" b="1" i="0" dirty="0">
              <a:solidFill>
                <a:schemeClr val="bg1"/>
              </a:solidFill>
              <a:effectLst/>
              <a:latin typeface="Arial" panose="020B0604020202020204" pitchFamily="34" charset="0"/>
            </a:endParaRPr>
          </a:p>
          <a:p>
            <a:pPr algn="ctr"/>
            <a:r>
              <a:rPr lang="en-GB" sz="3200" b="1" dirty="0">
                <a:solidFill>
                  <a:schemeClr val="tx1"/>
                </a:solidFill>
                <a:latin typeface="Arial" panose="020B0604020202020204" pitchFamily="34" charset="0"/>
              </a:rPr>
              <a:t>College of Policing Definition: </a:t>
            </a:r>
          </a:p>
          <a:p>
            <a:pPr algn="ctr"/>
            <a:endParaRPr lang="en-GB" sz="3200" b="1" i="0" dirty="0">
              <a:solidFill>
                <a:schemeClr val="tx1"/>
              </a:solidFill>
              <a:effectLst/>
              <a:latin typeface="Arial" panose="020B0604020202020204" pitchFamily="34" charset="0"/>
            </a:endParaRPr>
          </a:p>
          <a:p>
            <a:pPr algn="ctr"/>
            <a:r>
              <a:rPr lang="en-GB" sz="3200" b="1" i="0" dirty="0">
                <a:solidFill>
                  <a:schemeClr val="tx1"/>
                </a:solidFill>
                <a:effectLst/>
                <a:latin typeface="Arial" panose="020B0604020202020204" pitchFamily="34" charset="0"/>
              </a:rPr>
              <a:t>Anyone whose whereabouts cannot be established will be considered as </a:t>
            </a:r>
            <a:r>
              <a:rPr lang="en-GB" sz="3200" b="1" i="0" u="sng" dirty="0">
                <a:solidFill>
                  <a:schemeClr val="tx1"/>
                </a:solidFill>
                <a:effectLst/>
                <a:latin typeface="Arial" panose="020B0604020202020204" pitchFamily="34" charset="0"/>
              </a:rPr>
              <a:t>missing</a:t>
            </a:r>
            <a:r>
              <a:rPr lang="en-GB" sz="3200" b="1" i="0" dirty="0">
                <a:solidFill>
                  <a:schemeClr val="tx1"/>
                </a:solidFill>
                <a:effectLst/>
                <a:latin typeface="Arial" panose="020B0604020202020204" pitchFamily="34" charset="0"/>
              </a:rPr>
              <a:t> until located, and their well-being or otherwise confirmed.</a:t>
            </a:r>
            <a:endParaRPr lang="en-AS" sz="3200" b="1" dirty="0">
              <a:solidFill>
                <a:schemeClr val="tx1"/>
              </a:solidFill>
            </a:endParaRPr>
          </a:p>
        </p:txBody>
      </p:sp>
      <p:pic>
        <p:nvPicPr>
          <p:cNvPr id="3074" name="Picture 2" descr="Forgotten password">
            <a:extLst>
              <a:ext uri="{FF2B5EF4-FFF2-40B4-BE49-F238E27FC236}">
                <a16:creationId xmlns:a16="http://schemas.microsoft.com/office/drawing/2014/main" id="{4EF0680D-2ECF-5F0B-52B4-59EC1FE1A1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646" y="218252"/>
            <a:ext cx="3248351" cy="1649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85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46357" y="154846"/>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Categories of Missing Persons</a:t>
            </a:r>
          </a:p>
        </p:txBody>
      </p:sp>
      <p:graphicFrame>
        <p:nvGraphicFramePr>
          <p:cNvPr id="11" name="Diagram 10">
            <a:extLst>
              <a:ext uri="{FF2B5EF4-FFF2-40B4-BE49-F238E27FC236}">
                <a16:creationId xmlns:a16="http://schemas.microsoft.com/office/drawing/2014/main" id="{9545636B-4F31-4666-8CEB-1551883F8C22}"/>
              </a:ext>
            </a:extLst>
          </p:cNvPr>
          <p:cNvGraphicFramePr/>
          <p:nvPr/>
        </p:nvGraphicFramePr>
        <p:xfrm>
          <a:off x="1466850" y="645053"/>
          <a:ext cx="92583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139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graphicEl>
                                              <a:dgm id="{590A43A1-ADEC-4214-B1C0-1E22F332828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graphicEl>
                                              <a:dgm id="{39425B5D-4097-48E4-8B2A-858CBC127BAB}"/>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graphicEl>
                                              <a:dgm id="{11A9E747-6970-47EA-8FE4-25458EDC9C1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graphicEl>
                                              <a:dgm id="{C2926B97-781B-4610-9032-23F5C7BF5C5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graphicEl>
                                              <a:dgm id="{E3C8F3EE-B19C-433A-9472-EB7BB9A8CF96}"/>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graphicEl>
                                              <a:dgm id="{80F8976C-3441-4E5A-A2AF-FD340710F2C1}"/>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graphicEl>
                                              <a:dgm id="{0016CC5E-0AE9-4872-B353-9746D222E63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graphicEl>
                                              <a:dgm id="{BCD65599-F408-4249-8824-74471E44233E}"/>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graphicEl>
                                              <a:dgm id="{A3B9BEB4-9248-4A55-9AF3-C2EF454EE8A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12625" r="18053"/>
          <a:stretch/>
        </p:blipFill>
        <p:spPr>
          <a:xfrm rot="19840473">
            <a:off x="568993" y="574121"/>
            <a:ext cx="3169376" cy="3152775"/>
          </a:xfrm>
          <a:prstGeom prst="rect">
            <a:avLst/>
          </a:prstGeom>
        </p:spPr>
      </p:pic>
      <p:sp>
        <p:nvSpPr>
          <p:cNvPr id="4" name="Rectangle: Rounded Corners 3">
            <a:extLst>
              <a:ext uri="{FF2B5EF4-FFF2-40B4-BE49-F238E27FC236}">
                <a16:creationId xmlns:a16="http://schemas.microsoft.com/office/drawing/2014/main" id="{071A3CB0-5F68-46E8-A0DB-65173C429F20}"/>
              </a:ext>
            </a:extLst>
          </p:cNvPr>
          <p:cNvSpPr/>
          <p:nvPr/>
        </p:nvSpPr>
        <p:spPr>
          <a:xfrm>
            <a:off x="4956258" y="1096336"/>
            <a:ext cx="5927642" cy="3869364"/>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kumimoji="0" lang="en-GB" altLang="en-US" sz="4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If in doubt: Think the worst until the contrary if proved</a:t>
            </a:r>
          </a:p>
        </p:txBody>
      </p:sp>
    </p:spTree>
    <p:extLst>
      <p:ext uri="{BB962C8B-B14F-4D97-AF65-F5344CB8AC3E}">
        <p14:creationId xmlns:p14="http://schemas.microsoft.com/office/powerpoint/2010/main" val="1050729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graphicFrame>
        <p:nvGraphicFramePr>
          <p:cNvPr id="2" name="Diagram 1"/>
          <p:cNvGraphicFramePr/>
          <p:nvPr/>
        </p:nvGraphicFramePr>
        <p:xfrm>
          <a:off x="1943989" y="1113816"/>
          <a:ext cx="8128000" cy="4630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85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28D0722-A3D6-40E7-AE75-A9826ABADD4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0314898D-886D-4F1E-8512-24C83F810186}"/>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37E1E460-6DEA-49BF-9038-98B78AEC7B57}"/>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graphicEl>
                                              <a:dgm id="{44061ECC-D894-406A-80C1-BFD04284F91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55ECC697-DB22-4B02-AC67-64B9DF94A069}"/>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graphicEl>
                                              <a:dgm id="{38BA2A57-4655-4E10-A05E-90C7F4F39C3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32000" y="18171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grpSp>
        <p:nvGrpSpPr>
          <p:cNvPr id="8" name="Group 7"/>
          <p:cNvGrpSpPr/>
          <p:nvPr/>
        </p:nvGrpSpPr>
        <p:grpSpPr>
          <a:xfrm>
            <a:off x="2032000" y="1346366"/>
            <a:ext cx="8128000" cy="4184540"/>
            <a:chOff x="2032000" y="720327"/>
            <a:chExt cx="8128000" cy="2591623"/>
          </a:xfrm>
        </p:grpSpPr>
        <p:sp>
          <p:nvSpPr>
            <p:cNvPr id="9" name="Freeform 8"/>
            <p:cNvSpPr/>
            <p:nvPr/>
          </p:nvSpPr>
          <p:spPr>
            <a:xfrm>
              <a:off x="5283200" y="732263"/>
              <a:ext cx="4876800"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2">
                <a:lumMod val="40000"/>
                <a:lumOff val="6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kern="1200" dirty="0"/>
                <a:t>    Low risk</a:t>
              </a:r>
            </a:p>
          </p:txBody>
        </p:sp>
        <p:sp>
          <p:nvSpPr>
            <p:cNvPr id="10" name="Freeform 9"/>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00B05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13" name="Rectangle 12"/>
          <p:cNvSpPr/>
          <p:nvPr/>
        </p:nvSpPr>
        <p:spPr>
          <a:xfrm>
            <a:off x="2218402" y="1924779"/>
            <a:ext cx="2867529" cy="3046988"/>
          </a:xfrm>
          <a:prstGeom prst="rect">
            <a:avLst/>
          </a:prstGeom>
        </p:spPr>
        <p:txBody>
          <a:bodyPr wrap="square">
            <a:spAutoFit/>
          </a:bodyPr>
          <a:lstStyle/>
          <a:p>
            <a:pPr lvl="0" algn="ctr">
              <a:spcBef>
                <a:spcPct val="20000"/>
              </a:spcBef>
              <a:defRPr/>
            </a:pPr>
            <a:r>
              <a:rPr lang="en-GB" sz="2400" dirty="0"/>
              <a:t>There is no apparent threat of danger to either the subject or the public. </a:t>
            </a:r>
            <a:r>
              <a:rPr lang="en-GB" sz="2400" b="1" dirty="0"/>
              <a:t>A young person under the age of 18 should not be categorised as low risk</a:t>
            </a:r>
            <a:r>
              <a:rPr lang="en-GB" sz="2400" dirty="0"/>
              <a:t>. </a:t>
            </a:r>
          </a:p>
        </p:txBody>
      </p:sp>
    </p:spTree>
    <p:extLst>
      <p:ext uri="{BB962C8B-B14F-4D97-AF65-F5344CB8AC3E}">
        <p14:creationId xmlns:p14="http://schemas.microsoft.com/office/powerpoint/2010/main" val="3845742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26567" y="1340587"/>
            <a:ext cx="8459849" cy="4165268"/>
            <a:chOff x="2032000" y="720327"/>
            <a:chExt cx="8459849" cy="2579687"/>
          </a:xfrm>
        </p:grpSpPr>
        <p:sp>
          <p:nvSpPr>
            <p:cNvPr id="5" name="Freeform 4"/>
            <p:cNvSpPr/>
            <p:nvPr/>
          </p:nvSpPr>
          <p:spPr>
            <a:xfrm>
              <a:off x="5283198" y="720327"/>
              <a:ext cx="5208651"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2">
                <a:lumMod val="40000"/>
                <a:lumOff val="6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dirty="0"/>
                <a:t> Medium </a:t>
              </a:r>
              <a:r>
                <a:rPr lang="en-US" sz="6100" kern="1200" dirty="0"/>
                <a:t>risk</a:t>
              </a:r>
            </a:p>
          </p:txBody>
        </p:sp>
        <p:sp>
          <p:nvSpPr>
            <p:cNvPr id="6" name="Freeform 5"/>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FFC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7" name="TextBox 6"/>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sp>
        <p:nvSpPr>
          <p:cNvPr id="8" name="Rectangle 7"/>
          <p:cNvSpPr/>
          <p:nvPr/>
        </p:nvSpPr>
        <p:spPr>
          <a:xfrm>
            <a:off x="2197342" y="1592041"/>
            <a:ext cx="2899952" cy="3108543"/>
          </a:xfrm>
          <a:prstGeom prst="rect">
            <a:avLst/>
          </a:prstGeom>
        </p:spPr>
        <p:txBody>
          <a:bodyPr wrap="square">
            <a:spAutoFit/>
          </a:bodyPr>
          <a:lstStyle/>
          <a:p>
            <a:pPr lvl="0" algn="ctr">
              <a:spcBef>
                <a:spcPct val="20000"/>
              </a:spcBef>
              <a:defRPr/>
            </a:pPr>
            <a:r>
              <a:rPr lang="en-GB" sz="2800" dirty="0"/>
              <a:t>The risk posed is likely to place the subject in danger or they are a threat to themselves or others.</a:t>
            </a:r>
          </a:p>
        </p:txBody>
      </p:sp>
    </p:spTree>
    <p:extLst>
      <p:ext uri="{BB962C8B-B14F-4D97-AF65-F5344CB8AC3E}">
        <p14:creationId xmlns:p14="http://schemas.microsoft.com/office/powerpoint/2010/main" val="1745437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7301" y="1079500"/>
            <a:ext cx="9677398" cy="4690337"/>
            <a:chOff x="2032000" y="720327"/>
            <a:chExt cx="8459849" cy="2579687"/>
          </a:xfrm>
        </p:grpSpPr>
        <p:sp>
          <p:nvSpPr>
            <p:cNvPr id="5" name="Freeform 4"/>
            <p:cNvSpPr/>
            <p:nvPr/>
          </p:nvSpPr>
          <p:spPr>
            <a:xfrm>
              <a:off x="5283198" y="720327"/>
              <a:ext cx="5208651"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2">
                <a:lumMod val="40000"/>
                <a:lumOff val="6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dirty="0"/>
                <a:t>   High </a:t>
              </a:r>
              <a:r>
                <a:rPr lang="en-US" sz="6100" kern="1200" dirty="0"/>
                <a:t>risk</a:t>
              </a:r>
            </a:p>
          </p:txBody>
        </p:sp>
        <p:sp>
          <p:nvSpPr>
            <p:cNvPr id="6" name="Freeform 5"/>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FF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7" name="Rectangle 6"/>
          <p:cNvSpPr/>
          <p:nvPr/>
        </p:nvSpPr>
        <p:spPr>
          <a:xfrm>
            <a:off x="1389658" y="1079500"/>
            <a:ext cx="3454399" cy="4524315"/>
          </a:xfrm>
          <a:prstGeom prst="rect">
            <a:avLst/>
          </a:prstGeom>
        </p:spPr>
        <p:txBody>
          <a:bodyPr wrap="square">
            <a:spAutoFit/>
          </a:bodyPr>
          <a:lstStyle/>
          <a:p>
            <a:pPr lvl="0" algn="ctr">
              <a:spcBef>
                <a:spcPct val="20000"/>
              </a:spcBef>
              <a:defRPr/>
            </a:pPr>
            <a:r>
              <a:rPr lang="en-GB" sz="2400" dirty="0"/>
              <a:t>The risk posed is immediate and there are substantial grounds for believing that the subject is in danger through their own vulnerability; or they may have been the victim of a serious crime; or the risk posed is immediate and there are substantial grounds for believing that the public is in danger. </a:t>
            </a:r>
          </a:p>
        </p:txBody>
      </p:sp>
      <p:sp>
        <p:nvSpPr>
          <p:cNvPr id="8" name="TextBox 7"/>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spTree>
    <p:extLst>
      <p:ext uri="{BB962C8B-B14F-4D97-AF65-F5344CB8AC3E}">
        <p14:creationId xmlns:p14="http://schemas.microsoft.com/office/powerpoint/2010/main" val="1263660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First Responder …..</a:t>
            </a:r>
          </a:p>
        </p:txBody>
      </p:sp>
      <p:graphicFrame>
        <p:nvGraphicFramePr>
          <p:cNvPr id="2" name="Diagram 1">
            <a:extLst>
              <a:ext uri="{FF2B5EF4-FFF2-40B4-BE49-F238E27FC236}">
                <a16:creationId xmlns:a16="http://schemas.microsoft.com/office/drawing/2014/main" id="{71B7F031-3F65-4471-A013-BB9A9E899FA7}"/>
              </a:ext>
            </a:extLst>
          </p:cNvPr>
          <p:cNvGraphicFramePr/>
          <p:nvPr/>
        </p:nvGraphicFramePr>
        <p:xfrm>
          <a:off x="732589" y="1419684"/>
          <a:ext cx="10960100" cy="4627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86BC9719-8F3C-4AE0-899F-691C32953262}"/>
              </a:ext>
            </a:extLst>
          </p:cNvPr>
          <p:cNvSpPr/>
          <p:nvPr/>
        </p:nvSpPr>
        <p:spPr>
          <a:xfrm>
            <a:off x="508000" y="914400"/>
            <a:ext cx="10629900" cy="4064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kumimoji="0" lang="en-GB" sz="1800" b="1" i="0" u="none" strike="noStrike" kern="1200" cap="none" spc="0" normalizeH="0" baseline="0" noProof="0" dirty="0">
                <a:ln>
                  <a:noFill/>
                </a:ln>
                <a:solidFill>
                  <a:schemeClr val="tx1"/>
                </a:solidFill>
                <a:effectLst/>
                <a:uLnTx/>
                <a:uFillTx/>
                <a:latin typeface="Calibri"/>
                <a:ea typeface="+mn-ea"/>
                <a:cs typeface="+mn-cs"/>
              </a:rPr>
              <a:t>The responsibilities of the first responder attending the report of a missing person are</a:t>
            </a:r>
            <a:r>
              <a:rPr kumimoji="0" lang="en-GB" sz="1800" b="0" i="0" u="none" strike="noStrike" kern="1200" cap="none" spc="0" normalizeH="0" baseline="0" noProof="0" dirty="0">
                <a:ln>
                  <a:noFill/>
                </a:ln>
                <a:solidFill>
                  <a:schemeClr val="tx1"/>
                </a:solidFill>
                <a:effectLst/>
                <a:uLnTx/>
                <a:uFillTx/>
                <a:latin typeface="Calibri"/>
                <a:ea typeface="+mn-ea"/>
                <a:cs typeface="+mn-cs"/>
              </a:rPr>
              <a:t>: </a:t>
            </a:r>
          </a:p>
        </p:txBody>
      </p:sp>
    </p:spTree>
    <p:extLst>
      <p:ext uri="{BB962C8B-B14F-4D97-AF65-F5344CB8AC3E}">
        <p14:creationId xmlns:p14="http://schemas.microsoft.com/office/powerpoint/2010/main" val="204608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CB276845-7E0C-498A-92F4-343C57F359F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76A9CC9B-CF14-4BA9-9304-55AAD1E8461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6975B00A-5088-4C48-BA9E-373EC0474ED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7048C12F-8F45-44DF-8E40-4EFC8F4C10D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3289" y="61726"/>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First Contact …..</a:t>
            </a:r>
          </a:p>
        </p:txBody>
      </p:sp>
      <p:graphicFrame>
        <p:nvGraphicFramePr>
          <p:cNvPr id="2" name="Diagram 1">
            <a:extLst>
              <a:ext uri="{FF2B5EF4-FFF2-40B4-BE49-F238E27FC236}">
                <a16:creationId xmlns:a16="http://schemas.microsoft.com/office/drawing/2014/main" id="{16D60B76-4C65-497B-92F8-E6A74A6DF335}"/>
              </a:ext>
            </a:extLst>
          </p:cNvPr>
          <p:cNvGraphicFramePr/>
          <p:nvPr/>
        </p:nvGraphicFramePr>
        <p:xfrm>
          <a:off x="2573789" y="646501"/>
          <a:ext cx="704442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371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81DB7C15-2135-4ED7-828A-F53E74652D9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C572EC70-FB00-483A-9C2C-78C558D7DFD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4F16CD3C-9D5A-4F77-9B92-B8216823E93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A9B712B0-644A-4308-9662-B01916F9546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1A35AFF3-18F0-4E16-BCFF-A1B5DD82029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09676B53-821F-4C63-9D54-AD954517BE43}"/>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42C52F8A-08A6-4118-B54B-1CCCB8788A0C}"/>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7C890E34-ED30-4DBE-B2F7-9AB70C98CCB7}"/>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D95CD690-B227-47F1-8BF0-78C8E6CB587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SCENARIO based search</a:t>
            </a:r>
          </a:p>
        </p:txBody>
      </p:sp>
      <p:pic>
        <p:nvPicPr>
          <p:cNvPr id="5" name="Picture 4"/>
          <p:cNvPicPr>
            <a:picLocks noChangeAspect="1"/>
          </p:cNvPicPr>
          <p:nvPr/>
        </p:nvPicPr>
        <p:blipFill>
          <a:blip r:embed="rId3"/>
          <a:stretch>
            <a:fillRect/>
          </a:stretch>
        </p:blipFill>
        <p:spPr>
          <a:xfrm>
            <a:off x="9091741" y="1747729"/>
            <a:ext cx="2900472" cy="2900472"/>
          </a:xfrm>
          <a:prstGeom prst="rect">
            <a:avLst/>
          </a:prstGeom>
        </p:spPr>
      </p:pic>
      <p:graphicFrame>
        <p:nvGraphicFramePr>
          <p:cNvPr id="2" name="Diagram 1">
            <a:extLst>
              <a:ext uri="{FF2B5EF4-FFF2-40B4-BE49-F238E27FC236}">
                <a16:creationId xmlns:a16="http://schemas.microsoft.com/office/drawing/2014/main" id="{372E65DD-B44A-4489-A12D-5CD3A10586DE}"/>
              </a:ext>
            </a:extLst>
          </p:cNvPr>
          <p:cNvGraphicFramePr/>
          <p:nvPr/>
        </p:nvGraphicFramePr>
        <p:xfrm>
          <a:off x="1066800" y="815516"/>
          <a:ext cx="7886700" cy="50842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5577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D0FEF10-E093-41BB-A8D0-8A996936DFF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A8C0C38-78B9-4F25-8792-861B4DD8B5A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988A6FDD-9FF5-4F2D-ABA7-93C938DE89FB}"/>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B9951925-1C2D-44F8-8BF9-29F1DC26D18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F5B42FD7-D0C2-4733-9B3B-504F86F4FD0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8ADF45E6-6DAB-4624-B413-03DE3C3CF0E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619D2014-028D-428B-9C02-6D66AC1ACF88}"/>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97353B0A-8091-47C1-8E49-1E293215276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Importance of Searching</a:t>
            </a:r>
          </a:p>
        </p:txBody>
      </p:sp>
      <p:pic>
        <p:nvPicPr>
          <p:cNvPr id="5" name="Picture 4"/>
          <p:cNvPicPr>
            <a:picLocks noChangeAspect="1"/>
          </p:cNvPicPr>
          <p:nvPr/>
        </p:nvPicPr>
        <p:blipFill>
          <a:blip r:embed="rId3"/>
          <a:stretch>
            <a:fillRect/>
          </a:stretch>
        </p:blipFill>
        <p:spPr>
          <a:xfrm>
            <a:off x="6841788" y="1277827"/>
            <a:ext cx="4228289" cy="4525963"/>
          </a:xfrm>
          <a:prstGeom prst="rect">
            <a:avLst/>
          </a:prstGeom>
        </p:spPr>
      </p:pic>
      <p:graphicFrame>
        <p:nvGraphicFramePr>
          <p:cNvPr id="2" name="Diagram 1">
            <a:extLst>
              <a:ext uri="{FF2B5EF4-FFF2-40B4-BE49-F238E27FC236}">
                <a16:creationId xmlns:a16="http://schemas.microsoft.com/office/drawing/2014/main" id="{81976772-0F6C-429A-AD3D-94D0B4E7D423}"/>
              </a:ext>
            </a:extLst>
          </p:cNvPr>
          <p:cNvGraphicFramePr/>
          <p:nvPr/>
        </p:nvGraphicFramePr>
        <p:xfrm>
          <a:off x="655185" y="719666"/>
          <a:ext cx="5918200" cy="50841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59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21F62FB-0E16-4578-B7B9-F611F9C4015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D4E02FA2-09AD-496F-9DE1-A26D7388EEE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3073CEEA-12E5-4C55-A6FE-277BCA13FA7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FB423DF8-68C3-4F50-8B75-38E6E6C4080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83257" y="3706450"/>
            <a:ext cx="184731" cy="369332"/>
          </a:xfrm>
          <a:prstGeom prst="rect">
            <a:avLst/>
          </a:prstGeom>
        </p:spPr>
        <p:txBody>
          <a:bodyPr wrap="none">
            <a:spAutoFit/>
          </a:bodyPr>
          <a:lstStyle/>
          <a:p>
            <a:endParaRPr lang="en-GB" dirty="0"/>
          </a:p>
        </p:txBody>
      </p:sp>
      <p:sp>
        <p:nvSpPr>
          <p:cNvPr id="7" name="Title 6">
            <a:extLst>
              <a:ext uri="{FF2B5EF4-FFF2-40B4-BE49-F238E27FC236}">
                <a16:creationId xmlns:a16="http://schemas.microsoft.com/office/drawing/2014/main" id="{60D874F8-B5C6-4E74-8925-117882F57A87}"/>
              </a:ext>
            </a:extLst>
          </p:cNvPr>
          <p:cNvSpPr>
            <a:spLocks noGrp="1"/>
          </p:cNvSpPr>
          <p:nvPr>
            <p:ph type="title"/>
          </p:nvPr>
        </p:nvSpPr>
        <p:spPr>
          <a:xfrm>
            <a:off x="561474" y="163876"/>
            <a:ext cx="11357810" cy="709696"/>
          </a:xfrm>
          <a:solidFill>
            <a:schemeClr val="accent6"/>
          </a:solidFill>
        </p:spPr>
        <p:txBody>
          <a:bodyPr>
            <a:normAutofit/>
          </a:bodyPr>
          <a:lstStyle/>
          <a:p>
            <a:pPr algn="ctr"/>
            <a:r>
              <a:rPr lang="en-GB" sz="3600" b="1" dirty="0">
                <a:solidFill>
                  <a:schemeClr val="bg1"/>
                </a:solidFill>
                <a:latin typeface="+mn-lt"/>
              </a:rPr>
              <a:t>Technology &amp; Specialist Options for </a:t>
            </a:r>
            <a:r>
              <a:rPr lang="en-GB" sz="3600" b="1" dirty="0" err="1">
                <a:solidFill>
                  <a:schemeClr val="bg1"/>
                </a:solidFill>
                <a:latin typeface="+mn-lt"/>
              </a:rPr>
              <a:t>Misper</a:t>
            </a:r>
            <a:r>
              <a:rPr lang="en-GB" sz="3600" b="1" dirty="0">
                <a:solidFill>
                  <a:schemeClr val="bg1"/>
                </a:solidFill>
                <a:latin typeface="+mn-lt"/>
              </a:rPr>
              <a:t> Investigations</a:t>
            </a:r>
          </a:p>
        </p:txBody>
      </p:sp>
      <p:graphicFrame>
        <p:nvGraphicFramePr>
          <p:cNvPr id="11" name="Diagram 10">
            <a:extLst>
              <a:ext uri="{FF2B5EF4-FFF2-40B4-BE49-F238E27FC236}">
                <a16:creationId xmlns:a16="http://schemas.microsoft.com/office/drawing/2014/main" id="{D47507D1-B8BB-4E78-BFC9-64060746AD00}"/>
              </a:ext>
            </a:extLst>
          </p:cNvPr>
          <p:cNvGraphicFramePr/>
          <p:nvPr/>
        </p:nvGraphicFramePr>
        <p:xfrm>
          <a:off x="313822" y="942147"/>
          <a:ext cx="11853111" cy="2753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a16="http://schemas.microsoft.com/office/drawing/2014/main" id="{D16265C0-5F70-486F-B305-A33405A2D330}"/>
              </a:ext>
            </a:extLst>
          </p:cNvPr>
          <p:cNvGraphicFramePr/>
          <p:nvPr/>
        </p:nvGraphicFramePr>
        <p:xfrm>
          <a:off x="-142374" y="3429000"/>
          <a:ext cx="12765505" cy="27537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6350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6557F41D-B82C-4863-A840-F04563DC95B6}"/>
                                            </p:graphicEl>
                                          </p:spTgt>
                                        </p:tgtEl>
                                        <p:attrNameLst>
                                          <p:attrName>style.visibility</p:attrName>
                                        </p:attrNameLst>
                                      </p:cBhvr>
                                      <p:to>
                                        <p:strVal val="visible"/>
                                      </p:to>
                                    </p:set>
                                    <p:animEffect transition="in" filter="fade">
                                      <p:cBhvr>
                                        <p:cTn id="7" dur="500"/>
                                        <p:tgtEl>
                                          <p:spTgt spid="11">
                                            <p:graphicEl>
                                              <a:dgm id="{6557F41D-B82C-4863-A840-F04563DC95B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graphicEl>
                                              <a:dgm id="{59B7FBFF-5568-46D1-BC42-0721C5B560B8}"/>
                                            </p:graphicEl>
                                          </p:spTgt>
                                        </p:tgtEl>
                                        <p:attrNameLst>
                                          <p:attrName>style.visibility</p:attrName>
                                        </p:attrNameLst>
                                      </p:cBhvr>
                                      <p:to>
                                        <p:strVal val="visible"/>
                                      </p:to>
                                    </p:set>
                                    <p:animEffect transition="in" filter="fade">
                                      <p:cBhvr>
                                        <p:cTn id="10" dur="500"/>
                                        <p:tgtEl>
                                          <p:spTgt spid="11">
                                            <p:graphicEl>
                                              <a:dgm id="{59B7FBFF-5568-46D1-BC42-0721C5B560B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graphicEl>
                                              <a:dgm id="{B75F9D7F-6A93-456C-8F92-5301A69103EE}"/>
                                            </p:graphicEl>
                                          </p:spTgt>
                                        </p:tgtEl>
                                        <p:attrNameLst>
                                          <p:attrName>style.visibility</p:attrName>
                                        </p:attrNameLst>
                                      </p:cBhvr>
                                      <p:to>
                                        <p:strVal val="visible"/>
                                      </p:to>
                                    </p:set>
                                    <p:animEffect transition="in" filter="fade">
                                      <p:cBhvr>
                                        <p:cTn id="15" dur="500"/>
                                        <p:tgtEl>
                                          <p:spTgt spid="11">
                                            <p:graphicEl>
                                              <a:dgm id="{B75F9D7F-6A93-456C-8F92-5301A69103E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graphicEl>
                                              <a:dgm id="{904D8A26-728D-4CF1-B01E-973068D63EEC}"/>
                                            </p:graphicEl>
                                          </p:spTgt>
                                        </p:tgtEl>
                                        <p:attrNameLst>
                                          <p:attrName>style.visibility</p:attrName>
                                        </p:attrNameLst>
                                      </p:cBhvr>
                                      <p:to>
                                        <p:strVal val="visible"/>
                                      </p:to>
                                    </p:set>
                                    <p:animEffect transition="in" filter="fade">
                                      <p:cBhvr>
                                        <p:cTn id="18" dur="500"/>
                                        <p:tgtEl>
                                          <p:spTgt spid="11">
                                            <p:graphicEl>
                                              <a:dgm id="{904D8A26-728D-4CF1-B01E-973068D63EEC}"/>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graphicEl>
                                              <a:dgm id="{4E4ADE69-45A6-4855-BDAF-26387B25D465}"/>
                                            </p:graphicEl>
                                          </p:spTgt>
                                        </p:tgtEl>
                                        <p:attrNameLst>
                                          <p:attrName>style.visibility</p:attrName>
                                        </p:attrNameLst>
                                      </p:cBhvr>
                                      <p:to>
                                        <p:strVal val="visible"/>
                                      </p:to>
                                    </p:set>
                                    <p:animEffect transition="in" filter="fade">
                                      <p:cBhvr>
                                        <p:cTn id="23" dur="500"/>
                                        <p:tgtEl>
                                          <p:spTgt spid="11">
                                            <p:graphicEl>
                                              <a:dgm id="{4E4ADE69-45A6-4855-BDAF-26387B25D46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graphicEl>
                                              <a:dgm id="{981D940F-DEDE-4D71-AA52-7DD14EEA33D2}"/>
                                            </p:graphicEl>
                                          </p:spTgt>
                                        </p:tgtEl>
                                        <p:attrNameLst>
                                          <p:attrName>style.visibility</p:attrName>
                                        </p:attrNameLst>
                                      </p:cBhvr>
                                      <p:to>
                                        <p:strVal val="visible"/>
                                      </p:to>
                                    </p:set>
                                    <p:animEffect transition="in" filter="fade">
                                      <p:cBhvr>
                                        <p:cTn id="26" dur="500"/>
                                        <p:tgtEl>
                                          <p:spTgt spid="11">
                                            <p:graphicEl>
                                              <a:dgm id="{981D940F-DEDE-4D71-AA52-7DD14EEA33D2}"/>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graphicEl>
                                              <a:dgm id="{6557F41D-B82C-4863-A840-F04563DC95B6}"/>
                                            </p:graphicEl>
                                          </p:spTgt>
                                        </p:tgtEl>
                                        <p:attrNameLst>
                                          <p:attrName>style.visibility</p:attrName>
                                        </p:attrNameLst>
                                      </p:cBhvr>
                                      <p:to>
                                        <p:strVal val="visible"/>
                                      </p:to>
                                    </p:set>
                                    <p:animEffect transition="in" filter="fade">
                                      <p:cBhvr>
                                        <p:cTn id="31" dur="500"/>
                                        <p:tgtEl>
                                          <p:spTgt spid="13">
                                            <p:graphicEl>
                                              <a:dgm id="{6557F41D-B82C-4863-A840-F04563DC95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graphicEl>
                                              <a:dgm id="{59B7FBFF-5568-46D1-BC42-0721C5B560B8}"/>
                                            </p:graphicEl>
                                          </p:spTgt>
                                        </p:tgtEl>
                                        <p:attrNameLst>
                                          <p:attrName>style.visibility</p:attrName>
                                        </p:attrNameLst>
                                      </p:cBhvr>
                                      <p:to>
                                        <p:strVal val="visible"/>
                                      </p:to>
                                    </p:set>
                                    <p:animEffect transition="in" filter="fade">
                                      <p:cBhvr>
                                        <p:cTn id="34" dur="500"/>
                                        <p:tgtEl>
                                          <p:spTgt spid="13">
                                            <p:graphicEl>
                                              <a:dgm id="{59B7FBFF-5568-46D1-BC42-0721C5B560B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
                                            <p:graphicEl>
                                              <a:dgm id="{B75F9D7F-6A93-456C-8F92-5301A69103EE}"/>
                                            </p:graphicEl>
                                          </p:spTgt>
                                        </p:tgtEl>
                                        <p:attrNameLst>
                                          <p:attrName>style.visibility</p:attrName>
                                        </p:attrNameLst>
                                      </p:cBhvr>
                                      <p:to>
                                        <p:strVal val="visible"/>
                                      </p:to>
                                    </p:set>
                                    <p:animEffect transition="in" filter="fade">
                                      <p:cBhvr>
                                        <p:cTn id="39" dur="500"/>
                                        <p:tgtEl>
                                          <p:spTgt spid="13">
                                            <p:graphicEl>
                                              <a:dgm id="{B75F9D7F-6A93-456C-8F92-5301A69103EE}"/>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3">
                                            <p:graphicEl>
                                              <a:dgm id="{904D8A26-728D-4CF1-B01E-973068D63EEC}"/>
                                            </p:graphicEl>
                                          </p:spTgt>
                                        </p:tgtEl>
                                        <p:attrNameLst>
                                          <p:attrName>style.visibility</p:attrName>
                                        </p:attrNameLst>
                                      </p:cBhvr>
                                      <p:to>
                                        <p:strVal val="visible"/>
                                      </p:to>
                                    </p:set>
                                    <p:animEffect transition="in" filter="fade">
                                      <p:cBhvr>
                                        <p:cTn id="42" dur="500"/>
                                        <p:tgtEl>
                                          <p:spTgt spid="13">
                                            <p:graphicEl>
                                              <a:dgm id="{904D8A26-728D-4CF1-B01E-973068D63EEC}"/>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4E4ADE69-45A6-4855-BDAF-26387B25D465}"/>
                                            </p:graphicEl>
                                          </p:spTgt>
                                        </p:tgtEl>
                                        <p:attrNameLst>
                                          <p:attrName>style.visibility</p:attrName>
                                        </p:attrNameLst>
                                      </p:cBhvr>
                                      <p:to>
                                        <p:strVal val="visible"/>
                                      </p:to>
                                    </p:set>
                                    <p:animEffect transition="in" filter="fade">
                                      <p:cBhvr>
                                        <p:cTn id="47" dur="500"/>
                                        <p:tgtEl>
                                          <p:spTgt spid="13">
                                            <p:graphicEl>
                                              <a:dgm id="{4E4ADE69-45A6-4855-BDAF-26387B25D465}"/>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graphicEl>
                                              <a:dgm id="{981D940F-DEDE-4D71-AA52-7DD14EEA33D2}"/>
                                            </p:graphicEl>
                                          </p:spTgt>
                                        </p:tgtEl>
                                        <p:attrNameLst>
                                          <p:attrName>style.visibility</p:attrName>
                                        </p:attrNameLst>
                                      </p:cBhvr>
                                      <p:to>
                                        <p:strVal val="visible"/>
                                      </p:to>
                                    </p:set>
                                    <p:animEffect transition="in" filter="fade">
                                      <p:cBhvr>
                                        <p:cTn id="50" dur="500"/>
                                        <p:tgtEl>
                                          <p:spTgt spid="13">
                                            <p:graphicEl>
                                              <a:dgm id="{981D940F-DEDE-4D71-AA52-7DD14EEA33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Graphic spid="1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62D54A8-AD06-4DB5-B26A-4CF8287C2628}"/>
              </a:ext>
            </a:extLst>
          </p:cNvPr>
          <p:cNvSpPr/>
          <p:nvPr/>
        </p:nvSpPr>
        <p:spPr>
          <a:xfrm>
            <a:off x="3962400" y="1765300"/>
            <a:ext cx="3771900" cy="96520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2" name="Rectangle 1"/>
          <p:cNvSpPr/>
          <p:nvPr/>
        </p:nvSpPr>
        <p:spPr>
          <a:xfrm>
            <a:off x="3183257" y="3706450"/>
            <a:ext cx="184731" cy="369332"/>
          </a:xfrm>
          <a:prstGeom prst="rect">
            <a:avLst/>
          </a:prstGeom>
        </p:spPr>
        <p:txBody>
          <a:bodyPr wrap="none">
            <a:spAutoFit/>
          </a:bodyPr>
          <a:lstStyle/>
          <a:p>
            <a:endParaRPr lang="en-GB" dirty="0"/>
          </a:p>
        </p:txBody>
      </p:sp>
      <p:sp>
        <p:nvSpPr>
          <p:cNvPr id="4" name="TextBox 3"/>
          <p:cNvSpPr txBox="1"/>
          <p:nvPr/>
        </p:nvSpPr>
        <p:spPr>
          <a:xfrm>
            <a:off x="4041059" y="1592825"/>
            <a:ext cx="3667841" cy="1200329"/>
          </a:xfrm>
          <a:prstGeom prst="rect">
            <a:avLst/>
          </a:prstGeom>
          <a:solidFill>
            <a:schemeClr val="accent6"/>
          </a:solidFill>
        </p:spPr>
        <p:txBody>
          <a:bodyPr wrap="square" rtlCol="0">
            <a:spAutoFit/>
          </a:bodyPr>
          <a:lstStyle/>
          <a:p>
            <a:r>
              <a:rPr lang="en-GB" sz="7200" dirty="0"/>
              <a:t>Tia Sharp</a:t>
            </a:r>
          </a:p>
        </p:txBody>
      </p:sp>
      <p:pic>
        <p:nvPicPr>
          <p:cNvPr id="3" name="Picture 2"/>
          <p:cNvPicPr>
            <a:picLocks noChangeAspect="1"/>
          </p:cNvPicPr>
          <p:nvPr/>
        </p:nvPicPr>
        <p:blipFill>
          <a:blip r:embed="rId3"/>
          <a:stretch>
            <a:fillRect/>
          </a:stretch>
        </p:blipFill>
        <p:spPr>
          <a:xfrm>
            <a:off x="1885298" y="1468627"/>
            <a:ext cx="1657350" cy="1781175"/>
          </a:xfrm>
          <a:prstGeom prst="rect">
            <a:avLst/>
          </a:prstGeom>
        </p:spPr>
      </p:pic>
      <p:pic>
        <p:nvPicPr>
          <p:cNvPr id="5" name="Picture 4"/>
          <p:cNvPicPr>
            <a:picLocks noChangeAspect="1"/>
          </p:cNvPicPr>
          <p:nvPr/>
        </p:nvPicPr>
        <p:blipFill>
          <a:blip r:embed="rId4"/>
          <a:stretch>
            <a:fillRect/>
          </a:stretch>
        </p:blipFill>
        <p:spPr>
          <a:xfrm>
            <a:off x="7967466" y="1468626"/>
            <a:ext cx="1543050" cy="1781175"/>
          </a:xfrm>
          <a:prstGeom prst="rect">
            <a:avLst/>
          </a:prstGeom>
        </p:spPr>
      </p:pic>
    </p:spTree>
    <p:extLst>
      <p:ext uri="{BB962C8B-B14F-4D97-AF65-F5344CB8AC3E}">
        <p14:creationId xmlns:p14="http://schemas.microsoft.com/office/powerpoint/2010/main" val="2280671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3"/>
          <a:stretch>
            <a:fillRect/>
          </a:stretch>
        </p:blipFill>
        <p:spPr>
          <a:xfrm>
            <a:off x="2041741" y="125261"/>
            <a:ext cx="7866347" cy="5725312"/>
          </a:xfrm>
          <a:prstGeom prst="rect">
            <a:avLst/>
          </a:prstGeom>
        </p:spPr>
      </p:pic>
    </p:spTree>
    <p:extLst>
      <p:ext uri="{BB962C8B-B14F-4D97-AF65-F5344CB8AC3E}">
        <p14:creationId xmlns:p14="http://schemas.microsoft.com/office/powerpoint/2010/main" val="981967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3031958" y="96253"/>
            <a:ext cx="6545179" cy="6521115"/>
          </a:xfrm>
          <a:prstGeom prst="rect">
            <a:avLst/>
          </a:prstGeom>
        </p:spPr>
      </p:pic>
    </p:spTree>
    <p:extLst>
      <p:ext uri="{BB962C8B-B14F-4D97-AF65-F5344CB8AC3E}">
        <p14:creationId xmlns:p14="http://schemas.microsoft.com/office/powerpoint/2010/main" val="3479954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8204"/>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Return Interview - Debrief</a:t>
            </a:r>
          </a:p>
        </p:txBody>
      </p:sp>
      <p:sp>
        <p:nvSpPr>
          <p:cNvPr id="2" name="Rectangle 1">
            <a:extLst>
              <a:ext uri="{FF2B5EF4-FFF2-40B4-BE49-F238E27FC236}">
                <a16:creationId xmlns:a16="http://schemas.microsoft.com/office/drawing/2014/main" id="{37DD8D4F-1530-42BC-A6E3-0C20459F47D6}"/>
              </a:ext>
            </a:extLst>
          </p:cNvPr>
          <p:cNvSpPr/>
          <p:nvPr/>
        </p:nvSpPr>
        <p:spPr>
          <a:xfrm>
            <a:off x="2026567" y="592979"/>
            <a:ext cx="8045422"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i="0" u="none" strike="noStrike" kern="1200" normalizeH="0" baseline="0" noProof="0" dirty="0">
                <a:ln w="0"/>
                <a:solidFill>
                  <a:schemeClr val="tx1"/>
                </a:solidFill>
                <a:uLnTx/>
                <a:uFillTx/>
                <a:latin typeface="Calibri"/>
                <a:ea typeface="+mn-ea"/>
                <a:cs typeface="+mn-cs"/>
              </a:rPr>
              <a:t>The following information should be ascertained: </a:t>
            </a:r>
          </a:p>
        </p:txBody>
      </p:sp>
      <p:graphicFrame>
        <p:nvGraphicFramePr>
          <p:cNvPr id="5" name="Diagram 4">
            <a:extLst>
              <a:ext uri="{FF2B5EF4-FFF2-40B4-BE49-F238E27FC236}">
                <a16:creationId xmlns:a16="http://schemas.microsoft.com/office/drawing/2014/main" id="{4788C4F9-AD94-4106-8AF0-F289371D64D0}"/>
              </a:ext>
            </a:extLst>
          </p:cNvPr>
          <p:cNvGraphicFramePr/>
          <p:nvPr/>
        </p:nvGraphicFramePr>
        <p:xfrm>
          <a:off x="1159778" y="1404363"/>
          <a:ext cx="9779000" cy="4576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437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316F321-A74A-4B21-AA08-4B899ED30E9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CC1EBC5-6CA9-42B8-AE6E-E2998E51BAE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215759F-7741-4906-BBAB-9FDAD0AB197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6207104B-C65B-4CE8-999F-1CE6F8151D0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54D4AE3-941A-4B67-B072-C6D314018B6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E4AC891F-434F-401A-BAC8-BB6D2269D50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0D070CE5-92A4-46B4-807E-8B65C4E1FB2F}"/>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26DC5B11-8797-430A-9960-E03A158B6D1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E287F003-7B23-4168-A5F4-699EB254F1A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4425</Words>
  <Application>Microsoft Office PowerPoint</Application>
  <PresentationFormat>Widescreen</PresentationFormat>
  <Paragraphs>307</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Helvetica Neue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Technology &amp; Specialist Options for Misper Investigations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2</cp:revision>
  <dcterms:created xsi:type="dcterms:W3CDTF">2022-09-01T10:07:51Z</dcterms:created>
  <dcterms:modified xsi:type="dcterms:W3CDTF">2025-03-19T13:42:32Z</dcterms:modified>
</cp:coreProperties>
</file>