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5" d="100"/>
          <a:sy n="65" d="100"/>
        </p:scale>
        <p:origin x="-160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theme" Target="theme/theme1.xml"/><Relationship Id="rId1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printerSettings" Target="printerSettings/printerSettings1.bin"/><Relationship Id="rId9" Type="http://schemas.openxmlformats.org/officeDocument/2006/relationships/presProps" Target="presProps.xml"/><Relationship Id="rId1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8EFD7-70A8-224F-BDF4-E0D7E8554695}" type="datetimeFigureOut">
              <a:rPr lang="en-US" smtClean="0"/>
              <a:t>17/01/2018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2288A-C7D3-4B49-858A-772AB76817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5881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8EFD7-70A8-224F-BDF4-E0D7E8554695}" type="datetimeFigureOut">
              <a:rPr lang="en-US" smtClean="0"/>
              <a:t>17/01/2018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2288A-C7D3-4B49-858A-772AB76817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5037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8EFD7-70A8-224F-BDF4-E0D7E8554695}" type="datetimeFigureOut">
              <a:rPr lang="en-US" smtClean="0"/>
              <a:t>17/01/2018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2288A-C7D3-4B49-858A-772AB76817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880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8EFD7-70A8-224F-BDF4-E0D7E8554695}" type="datetimeFigureOut">
              <a:rPr lang="en-US" smtClean="0"/>
              <a:t>17/01/2018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2288A-C7D3-4B49-858A-772AB76817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5834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8EFD7-70A8-224F-BDF4-E0D7E8554695}" type="datetimeFigureOut">
              <a:rPr lang="en-US" smtClean="0"/>
              <a:t>17/01/2018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2288A-C7D3-4B49-858A-772AB76817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16512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8EFD7-70A8-224F-BDF4-E0D7E8554695}" type="datetimeFigureOut">
              <a:rPr lang="en-US" smtClean="0"/>
              <a:t>17/01/2018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2288A-C7D3-4B49-858A-772AB76817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91536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8EFD7-70A8-224F-BDF4-E0D7E8554695}" type="datetimeFigureOut">
              <a:rPr lang="en-US" smtClean="0"/>
              <a:t>17/01/2018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2288A-C7D3-4B49-858A-772AB76817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9649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8EFD7-70A8-224F-BDF4-E0D7E8554695}" type="datetimeFigureOut">
              <a:rPr lang="en-US" smtClean="0"/>
              <a:t>17/01/2018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2288A-C7D3-4B49-858A-772AB76817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548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8EFD7-70A8-224F-BDF4-E0D7E8554695}" type="datetimeFigureOut">
              <a:rPr lang="en-US" smtClean="0"/>
              <a:t>17/01/2018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2288A-C7D3-4B49-858A-772AB76817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699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8EFD7-70A8-224F-BDF4-E0D7E8554695}" type="datetimeFigureOut">
              <a:rPr lang="en-US" smtClean="0"/>
              <a:t>17/01/2018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2288A-C7D3-4B49-858A-772AB76817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5734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B8EFD7-70A8-224F-BDF4-E0D7E8554695}" type="datetimeFigureOut">
              <a:rPr lang="en-US" smtClean="0"/>
              <a:t>17/01/2018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C2288A-C7D3-4B49-858A-772AB76817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96226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B8EFD7-70A8-224F-BDF4-E0D7E8554695}" type="datetimeFigureOut">
              <a:rPr lang="en-US" smtClean="0"/>
              <a:t>17/01/2018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C2288A-C7D3-4B49-858A-772AB768179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71222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operanorth.co.uk/news/the-little-greats-your-reaction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walesonline.co.uk/lifestyle/showbiz/wno-stage-manager-cooks-pasta-2036183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roh.org.uk/about/the-royal-ballet" TargetMode="External"/><Relationship Id="rId3" Type="http://schemas.openxmlformats.org/officeDocument/2006/relationships/hyperlink" Target="https://www.theguardian.com/money/2011/feb/26/working-life-ballet-stage-manager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danceconsortium.com/about/" TargetMode="External"/><Relationship Id="rId3" Type="http://schemas.openxmlformats.org/officeDocument/2006/relationships/hyperlink" Target="http://www.danceconsortium.com/features/dance-resources/in-and-around-a-dance-company/production-manager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mamma-mia.com/" TargetMode="External"/><Relationship Id="rId3" Type="http://schemas.openxmlformats.org/officeDocument/2006/relationships/hyperlink" Target="https://video.search.yahoo.com/yhs/search?fr=yhs-adk-adk_sbnt&amp;hsimp=yhs-adk_sbnt&amp;hspart=adk&amp;p=stage+manager+interview+uk%23id=40&amp;vid=af80fd3e05a946f91576d4200d5a6318&amp;action=vie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BA1 BADP STAGE MANAGEMENT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Useful links for </a:t>
            </a:r>
          </a:p>
          <a:p>
            <a:r>
              <a:rPr lang="en-US" dirty="0" smtClean="0"/>
              <a:t>Opera, Ballet/Dance and Musical Theatre Stage Management </a:t>
            </a:r>
            <a:r>
              <a:rPr lang="en-US" dirty="0" err="1" smtClean="0"/>
              <a:t>Rôles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12649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OPERA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OPERA NORTH</a:t>
            </a:r>
          </a:p>
          <a:p>
            <a:r>
              <a:rPr lang="en-US" dirty="0" smtClean="0">
                <a:hlinkClick r:id="rId2"/>
              </a:rPr>
              <a:t>https://www.operanorth.co.uk/news/the-little-greats-your-reaction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35034518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WELSH NATIONAL OPERA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 smtClean="0">
                <a:hlinkClick r:id="rId2"/>
              </a:rPr>
              <a:t>http://www.walesonline.co.uk/lifestyle/showbiz/wno-stage-manager-cooks-pasta-2036183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123840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BALLET/DANCE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ROYAL BALLET – staff...</a:t>
            </a:r>
          </a:p>
          <a:p>
            <a:r>
              <a:rPr lang="en-US" dirty="0" smtClean="0">
                <a:hlinkClick r:id="rId2"/>
              </a:rPr>
              <a:t>http://www.roh.org.uk/about/the-royal-ballet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Interview...</a:t>
            </a:r>
          </a:p>
          <a:p>
            <a:r>
              <a:rPr lang="en-US" dirty="0" smtClean="0">
                <a:hlinkClick r:id="rId3"/>
              </a:rPr>
              <a:t>https://www.theguardian.com/money/2011/feb/26/working-life-ballet-stage-manager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88995836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BALLET/DANCE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Dance Consortium...</a:t>
            </a:r>
          </a:p>
          <a:p>
            <a:r>
              <a:rPr lang="en-US" dirty="0" smtClean="0">
                <a:hlinkClick r:id="rId2"/>
              </a:rPr>
              <a:t>http://www.danceconsortium.com/about/</a:t>
            </a:r>
            <a:endParaRPr lang="en-US" dirty="0" smtClean="0"/>
          </a:p>
          <a:p>
            <a:endParaRPr lang="en-US" dirty="0"/>
          </a:p>
          <a:p>
            <a:r>
              <a:rPr lang="en-US" dirty="0" smtClean="0"/>
              <a:t>Production Manager?</a:t>
            </a:r>
          </a:p>
          <a:p>
            <a:r>
              <a:rPr lang="en-US" dirty="0" smtClean="0">
                <a:hlinkClick r:id="rId3"/>
              </a:rPr>
              <a:t>http://www.danceconsortium.com/features/dance-resources/in-and-around-a-dance-company/production-manager/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877558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MUSICAL THEATRE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MAMMA MIA!</a:t>
            </a:r>
          </a:p>
          <a:p>
            <a:r>
              <a:rPr lang="pl-PL" dirty="0" smtClean="0">
                <a:hlinkClick r:id="rId2"/>
              </a:rPr>
              <a:t>http://www.mamma-mia.com/</a:t>
            </a:r>
            <a:endParaRPr lang="pl-PL" dirty="0" smtClean="0"/>
          </a:p>
          <a:p>
            <a:endParaRPr lang="pl-PL" dirty="0"/>
          </a:p>
          <a:p>
            <a:r>
              <a:rPr lang="en-US" dirty="0" smtClean="0"/>
              <a:t>Interview...</a:t>
            </a:r>
          </a:p>
          <a:p>
            <a:r>
              <a:rPr lang="en-US" dirty="0" smtClean="0">
                <a:hlinkClick r:id="rId3"/>
              </a:rPr>
              <a:t>https://video.search.yahoo.com/yhs/search?fr=yhs-adk-adk_sbnt&amp;hsimp=yhs-adk_sbnt&amp;hspart=adk&amp;p=stage+manager+interview+uk - id=40&amp;vid=af80fd3e05a946f91576d4200d5a6318&amp;action=view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89154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226</Words>
  <Application>Microsoft Macintosh PowerPoint</Application>
  <PresentationFormat>On-screen Show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BA1 BADP STAGE MANAGEMENT</vt:lpstr>
      <vt:lpstr>OPERA</vt:lpstr>
      <vt:lpstr>WELSH NATIONAL OPERA</vt:lpstr>
      <vt:lpstr>BALLET/DANCE</vt:lpstr>
      <vt:lpstr>BALLET/DANCE</vt:lpstr>
      <vt:lpstr>MUSICAL THEATRE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BA1 BADP STAGE MANAGEMENT</dc:title>
  <dc:creator>Office 2004 Test Drive User</dc:creator>
  <cp:lastModifiedBy>Office 2004 Test Drive User</cp:lastModifiedBy>
  <cp:revision>9</cp:revision>
  <dcterms:created xsi:type="dcterms:W3CDTF">2017-02-08T19:23:11Z</dcterms:created>
  <dcterms:modified xsi:type="dcterms:W3CDTF">2018-01-17T21:58:36Z</dcterms:modified>
</cp:coreProperties>
</file>