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660"/>
  </p:normalViewPr>
  <p:slideViewPr>
    <p:cSldViewPr snapToGrid="0">
      <p:cViewPr varScale="1">
        <p:scale>
          <a:sx n="140" d="100"/>
          <a:sy n="140" d="100"/>
        </p:scale>
        <p:origin x="14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D9508-0E30-CA21-3F2D-236CE6C8E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13D36A-26CD-88AC-72AF-D8302ADE92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A2F0B-0794-D54B-9C38-14F049F5B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E5DB17-C039-7298-DCDB-B3988A9B4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225C9-4BF1-BE47-AB0F-D16D45F86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218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1B901-13CB-E9A1-AA18-1CD1F4458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908A9-75CC-DAB8-F0D6-E80309A5C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E6EDC-723C-C56F-4C98-FA586F9B3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93A79-729F-DD2A-8128-5C872F35C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CBE30-6318-381B-1A9A-2C6A95180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986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59EA8-F0BA-4727-4D91-AE2A26E61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BCCE07-EE91-C6D9-BE6A-EA80CB605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F0A49-3072-F5E8-6391-9756E03C8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561DE-7D7A-B429-DDE2-81A317584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49FF5-C7BD-7D4D-6B48-B51C42AC9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31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AE1E4-58A2-3BF6-4309-CA4A51799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D273D-91B9-0E6B-FFDD-19BC691869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23C914-6B24-F28D-6096-0FF410A789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AB86F-36A4-938B-B296-856F9B333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EAFACF-7831-E4C9-9334-A3E5783DC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07430-086F-89FA-1825-8BDEE70B4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619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072E8-1282-7134-E5D5-E3263BDEC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D6CA3E-003F-F361-9C0B-E1C47A3012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D492AA-9221-7C0A-9261-4C515C7097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DDFA9F-7BF7-398D-6970-3D504665FB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8ADB8-9BFB-8161-73E9-C63AF77BDC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7AEA8F-07BF-DC84-E81E-FBAD7B295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F28215-412A-0E34-273E-10A3A77DE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F72999-7190-BE22-4E2E-322329923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685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CF02F-432D-5305-FE3F-0F00D93BC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405F4A-784A-7764-8F32-F3364F7B6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272A94-CE6E-3718-0D44-FEE240225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04913C-5E43-117E-0597-2A36C13E9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92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1816B4-D23E-B209-1E09-115C19734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A0DD97-5B46-6EC8-E5BB-682A660D3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4A381-6DAA-C65A-193C-CFC23CE97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64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22B84-001B-3830-7107-B35C62E19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9A7C-2FCB-0FCA-5C5A-1CDE89AE7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675347-06A2-6C83-C26E-AF1B2E22CC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C5C17-5C20-3B70-4AD7-F1EF7969B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D604FE-EA45-D0AA-6EC8-568960AEE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298402-A0AB-CDC4-FBE4-D00951C44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525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893-F853-63D6-A679-304FCFD82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955890-DF47-326F-F6AE-C12614CD24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6F89A-0FFF-262C-29F8-D40A2CE9AD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8B825-37C0-8999-F5D7-90F7A34E9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716F78-BACE-7501-F178-A0764A242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D6D356-14E3-5269-371C-89B0AC9A3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75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A2D1A-6ED1-9EA3-E667-54D5DF853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1F06BB-7CCD-25C0-7288-61214B2C90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F08DC-1735-9AB1-D5AE-17D82E41F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F616D-F702-2511-D665-C1607BF1B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B9266-A510-270A-C84C-79899079B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441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9B5F58-FE15-26AF-9E66-E19D865066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E81C65-A05C-D862-9FD3-7E88E89373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570EE-9FA7-83F5-064D-6FBA0D43E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2649D-998E-FCA3-ABDD-08D041D2A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C03D4-55BD-FF75-2829-10FD02D7B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8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CB1614-053B-F64E-3869-E2FF3923D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5D2DBF-C95E-FE00-8C01-4C7F83D84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2EAB3F-C6DD-AF3C-E1F5-9B4663D959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711F09-CDAD-4219-8AF6-B735B22B67D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2B174-8EAE-CF5A-6983-74DAAF42C2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AFF9C-95FE-914F-BAAE-3A17EE17AA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9C3BD5-EFAB-4A96-A814-C503D3780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76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ace car on a track&#10;&#10;AI-generated content may be incorrect.">
            <a:extLst>
              <a:ext uri="{FF2B5EF4-FFF2-40B4-BE49-F238E27FC236}">
                <a16:creationId xmlns:a16="http://schemas.microsoft.com/office/drawing/2014/main" id="{8EA40079-6D55-A85C-FEA6-70F8A33292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149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and white race car on a road&#10;&#10;AI-generated content may be incorrect.">
            <a:extLst>
              <a:ext uri="{FF2B5EF4-FFF2-40B4-BE49-F238E27FC236}">
                <a16:creationId xmlns:a16="http://schemas.microsoft.com/office/drawing/2014/main" id="{A801AD09-E46E-A9E3-AB09-032853BB53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42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93DE4-91AF-72D0-1152-0F21D50C4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lage of a person in orange&#10;&#10;AI-generated content may be incorrect.">
            <a:extLst>
              <a:ext uri="{FF2B5EF4-FFF2-40B4-BE49-F238E27FC236}">
                <a16:creationId xmlns:a16="http://schemas.microsoft.com/office/drawing/2014/main" id="{96E216DB-7D10-9BAF-5AB7-0D7DF2B8F7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284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864E5-EC7B-051B-44E1-E02E742C6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ace car on a race track&#10;&#10;AI-generated content may be incorrect.">
            <a:extLst>
              <a:ext uri="{FF2B5EF4-FFF2-40B4-BE49-F238E27FC236}">
                <a16:creationId xmlns:a16="http://schemas.microsoft.com/office/drawing/2014/main" id="{72687C21-FF0B-092E-2C6E-9C3F3AE19B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593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720F84-709C-73C6-E248-E4771A529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background with black text&#10;&#10;AI-generated content may be incorrect.">
            <a:extLst>
              <a:ext uri="{FF2B5EF4-FFF2-40B4-BE49-F238E27FC236}">
                <a16:creationId xmlns:a16="http://schemas.microsoft.com/office/drawing/2014/main" id="{9265CA7D-5B4E-57A1-C4FC-3A619E254A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225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Lidia Ciszyńska</dc:creator>
  <cp:lastModifiedBy>Lidia Ciszyńska</cp:lastModifiedBy>
  <cp:revision>1</cp:revision>
  <dcterms:created xsi:type="dcterms:W3CDTF">2025-12-01T22:15:30Z</dcterms:created>
  <dcterms:modified xsi:type="dcterms:W3CDTF">2025-12-01T23:51:43Z</dcterms:modified>
</cp:coreProperties>
</file>