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64" r:id="rId2"/>
    <p:sldId id="260" r:id="rId3"/>
    <p:sldId id="261" r:id="rId4"/>
    <p:sldId id="258" r:id="rId5"/>
    <p:sldId id="257" r:id="rId6"/>
    <p:sldId id="263" r:id="rId7"/>
    <p:sldId id="259" r:id="rId8"/>
  </p:sldIdLst>
  <p:sldSz cx="9906000" cy="6858000" type="A4"/>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87A840-712F-AFD2-56BE-9059D7198827}" v="681" dt="2021-03-18T12:51:27.454"/>
    <p1510:client id="{796336CB-41A8-A3B6-026B-35E3E02BC405}" v="59" dt="2021-03-25T09:54:24.973"/>
    <p1510:client id="{9256B20A-4ECE-4847-8430-11B40B5B2B8C}" v="1687" dt="2021-03-16T13:49:37.024"/>
    <p1510:client id="{9D7AB59F-908C-B000-CBF9-94E94C69BB55}" v="1680" dt="2021-03-18T13:42:11.598"/>
    <p1510:client id="{C73F3887-C609-F80A-D545-8DB9AE163908}" v="598" dt="2021-03-22T11:35:28.8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lfa Khatun (1910272)" userId="S::1910272@student.uwtsd.ac.uk::32ec2f03-e71a-442c-8108-aa3668fdd772" providerId="AD" clId="Web-{3C87A840-712F-AFD2-56BE-9059D7198827}"/>
    <pc:docChg chg="addSld modSld sldOrd addMainMaster delMainMaster">
      <pc:chgData name="Nilfa Khatun (1910272)" userId="S::1910272@student.uwtsd.ac.uk::32ec2f03-e71a-442c-8108-aa3668fdd772" providerId="AD" clId="Web-{3C87A840-712F-AFD2-56BE-9059D7198827}" dt="2021-03-18T12:51:27.454" v="356"/>
      <pc:docMkLst>
        <pc:docMk/>
      </pc:docMkLst>
      <pc:sldChg chg="addSp modSp mod modClrScheme chgLayout">
        <pc:chgData name="Nilfa Khatun (1910272)" userId="S::1910272@student.uwtsd.ac.uk::32ec2f03-e71a-442c-8108-aa3668fdd772" providerId="AD" clId="Web-{3C87A840-712F-AFD2-56BE-9059D7198827}" dt="2021-03-18T12:41:27.977" v="351"/>
        <pc:sldMkLst>
          <pc:docMk/>
          <pc:sldMk cId="1103682214" sldId="257"/>
        </pc:sldMkLst>
        <pc:spChg chg="add mod">
          <ac:chgData name="Nilfa Khatun (1910272)" userId="S::1910272@student.uwtsd.ac.uk::32ec2f03-e71a-442c-8108-aa3668fdd772" providerId="AD" clId="Web-{3C87A840-712F-AFD2-56BE-9059D7198827}" dt="2021-03-18T11:27:46.398" v="216" actId="20577"/>
          <ac:spMkLst>
            <pc:docMk/>
            <pc:sldMk cId="1103682214" sldId="257"/>
            <ac:spMk id="2" creationId="{0B77D09A-844C-4B40-A482-5220CE06AB48}"/>
          </ac:spMkLst>
        </pc:spChg>
      </pc:sldChg>
      <pc:sldChg chg="mod modClrScheme chgLayout">
        <pc:chgData name="Nilfa Khatun (1910272)" userId="S::1910272@student.uwtsd.ac.uk::32ec2f03-e71a-442c-8108-aa3668fdd772" providerId="AD" clId="Web-{3C87A840-712F-AFD2-56BE-9059D7198827}" dt="2021-03-18T12:41:27.977" v="351"/>
        <pc:sldMkLst>
          <pc:docMk/>
          <pc:sldMk cId="599592380" sldId="258"/>
        </pc:sldMkLst>
      </pc:sldChg>
      <pc:sldChg chg="mod modClrScheme chgLayout">
        <pc:chgData name="Nilfa Khatun (1910272)" userId="S::1910272@student.uwtsd.ac.uk::32ec2f03-e71a-442c-8108-aa3668fdd772" providerId="AD" clId="Web-{3C87A840-712F-AFD2-56BE-9059D7198827}" dt="2021-03-18T12:41:27.977" v="351"/>
        <pc:sldMkLst>
          <pc:docMk/>
          <pc:sldMk cId="231391557" sldId="259"/>
        </pc:sldMkLst>
      </pc:sldChg>
      <pc:sldChg chg="addSp modSp new mod ord setBg modClrScheme chgLayout">
        <pc:chgData name="Nilfa Khatun (1910272)" userId="S::1910272@student.uwtsd.ac.uk::32ec2f03-e71a-442c-8108-aa3668fdd772" providerId="AD" clId="Web-{3C87A840-712F-AFD2-56BE-9059D7198827}" dt="2021-03-18T12:42:06.821" v="354"/>
        <pc:sldMkLst>
          <pc:docMk/>
          <pc:sldMk cId="3131264892" sldId="260"/>
        </pc:sldMkLst>
        <pc:spChg chg="mod ord">
          <ac:chgData name="Nilfa Khatun (1910272)" userId="S::1910272@student.uwtsd.ac.uk::32ec2f03-e71a-442c-8108-aa3668fdd772" providerId="AD" clId="Web-{3C87A840-712F-AFD2-56BE-9059D7198827}" dt="2021-03-18T12:41:36.039" v="352"/>
          <ac:spMkLst>
            <pc:docMk/>
            <pc:sldMk cId="3131264892" sldId="260"/>
            <ac:spMk id="2" creationId="{F3C5236A-72DD-41B6-9B37-F8AA9FF48A47}"/>
          </ac:spMkLst>
        </pc:spChg>
        <pc:spChg chg="mod ord">
          <ac:chgData name="Nilfa Khatun (1910272)" userId="S::1910272@student.uwtsd.ac.uk::32ec2f03-e71a-442c-8108-aa3668fdd772" providerId="AD" clId="Web-{3C87A840-712F-AFD2-56BE-9059D7198827}" dt="2021-03-18T12:41:54.993" v="353" actId="20577"/>
          <ac:spMkLst>
            <pc:docMk/>
            <pc:sldMk cId="3131264892" sldId="260"/>
            <ac:spMk id="3" creationId="{8C3EF92A-83A5-4C9E-A689-CF9B73B399B0}"/>
          </ac:spMkLst>
        </pc:spChg>
        <pc:spChg chg="add">
          <ac:chgData name="Nilfa Khatun (1910272)" userId="S::1910272@student.uwtsd.ac.uk::32ec2f03-e71a-442c-8108-aa3668fdd772" providerId="AD" clId="Web-{3C87A840-712F-AFD2-56BE-9059D7198827}" dt="2021-03-18T12:41:36.039" v="352"/>
          <ac:spMkLst>
            <pc:docMk/>
            <pc:sldMk cId="3131264892" sldId="260"/>
            <ac:spMk id="8" creationId="{29DC5A77-10C9-4ECF-B7EB-8D917F36A9EE}"/>
          </ac:spMkLst>
        </pc:spChg>
        <pc:spChg chg="add">
          <ac:chgData name="Nilfa Khatun (1910272)" userId="S::1910272@student.uwtsd.ac.uk::32ec2f03-e71a-442c-8108-aa3668fdd772" providerId="AD" clId="Web-{3C87A840-712F-AFD2-56BE-9059D7198827}" dt="2021-03-18T12:41:36.039" v="352"/>
          <ac:spMkLst>
            <pc:docMk/>
            <pc:sldMk cId="3131264892" sldId="260"/>
            <ac:spMk id="10" creationId="{2FFE28B5-FB16-49A9-B851-3C35FAC0CACB}"/>
          </ac:spMkLst>
        </pc:spChg>
        <pc:spChg chg="add">
          <ac:chgData name="Nilfa Khatun (1910272)" userId="S::1910272@student.uwtsd.ac.uk::32ec2f03-e71a-442c-8108-aa3668fdd772" providerId="AD" clId="Web-{3C87A840-712F-AFD2-56BE-9059D7198827}" dt="2021-03-18T12:41:36.039" v="352"/>
          <ac:spMkLst>
            <pc:docMk/>
            <pc:sldMk cId="3131264892" sldId="260"/>
            <ac:spMk id="12" creationId="{01014442-855A-4E0F-8D09-C314661A48B9}"/>
          </ac:spMkLst>
        </pc:spChg>
        <pc:spChg chg="add">
          <ac:chgData name="Nilfa Khatun (1910272)" userId="S::1910272@student.uwtsd.ac.uk::32ec2f03-e71a-442c-8108-aa3668fdd772" providerId="AD" clId="Web-{3C87A840-712F-AFD2-56BE-9059D7198827}" dt="2021-03-18T12:41:36.039" v="352"/>
          <ac:spMkLst>
            <pc:docMk/>
            <pc:sldMk cId="3131264892" sldId="260"/>
            <ac:spMk id="14" creationId="{9B1ABF09-86CF-414E-88A5-2B84CC7232A9}"/>
          </ac:spMkLst>
        </pc:spChg>
        <pc:spChg chg="add">
          <ac:chgData name="Nilfa Khatun (1910272)" userId="S::1910272@student.uwtsd.ac.uk::32ec2f03-e71a-442c-8108-aa3668fdd772" providerId="AD" clId="Web-{3C87A840-712F-AFD2-56BE-9059D7198827}" dt="2021-03-18T12:41:36.039" v="352"/>
          <ac:spMkLst>
            <pc:docMk/>
            <pc:sldMk cId="3131264892" sldId="260"/>
            <ac:spMk id="16" creationId="{3FE91770-CDBB-4D24-94E5-AD484F36CE87}"/>
          </ac:spMkLst>
        </pc:spChg>
      </pc:sldChg>
      <pc:sldChg chg="new">
        <pc:chgData name="Nilfa Khatun (1910272)" userId="S::1910272@student.uwtsd.ac.uk::32ec2f03-e71a-442c-8108-aa3668fdd772" providerId="AD" clId="Web-{3C87A840-712F-AFD2-56BE-9059D7198827}" dt="2021-03-18T12:42:43.275" v="355"/>
        <pc:sldMkLst>
          <pc:docMk/>
          <pc:sldMk cId="50990948" sldId="261"/>
        </pc:sldMkLst>
      </pc:sldChg>
      <pc:sldChg chg="new">
        <pc:chgData name="Nilfa Khatun (1910272)" userId="S::1910272@student.uwtsd.ac.uk::32ec2f03-e71a-442c-8108-aa3668fdd772" providerId="AD" clId="Web-{3C87A840-712F-AFD2-56BE-9059D7198827}" dt="2021-03-18T12:51:27.454" v="356"/>
        <pc:sldMkLst>
          <pc:docMk/>
          <pc:sldMk cId="893385081" sldId="262"/>
        </pc:sldMkLst>
      </pc:sldChg>
      <pc:sldMasterChg chg="del delSldLayout">
        <pc:chgData name="Nilfa Khatun (1910272)" userId="S::1910272@student.uwtsd.ac.uk::32ec2f03-e71a-442c-8108-aa3668fdd772" providerId="AD" clId="Web-{3C87A840-712F-AFD2-56BE-9059D7198827}" dt="2021-03-18T12:41:27.977" v="351"/>
        <pc:sldMasterMkLst>
          <pc:docMk/>
          <pc:sldMasterMk cId="4007286148" sldId="2147483672"/>
        </pc:sldMasterMkLst>
        <pc:sldLayoutChg chg="del">
          <pc:chgData name="Nilfa Khatun (1910272)" userId="S::1910272@student.uwtsd.ac.uk::32ec2f03-e71a-442c-8108-aa3668fdd772" providerId="AD" clId="Web-{3C87A840-712F-AFD2-56BE-9059D7198827}" dt="2021-03-18T12:41:27.977" v="351"/>
          <pc:sldLayoutMkLst>
            <pc:docMk/>
            <pc:sldMasterMk cId="4007286148" sldId="2147483672"/>
            <pc:sldLayoutMk cId="1734217239" sldId="2147483673"/>
          </pc:sldLayoutMkLst>
        </pc:sldLayoutChg>
        <pc:sldLayoutChg chg="del">
          <pc:chgData name="Nilfa Khatun (1910272)" userId="S::1910272@student.uwtsd.ac.uk::32ec2f03-e71a-442c-8108-aa3668fdd772" providerId="AD" clId="Web-{3C87A840-712F-AFD2-56BE-9059D7198827}" dt="2021-03-18T12:41:27.977" v="351"/>
          <pc:sldLayoutMkLst>
            <pc:docMk/>
            <pc:sldMasterMk cId="4007286148" sldId="2147483672"/>
            <pc:sldLayoutMk cId="2533411214" sldId="2147483674"/>
          </pc:sldLayoutMkLst>
        </pc:sldLayoutChg>
        <pc:sldLayoutChg chg="del">
          <pc:chgData name="Nilfa Khatun (1910272)" userId="S::1910272@student.uwtsd.ac.uk::32ec2f03-e71a-442c-8108-aa3668fdd772" providerId="AD" clId="Web-{3C87A840-712F-AFD2-56BE-9059D7198827}" dt="2021-03-18T12:41:27.977" v="351"/>
          <pc:sldLayoutMkLst>
            <pc:docMk/>
            <pc:sldMasterMk cId="4007286148" sldId="2147483672"/>
            <pc:sldLayoutMk cId="1489950989" sldId="2147483675"/>
          </pc:sldLayoutMkLst>
        </pc:sldLayoutChg>
        <pc:sldLayoutChg chg="del">
          <pc:chgData name="Nilfa Khatun (1910272)" userId="S::1910272@student.uwtsd.ac.uk::32ec2f03-e71a-442c-8108-aa3668fdd772" providerId="AD" clId="Web-{3C87A840-712F-AFD2-56BE-9059D7198827}" dt="2021-03-18T12:41:27.977" v="351"/>
          <pc:sldLayoutMkLst>
            <pc:docMk/>
            <pc:sldMasterMk cId="4007286148" sldId="2147483672"/>
            <pc:sldLayoutMk cId="943201471" sldId="2147483676"/>
          </pc:sldLayoutMkLst>
        </pc:sldLayoutChg>
        <pc:sldLayoutChg chg="del">
          <pc:chgData name="Nilfa Khatun (1910272)" userId="S::1910272@student.uwtsd.ac.uk::32ec2f03-e71a-442c-8108-aa3668fdd772" providerId="AD" clId="Web-{3C87A840-712F-AFD2-56BE-9059D7198827}" dt="2021-03-18T12:41:27.977" v="351"/>
          <pc:sldLayoutMkLst>
            <pc:docMk/>
            <pc:sldMasterMk cId="4007286148" sldId="2147483672"/>
            <pc:sldLayoutMk cId="3219083515" sldId="2147483677"/>
          </pc:sldLayoutMkLst>
        </pc:sldLayoutChg>
        <pc:sldLayoutChg chg="del">
          <pc:chgData name="Nilfa Khatun (1910272)" userId="S::1910272@student.uwtsd.ac.uk::32ec2f03-e71a-442c-8108-aa3668fdd772" providerId="AD" clId="Web-{3C87A840-712F-AFD2-56BE-9059D7198827}" dt="2021-03-18T12:41:27.977" v="351"/>
          <pc:sldLayoutMkLst>
            <pc:docMk/>
            <pc:sldMasterMk cId="4007286148" sldId="2147483672"/>
            <pc:sldLayoutMk cId="822464284" sldId="2147483678"/>
          </pc:sldLayoutMkLst>
        </pc:sldLayoutChg>
        <pc:sldLayoutChg chg="del">
          <pc:chgData name="Nilfa Khatun (1910272)" userId="S::1910272@student.uwtsd.ac.uk::32ec2f03-e71a-442c-8108-aa3668fdd772" providerId="AD" clId="Web-{3C87A840-712F-AFD2-56BE-9059D7198827}" dt="2021-03-18T12:41:27.977" v="351"/>
          <pc:sldLayoutMkLst>
            <pc:docMk/>
            <pc:sldMasterMk cId="4007286148" sldId="2147483672"/>
            <pc:sldLayoutMk cId="940085859" sldId="2147483679"/>
          </pc:sldLayoutMkLst>
        </pc:sldLayoutChg>
        <pc:sldLayoutChg chg="del">
          <pc:chgData name="Nilfa Khatun (1910272)" userId="S::1910272@student.uwtsd.ac.uk::32ec2f03-e71a-442c-8108-aa3668fdd772" providerId="AD" clId="Web-{3C87A840-712F-AFD2-56BE-9059D7198827}" dt="2021-03-18T12:41:27.977" v="351"/>
          <pc:sldLayoutMkLst>
            <pc:docMk/>
            <pc:sldMasterMk cId="4007286148" sldId="2147483672"/>
            <pc:sldLayoutMk cId="2611441182" sldId="2147483680"/>
          </pc:sldLayoutMkLst>
        </pc:sldLayoutChg>
        <pc:sldLayoutChg chg="del">
          <pc:chgData name="Nilfa Khatun (1910272)" userId="S::1910272@student.uwtsd.ac.uk::32ec2f03-e71a-442c-8108-aa3668fdd772" providerId="AD" clId="Web-{3C87A840-712F-AFD2-56BE-9059D7198827}" dt="2021-03-18T12:41:27.977" v="351"/>
          <pc:sldLayoutMkLst>
            <pc:docMk/>
            <pc:sldMasterMk cId="4007286148" sldId="2147483672"/>
            <pc:sldLayoutMk cId="3266254826" sldId="2147483681"/>
          </pc:sldLayoutMkLst>
        </pc:sldLayoutChg>
        <pc:sldLayoutChg chg="del">
          <pc:chgData name="Nilfa Khatun (1910272)" userId="S::1910272@student.uwtsd.ac.uk::32ec2f03-e71a-442c-8108-aa3668fdd772" providerId="AD" clId="Web-{3C87A840-712F-AFD2-56BE-9059D7198827}" dt="2021-03-18T12:41:27.977" v="351"/>
          <pc:sldLayoutMkLst>
            <pc:docMk/>
            <pc:sldMasterMk cId="4007286148" sldId="2147483672"/>
            <pc:sldLayoutMk cId="2237054547" sldId="2147483682"/>
          </pc:sldLayoutMkLst>
        </pc:sldLayoutChg>
        <pc:sldLayoutChg chg="del">
          <pc:chgData name="Nilfa Khatun (1910272)" userId="S::1910272@student.uwtsd.ac.uk::32ec2f03-e71a-442c-8108-aa3668fdd772" providerId="AD" clId="Web-{3C87A840-712F-AFD2-56BE-9059D7198827}" dt="2021-03-18T12:41:27.977" v="351"/>
          <pc:sldLayoutMkLst>
            <pc:docMk/>
            <pc:sldMasterMk cId="4007286148" sldId="2147483672"/>
            <pc:sldLayoutMk cId="2916190094" sldId="2147483683"/>
          </pc:sldLayoutMkLst>
        </pc:sldLayoutChg>
      </pc:sldMasterChg>
      <pc:sldMasterChg chg="add addSldLayout modSldLayout">
        <pc:chgData name="Nilfa Khatun (1910272)" userId="S::1910272@student.uwtsd.ac.uk::32ec2f03-e71a-442c-8108-aa3668fdd772" providerId="AD" clId="Web-{3C87A840-712F-AFD2-56BE-9059D7198827}" dt="2021-03-18T12:41:27.977" v="351"/>
        <pc:sldMasterMkLst>
          <pc:docMk/>
          <pc:sldMasterMk cId="2520490192" sldId="2147483684"/>
        </pc:sldMasterMkLst>
        <pc:sldLayoutChg chg="add mod replId">
          <pc:chgData name="Nilfa Khatun (1910272)" userId="S::1910272@student.uwtsd.ac.uk::32ec2f03-e71a-442c-8108-aa3668fdd772" providerId="AD" clId="Web-{3C87A840-712F-AFD2-56BE-9059D7198827}" dt="2021-03-18T12:41:27.977" v="351"/>
          <pc:sldLayoutMkLst>
            <pc:docMk/>
            <pc:sldMasterMk cId="2520490192" sldId="2147483684"/>
            <pc:sldLayoutMk cId="938778172" sldId="2147483685"/>
          </pc:sldLayoutMkLst>
        </pc:sldLayoutChg>
        <pc:sldLayoutChg chg="add mod replId">
          <pc:chgData name="Nilfa Khatun (1910272)" userId="S::1910272@student.uwtsd.ac.uk::32ec2f03-e71a-442c-8108-aa3668fdd772" providerId="AD" clId="Web-{3C87A840-712F-AFD2-56BE-9059D7198827}" dt="2021-03-18T12:41:27.977" v="351"/>
          <pc:sldLayoutMkLst>
            <pc:docMk/>
            <pc:sldMasterMk cId="2520490192" sldId="2147483684"/>
            <pc:sldLayoutMk cId="743886811" sldId="2147483686"/>
          </pc:sldLayoutMkLst>
        </pc:sldLayoutChg>
        <pc:sldLayoutChg chg="add mod replId">
          <pc:chgData name="Nilfa Khatun (1910272)" userId="S::1910272@student.uwtsd.ac.uk::32ec2f03-e71a-442c-8108-aa3668fdd772" providerId="AD" clId="Web-{3C87A840-712F-AFD2-56BE-9059D7198827}" dt="2021-03-18T12:41:27.977" v="351"/>
          <pc:sldLayoutMkLst>
            <pc:docMk/>
            <pc:sldMasterMk cId="2520490192" sldId="2147483684"/>
            <pc:sldLayoutMk cId="3328859373" sldId="2147483687"/>
          </pc:sldLayoutMkLst>
        </pc:sldLayoutChg>
        <pc:sldLayoutChg chg="add mod replId">
          <pc:chgData name="Nilfa Khatun (1910272)" userId="S::1910272@student.uwtsd.ac.uk::32ec2f03-e71a-442c-8108-aa3668fdd772" providerId="AD" clId="Web-{3C87A840-712F-AFD2-56BE-9059D7198827}" dt="2021-03-18T12:41:27.977" v="351"/>
          <pc:sldLayoutMkLst>
            <pc:docMk/>
            <pc:sldMasterMk cId="2520490192" sldId="2147483684"/>
            <pc:sldLayoutMk cId="2196775934" sldId="2147483688"/>
          </pc:sldLayoutMkLst>
        </pc:sldLayoutChg>
        <pc:sldLayoutChg chg="add mod replId">
          <pc:chgData name="Nilfa Khatun (1910272)" userId="S::1910272@student.uwtsd.ac.uk::32ec2f03-e71a-442c-8108-aa3668fdd772" providerId="AD" clId="Web-{3C87A840-712F-AFD2-56BE-9059D7198827}" dt="2021-03-18T12:41:27.977" v="351"/>
          <pc:sldLayoutMkLst>
            <pc:docMk/>
            <pc:sldMasterMk cId="2520490192" sldId="2147483684"/>
            <pc:sldLayoutMk cId="4027825659" sldId="2147483689"/>
          </pc:sldLayoutMkLst>
        </pc:sldLayoutChg>
        <pc:sldLayoutChg chg="add mod replId">
          <pc:chgData name="Nilfa Khatun (1910272)" userId="S::1910272@student.uwtsd.ac.uk::32ec2f03-e71a-442c-8108-aa3668fdd772" providerId="AD" clId="Web-{3C87A840-712F-AFD2-56BE-9059D7198827}" dt="2021-03-18T12:41:27.977" v="351"/>
          <pc:sldLayoutMkLst>
            <pc:docMk/>
            <pc:sldMasterMk cId="2520490192" sldId="2147483684"/>
            <pc:sldLayoutMk cId="1690829380" sldId="2147483690"/>
          </pc:sldLayoutMkLst>
        </pc:sldLayoutChg>
        <pc:sldLayoutChg chg="add mod replId">
          <pc:chgData name="Nilfa Khatun (1910272)" userId="S::1910272@student.uwtsd.ac.uk::32ec2f03-e71a-442c-8108-aa3668fdd772" providerId="AD" clId="Web-{3C87A840-712F-AFD2-56BE-9059D7198827}" dt="2021-03-18T12:41:27.977" v="351"/>
          <pc:sldLayoutMkLst>
            <pc:docMk/>
            <pc:sldMasterMk cId="2520490192" sldId="2147483684"/>
            <pc:sldLayoutMk cId="1114504147" sldId="2147483691"/>
          </pc:sldLayoutMkLst>
        </pc:sldLayoutChg>
        <pc:sldLayoutChg chg="add mod replId">
          <pc:chgData name="Nilfa Khatun (1910272)" userId="S::1910272@student.uwtsd.ac.uk::32ec2f03-e71a-442c-8108-aa3668fdd772" providerId="AD" clId="Web-{3C87A840-712F-AFD2-56BE-9059D7198827}" dt="2021-03-18T12:41:27.977" v="351"/>
          <pc:sldLayoutMkLst>
            <pc:docMk/>
            <pc:sldMasterMk cId="2520490192" sldId="2147483684"/>
            <pc:sldLayoutMk cId="3896576346" sldId="2147483692"/>
          </pc:sldLayoutMkLst>
        </pc:sldLayoutChg>
        <pc:sldLayoutChg chg="add mod replId">
          <pc:chgData name="Nilfa Khatun (1910272)" userId="S::1910272@student.uwtsd.ac.uk::32ec2f03-e71a-442c-8108-aa3668fdd772" providerId="AD" clId="Web-{3C87A840-712F-AFD2-56BE-9059D7198827}" dt="2021-03-18T12:41:27.977" v="351"/>
          <pc:sldLayoutMkLst>
            <pc:docMk/>
            <pc:sldMasterMk cId="2520490192" sldId="2147483684"/>
            <pc:sldLayoutMk cId="993002316" sldId="2147483693"/>
          </pc:sldLayoutMkLst>
        </pc:sldLayoutChg>
        <pc:sldLayoutChg chg="add mod replId">
          <pc:chgData name="Nilfa Khatun (1910272)" userId="S::1910272@student.uwtsd.ac.uk::32ec2f03-e71a-442c-8108-aa3668fdd772" providerId="AD" clId="Web-{3C87A840-712F-AFD2-56BE-9059D7198827}" dt="2021-03-18T12:41:27.977" v="351"/>
          <pc:sldLayoutMkLst>
            <pc:docMk/>
            <pc:sldMasterMk cId="2520490192" sldId="2147483684"/>
            <pc:sldLayoutMk cId="3803209200" sldId="2147483694"/>
          </pc:sldLayoutMkLst>
        </pc:sldLayoutChg>
        <pc:sldLayoutChg chg="add mod replId">
          <pc:chgData name="Nilfa Khatun (1910272)" userId="S::1910272@student.uwtsd.ac.uk::32ec2f03-e71a-442c-8108-aa3668fdd772" providerId="AD" clId="Web-{3C87A840-712F-AFD2-56BE-9059D7198827}" dt="2021-03-18T12:41:27.977" v="351"/>
          <pc:sldLayoutMkLst>
            <pc:docMk/>
            <pc:sldMasterMk cId="2520490192" sldId="2147483684"/>
            <pc:sldLayoutMk cId="3528272297" sldId="2147483695"/>
          </pc:sldLayoutMkLst>
        </pc:sldLayoutChg>
      </pc:sldMasterChg>
    </pc:docChg>
  </pc:docChgLst>
  <pc:docChgLst>
    <pc:chgData name="Nilfa Khatun (1910272)" userId="S::1910272@student.uwtsd.ac.uk::32ec2f03-e71a-442c-8108-aa3668fdd772" providerId="AD" clId="Web-{9D7AB59F-908C-B000-CBF9-94E94C69BB55}"/>
    <pc:docChg chg="modSld sldOrd">
      <pc:chgData name="Nilfa Khatun (1910272)" userId="S::1910272@student.uwtsd.ac.uk::32ec2f03-e71a-442c-8108-aa3668fdd772" providerId="AD" clId="Web-{9D7AB59F-908C-B000-CBF9-94E94C69BB55}" dt="2021-03-18T13:42:11.598" v="861"/>
      <pc:docMkLst>
        <pc:docMk/>
      </pc:docMkLst>
      <pc:sldChg chg="addSp delSp modSp mod setBg">
        <pc:chgData name="Nilfa Khatun (1910272)" userId="S::1910272@student.uwtsd.ac.uk::32ec2f03-e71a-442c-8108-aa3668fdd772" providerId="AD" clId="Web-{9D7AB59F-908C-B000-CBF9-94E94C69BB55}" dt="2021-03-18T13:41:32.878" v="860"/>
        <pc:sldMkLst>
          <pc:docMk/>
          <pc:sldMk cId="50990948" sldId="261"/>
        </pc:sldMkLst>
        <pc:spChg chg="add mod">
          <ac:chgData name="Nilfa Khatun (1910272)" userId="S::1910272@student.uwtsd.ac.uk::32ec2f03-e71a-442c-8108-aa3668fdd772" providerId="AD" clId="Web-{9D7AB59F-908C-B000-CBF9-94E94C69BB55}" dt="2021-03-18T13:41:32.878" v="860"/>
          <ac:spMkLst>
            <pc:docMk/>
            <pc:sldMk cId="50990948" sldId="261"/>
            <ac:spMk id="2" creationId="{2103F367-9FB8-4518-8831-F71DCDC69C28}"/>
          </ac:spMkLst>
        </pc:spChg>
        <pc:spChg chg="add del">
          <ac:chgData name="Nilfa Khatun (1910272)" userId="S::1910272@student.uwtsd.ac.uk::32ec2f03-e71a-442c-8108-aa3668fdd772" providerId="AD" clId="Web-{9D7AB59F-908C-B000-CBF9-94E94C69BB55}" dt="2021-03-18T13:41:32.878" v="860"/>
          <ac:spMkLst>
            <pc:docMk/>
            <pc:sldMk cId="50990948" sldId="261"/>
            <ac:spMk id="7" creationId="{43162304-DA60-4C31-9E2B-E22F8DA75FF5}"/>
          </ac:spMkLst>
        </pc:spChg>
        <pc:spChg chg="add del">
          <ac:chgData name="Nilfa Khatun (1910272)" userId="S::1910272@student.uwtsd.ac.uk::32ec2f03-e71a-442c-8108-aa3668fdd772" providerId="AD" clId="Web-{9D7AB59F-908C-B000-CBF9-94E94C69BB55}" dt="2021-03-18T13:41:32.878" v="860"/>
          <ac:spMkLst>
            <pc:docMk/>
            <pc:sldMk cId="50990948" sldId="261"/>
            <ac:spMk id="9" creationId="{C4AE1EFF-264A-4A42-BEA1-0E875F40D74F}"/>
          </ac:spMkLst>
        </pc:spChg>
        <pc:spChg chg="add del">
          <ac:chgData name="Nilfa Khatun (1910272)" userId="S::1910272@student.uwtsd.ac.uk::32ec2f03-e71a-442c-8108-aa3668fdd772" providerId="AD" clId="Web-{9D7AB59F-908C-B000-CBF9-94E94C69BB55}" dt="2021-03-18T13:41:32.878" v="860"/>
          <ac:spMkLst>
            <pc:docMk/>
            <pc:sldMk cId="50990948" sldId="261"/>
            <ac:spMk id="11" creationId="{5DB23C2B-2054-4D8B-9E98-9190F8E05EAD}"/>
          </ac:spMkLst>
        </pc:spChg>
        <pc:spChg chg="add del">
          <ac:chgData name="Nilfa Khatun (1910272)" userId="S::1910272@student.uwtsd.ac.uk::32ec2f03-e71a-442c-8108-aa3668fdd772" providerId="AD" clId="Web-{9D7AB59F-908C-B000-CBF9-94E94C69BB55}" dt="2021-03-18T13:41:32.878" v="860"/>
          <ac:spMkLst>
            <pc:docMk/>
            <pc:sldMk cId="50990948" sldId="261"/>
            <ac:spMk id="13" creationId="{8797B5BC-9873-45F9-97D6-298FB5AF08FF}"/>
          </ac:spMkLst>
        </pc:spChg>
        <pc:spChg chg="add del">
          <ac:chgData name="Nilfa Khatun (1910272)" userId="S::1910272@student.uwtsd.ac.uk::32ec2f03-e71a-442c-8108-aa3668fdd772" providerId="AD" clId="Web-{9D7AB59F-908C-B000-CBF9-94E94C69BB55}" dt="2021-03-18T13:41:32.878" v="860"/>
          <ac:spMkLst>
            <pc:docMk/>
            <pc:sldMk cId="50990948" sldId="261"/>
            <ac:spMk id="15" creationId="{665C2FCD-09A4-4B4B-AA73-F330DFE91799}"/>
          </ac:spMkLst>
        </pc:spChg>
      </pc:sldChg>
      <pc:sldChg chg="ord">
        <pc:chgData name="Nilfa Khatun (1910272)" userId="S::1910272@student.uwtsd.ac.uk::32ec2f03-e71a-442c-8108-aa3668fdd772" providerId="AD" clId="Web-{9D7AB59F-908C-B000-CBF9-94E94C69BB55}" dt="2021-03-18T13:42:11.598" v="861"/>
        <pc:sldMkLst>
          <pc:docMk/>
          <pc:sldMk cId="893385081" sldId="262"/>
        </pc:sldMkLst>
      </pc:sldChg>
    </pc:docChg>
  </pc:docChgLst>
  <pc:docChgLst>
    <pc:chgData name="Nilfa Khatun (1910272)" userId="S::1910272@student.uwtsd.ac.uk::32ec2f03-e71a-442c-8108-aa3668fdd772" providerId="AD" clId="Web-{9256B20A-4ECE-4847-8430-11B40B5B2B8C}"/>
    <pc:docChg chg="mod addSld delSld modSld sldOrd addMainMaster delMainMaster modMainMaster setSldSz">
      <pc:chgData name="Nilfa Khatun (1910272)" userId="S::1910272@student.uwtsd.ac.uk::32ec2f03-e71a-442c-8108-aa3668fdd772" providerId="AD" clId="Web-{9256B20A-4ECE-4847-8430-11B40B5B2B8C}" dt="2021-03-16T13:49:22.555" v="1017" actId="20577"/>
      <pc:docMkLst>
        <pc:docMk/>
      </pc:docMkLst>
      <pc:sldChg chg="modSp del mod modClrScheme chgLayout">
        <pc:chgData name="Nilfa Khatun (1910272)" userId="S::1910272@student.uwtsd.ac.uk::32ec2f03-e71a-442c-8108-aa3668fdd772" providerId="AD" clId="Web-{9256B20A-4ECE-4847-8430-11B40B5B2B8C}" dt="2021-03-16T10:54:37.665" v="3"/>
        <pc:sldMkLst>
          <pc:docMk/>
          <pc:sldMk cId="109857222" sldId="256"/>
        </pc:sldMkLst>
        <pc:spChg chg="mod ord">
          <ac:chgData name="Nilfa Khatun (1910272)" userId="S::1910272@student.uwtsd.ac.uk::32ec2f03-e71a-442c-8108-aa3668fdd772" providerId="AD" clId="Web-{9256B20A-4ECE-4847-8430-11B40B5B2B8C}" dt="2021-03-16T10:53:43.976" v="1"/>
          <ac:spMkLst>
            <pc:docMk/>
            <pc:sldMk cId="109857222" sldId="256"/>
            <ac:spMk id="2" creationId="{00000000-0000-0000-0000-000000000000}"/>
          </ac:spMkLst>
        </pc:spChg>
        <pc:spChg chg="mod ord">
          <ac:chgData name="Nilfa Khatun (1910272)" userId="S::1910272@student.uwtsd.ac.uk::32ec2f03-e71a-442c-8108-aa3668fdd772" providerId="AD" clId="Web-{9256B20A-4ECE-4847-8430-11B40B5B2B8C}" dt="2021-03-16T10:53:43.976" v="1"/>
          <ac:spMkLst>
            <pc:docMk/>
            <pc:sldMk cId="109857222" sldId="256"/>
            <ac:spMk id="3" creationId="{00000000-0000-0000-0000-000000000000}"/>
          </ac:spMkLst>
        </pc:spChg>
      </pc:sldChg>
      <pc:sldChg chg="addSp delSp modSp new ord">
        <pc:chgData name="Nilfa Khatun (1910272)" userId="S::1910272@student.uwtsd.ac.uk::32ec2f03-e71a-442c-8108-aa3668fdd772" providerId="AD" clId="Web-{9256B20A-4ECE-4847-8430-11B40B5B2B8C}" dt="2021-03-16T13:43:30.358" v="887" actId="20577"/>
        <pc:sldMkLst>
          <pc:docMk/>
          <pc:sldMk cId="1103682214" sldId="257"/>
        </pc:sldMkLst>
        <pc:spChg chg="add del mod">
          <ac:chgData name="Nilfa Khatun (1910272)" userId="S::1910272@student.uwtsd.ac.uk::32ec2f03-e71a-442c-8108-aa3668fdd772" providerId="AD" clId="Web-{9256B20A-4ECE-4847-8430-11B40B5B2B8C}" dt="2021-03-16T10:55:39.339" v="6"/>
          <ac:spMkLst>
            <pc:docMk/>
            <pc:sldMk cId="1103682214" sldId="257"/>
            <ac:spMk id="2" creationId="{1BD5A542-5C8B-43A1-B7F6-FFD1A224FDFC}"/>
          </ac:spMkLst>
        </pc:spChg>
        <pc:spChg chg="add del mod">
          <ac:chgData name="Nilfa Khatun (1910272)" userId="S::1910272@student.uwtsd.ac.uk::32ec2f03-e71a-442c-8108-aa3668fdd772" providerId="AD" clId="Web-{9256B20A-4ECE-4847-8430-11B40B5B2B8C}" dt="2021-03-16T11:01:18.144" v="34"/>
          <ac:spMkLst>
            <pc:docMk/>
            <pc:sldMk cId="1103682214" sldId="257"/>
            <ac:spMk id="3" creationId="{9853E1FB-C1D7-46FC-81AB-E55E1E7E6B31}"/>
          </ac:spMkLst>
        </pc:spChg>
        <pc:spChg chg="add mod">
          <ac:chgData name="Nilfa Khatun (1910272)" userId="S::1910272@student.uwtsd.ac.uk::32ec2f03-e71a-442c-8108-aa3668fdd772" providerId="AD" clId="Web-{9256B20A-4ECE-4847-8430-11B40B5B2B8C}" dt="2021-03-16T12:52:08.185" v="548"/>
          <ac:spMkLst>
            <pc:docMk/>
            <pc:sldMk cId="1103682214" sldId="257"/>
            <ac:spMk id="4" creationId="{E7EC2D00-90F5-4986-8D80-708DD939E595}"/>
          </ac:spMkLst>
        </pc:spChg>
        <pc:spChg chg="add del mod">
          <ac:chgData name="Nilfa Khatun (1910272)" userId="S::1910272@student.uwtsd.ac.uk::32ec2f03-e71a-442c-8108-aa3668fdd772" providerId="AD" clId="Web-{9256B20A-4ECE-4847-8430-11B40B5B2B8C}" dt="2021-03-16T11:01:22.613" v="35"/>
          <ac:spMkLst>
            <pc:docMk/>
            <pc:sldMk cId="1103682214" sldId="257"/>
            <ac:spMk id="5" creationId="{B3EADFA5-31AF-4EF8-A06E-4AC668135FD2}"/>
          </ac:spMkLst>
        </pc:spChg>
        <pc:spChg chg="add del">
          <ac:chgData name="Nilfa Khatun (1910272)" userId="S::1910272@student.uwtsd.ac.uk::32ec2f03-e71a-442c-8108-aa3668fdd772" providerId="AD" clId="Web-{9256B20A-4ECE-4847-8430-11B40B5B2B8C}" dt="2021-03-16T11:01:53.629" v="40"/>
          <ac:spMkLst>
            <pc:docMk/>
            <pc:sldMk cId="1103682214" sldId="257"/>
            <ac:spMk id="6" creationId="{99D096B7-2CA7-4E68-8C62-6AEAC496A1C3}"/>
          </ac:spMkLst>
        </pc:spChg>
        <pc:spChg chg="add mod">
          <ac:chgData name="Nilfa Khatun (1910272)" userId="S::1910272@student.uwtsd.ac.uk::32ec2f03-e71a-442c-8108-aa3668fdd772" providerId="AD" clId="Web-{9256B20A-4ECE-4847-8430-11B40B5B2B8C}" dt="2021-03-16T13:07:48.818" v="683" actId="20577"/>
          <ac:spMkLst>
            <pc:docMk/>
            <pc:sldMk cId="1103682214" sldId="257"/>
            <ac:spMk id="7" creationId="{880B25E9-F509-4315-B003-2B8B185994A5}"/>
          </ac:spMkLst>
        </pc:spChg>
        <pc:spChg chg="add mod">
          <ac:chgData name="Nilfa Khatun (1910272)" userId="S::1910272@student.uwtsd.ac.uk::32ec2f03-e71a-442c-8108-aa3668fdd772" providerId="AD" clId="Web-{9256B20A-4ECE-4847-8430-11B40B5B2B8C}" dt="2021-03-16T13:17:55.958" v="818"/>
          <ac:spMkLst>
            <pc:docMk/>
            <pc:sldMk cId="1103682214" sldId="257"/>
            <ac:spMk id="8" creationId="{880B25E9-F509-4315-B003-2B8B185994A5}"/>
          </ac:spMkLst>
        </pc:spChg>
        <pc:spChg chg="add del mod">
          <ac:chgData name="Nilfa Khatun (1910272)" userId="S::1910272@student.uwtsd.ac.uk::32ec2f03-e71a-442c-8108-aa3668fdd772" providerId="AD" clId="Web-{9256B20A-4ECE-4847-8430-11B40B5B2B8C}" dt="2021-03-16T11:18:28.154" v="64"/>
          <ac:spMkLst>
            <pc:docMk/>
            <pc:sldMk cId="1103682214" sldId="257"/>
            <ac:spMk id="9" creationId="{4DDCDCA0-44CD-48AA-ADC3-B6A940515317}"/>
          </ac:spMkLst>
        </pc:spChg>
        <pc:spChg chg="add del mod">
          <ac:chgData name="Nilfa Khatun (1910272)" userId="S::1910272@student.uwtsd.ac.uk::32ec2f03-e71a-442c-8108-aa3668fdd772" providerId="AD" clId="Web-{9256B20A-4ECE-4847-8430-11B40B5B2B8C}" dt="2021-03-16T12:51:39.200" v="546"/>
          <ac:spMkLst>
            <pc:docMk/>
            <pc:sldMk cId="1103682214" sldId="257"/>
            <ac:spMk id="10" creationId="{E201A653-80B5-4148-9FFC-958CFA391A50}"/>
          </ac:spMkLst>
        </pc:spChg>
        <pc:spChg chg="add del mod">
          <ac:chgData name="Nilfa Khatun (1910272)" userId="S::1910272@student.uwtsd.ac.uk::32ec2f03-e71a-442c-8108-aa3668fdd772" providerId="AD" clId="Web-{9256B20A-4ECE-4847-8430-11B40B5B2B8C}" dt="2021-03-16T12:51:10.011" v="543"/>
          <ac:spMkLst>
            <pc:docMk/>
            <pc:sldMk cId="1103682214" sldId="257"/>
            <ac:spMk id="11" creationId="{DD48114F-8436-4C8B-92A4-60B1F30A5E00}"/>
          </ac:spMkLst>
        </pc:spChg>
        <pc:spChg chg="add mod">
          <ac:chgData name="Nilfa Khatun (1910272)" userId="S::1910272@student.uwtsd.ac.uk::32ec2f03-e71a-442c-8108-aa3668fdd772" providerId="AD" clId="Web-{9256B20A-4ECE-4847-8430-11B40B5B2B8C}" dt="2021-03-16T13:14:46.407" v="812" actId="20577"/>
          <ac:spMkLst>
            <pc:docMk/>
            <pc:sldMk cId="1103682214" sldId="257"/>
            <ac:spMk id="12" creationId="{1E4D8BA8-8D14-44ED-AAA2-5DB3B48FA6D4}"/>
          </ac:spMkLst>
        </pc:spChg>
        <pc:spChg chg="add mod">
          <ac:chgData name="Nilfa Khatun (1910272)" userId="S::1910272@student.uwtsd.ac.uk::32ec2f03-e71a-442c-8108-aa3668fdd772" providerId="AD" clId="Web-{9256B20A-4ECE-4847-8430-11B40B5B2B8C}" dt="2021-03-16T13:09:35.649" v="743" actId="20577"/>
          <ac:spMkLst>
            <pc:docMk/>
            <pc:sldMk cId="1103682214" sldId="257"/>
            <ac:spMk id="13" creationId="{65D3B2A2-D103-49A2-BDEF-EE935B83180C}"/>
          </ac:spMkLst>
        </pc:spChg>
        <pc:spChg chg="add mod">
          <ac:chgData name="Nilfa Khatun (1910272)" userId="S::1910272@student.uwtsd.ac.uk::32ec2f03-e71a-442c-8108-aa3668fdd772" providerId="AD" clId="Web-{9256B20A-4ECE-4847-8430-11B40B5B2B8C}" dt="2021-03-16T13:43:30.358" v="887" actId="20577"/>
          <ac:spMkLst>
            <pc:docMk/>
            <pc:sldMk cId="1103682214" sldId="257"/>
            <ac:spMk id="15" creationId="{DA024AF4-8B04-4CD1-9E1C-F5D5D45E08F6}"/>
          </ac:spMkLst>
        </pc:spChg>
        <pc:picChg chg="add mod">
          <ac:chgData name="Nilfa Khatun (1910272)" userId="S::1910272@student.uwtsd.ac.uk::32ec2f03-e71a-442c-8108-aa3668fdd772" providerId="AD" clId="Web-{9256B20A-4ECE-4847-8430-11B40B5B2B8C}" dt="2021-03-16T13:14:55.235" v="814" actId="14100"/>
          <ac:picMkLst>
            <pc:docMk/>
            <pc:sldMk cId="1103682214" sldId="257"/>
            <ac:picMk id="14" creationId="{026EBD4F-4A5B-4D41-8927-4D5B008E2E0D}"/>
          </ac:picMkLst>
        </pc:picChg>
      </pc:sldChg>
      <pc:sldChg chg="addSp delSp modSp new ord">
        <pc:chgData name="Nilfa Khatun (1910272)" userId="S::1910272@student.uwtsd.ac.uk::32ec2f03-e71a-442c-8108-aa3668fdd772" providerId="AD" clId="Web-{9256B20A-4ECE-4847-8430-11B40B5B2B8C}" dt="2021-03-16T13:49:22.555" v="1017" actId="20577"/>
        <pc:sldMkLst>
          <pc:docMk/>
          <pc:sldMk cId="599592380" sldId="258"/>
        </pc:sldMkLst>
        <pc:spChg chg="add mod">
          <ac:chgData name="Nilfa Khatun (1910272)" userId="S::1910272@student.uwtsd.ac.uk::32ec2f03-e71a-442c-8108-aa3668fdd772" providerId="AD" clId="Web-{9256B20A-4ECE-4847-8430-11B40B5B2B8C}" dt="2021-03-16T11:36:45.259" v="85"/>
          <ac:spMkLst>
            <pc:docMk/>
            <pc:sldMk cId="599592380" sldId="258"/>
            <ac:spMk id="2" creationId="{88A4AE74-C204-4A70-BB2F-2F156A4C0018}"/>
          </ac:spMkLst>
        </pc:spChg>
        <pc:spChg chg="add mod">
          <ac:chgData name="Nilfa Khatun (1910272)" userId="S::1910272@student.uwtsd.ac.uk::32ec2f03-e71a-442c-8108-aa3668fdd772" providerId="AD" clId="Web-{9256B20A-4ECE-4847-8430-11B40B5B2B8C}" dt="2021-03-16T12:51:00.121" v="542" actId="20577"/>
          <ac:spMkLst>
            <pc:docMk/>
            <pc:sldMk cId="599592380" sldId="258"/>
            <ac:spMk id="3" creationId="{07048AC4-5CE7-452B-90AA-A09DABA06CAA}"/>
          </ac:spMkLst>
        </pc:spChg>
        <pc:spChg chg="add mod">
          <ac:chgData name="Nilfa Khatun (1910272)" userId="S::1910272@student.uwtsd.ac.uk::32ec2f03-e71a-442c-8108-aa3668fdd772" providerId="AD" clId="Web-{9256B20A-4ECE-4847-8430-11B40B5B2B8C}" dt="2021-03-16T12:25:11.566" v="376"/>
          <ac:spMkLst>
            <pc:docMk/>
            <pc:sldMk cId="599592380" sldId="258"/>
            <ac:spMk id="4" creationId="{1E67BDE2-C5A7-4C1B-AE51-7FF1833F98BB}"/>
          </ac:spMkLst>
        </pc:spChg>
        <pc:spChg chg="add mod">
          <ac:chgData name="Nilfa Khatun (1910272)" userId="S::1910272@student.uwtsd.ac.uk::32ec2f03-e71a-442c-8108-aa3668fdd772" providerId="AD" clId="Web-{9256B20A-4ECE-4847-8430-11B40B5B2B8C}" dt="2021-03-16T12:39:13.759" v="384"/>
          <ac:spMkLst>
            <pc:docMk/>
            <pc:sldMk cId="599592380" sldId="258"/>
            <ac:spMk id="5" creationId="{9E2F69E2-8AC0-4ED0-9780-8078A203B06E}"/>
          </ac:spMkLst>
        </pc:spChg>
        <pc:spChg chg="add mod">
          <ac:chgData name="Nilfa Khatun (1910272)" userId="S::1910272@student.uwtsd.ac.uk::32ec2f03-e71a-442c-8108-aa3668fdd772" providerId="AD" clId="Web-{9256B20A-4ECE-4847-8430-11B40B5B2B8C}" dt="2021-03-16T11:42:15.377" v="110"/>
          <ac:spMkLst>
            <pc:docMk/>
            <pc:sldMk cId="599592380" sldId="258"/>
            <ac:spMk id="6" creationId="{41DD0456-0A35-49CD-91E1-D71409B8C097}"/>
          </ac:spMkLst>
        </pc:spChg>
        <pc:spChg chg="add del mod">
          <ac:chgData name="Nilfa Khatun (1910272)" userId="S::1910272@student.uwtsd.ac.uk::32ec2f03-e71a-442c-8108-aa3668fdd772" providerId="AD" clId="Web-{9256B20A-4ECE-4847-8430-11B40B5B2B8C}" dt="2021-03-16T12:12:02.578" v="257"/>
          <ac:spMkLst>
            <pc:docMk/>
            <pc:sldMk cId="599592380" sldId="258"/>
            <ac:spMk id="7" creationId="{135342AB-F734-4B59-9335-F4CC040435F5}"/>
          </ac:spMkLst>
        </pc:spChg>
        <pc:spChg chg="add mod">
          <ac:chgData name="Nilfa Khatun (1910272)" userId="S::1910272@student.uwtsd.ac.uk::32ec2f03-e71a-442c-8108-aa3668fdd772" providerId="AD" clId="Web-{9256B20A-4ECE-4847-8430-11B40B5B2B8C}" dt="2021-03-16T12:24:57.816" v="374" actId="20577"/>
          <ac:spMkLst>
            <pc:docMk/>
            <pc:sldMk cId="599592380" sldId="258"/>
            <ac:spMk id="9" creationId="{6F41AD19-AD8D-4ACC-B0AE-8C14370D58EE}"/>
          </ac:spMkLst>
        </pc:spChg>
        <pc:spChg chg="add mod">
          <ac:chgData name="Nilfa Khatun (1910272)" userId="S::1910272@student.uwtsd.ac.uk::32ec2f03-e71a-442c-8108-aa3668fdd772" providerId="AD" clId="Web-{9256B20A-4ECE-4847-8430-11B40B5B2B8C}" dt="2021-03-16T12:23:52.518" v="370" actId="20577"/>
          <ac:spMkLst>
            <pc:docMk/>
            <pc:sldMk cId="599592380" sldId="258"/>
            <ac:spMk id="10" creationId="{2C96FB58-F1A3-4026-BAFD-039517C11EEE}"/>
          </ac:spMkLst>
        </pc:spChg>
        <pc:spChg chg="add del mod">
          <ac:chgData name="Nilfa Khatun (1910272)" userId="S::1910272@student.uwtsd.ac.uk::32ec2f03-e71a-442c-8108-aa3668fdd772" providerId="AD" clId="Web-{9256B20A-4ECE-4847-8430-11B40B5B2B8C}" dt="2021-03-16T12:11:29.030" v="255"/>
          <ac:spMkLst>
            <pc:docMk/>
            <pc:sldMk cId="599592380" sldId="258"/>
            <ac:spMk id="12" creationId="{D7A64479-A7C4-4E70-A107-44922B74F7DD}"/>
          </ac:spMkLst>
        </pc:spChg>
        <pc:spChg chg="add mod">
          <ac:chgData name="Nilfa Khatun (1910272)" userId="S::1910272@student.uwtsd.ac.uk::32ec2f03-e71a-442c-8108-aa3668fdd772" providerId="AD" clId="Web-{9256B20A-4ECE-4847-8430-11B40B5B2B8C}" dt="2021-03-16T12:21:26.733" v="337" actId="1076"/>
          <ac:spMkLst>
            <pc:docMk/>
            <pc:sldMk cId="599592380" sldId="258"/>
            <ac:spMk id="17" creationId="{8935D947-A0FB-41BC-9C0C-07A485DF0C8C}"/>
          </ac:spMkLst>
        </pc:spChg>
        <pc:spChg chg="add mod">
          <ac:chgData name="Nilfa Khatun (1910272)" userId="S::1910272@student.uwtsd.ac.uk::32ec2f03-e71a-442c-8108-aa3668fdd772" providerId="AD" clId="Web-{9256B20A-4ECE-4847-8430-11B40B5B2B8C}" dt="2021-03-16T13:49:22.555" v="1017" actId="20577"/>
          <ac:spMkLst>
            <pc:docMk/>
            <pc:sldMk cId="599592380" sldId="258"/>
            <ac:spMk id="19" creationId="{1F70115F-FDC4-41A6-BD53-CCE6C9F1A31B}"/>
          </ac:spMkLst>
        </pc:spChg>
        <pc:spChg chg="add mod">
          <ac:chgData name="Nilfa Khatun (1910272)" userId="S::1910272@student.uwtsd.ac.uk::32ec2f03-e71a-442c-8108-aa3668fdd772" providerId="AD" clId="Web-{9256B20A-4ECE-4847-8430-11B40B5B2B8C}" dt="2021-03-16T12:40:43.215" v="398" actId="20577"/>
          <ac:spMkLst>
            <pc:docMk/>
            <pc:sldMk cId="599592380" sldId="258"/>
            <ac:spMk id="22" creationId="{ABD2643D-AEEB-454E-A96B-EA4EFA44D3E2}"/>
          </ac:spMkLst>
        </pc:spChg>
        <pc:picChg chg="add del mod">
          <ac:chgData name="Nilfa Khatun (1910272)" userId="S::1910272@student.uwtsd.ac.uk::32ec2f03-e71a-442c-8108-aa3668fdd772" providerId="AD" clId="Web-{9256B20A-4ECE-4847-8430-11B40B5B2B8C}" dt="2021-03-16T12:24:40.909" v="371"/>
          <ac:picMkLst>
            <pc:docMk/>
            <pc:sldMk cId="599592380" sldId="258"/>
            <ac:picMk id="8" creationId="{94597CF3-BDD3-42D4-A286-6B10F528A7B8}"/>
          </ac:picMkLst>
        </pc:picChg>
        <pc:picChg chg="add del mod">
          <ac:chgData name="Nilfa Khatun (1910272)" userId="S::1910272@student.uwtsd.ac.uk::32ec2f03-e71a-442c-8108-aa3668fdd772" providerId="AD" clId="Web-{9256B20A-4ECE-4847-8430-11B40B5B2B8C}" dt="2021-03-16T12:11:29.030" v="256"/>
          <ac:picMkLst>
            <pc:docMk/>
            <pc:sldMk cId="599592380" sldId="258"/>
            <ac:picMk id="11" creationId="{322539E7-C33B-4B39-9EB4-DE22F5D52648}"/>
          </ac:picMkLst>
        </pc:picChg>
        <pc:picChg chg="add del mod">
          <ac:chgData name="Nilfa Khatun (1910272)" userId="S::1910272@student.uwtsd.ac.uk::32ec2f03-e71a-442c-8108-aa3668fdd772" providerId="AD" clId="Web-{9256B20A-4ECE-4847-8430-11B40B5B2B8C}" dt="2021-03-16T12:17:17.430" v="327"/>
          <ac:picMkLst>
            <pc:docMk/>
            <pc:sldMk cId="599592380" sldId="258"/>
            <ac:picMk id="14" creationId="{92EA4CC1-3A5C-4251-A419-CA98D3E2936C}"/>
          </ac:picMkLst>
        </pc:picChg>
        <pc:picChg chg="add del mod">
          <ac:chgData name="Nilfa Khatun (1910272)" userId="S::1910272@student.uwtsd.ac.uk::32ec2f03-e71a-442c-8108-aa3668fdd772" providerId="AD" clId="Web-{9256B20A-4ECE-4847-8430-11B40B5B2B8C}" dt="2021-03-16T12:17:26.086" v="329"/>
          <ac:picMkLst>
            <pc:docMk/>
            <pc:sldMk cId="599592380" sldId="258"/>
            <ac:picMk id="15" creationId="{51702972-32A7-49F4-92A0-E99D9F868AB6}"/>
          </ac:picMkLst>
        </pc:picChg>
        <pc:picChg chg="add mod">
          <ac:chgData name="Nilfa Khatun (1910272)" userId="S::1910272@student.uwtsd.ac.uk::32ec2f03-e71a-442c-8108-aa3668fdd772" providerId="AD" clId="Web-{9256B20A-4ECE-4847-8430-11B40B5B2B8C}" dt="2021-03-16T12:19:21.542" v="331" actId="1076"/>
          <ac:picMkLst>
            <pc:docMk/>
            <pc:sldMk cId="599592380" sldId="258"/>
            <ac:picMk id="16" creationId="{7D1993B4-B435-48BE-9CE8-2DDB42BC4A03}"/>
          </ac:picMkLst>
        </pc:picChg>
        <pc:picChg chg="add mod">
          <ac:chgData name="Nilfa Khatun (1910272)" userId="S::1910272@student.uwtsd.ac.uk::32ec2f03-e71a-442c-8108-aa3668fdd772" providerId="AD" clId="Web-{9256B20A-4ECE-4847-8430-11B40B5B2B8C}" dt="2021-03-16T13:43:59.390" v="890" actId="1076"/>
          <ac:picMkLst>
            <pc:docMk/>
            <pc:sldMk cId="599592380" sldId="258"/>
            <ac:picMk id="18" creationId="{75E584BA-241B-4F46-A014-A51CCC1288B6}"/>
          </ac:picMkLst>
        </pc:picChg>
        <pc:picChg chg="add del mod">
          <ac:chgData name="Nilfa Khatun (1910272)" userId="S::1910272@student.uwtsd.ac.uk::32ec2f03-e71a-442c-8108-aa3668fdd772" providerId="AD" clId="Web-{9256B20A-4ECE-4847-8430-11B40B5B2B8C}" dt="2021-03-16T13:43:45.203" v="888"/>
          <ac:picMkLst>
            <pc:docMk/>
            <pc:sldMk cId="599592380" sldId="258"/>
            <ac:picMk id="20" creationId="{8CC4737F-830C-409C-8ACF-EDDF71BC0AE8}"/>
          </ac:picMkLst>
        </pc:picChg>
        <pc:picChg chg="add mod">
          <ac:chgData name="Nilfa Khatun (1910272)" userId="S::1910272@student.uwtsd.ac.uk::32ec2f03-e71a-442c-8108-aa3668fdd772" providerId="AD" clId="Web-{9256B20A-4ECE-4847-8430-11B40B5B2B8C}" dt="2021-03-16T12:39:50.682" v="387" actId="1076"/>
          <ac:picMkLst>
            <pc:docMk/>
            <pc:sldMk cId="599592380" sldId="258"/>
            <ac:picMk id="21" creationId="{E1A4C312-904A-4F40-BE70-BB847591AFD1}"/>
          </ac:picMkLst>
        </pc:picChg>
      </pc:sldChg>
      <pc:sldChg chg="addSp modSp new">
        <pc:chgData name="Nilfa Khatun (1910272)" userId="S::1910272@student.uwtsd.ac.uk::32ec2f03-e71a-442c-8108-aa3668fdd772" providerId="AD" clId="Web-{9256B20A-4ECE-4847-8430-11B40B5B2B8C}" dt="2021-03-16T13:19:14.695" v="827" actId="14100"/>
        <pc:sldMkLst>
          <pc:docMk/>
          <pc:sldMk cId="231391557" sldId="259"/>
        </pc:sldMkLst>
        <pc:spChg chg="add mod">
          <ac:chgData name="Nilfa Khatun (1910272)" userId="S::1910272@student.uwtsd.ac.uk::32ec2f03-e71a-442c-8108-aa3668fdd772" providerId="AD" clId="Web-{9256B20A-4ECE-4847-8430-11B40B5B2B8C}" dt="2021-03-16T12:57:58.365" v="555" actId="14100"/>
          <ac:spMkLst>
            <pc:docMk/>
            <pc:sldMk cId="231391557" sldId="259"/>
            <ac:spMk id="2" creationId="{1A12F6D5-4BB5-4F6C-9586-BE7654543AD6}"/>
          </ac:spMkLst>
        </pc:spChg>
        <pc:spChg chg="add mod">
          <ac:chgData name="Nilfa Khatun (1910272)" userId="S::1910272@student.uwtsd.ac.uk::32ec2f03-e71a-442c-8108-aa3668fdd772" providerId="AD" clId="Web-{9256B20A-4ECE-4847-8430-11B40B5B2B8C}" dt="2021-03-16T12:59:02.164" v="559" actId="14100"/>
          <ac:spMkLst>
            <pc:docMk/>
            <pc:sldMk cId="231391557" sldId="259"/>
            <ac:spMk id="3" creationId="{978778B7-64F3-4106-A129-8F844A5EEF45}"/>
          </ac:spMkLst>
        </pc:spChg>
        <pc:spChg chg="add mod">
          <ac:chgData name="Nilfa Khatun (1910272)" userId="S::1910272@student.uwtsd.ac.uk::32ec2f03-e71a-442c-8108-aa3668fdd772" providerId="AD" clId="Web-{9256B20A-4ECE-4847-8430-11B40B5B2B8C}" dt="2021-03-16T13:00:15.556" v="563" actId="14100"/>
          <ac:spMkLst>
            <pc:docMk/>
            <pc:sldMk cId="231391557" sldId="259"/>
            <ac:spMk id="4" creationId="{59FCFCDA-3F87-4653-9F63-E394360FE4F5}"/>
          </ac:spMkLst>
        </pc:spChg>
        <pc:spChg chg="add mod">
          <ac:chgData name="Nilfa Khatun (1910272)" userId="S::1910272@student.uwtsd.ac.uk::32ec2f03-e71a-442c-8108-aa3668fdd772" providerId="AD" clId="Web-{9256B20A-4ECE-4847-8430-11B40B5B2B8C}" dt="2021-03-16T13:19:14.695" v="827" actId="14100"/>
          <ac:spMkLst>
            <pc:docMk/>
            <pc:sldMk cId="231391557" sldId="259"/>
            <ac:spMk id="5" creationId="{FA55CEDE-907E-4FAC-84C3-0AA3D3C8F686}"/>
          </ac:spMkLst>
        </pc:spChg>
      </pc:sldChg>
      <pc:sldMasterChg chg="modSp del delSldLayout modSldLayout">
        <pc:chgData name="Nilfa Khatun (1910272)" userId="S::1910272@student.uwtsd.ac.uk::32ec2f03-e71a-442c-8108-aa3668fdd772" providerId="AD" clId="Web-{9256B20A-4ECE-4847-8430-11B40B5B2B8C}" dt="2021-03-16T10:53:43.976" v="1"/>
        <pc:sldMasterMkLst>
          <pc:docMk/>
          <pc:sldMasterMk cId="2460954070" sldId="2147483660"/>
        </pc:sldMasterMkLst>
        <pc:spChg chg="mod">
          <ac:chgData name="Nilfa Khatun (1910272)" userId="S::1910272@student.uwtsd.ac.uk::32ec2f03-e71a-442c-8108-aa3668fdd772" providerId="AD" clId="Web-{9256B20A-4ECE-4847-8430-11B40B5B2B8C}" dt="2021-03-16T10:53:43.930" v="0"/>
          <ac:spMkLst>
            <pc:docMk/>
            <pc:sldMasterMk cId="2460954070" sldId="2147483660"/>
            <ac:spMk id="2" creationId="{00000000-0000-0000-0000-000000000000}"/>
          </ac:spMkLst>
        </pc:spChg>
        <pc:spChg chg="mod">
          <ac:chgData name="Nilfa Khatun (1910272)" userId="S::1910272@student.uwtsd.ac.uk::32ec2f03-e71a-442c-8108-aa3668fdd772" providerId="AD" clId="Web-{9256B20A-4ECE-4847-8430-11B40B5B2B8C}" dt="2021-03-16T10:53:43.930" v="0"/>
          <ac:spMkLst>
            <pc:docMk/>
            <pc:sldMasterMk cId="2460954070" sldId="2147483660"/>
            <ac:spMk id="3" creationId="{00000000-0000-0000-0000-000000000000}"/>
          </ac:spMkLst>
        </pc:spChg>
        <pc:spChg chg="mod">
          <ac:chgData name="Nilfa Khatun (1910272)" userId="S::1910272@student.uwtsd.ac.uk::32ec2f03-e71a-442c-8108-aa3668fdd772" providerId="AD" clId="Web-{9256B20A-4ECE-4847-8430-11B40B5B2B8C}" dt="2021-03-16T10:53:43.930" v="0"/>
          <ac:spMkLst>
            <pc:docMk/>
            <pc:sldMasterMk cId="2460954070" sldId="2147483660"/>
            <ac:spMk id="4" creationId="{00000000-0000-0000-0000-000000000000}"/>
          </ac:spMkLst>
        </pc:spChg>
        <pc:spChg chg="mod">
          <ac:chgData name="Nilfa Khatun (1910272)" userId="S::1910272@student.uwtsd.ac.uk::32ec2f03-e71a-442c-8108-aa3668fdd772" providerId="AD" clId="Web-{9256B20A-4ECE-4847-8430-11B40B5B2B8C}" dt="2021-03-16T10:53:43.930" v="0"/>
          <ac:spMkLst>
            <pc:docMk/>
            <pc:sldMasterMk cId="2460954070" sldId="2147483660"/>
            <ac:spMk id="5" creationId="{00000000-0000-0000-0000-000000000000}"/>
          </ac:spMkLst>
        </pc:spChg>
        <pc:spChg chg="mod">
          <ac:chgData name="Nilfa Khatun (1910272)" userId="S::1910272@student.uwtsd.ac.uk::32ec2f03-e71a-442c-8108-aa3668fdd772" providerId="AD" clId="Web-{9256B20A-4ECE-4847-8430-11B40B5B2B8C}" dt="2021-03-16T10:53:43.930" v="0"/>
          <ac:spMkLst>
            <pc:docMk/>
            <pc:sldMasterMk cId="2460954070" sldId="2147483660"/>
            <ac:spMk id="6" creationId="{00000000-0000-0000-0000-000000000000}"/>
          </ac:spMkLst>
        </pc:spChg>
        <pc:sldLayoutChg chg="modSp del">
          <pc:chgData name="Nilfa Khatun (1910272)" userId="S::1910272@student.uwtsd.ac.uk::32ec2f03-e71a-442c-8108-aa3668fdd772" providerId="AD" clId="Web-{9256B20A-4ECE-4847-8430-11B40B5B2B8C}" dt="2021-03-16T10:53:43.976" v="1"/>
          <pc:sldLayoutMkLst>
            <pc:docMk/>
            <pc:sldMasterMk cId="2460954070" sldId="2147483660"/>
            <pc:sldLayoutMk cId="2385387890" sldId="2147483661"/>
          </pc:sldLayoutMkLst>
          <pc:spChg chg="mod">
            <ac:chgData name="Nilfa Khatun (1910272)" userId="S::1910272@student.uwtsd.ac.uk::32ec2f03-e71a-442c-8108-aa3668fdd772" providerId="AD" clId="Web-{9256B20A-4ECE-4847-8430-11B40B5B2B8C}" dt="2021-03-16T10:53:43.930" v="0"/>
            <ac:spMkLst>
              <pc:docMk/>
              <pc:sldMasterMk cId="2460954070" sldId="2147483660"/>
              <pc:sldLayoutMk cId="2385387890" sldId="2147483661"/>
              <ac:spMk id="2" creationId="{00000000-0000-0000-0000-000000000000}"/>
            </ac:spMkLst>
          </pc:spChg>
          <pc:spChg chg="mod">
            <ac:chgData name="Nilfa Khatun (1910272)" userId="S::1910272@student.uwtsd.ac.uk::32ec2f03-e71a-442c-8108-aa3668fdd772" providerId="AD" clId="Web-{9256B20A-4ECE-4847-8430-11B40B5B2B8C}" dt="2021-03-16T10:53:43.930" v="0"/>
            <ac:spMkLst>
              <pc:docMk/>
              <pc:sldMasterMk cId="2460954070" sldId="2147483660"/>
              <pc:sldLayoutMk cId="2385387890" sldId="2147483661"/>
              <ac:spMk id="3" creationId="{00000000-0000-0000-0000-000000000000}"/>
            </ac:spMkLst>
          </pc:spChg>
        </pc:sldLayoutChg>
        <pc:sldLayoutChg chg="del">
          <pc:chgData name="Nilfa Khatun (1910272)" userId="S::1910272@student.uwtsd.ac.uk::32ec2f03-e71a-442c-8108-aa3668fdd772" providerId="AD" clId="Web-{9256B20A-4ECE-4847-8430-11B40B5B2B8C}" dt="2021-03-16T10:53:43.976" v="1"/>
          <pc:sldLayoutMkLst>
            <pc:docMk/>
            <pc:sldMasterMk cId="2460954070" sldId="2147483660"/>
            <pc:sldLayoutMk cId="949138452" sldId="2147483662"/>
          </pc:sldLayoutMkLst>
        </pc:sldLayoutChg>
        <pc:sldLayoutChg chg="modSp del">
          <pc:chgData name="Nilfa Khatun (1910272)" userId="S::1910272@student.uwtsd.ac.uk::32ec2f03-e71a-442c-8108-aa3668fdd772" providerId="AD" clId="Web-{9256B20A-4ECE-4847-8430-11B40B5B2B8C}" dt="2021-03-16T10:53:43.976" v="1"/>
          <pc:sldLayoutMkLst>
            <pc:docMk/>
            <pc:sldMasterMk cId="2460954070" sldId="2147483660"/>
            <pc:sldLayoutMk cId="2591524520" sldId="2147483663"/>
          </pc:sldLayoutMkLst>
          <pc:spChg chg="mod">
            <ac:chgData name="Nilfa Khatun (1910272)" userId="S::1910272@student.uwtsd.ac.uk::32ec2f03-e71a-442c-8108-aa3668fdd772" providerId="AD" clId="Web-{9256B20A-4ECE-4847-8430-11B40B5B2B8C}" dt="2021-03-16T10:53:43.930" v="0"/>
            <ac:spMkLst>
              <pc:docMk/>
              <pc:sldMasterMk cId="2460954070" sldId="2147483660"/>
              <pc:sldLayoutMk cId="2591524520" sldId="2147483663"/>
              <ac:spMk id="2" creationId="{00000000-0000-0000-0000-000000000000}"/>
            </ac:spMkLst>
          </pc:spChg>
          <pc:spChg chg="mod">
            <ac:chgData name="Nilfa Khatun (1910272)" userId="S::1910272@student.uwtsd.ac.uk::32ec2f03-e71a-442c-8108-aa3668fdd772" providerId="AD" clId="Web-{9256B20A-4ECE-4847-8430-11B40B5B2B8C}" dt="2021-03-16T10:53:43.930" v="0"/>
            <ac:spMkLst>
              <pc:docMk/>
              <pc:sldMasterMk cId="2460954070" sldId="2147483660"/>
              <pc:sldLayoutMk cId="2591524520" sldId="2147483663"/>
              <ac:spMk id="3" creationId="{00000000-0000-0000-0000-000000000000}"/>
            </ac:spMkLst>
          </pc:spChg>
        </pc:sldLayoutChg>
        <pc:sldLayoutChg chg="modSp del">
          <pc:chgData name="Nilfa Khatun (1910272)" userId="S::1910272@student.uwtsd.ac.uk::32ec2f03-e71a-442c-8108-aa3668fdd772" providerId="AD" clId="Web-{9256B20A-4ECE-4847-8430-11B40B5B2B8C}" dt="2021-03-16T10:53:43.976" v="1"/>
          <pc:sldLayoutMkLst>
            <pc:docMk/>
            <pc:sldMasterMk cId="2460954070" sldId="2147483660"/>
            <pc:sldLayoutMk cId="1203092039" sldId="2147483664"/>
          </pc:sldLayoutMkLst>
          <pc:spChg chg="mod">
            <ac:chgData name="Nilfa Khatun (1910272)" userId="S::1910272@student.uwtsd.ac.uk::32ec2f03-e71a-442c-8108-aa3668fdd772" providerId="AD" clId="Web-{9256B20A-4ECE-4847-8430-11B40B5B2B8C}" dt="2021-03-16T10:53:43.930" v="0"/>
            <ac:spMkLst>
              <pc:docMk/>
              <pc:sldMasterMk cId="2460954070" sldId="2147483660"/>
              <pc:sldLayoutMk cId="1203092039" sldId="2147483664"/>
              <ac:spMk id="3" creationId="{00000000-0000-0000-0000-000000000000}"/>
            </ac:spMkLst>
          </pc:spChg>
          <pc:spChg chg="mod">
            <ac:chgData name="Nilfa Khatun (1910272)" userId="S::1910272@student.uwtsd.ac.uk::32ec2f03-e71a-442c-8108-aa3668fdd772" providerId="AD" clId="Web-{9256B20A-4ECE-4847-8430-11B40B5B2B8C}" dt="2021-03-16T10:53:43.930" v="0"/>
            <ac:spMkLst>
              <pc:docMk/>
              <pc:sldMasterMk cId="2460954070" sldId="2147483660"/>
              <pc:sldLayoutMk cId="1203092039" sldId="2147483664"/>
              <ac:spMk id="4" creationId="{00000000-0000-0000-0000-000000000000}"/>
            </ac:spMkLst>
          </pc:spChg>
        </pc:sldLayoutChg>
        <pc:sldLayoutChg chg="modSp del">
          <pc:chgData name="Nilfa Khatun (1910272)" userId="S::1910272@student.uwtsd.ac.uk::32ec2f03-e71a-442c-8108-aa3668fdd772" providerId="AD" clId="Web-{9256B20A-4ECE-4847-8430-11B40B5B2B8C}" dt="2021-03-16T10:53:43.976" v="1"/>
          <pc:sldLayoutMkLst>
            <pc:docMk/>
            <pc:sldMasterMk cId="2460954070" sldId="2147483660"/>
            <pc:sldLayoutMk cId="3733172339" sldId="2147483665"/>
          </pc:sldLayoutMkLst>
          <pc:spChg chg="mod">
            <ac:chgData name="Nilfa Khatun (1910272)" userId="S::1910272@student.uwtsd.ac.uk::32ec2f03-e71a-442c-8108-aa3668fdd772" providerId="AD" clId="Web-{9256B20A-4ECE-4847-8430-11B40B5B2B8C}" dt="2021-03-16T10:53:43.930" v="0"/>
            <ac:spMkLst>
              <pc:docMk/>
              <pc:sldMasterMk cId="2460954070" sldId="2147483660"/>
              <pc:sldLayoutMk cId="3733172339" sldId="2147483665"/>
              <ac:spMk id="2" creationId="{00000000-0000-0000-0000-000000000000}"/>
            </ac:spMkLst>
          </pc:spChg>
          <pc:spChg chg="mod">
            <ac:chgData name="Nilfa Khatun (1910272)" userId="S::1910272@student.uwtsd.ac.uk::32ec2f03-e71a-442c-8108-aa3668fdd772" providerId="AD" clId="Web-{9256B20A-4ECE-4847-8430-11B40B5B2B8C}" dt="2021-03-16T10:53:43.930" v="0"/>
            <ac:spMkLst>
              <pc:docMk/>
              <pc:sldMasterMk cId="2460954070" sldId="2147483660"/>
              <pc:sldLayoutMk cId="3733172339" sldId="2147483665"/>
              <ac:spMk id="3" creationId="{00000000-0000-0000-0000-000000000000}"/>
            </ac:spMkLst>
          </pc:spChg>
          <pc:spChg chg="mod">
            <ac:chgData name="Nilfa Khatun (1910272)" userId="S::1910272@student.uwtsd.ac.uk::32ec2f03-e71a-442c-8108-aa3668fdd772" providerId="AD" clId="Web-{9256B20A-4ECE-4847-8430-11B40B5B2B8C}" dt="2021-03-16T10:53:43.930" v="0"/>
            <ac:spMkLst>
              <pc:docMk/>
              <pc:sldMasterMk cId="2460954070" sldId="2147483660"/>
              <pc:sldLayoutMk cId="3733172339" sldId="2147483665"/>
              <ac:spMk id="4" creationId="{00000000-0000-0000-0000-000000000000}"/>
            </ac:spMkLst>
          </pc:spChg>
          <pc:spChg chg="mod">
            <ac:chgData name="Nilfa Khatun (1910272)" userId="S::1910272@student.uwtsd.ac.uk::32ec2f03-e71a-442c-8108-aa3668fdd772" providerId="AD" clId="Web-{9256B20A-4ECE-4847-8430-11B40B5B2B8C}" dt="2021-03-16T10:53:43.930" v="0"/>
            <ac:spMkLst>
              <pc:docMk/>
              <pc:sldMasterMk cId="2460954070" sldId="2147483660"/>
              <pc:sldLayoutMk cId="3733172339" sldId="2147483665"/>
              <ac:spMk id="5" creationId="{00000000-0000-0000-0000-000000000000}"/>
            </ac:spMkLst>
          </pc:spChg>
          <pc:spChg chg="mod">
            <ac:chgData name="Nilfa Khatun (1910272)" userId="S::1910272@student.uwtsd.ac.uk::32ec2f03-e71a-442c-8108-aa3668fdd772" providerId="AD" clId="Web-{9256B20A-4ECE-4847-8430-11B40B5B2B8C}" dt="2021-03-16T10:53:43.930" v="0"/>
            <ac:spMkLst>
              <pc:docMk/>
              <pc:sldMasterMk cId="2460954070" sldId="2147483660"/>
              <pc:sldLayoutMk cId="3733172339" sldId="2147483665"/>
              <ac:spMk id="6" creationId="{00000000-0000-0000-0000-000000000000}"/>
            </ac:spMkLst>
          </pc:spChg>
        </pc:sldLayoutChg>
        <pc:sldLayoutChg chg="del">
          <pc:chgData name="Nilfa Khatun (1910272)" userId="S::1910272@student.uwtsd.ac.uk::32ec2f03-e71a-442c-8108-aa3668fdd772" providerId="AD" clId="Web-{9256B20A-4ECE-4847-8430-11B40B5B2B8C}" dt="2021-03-16T10:53:43.976" v="1"/>
          <pc:sldLayoutMkLst>
            <pc:docMk/>
            <pc:sldMasterMk cId="2460954070" sldId="2147483660"/>
            <pc:sldLayoutMk cId="3210312558" sldId="2147483666"/>
          </pc:sldLayoutMkLst>
        </pc:sldLayoutChg>
        <pc:sldLayoutChg chg="del">
          <pc:chgData name="Nilfa Khatun (1910272)" userId="S::1910272@student.uwtsd.ac.uk::32ec2f03-e71a-442c-8108-aa3668fdd772" providerId="AD" clId="Web-{9256B20A-4ECE-4847-8430-11B40B5B2B8C}" dt="2021-03-16T10:53:43.976" v="1"/>
          <pc:sldLayoutMkLst>
            <pc:docMk/>
            <pc:sldMasterMk cId="2460954070" sldId="2147483660"/>
            <pc:sldLayoutMk cId="3146388984" sldId="2147483667"/>
          </pc:sldLayoutMkLst>
        </pc:sldLayoutChg>
        <pc:sldLayoutChg chg="modSp del">
          <pc:chgData name="Nilfa Khatun (1910272)" userId="S::1910272@student.uwtsd.ac.uk::32ec2f03-e71a-442c-8108-aa3668fdd772" providerId="AD" clId="Web-{9256B20A-4ECE-4847-8430-11B40B5B2B8C}" dt="2021-03-16T10:53:43.976" v="1"/>
          <pc:sldLayoutMkLst>
            <pc:docMk/>
            <pc:sldMasterMk cId="2460954070" sldId="2147483660"/>
            <pc:sldLayoutMk cId="3171841454" sldId="2147483668"/>
          </pc:sldLayoutMkLst>
          <pc:spChg chg="mod">
            <ac:chgData name="Nilfa Khatun (1910272)" userId="S::1910272@student.uwtsd.ac.uk::32ec2f03-e71a-442c-8108-aa3668fdd772" providerId="AD" clId="Web-{9256B20A-4ECE-4847-8430-11B40B5B2B8C}" dt="2021-03-16T10:53:43.930" v="0"/>
            <ac:spMkLst>
              <pc:docMk/>
              <pc:sldMasterMk cId="2460954070" sldId="2147483660"/>
              <pc:sldLayoutMk cId="3171841454" sldId="2147483668"/>
              <ac:spMk id="2" creationId="{00000000-0000-0000-0000-000000000000}"/>
            </ac:spMkLst>
          </pc:spChg>
          <pc:spChg chg="mod">
            <ac:chgData name="Nilfa Khatun (1910272)" userId="S::1910272@student.uwtsd.ac.uk::32ec2f03-e71a-442c-8108-aa3668fdd772" providerId="AD" clId="Web-{9256B20A-4ECE-4847-8430-11B40B5B2B8C}" dt="2021-03-16T10:53:43.930" v="0"/>
            <ac:spMkLst>
              <pc:docMk/>
              <pc:sldMasterMk cId="2460954070" sldId="2147483660"/>
              <pc:sldLayoutMk cId="3171841454" sldId="2147483668"/>
              <ac:spMk id="3" creationId="{00000000-0000-0000-0000-000000000000}"/>
            </ac:spMkLst>
          </pc:spChg>
          <pc:spChg chg="mod">
            <ac:chgData name="Nilfa Khatun (1910272)" userId="S::1910272@student.uwtsd.ac.uk::32ec2f03-e71a-442c-8108-aa3668fdd772" providerId="AD" clId="Web-{9256B20A-4ECE-4847-8430-11B40B5B2B8C}" dt="2021-03-16T10:53:43.930" v="0"/>
            <ac:spMkLst>
              <pc:docMk/>
              <pc:sldMasterMk cId="2460954070" sldId="2147483660"/>
              <pc:sldLayoutMk cId="3171841454" sldId="2147483668"/>
              <ac:spMk id="4" creationId="{00000000-0000-0000-0000-000000000000}"/>
            </ac:spMkLst>
          </pc:spChg>
        </pc:sldLayoutChg>
        <pc:sldLayoutChg chg="modSp del">
          <pc:chgData name="Nilfa Khatun (1910272)" userId="S::1910272@student.uwtsd.ac.uk::32ec2f03-e71a-442c-8108-aa3668fdd772" providerId="AD" clId="Web-{9256B20A-4ECE-4847-8430-11B40B5B2B8C}" dt="2021-03-16T10:53:43.976" v="1"/>
          <pc:sldLayoutMkLst>
            <pc:docMk/>
            <pc:sldMasterMk cId="2460954070" sldId="2147483660"/>
            <pc:sldLayoutMk cId="1718958274" sldId="2147483669"/>
          </pc:sldLayoutMkLst>
          <pc:spChg chg="mod">
            <ac:chgData name="Nilfa Khatun (1910272)" userId="S::1910272@student.uwtsd.ac.uk::32ec2f03-e71a-442c-8108-aa3668fdd772" providerId="AD" clId="Web-{9256B20A-4ECE-4847-8430-11B40B5B2B8C}" dt="2021-03-16T10:53:43.930" v="0"/>
            <ac:spMkLst>
              <pc:docMk/>
              <pc:sldMasterMk cId="2460954070" sldId="2147483660"/>
              <pc:sldLayoutMk cId="1718958274" sldId="2147483669"/>
              <ac:spMk id="2" creationId="{00000000-0000-0000-0000-000000000000}"/>
            </ac:spMkLst>
          </pc:spChg>
          <pc:spChg chg="mod">
            <ac:chgData name="Nilfa Khatun (1910272)" userId="S::1910272@student.uwtsd.ac.uk::32ec2f03-e71a-442c-8108-aa3668fdd772" providerId="AD" clId="Web-{9256B20A-4ECE-4847-8430-11B40B5B2B8C}" dt="2021-03-16T10:53:43.930" v="0"/>
            <ac:spMkLst>
              <pc:docMk/>
              <pc:sldMasterMk cId="2460954070" sldId="2147483660"/>
              <pc:sldLayoutMk cId="1718958274" sldId="2147483669"/>
              <ac:spMk id="3" creationId="{00000000-0000-0000-0000-000000000000}"/>
            </ac:spMkLst>
          </pc:spChg>
          <pc:spChg chg="mod">
            <ac:chgData name="Nilfa Khatun (1910272)" userId="S::1910272@student.uwtsd.ac.uk::32ec2f03-e71a-442c-8108-aa3668fdd772" providerId="AD" clId="Web-{9256B20A-4ECE-4847-8430-11B40B5B2B8C}" dt="2021-03-16T10:53:43.930" v="0"/>
            <ac:spMkLst>
              <pc:docMk/>
              <pc:sldMasterMk cId="2460954070" sldId="2147483660"/>
              <pc:sldLayoutMk cId="1718958274" sldId="2147483669"/>
              <ac:spMk id="4" creationId="{00000000-0000-0000-0000-000000000000}"/>
            </ac:spMkLst>
          </pc:spChg>
        </pc:sldLayoutChg>
        <pc:sldLayoutChg chg="del">
          <pc:chgData name="Nilfa Khatun (1910272)" userId="S::1910272@student.uwtsd.ac.uk::32ec2f03-e71a-442c-8108-aa3668fdd772" providerId="AD" clId="Web-{9256B20A-4ECE-4847-8430-11B40B5B2B8C}" dt="2021-03-16T10:53:43.976" v="1"/>
          <pc:sldLayoutMkLst>
            <pc:docMk/>
            <pc:sldMasterMk cId="2460954070" sldId="2147483660"/>
            <pc:sldLayoutMk cId="2202905451" sldId="2147483670"/>
          </pc:sldLayoutMkLst>
        </pc:sldLayoutChg>
        <pc:sldLayoutChg chg="modSp del">
          <pc:chgData name="Nilfa Khatun (1910272)" userId="S::1910272@student.uwtsd.ac.uk::32ec2f03-e71a-442c-8108-aa3668fdd772" providerId="AD" clId="Web-{9256B20A-4ECE-4847-8430-11B40B5B2B8C}" dt="2021-03-16T10:53:43.976" v="1"/>
          <pc:sldLayoutMkLst>
            <pc:docMk/>
            <pc:sldMasterMk cId="2460954070" sldId="2147483660"/>
            <pc:sldLayoutMk cId="3479445657" sldId="2147483671"/>
          </pc:sldLayoutMkLst>
          <pc:spChg chg="mod">
            <ac:chgData name="Nilfa Khatun (1910272)" userId="S::1910272@student.uwtsd.ac.uk::32ec2f03-e71a-442c-8108-aa3668fdd772" providerId="AD" clId="Web-{9256B20A-4ECE-4847-8430-11B40B5B2B8C}" dt="2021-03-16T10:53:43.930" v="0"/>
            <ac:spMkLst>
              <pc:docMk/>
              <pc:sldMasterMk cId="2460954070" sldId="2147483660"/>
              <pc:sldLayoutMk cId="3479445657" sldId="2147483671"/>
              <ac:spMk id="2" creationId="{00000000-0000-0000-0000-000000000000}"/>
            </ac:spMkLst>
          </pc:spChg>
          <pc:spChg chg="mod">
            <ac:chgData name="Nilfa Khatun (1910272)" userId="S::1910272@student.uwtsd.ac.uk::32ec2f03-e71a-442c-8108-aa3668fdd772" providerId="AD" clId="Web-{9256B20A-4ECE-4847-8430-11B40B5B2B8C}" dt="2021-03-16T10:53:43.930" v="0"/>
            <ac:spMkLst>
              <pc:docMk/>
              <pc:sldMasterMk cId="2460954070" sldId="2147483660"/>
              <pc:sldLayoutMk cId="3479445657" sldId="2147483671"/>
              <ac:spMk id="3" creationId="{00000000-0000-0000-0000-000000000000}"/>
            </ac:spMkLst>
          </pc:spChg>
        </pc:sldLayoutChg>
      </pc:sldMasterChg>
      <pc:sldMasterChg chg="add addSldLayout modSldLayout">
        <pc:chgData name="Nilfa Khatun (1910272)" userId="S::1910272@student.uwtsd.ac.uk::32ec2f03-e71a-442c-8108-aa3668fdd772" providerId="AD" clId="Web-{9256B20A-4ECE-4847-8430-11B40B5B2B8C}" dt="2021-03-16T10:53:43.976" v="1"/>
        <pc:sldMasterMkLst>
          <pc:docMk/>
          <pc:sldMasterMk cId="4007286148" sldId="2147483672"/>
        </pc:sldMasterMkLst>
        <pc:sldLayoutChg chg="add mod replId">
          <pc:chgData name="Nilfa Khatun (1910272)" userId="S::1910272@student.uwtsd.ac.uk::32ec2f03-e71a-442c-8108-aa3668fdd772" providerId="AD" clId="Web-{9256B20A-4ECE-4847-8430-11B40B5B2B8C}" dt="2021-03-16T10:53:43.976" v="1"/>
          <pc:sldLayoutMkLst>
            <pc:docMk/>
            <pc:sldMasterMk cId="4007286148" sldId="2147483672"/>
            <pc:sldLayoutMk cId="1734217239" sldId="2147483673"/>
          </pc:sldLayoutMkLst>
        </pc:sldLayoutChg>
        <pc:sldLayoutChg chg="add mod replId">
          <pc:chgData name="Nilfa Khatun (1910272)" userId="S::1910272@student.uwtsd.ac.uk::32ec2f03-e71a-442c-8108-aa3668fdd772" providerId="AD" clId="Web-{9256B20A-4ECE-4847-8430-11B40B5B2B8C}" dt="2021-03-16T10:53:43.976" v="1"/>
          <pc:sldLayoutMkLst>
            <pc:docMk/>
            <pc:sldMasterMk cId="4007286148" sldId="2147483672"/>
            <pc:sldLayoutMk cId="2533411214" sldId="2147483674"/>
          </pc:sldLayoutMkLst>
        </pc:sldLayoutChg>
        <pc:sldLayoutChg chg="add mod replId">
          <pc:chgData name="Nilfa Khatun (1910272)" userId="S::1910272@student.uwtsd.ac.uk::32ec2f03-e71a-442c-8108-aa3668fdd772" providerId="AD" clId="Web-{9256B20A-4ECE-4847-8430-11B40B5B2B8C}" dt="2021-03-16T10:53:43.976" v="1"/>
          <pc:sldLayoutMkLst>
            <pc:docMk/>
            <pc:sldMasterMk cId="4007286148" sldId="2147483672"/>
            <pc:sldLayoutMk cId="1489950989" sldId="2147483675"/>
          </pc:sldLayoutMkLst>
        </pc:sldLayoutChg>
        <pc:sldLayoutChg chg="add mod replId">
          <pc:chgData name="Nilfa Khatun (1910272)" userId="S::1910272@student.uwtsd.ac.uk::32ec2f03-e71a-442c-8108-aa3668fdd772" providerId="AD" clId="Web-{9256B20A-4ECE-4847-8430-11B40B5B2B8C}" dt="2021-03-16T10:53:43.976" v="1"/>
          <pc:sldLayoutMkLst>
            <pc:docMk/>
            <pc:sldMasterMk cId="4007286148" sldId="2147483672"/>
            <pc:sldLayoutMk cId="943201471" sldId="2147483676"/>
          </pc:sldLayoutMkLst>
        </pc:sldLayoutChg>
        <pc:sldLayoutChg chg="add mod replId">
          <pc:chgData name="Nilfa Khatun (1910272)" userId="S::1910272@student.uwtsd.ac.uk::32ec2f03-e71a-442c-8108-aa3668fdd772" providerId="AD" clId="Web-{9256B20A-4ECE-4847-8430-11B40B5B2B8C}" dt="2021-03-16T10:53:43.976" v="1"/>
          <pc:sldLayoutMkLst>
            <pc:docMk/>
            <pc:sldMasterMk cId="4007286148" sldId="2147483672"/>
            <pc:sldLayoutMk cId="3219083515" sldId="2147483677"/>
          </pc:sldLayoutMkLst>
        </pc:sldLayoutChg>
        <pc:sldLayoutChg chg="add mod replId">
          <pc:chgData name="Nilfa Khatun (1910272)" userId="S::1910272@student.uwtsd.ac.uk::32ec2f03-e71a-442c-8108-aa3668fdd772" providerId="AD" clId="Web-{9256B20A-4ECE-4847-8430-11B40B5B2B8C}" dt="2021-03-16T10:53:43.976" v="1"/>
          <pc:sldLayoutMkLst>
            <pc:docMk/>
            <pc:sldMasterMk cId="4007286148" sldId="2147483672"/>
            <pc:sldLayoutMk cId="822464284" sldId="2147483678"/>
          </pc:sldLayoutMkLst>
        </pc:sldLayoutChg>
        <pc:sldLayoutChg chg="add mod replId">
          <pc:chgData name="Nilfa Khatun (1910272)" userId="S::1910272@student.uwtsd.ac.uk::32ec2f03-e71a-442c-8108-aa3668fdd772" providerId="AD" clId="Web-{9256B20A-4ECE-4847-8430-11B40B5B2B8C}" dt="2021-03-16T10:53:43.976" v="1"/>
          <pc:sldLayoutMkLst>
            <pc:docMk/>
            <pc:sldMasterMk cId="4007286148" sldId="2147483672"/>
            <pc:sldLayoutMk cId="940085859" sldId="2147483679"/>
          </pc:sldLayoutMkLst>
        </pc:sldLayoutChg>
        <pc:sldLayoutChg chg="add mod replId">
          <pc:chgData name="Nilfa Khatun (1910272)" userId="S::1910272@student.uwtsd.ac.uk::32ec2f03-e71a-442c-8108-aa3668fdd772" providerId="AD" clId="Web-{9256B20A-4ECE-4847-8430-11B40B5B2B8C}" dt="2021-03-16T10:53:43.976" v="1"/>
          <pc:sldLayoutMkLst>
            <pc:docMk/>
            <pc:sldMasterMk cId="4007286148" sldId="2147483672"/>
            <pc:sldLayoutMk cId="2611441182" sldId="2147483680"/>
          </pc:sldLayoutMkLst>
        </pc:sldLayoutChg>
        <pc:sldLayoutChg chg="add mod replId">
          <pc:chgData name="Nilfa Khatun (1910272)" userId="S::1910272@student.uwtsd.ac.uk::32ec2f03-e71a-442c-8108-aa3668fdd772" providerId="AD" clId="Web-{9256B20A-4ECE-4847-8430-11B40B5B2B8C}" dt="2021-03-16T10:53:43.976" v="1"/>
          <pc:sldLayoutMkLst>
            <pc:docMk/>
            <pc:sldMasterMk cId="4007286148" sldId="2147483672"/>
            <pc:sldLayoutMk cId="3266254826" sldId="2147483681"/>
          </pc:sldLayoutMkLst>
        </pc:sldLayoutChg>
        <pc:sldLayoutChg chg="add mod replId">
          <pc:chgData name="Nilfa Khatun (1910272)" userId="S::1910272@student.uwtsd.ac.uk::32ec2f03-e71a-442c-8108-aa3668fdd772" providerId="AD" clId="Web-{9256B20A-4ECE-4847-8430-11B40B5B2B8C}" dt="2021-03-16T10:53:43.976" v="1"/>
          <pc:sldLayoutMkLst>
            <pc:docMk/>
            <pc:sldMasterMk cId="4007286148" sldId="2147483672"/>
            <pc:sldLayoutMk cId="2237054547" sldId="2147483682"/>
          </pc:sldLayoutMkLst>
        </pc:sldLayoutChg>
        <pc:sldLayoutChg chg="add mod replId">
          <pc:chgData name="Nilfa Khatun (1910272)" userId="S::1910272@student.uwtsd.ac.uk::32ec2f03-e71a-442c-8108-aa3668fdd772" providerId="AD" clId="Web-{9256B20A-4ECE-4847-8430-11B40B5B2B8C}" dt="2021-03-16T10:53:43.976" v="1"/>
          <pc:sldLayoutMkLst>
            <pc:docMk/>
            <pc:sldMasterMk cId="4007286148" sldId="2147483672"/>
            <pc:sldLayoutMk cId="2916190094" sldId="2147483683"/>
          </pc:sldLayoutMkLst>
        </pc:sldLayoutChg>
      </pc:sldMasterChg>
    </pc:docChg>
  </pc:docChgLst>
  <pc:docChgLst>
    <pc:chgData name="Nilfa Khatun (1910272)" userId="S::1910272@student.uwtsd.ac.uk::32ec2f03-e71a-442c-8108-aa3668fdd772" providerId="AD" clId="Web-{796336CB-41A8-A3B6-026B-35E3E02BC405}"/>
    <pc:docChg chg="modSld">
      <pc:chgData name="Nilfa Khatun (1910272)" userId="S::1910272@student.uwtsd.ac.uk::32ec2f03-e71a-442c-8108-aa3668fdd772" providerId="AD" clId="Web-{796336CB-41A8-A3B6-026B-35E3E02BC405}" dt="2021-03-25T09:54:12.176" v="34" actId="20577"/>
      <pc:docMkLst>
        <pc:docMk/>
      </pc:docMkLst>
      <pc:sldChg chg="addSp modSp">
        <pc:chgData name="Nilfa Khatun (1910272)" userId="S::1910272@student.uwtsd.ac.uk::32ec2f03-e71a-442c-8108-aa3668fdd772" providerId="AD" clId="Web-{796336CB-41A8-A3B6-026B-35E3E02BC405}" dt="2021-03-25T09:54:12.176" v="34" actId="20577"/>
        <pc:sldMkLst>
          <pc:docMk/>
          <pc:sldMk cId="330719515" sldId="264"/>
        </pc:sldMkLst>
        <pc:spChg chg="add mod">
          <ac:chgData name="Nilfa Khatun (1910272)" userId="S::1910272@student.uwtsd.ac.uk::32ec2f03-e71a-442c-8108-aa3668fdd772" providerId="AD" clId="Web-{796336CB-41A8-A3B6-026B-35E3E02BC405}" dt="2021-03-25T09:54:12.176" v="34" actId="20577"/>
          <ac:spMkLst>
            <pc:docMk/>
            <pc:sldMk cId="330719515" sldId="264"/>
            <ac:spMk id="3" creationId="{5D5D7FB6-3151-43F2-8C6E-9FFE317A3772}"/>
          </ac:spMkLst>
        </pc:spChg>
      </pc:sldChg>
    </pc:docChg>
  </pc:docChgLst>
  <pc:docChgLst>
    <pc:chgData name="Nilfa Khatun (1910272)" userId="S::1910272@student.uwtsd.ac.uk::32ec2f03-e71a-442c-8108-aa3668fdd772" providerId="AD" clId="Web-{C73F3887-C609-F80A-D545-8DB9AE163908}"/>
    <pc:docChg chg="addSld delSld modSld sldOrd">
      <pc:chgData name="Nilfa Khatun (1910272)" userId="S::1910272@student.uwtsd.ac.uk::32ec2f03-e71a-442c-8108-aa3668fdd772" providerId="AD" clId="Web-{C73F3887-C609-F80A-D545-8DB9AE163908}" dt="2021-03-22T11:35:28.839" v="368" actId="20577"/>
      <pc:docMkLst>
        <pc:docMk/>
      </pc:docMkLst>
      <pc:sldChg chg="modSp">
        <pc:chgData name="Nilfa Khatun (1910272)" userId="S::1910272@student.uwtsd.ac.uk::32ec2f03-e71a-442c-8108-aa3668fdd772" providerId="AD" clId="Web-{C73F3887-C609-F80A-D545-8DB9AE163908}" dt="2021-03-22T10:57:52.529" v="127" actId="20577"/>
        <pc:sldMkLst>
          <pc:docMk/>
          <pc:sldMk cId="599592380" sldId="258"/>
        </pc:sldMkLst>
        <pc:spChg chg="mod">
          <ac:chgData name="Nilfa Khatun (1910272)" userId="S::1910272@student.uwtsd.ac.uk::32ec2f03-e71a-442c-8108-aa3668fdd772" providerId="AD" clId="Web-{C73F3887-C609-F80A-D545-8DB9AE163908}" dt="2021-03-22T10:57:52.529" v="127" actId="20577"/>
          <ac:spMkLst>
            <pc:docMk/>
            <pc:sldMk cId="599592380" sldId="258"/>
            <ac:spMk id="10" creationId="{2C96FB58-F1A3-4026-BAFD-039517C11EEE}"/>
          </ac:spMkLst>
        </pc:spChg>
      </pc:sldChg>
      <pc:sldChg chg="addSp modSp">
        <pc:chgData name="Nilfa Khatun (1910272)" userId="S::1910272@student.uwtsd.ac.uk::32ec2f03-e71a-442c-8108-aa3668fdd772" providerId="AD" clId="Web-{C73F3887-C609-F80A-D545-8DB9AE163908}" dt="2021-03-22T11:31:55.177" v="320" actId="1076"/>
        <pc:sldMkLst>
          <pc:docMk/>
          <pc:sldMk cId="231391557" sldId="259"/>
        </pc:sldMkLst>
        <pc:spChg chg="mod">
          <ac:chgData name="Nilfa Khatun (1910272)" userId="S::1910272@student.uwtsd.ac.uk::32ec2f03-e71a-442c-8108-aa3668fdd772" providerId="AD" clId="Web-{C73F3887-C609-F80A-D545-8DB9AE163908}" dt="2021-03-22T11:30:16.096" v="308" actId="1076"/>
          <ac:spMkLst>
            <pc:docMk/>
            <pc:sldMk cId="231391557" sldId="259"/>
            <ac:spMk id="2" creationId="{1A12F6D5-4BB5-4F6C-9586-BE7654543AD6}"/>
          </ac:spMkLst>
        </pc:spChg>
        <pc:spChg chg="mod">
          <ac:chgData name="Nilfa Khatun (1910272)" userId="S::1910272@student.uwtsd.ac.uk::32ec2f03-e71a-442c-8108-aa3668fdd772" providerId="AD" clId="Web-{C73F3887-C609-F80A-D545-8DB9AE163908}" dt="2021-03-22T11:31:55.177" v="320" actId="1076"/>
          <ac:spMkLst>
            <pc:docMk/>
            <pc:sldMk cId="231391557" sldId="259"/>
            <ac:spMk id="3" creationId="{978778B7-64F3-4106-A129-8F844A5EEF45}"/>
          </ac:spMkLst>
        </pc:spChg>
        <pc:spChg chg="mod">
          <ac:chgData name="Nilfa Khatun (1910272)" userId="S::1910272@student.uwtsd.ac.uk::32ec2f03-e71a-442c-8108-aa3668fdd772" providerId="AD" clId="Web-{C73F3887-C609-F80A-D545-8DB9AE163908}" dt="2021-03-22T11:31:00.832" v="313" actId="1076"/>
          <ac:spMkLst>
            <pc:docMk/>
            <pc:sldMk cId="231391557" sldId="259"/>
            <ac:spMk id="4" creationId="{59FCFCDA-3F87-4653-9F63-E394360FE4F5}"/>
          </ac:spMkLst>
        </pc:spChg>
        <pc:spChg chg="mod">
          <ac:chgData name="Nilfa Khatun (1910272)" userId="S::1910272@student.uwtsd.ac.uk::32ec2f03-e71a-442c-8108-aa3668fdd772" providerId="AD" clId="Web-{C73F3887-C609-F80A-D545-8DB9AE163908}" dt="2021-03-22T11:31:45.552" v="319" actId="1076"/>
          <ac:spMkLst>
            <pc:docMk/>
            <pc:sldMk cId="231391557" sldId="259"/>
            <ac:spMk id="5" creationId="{FA55CEDE-907E-4FAC-84C3-0AA3D3C8F686}"/>
          </ac:spMkLst>
        </pc:spChg>
        <pc:spChg chg="add mod">
          <ac:chgData name="Nilfa Khatun (1910272)" userId="S::1910272@student.uwtsd.ac.uk::32ec2f03-e71a-442c-8108-aa3668fdd772" providerId="AD" clId="Web-{C73F3887-C609-F80A-D545-8DB9AE163908}" dt="2021-03-22T11:31:06.348" v="314" actId="1076"/>
          <ac:spMkLst>
            <pc:docMk/>
            <pc:sldMk cId="231391557" sldId="259"/>
            <ac:spMk id="6" creationId="{9527CB9C-4CB5-417E-A193-00A6421B5285}"/>
          </ac:spMkLst>
        </pc:spChg>
        <pc:spChg chg="add mod">
          <ac:chgData name="Nilfa Khatun (1910272)" userId="S::1910272@student.uwtsd.ac.uk::32ec2f03-e71a-442c-8108-aa3668fdd772" providerId="AD" clId="Web-{C73F3887-C609-F80A-D545-8DB9AE163908}" dt="2021-03-22T11:31:38.130" v="318" actId="1076"/>
          <ac:spMkLst>
            <pc:docMk/>
            <pc:sldMk cId="231391557" sldId="259"/>
            <ac:spMk id="7" creationId="{0C0019F9-ADCD-4A00-AE6F-2A8AAEA2851B}"/>
          </ac:spMkLst>
        </pc:spChg>
        <pc:spChg chg="add mod">
          <ac:chgData name="Nilfa Khatun (1910272)" userId="S::1910272@student.uwtsd.ac.uk::32ec2f03-e71a-442c-8108-aa3668fdd772" providerId="AD" clId="Web-{C73F3887-C609-F80A-D545-8DB9AE163908}" dt="2021-03-22T11:29:20.923" v="302" actId="20577"/>
          <ac:spMkLst>
            <pc:docMk/>
            <pc:sldMk cId="231391557" sldId="259"/>
            <ac:spMk id="8" creationId="{71603DA5-A4F9-4D13-A466-DCB023C9172A}"/>
          </ac:spMkLst>
        </pc:spChg>
      </pc:sldChg>
      <pc:sldChg chg="modSp">
        <pc:chgData name="Nilfa Khatun (1910272)" userId="S::1910272@student.uwtsd.ac.uk::32ec2f03-e71a-442c-8108-aa3668fdd772" providerId="AD" clId="Web-{C73F3887-C609-F80A-D545-8DB9AE163908}" dt="2021-03-22T11:34:40.603" v="359" actId="20577"/>
        <pc:sldMkLst>
          <pc:docMk/>
          <pc:sldMk cId="50990948" sldId="261"/>
        </pc:sldMkLst>
        <pc:spChg chg="mod">
          <ac:chgData name="Nilfa Khatun (1910272)" userId="S::1910272@student.uwtsd.ac.uk::32ec2f03-e71a-442c-8108-aa3668fdd772" providerId="AD" clId="Web-{C73F3887-C609-F80A-D545-8DB9AE163908}" dt="2021-03-22T11:34:40.603" v="359" actId="20577"/>
          <ac:spMkLst>
            <pc:docMk/>
            <pc:sldMk cId="50990948" sldId="261"/>
            <ac:spMk id="2" creationId="{2103F367-9FB8-4518-8831-F71DCDC69C28}"/>
          </ac:spMkLst>
        </pc:spChg>
      </pc:sldChg>
      <pc:sldChg chg="addSp delSp modSp del mod setBg setClrOvrMap">
        <pc:chgData name="Nilfa Khatun (1910272)" userId="S::1910272@student.uwtsd.ac.uk::32ec2f03-e71a-442c-8108-aa3668fdd772" providerId="AD" clId="Web-{C73F3887-C609-F80A-D545-8DB9AE163908}" dt="2021-03-22T11:28:07.452" v="291"/>
        <pc:sldMkLst>
          <pc:docMk/>
          <pc:sldMk cId="893385081" sldId="262"/>
        </pc:sldMkLst>
        <pc:spChg chg="add mod ord">
          <ac:chgData name="Nilfa Khatun (1910272)" userId="S::1910272@student.uwtsd.ac.uk::32ec2f03-e71a-442c-8108-aa3668fdd772" providerId="AD" clId="Web-{C73F3887-C609-F80A-D545-8DB9AE163908}" dt="2021-03-22T11:02:46.303" v="139"/>
          <ac:spMkLst>
            <pc:docMk/>
            <pc:sldMk cId="893385081" sldId="262"/>
            <ac:spMk id="2" creationId="{43765392-75AF-4BA4-B6E8-4770C68968A7}"/>
          </ac:spMkLst>
        </pc:spChg>
        <pc:spChg chg="add mod">
          <ac:chgData name="Nilfa Khatun (1910272)" userId="S::1910272@student.uwtsd.ac.uk::32ec2f03-e71a-442c-8108-aa3668fdd772" providerId="AD" clId="Web-{C73F3887-C609-F80A-D545-8DB9AE163908}" dt="2021-03-22T11:15:40.495" v="195" actId="20577"/>
          <ac:spMkLst>
            <pc:docMk/>
            <pc:sldMk cId="893385081" sldId="262"/>
            <ac:spMk id="5" creationId="{4A4F4579-4BFC-4C4C-BD0A-9FCF68992413}"/>
          </ac:spMkLst>
        </pc:spChg>
        <pc:spChg chg="add mod">
          <ac:chgData name="Nilfa Khatun (1910272)" userId="S::1910272@student.uwtsd.ac.uk::32ec2f03-e71a-442c-8108-aa3668fdd772" providerId="AD" clId="Web-{C73F3887-C609-F80A-D545-8DB9AE163908}" dt="2021-03-22T10:49:22.781" v="28" actId="20577"/>
          <ac:spMkLst>
            <pc:docMk/>
            <pc:sldMk cId="893385081" sldId="262"/>
            <ac:spMk id="7" creationId="{9897258A-EB95-4863-8F42-234FF2C9DBAE}"/>
          </ac:spMkLst>
        </pc:spChg>
        <pc:spChg chg="add mod">
          <ac:chgData name="Nilfa Khatun (1910272)" userId="S::1910272@student.uwtsd.ac.uk::32ec2f03-e71a-442c-8108-aa3668fdd772" providerId="AD" clId="Web-{C73F3887-C609-F80A-D545-8DB9AE163908}" dt="2021-03-22T11:09:13.188" v="152" actId="20577"/>
          <ac:spMkLst>
            <pc:docMk/>
            <pc:sldMk cId="893385081" sldId="262"/>
            <ac:spMk id="8" creationId="{E2A6469F-B127-4993-B4AF-12B91D379E34}"/>
          </ac:spMkLst>
        </pc:spChg>
        <pc:spChg chg="add mod">
          <ac:chgData name="Nilfa Khatun (1910272)" userId="S::1910272@student.uwtsd.ac.uk::32ec2f03-e71a-442c-8108-aa3668fdd772" providerId="AD" clId="Web-{C73F3887-C609-F80A-D545-8DB9AE163908}" dt="2021-03-22T11:02:46.303" v="139"/>
          <ac:spMkLst>
            <pc:docMk/>
            <pc:sldMk cId="893385081" sldId="262"/>
            <ac:spMk id="9" creationId="{ECE16442-39FC-4740-8BD5-EB0DDA28F324}"/>
          </ac:spMkLst>
        </pc:spChg>
        <pc:spChg chg="add del">
          <ac:chgData name="Nilfa Khatun (1910272)" userId="S::1910272@student.uwtsd.ac.uk::32ec2f03-e71a-442c-8108-aa3668fdd772" providerId="AD" clId="Web-{C73F3887-C609-F80A-D545-8DB9AE163908}" dt="2021-03-22T11:02:46.303" v="139"/>
          <ac:spMkLst>
            <pc:docMk/>
            <pc:sldMk cId="893385081" sldId="262"/>
            <ac:spMk id="15" creationId="{BBED7469-0D10-44CB-A4C2-C1124B3CA59F}"/>
          </ac:spMkLst>
        </pc:spChg>
        <pc:spChg chg="add del">
          <ac:chgData name="Nilfa Khatun (1910272)" userId="S::1910272@student.uwtsd.ac.uk::32ec2f03-e71a-442c-8108-aa3668fdd772" providerId="AD" clId="Web-{C73F3887-C609-F80A-D545-8DB9AE163908}" dt="2021-03-22T11:02:46.303" v="139"/>
          <ac:spMkLst>
            <pc:docMk/>
            <pc:sldMk cId="893385081" sldId="262"/>
            <ac:spMk id="17" creationId="{F4351E00-23D4-4170-AACC-F27A1EE3FF43}"/>
          </ac:spMkLst>
        </pc:spChg>
        <pc:spChg chg="add del">
          <ac:chgData name="Nilfa Khatun (1910272)" userId="S::1910272@student.uwtsd.ac.uk::32ec2f03-e71a-442c-8108-aa3668fdd772" providerId="AD" clId="Web-{C73F3887-C609-F80A-D545-8DB9AE163908}" dt="2021-03-22T11:02:45.600" v="138"/>
          <ac:spMkLst>
            <pc:docMk/>
            <pc:sldMk cId="893385081" sldId="262"/>
            <ac:spMk id="22" creationId="{40DCEEEA-6FE7-4541-9EB2-EF754066EE9B}"/>
          </ac:spMkLst>
        </pc:spChg>
        <pc:spChg chg="add del">
          <ac:chgData name="Nilfa Khatun (1910272)" userId="S::1910272@student.uwtsd.ac.uk::32ec2f03-e71a-442c-8108-aa3668fdd772" providerId="AD" clId="Web-{C73F3887-C609-F80A-D545-8DB9AE163908}" dt="2021-03-22T11:02:45.600" v="138"/>
          <ac:spMkLst>
            <pc:docMk/>
            <pc:sldMk cId="893385081" sldId="262"/>
            <ac:spMk id="24" creationId="{03A72D00-0CA4-4A88-86CE-B1FB393C52C2}"/>
          </ac:spMkLst>
        </pc:spChg>
        <pc:spChg chg="add del">
          <ac:chgData name="Nilfa Khatun (1910272)" userId="S::1910272@student.uwtsd.ac.uk::32ec2f03-e71a-442c-8108-aa3668fdd772" providerId="AD" clId="Web-{C73F3887-C609-F80A-D545-8DB9AE163908}" dt="2021-03-22T11:02:45.600" v="138"/>
          <ac:spMkLst>
            <pc:docMk/>
            <pc:sldMk cId="893385081" sldId="262"/>
            <ac:spMk id="26" creationId="{6B086509-1281-468A-AAAC-1BBEDAE75736}"/>
          </ac:spMkLst>
        </pc:spChg>
        <pc:spChg chg="add del">
          <ac:chgData name="Nilfa Khatun (1910272)" userId="S::1910272@student.uwtsd.ac.uk::32ec2f03-e71a-442c-8108-aa3668fdd772" providerId="AD" clId="Web-{C73F3887-C609-F80A-D545-8DB9AE163908}" dt="2021-03-22T11:02:45.600" v="138"/>
          <ac:spMkLst>
            <pc:docMk/>
            <pc:sldMk cId="893385081" sldId="262"/>
            <ac:spMk id="28" creationId="{EEA73850-2107-4E65-85FE-EDD3F45FCDA2}"/>
          </ac:spMkLst>
        </pc:spChg>
        <pc:picChg chg="add mod ord">
          <ac:chgData name="Nilfa Khatun (1910272)" userId="S::1910272@student.uwtsd.ac.uk::32ec2f03-e71a-442c-8108-aa3668fdd772" providerId="AD" clId="Web-{C73F3887-C609-F80A-D545-8DB9AE163908}" dt="2021-03-22T11:02:46.303" v="139"/>
          <ac:picMkLst>
            <pc:docMk/>
            <pc:sldMk cId="893385081" sldId="262"/>
            <ac:picMk id="4" creationId="{3A53C325-8A60-459B-B99A-878DF513C822}"/>
          </ac:picMkLst>
        </pc:picChg>
        <pc:picChg chg="add del mod ord">
          <ac:chgData name="Nilfa Khatun (1910272)" userId="S::1910272@student.uwtsd.ac.uk::32ec2f03-e71a-442c-8108-aa3668fdd772" providerId="AD" clId="Web-{C73F3887-C609-F80A-D545-8DB9AE163908}" dt="2021-03-22T11:25:12.932" v="279"/>
          <ac:picMkLst>
            <pc:docMk/>
            <pc:sldMk cId="893385081" sldId="262"/>
            <ac:picMk id="6" creationId="{5D36ADD4-17BB-41F2-90AA-A8C40A19C921}"/>
          </ac:picMkLst>
        </pc:picChg>
        <pc:picChg chg="add del mod ord">
          <ac:chgData name="Nilfa Khatun (1910272)" userId="S::1910272@student.uwtsd.ac.uk::32ec2f03-e71a-442c-8108-aa3668fdd772" providerId="AD" clId="Web-{C73F3887-C609-F80A-D545-8DB9AE163908}" dt="2021-03-22T11:03:01.334" v="141"/>
          <ac:picMkLst>
            <pc:docMk/>
            <pc:sldMk cId="893385081" sldId="262"/>
            <ac:picMk id="10" creationId="{C13451BA-D545-44CC-A991-01C72AAA8FC5}"/>
          </ac:picMkLst>
        </pc:picChg>
      </pc:sldChg>
      <pc:sldChg chg="addSp delSp modSp new mod setBg">
        <pc:chgData name="Nilfa Khatun (1910272)" userId="S::1910272@student.uwtsd.ac.uk::32ec2f03-e71a-442c-8108-aa3668fdd772" providerId="AD" clId="Web-{C73F3887-C609-F80A-D545-8DB9AE163908}" dt="2021-03-22T11:27:19.170" v="286" actId="1076"/>
        <pc:sldMkLst>
          <pc:docMk/>
          <pc:sldMk cId="2083571318" sldId="263"/>
        </pc:sldMkLst>
        <pc:spChg chg="add mod ord">
          <ac:chgData name="Nilfa Khatun (1910272)" userId="S::1910272@student.uwtsd.ac.uk::32ec2f03-e71a-442c-8108-aa3668fdd772" providerId="AD" clId="Web-{C73F3887-C609-F80A-D545-8DB9AE163908}" dt="2021-03-22T11:15:19.120" v="194" actId="20577"/>
          <ac:spMkLst>
            <pc:docMk/>
            <pc:sldMk cId="2083571318" sldId="263"/>
            <ac:spMk id="4" creationId="{33C5F8A3-863F-433C-AE09-C79344F87462}"/>
          </ac:spMkLst>
        </pc:spChg>
        <pc:spChg chg="add mod">
          <ac:chgData name="Nilfa Khatun (1910272)" userId="S::1910272@student.uwtsd.ac.uk::32ec2f03-e71a-442c-8108-aa3668fdd772" providerId="AD" clId="Web-{C73F3887-C609-F80A-D545-8DB9AE163908}" dt="2021-03-22T11:14:53.338" v="192" actId="1076"/>
          <ac:spMkLst>
            <pc:docMk/>
            <pc:sldMk cId="2083571318" sldId="263"/>
            <ac:spMk id="6" creationId="{78B03A19-821F-434C-815B-BB119D45E6BB}"/>
          </ac:spMkLst>
        </pc:spChg>
        <pc:spChg chg="add del">
          <ac:chgData name="Nilfa Khatun (1910272)" userId="S::1910272@student.uwtsd.ac.uk::32ec2f03-e71a-442c-8108-aa3668fdd772" providerId="AD" clId="Web-{C73F3887-C609-F80A-D545-8DB9AE163908}" dt="2021-03-22T11:14:36.368" v="191"/>
          <ac:spMkLst>
            <pc:docMk/>
            <pc:sldMk cId="2083571318" sldId="263"/>
            <ac:spMk id="7" creationId="{4E959B03-C937-4569-9026-32FFFD1F46EA}"/>
          </ac:spMkLst>
        </pc:spChg>
        <pc:spChg chg="add mod">
          <ac:chgData name="Nilfa Khatun (1910272)" userId="S::1910272@student.uwtsd.ac.uk::32ec2f03-e71a-442c-8108-aa3668fdd772" providerId="AD" clId="Web-{C73F3887-C609-F80A-D545-8DB9AE163908}" dt="2021-03-22T11:16:13.340" v="202" actId="20577"/>
          <ac:spMkLst>
            <pc:docMk/>
            <pc:sldMk cId="2083571318" sldId="263"/>
            <ac:spMk id="8" creationId="{B36B288E-8376-4373-B730-EA8AB3618DA3}"/>
          </ac:spMkLst>
        </pc:spChg>
        <pc:spChg chg="add del">
          <ac:chgData name="Nilfa Khatun (1910272)" userId="S::1910272@student.uwtsd.ac.uk::32ec2f03-e71a-442c-8108-aa3668fdd772" providerId="AD" clId="Web-{C73F3887-C609-F80A-D545-8DB9AE163908}" dt="2021-03-22T11:14:36.368" v="191"/>
          <ac:spMkLst>
            <pc:docMk/>
            <pc:sldMk cId="2083571318" sldId="263"/>
            <ac:spMk id="9" creationId="{7B2A55B3-2539-4BF5-BA64-F7590B870FAD}"/>
          </ac:spMkLst>
        </pc:spChg>
        <pc:spChg chg="add mod">
          <ac:chgData name="Nilfa Khatun (1910272)" userId="S::1910272@student.uwtsd.ac.uk::32ec2f03-e71a-442c-8108-aa3668fdd772" providerId="AD" clId="Web-{C73F3887-C609-F80A-D545-8DB9AE163908}" dt="2021-03-22T11:15:56.292" v="198" actId="1076"/>
          <ac:spMkLst>
            <pc:docMk/>
            <pc:sldMk cId="2083571318" sldId="263"/>
            <ac:spMk id="11" creationId="{E1CD7C52-A4DB-48B1-BE29-4E7C22261AC2}"/>
          </ac:spMkLst>
        </pc:spChg>
        <pc:spChg chg="add">
          <ac:chgData name="Nilfa Khatun (1910272)" userId="S::1910272@student.uwtsd.ac.uk::32ec2f03-e71a-442c-8108-aa3668fdd772" providerId="AD" clId="Web-{C73F3887-C609-F80A-D545-8DB9AE163908}" dt="2021-03-22T11:16:19.887" v="203"/>
          <ac:spMkLst>
            <pc:docMk/>
            <pc:sldMk cId="2083571318" sldId="263"/>
            <ac:spMk id="12" creationId="{037EB227-21A3-49FC-B08B-6E688668A0DE}"/>
          </ac:spMkLst>
        </pc:spChg>
        <pc:spChg chg="add mod">
          <ac:chgData name="Nilfa Khatun (1910272)" userId="S::1910272@student.uwtsd.ac.uk::32ec2f03-e71a-442c-8108-aa3668fdd772" providerId="AD" clId="Web-{C73F3887-C609-F80A-D545-8DB9AE163908}" dt="2021-03-22T11:17:49.233" v="247" actId="20577"/>
          <ac:spMkLst>
            <pc:docMk/>
            <pc:sldMk cId="2083571318" sldId="263"/>
            <ac:spMk id="13" creationId="{1D7E7093-56D1-4783-B330-C8EF951A5A93}"/>
          </ac:spMkLst>
        </pc:spChg>
        <pc:spChg chg="add mod">
          <ac:chgData name="Nilfa Khatun (1910272)" userId="S::1910272@student.uwtsd.ac.uk::32ec2f03-e71a-442c-8108-aa3668fdd772" providerId="AD" clId="Web-{C73F3887-C609-F80A-D545-8DB9AE163908}" dt="2021-03-22T11:19:02.375" v="270" actId="1076"/>
          <ac:spMkLst>
            <pc:docMk/>
            <pc:sldMk cId="2083571318" sldId="263"/>
            <ac:spMk id="14" creationId="{E2B97B74-3B3D-4A5F-9035-87E35397DAEB}"/>
          </ac:spMkLst>
        </pc:spChg>
        <pc:spChg chg="add">
          <ac:chgData name="Nilfa Khatun (1910272)" userId="S::1910272@student.uwtsd.ac.uk::32ec2f03-e71a-442c-8108-aa3668fdd772" providerId="AD" clId="Web-{C73F3887-C609-F80A-D545-8DB9AE163908}" dt="2021-03-22T11:14:36.368" v="191"/>
          <ac:spMkLst>
            <pc:docMk/>
            <pc:sldMk cId="2083571318" sldId="263"/>
            <ac:spMk id="15" creationId="{40DCEEEA-6FE7-4541-9EB2-EF754066EE9B}"/>
          </ac:spMkLst>
        </pc:spChg>
        <pc:spChg chg="add mod">
          <ac:chgData name="Nilfa Khatun (1910272)" userId="S::1910272@student.uwtsd.ac.uk::32ec2f03-e71a-442c-8108-aa3668fdd772" providerId="AD" clId="Web-{C73F3887-C609-F80A-D545-8DB9AE163908}" dt="2021-03-22T11:23:55.039" v="273" actId="1076"/>
          <ac:spMkLst>
            <pc:docMk/>
            <pc:sldMk cId="2083571318" sldId="263"/>
            <ac:spMk id="16" creationId="{F59EAB71-FD59-459B-AD23-27094E8DB78D}"/>
          </ac:spMkLst>
        </pc:spChg>
        <pc:spChg chg="add">
          <ac:chgData name="Nilfa Khatun (1910272)" userId="S::1910272@student.uwtsd.ac.uk::32ec2f03-e71a-442c-8108-aa3668fdd772" providerId="AD" clId="Web-{C73F3887-C609-F80A-D545-8DB9AE163908}" dt="2021-03-22T11:14:36.368" v="191"/>
          <ac:spMkLst>
            <pc:docMk/>
            <pc:sldMk cId="2083571318" sldId="263"/>
            <ac:spMk id="17" creationId="{03A72D00-0CA4-4A88-86CE-B1FB393C52C2}"/>
          </ac:spMkLst>
        </pc:spChg>
        <pc:spChg chg="add">
          <ac:chgData name="Nilfa Khatun (1910272)" userId="S::1910272@student.uwtsd.ac.uk::32ec2f03-e71a-442c-8108-aa3668fdd772" providerId="AD" clId="Web-{C73F3887-C609-F80A-D545-8DB9AE163908}" dt="2021-03-22T11:14:36.368" v="191"/>
          <ac:spMkLst>
            <pc:docMk/>
            <pc:sldMk cId="2083571318" sldId="263"/>
            <ac:spMk id="19" creationId="{6B086509-1281-468A-AAAC-1BBEDAE75736}"/>
          </ac:spMkLst>
        </pc:spChg>
        <pc:spChg chg="add mod">
          <ac:chgData name="Nilfa Khatun (1910272)" userId="S::1910272@student.uwtsd.ac.uk::32ec2f03-e71a-442c-8108-aa3668fdd772" providerId="AD" clId="Web-{C73F3887-C609-F80A-D545-8DB9AE163908}" dt="2021-03-22T11:27:19.170" v="286" actId="1076"/>
          <ac:spMkLst>
            <pc:docMk/>
            <pc:sldMk cId="2083571318" sldId="263"/>
            <ac:spMk id="20" creationId="{8D75E03A-F8A8-40B2-B1D9-D59DF61B8B84}"/>
          </ac:spMkLst>
        </pc:spChg>
        <pc:spChg chg="add">
          <ac:chgData name="Nilfa Khatun (1910272)" userId="S::1910272@student.uwtsd.ac.uk::32ec2f03-e71a-442c-8108-aa3668fdd772" providerId="AD" clId="Web-{C73F3887-C609-F80A-D545-8DB9AE163908}" dt="2021-03-22T11:14:36.368" v="191"/>
          <ac:spMkLst>
            <pc:docMk/>
            <pc:sldMk cId="2083571318" sldId="263"/>
            <ac:spMk id="21" creationId="{EEA73850-2107-4E65-85FE-EDD3F45FCDA2}"/>
          </ac:spMkLst>
        </pc:spChg>
        <pc:picChg chg="add mod">
          <ac:chgData name="Nilfa Khatun (1910272)" userId="S::1910272@student.uwtsd.ac.uk::32ec2f03-e71a-442c-8108-aa3668fdd772" providerId="AD" clId="Web-{C73F3887-C609-F80A-D545-8DB9AE163908}" dt="2021-03-22T11:14:36.368" v="191"/>
          <ac:picMkLst>
            <pc:docMk/>
            <pc:sldMk cId="2083571318" sldId="263"/>
            <ac:picMk id="2" creationId="{423D7D86-0272-4CF5-AED5-2FC657D07622}"/>
          </ac:picMkLst>
        </pc:picChg>
        <pc:picChg chg="add mod">
          <ac:chgData name="Nilfa Khatun (1910272)" userId="S::1910272@student.uwtsd.ac.uk::32ec2f03-e71a-442c-8108-aa3668fdd772" providerId="AD" clId="Web-{C73F3887-C609-F80A-D545-8DB9AE163908}" dt="2021-03-22T11:14:36.368" v="191"/>
          <ac:picMkLst>
            <pc:docMk/>
            <pc:sldMk cId="2083571318" sldId="263"/>
            <ac:picMk id="3" creationId="{97229D30-5223-4E0D-A45A-347D68082DAF}"/>
          </ac:picMkLst>
        </pc:picChg>
        <pc:picChg chg="add mod ord">
          <ac:chgData name="Nilfa Khatun (1910272)" userId="S::1910272@student.uwtsd.ac.uk::32ec2f03-e71a-442c-8108-aa3668fdd772" providerId="AD" clId="Web-{C73F3887-C609-F80A-D545-8DB9AE163908}" dt="2021-03-22T11:14:36.368" v="191"/>
          <ac:picMkLst>
            <pc:docMk/>
            <pc:sldMk cId="2083571318" sldId="263"/>
            <ac:picMk id="10" creationId="{F141836B-5CF8-45F6-B01A-3268BB4014DF}"/>
          </ac:picMkLst>
        </pc:picChg>
        <pc:picChg chg="add mod">
          <ac:chgData name="Nilfa Khatun (1910272)" userId="S::1910272@student.uwtsd.ac.uk::32ec2f03-e71a-442c-8108-aa3668fdd772" providerId="AD" clId="Web-{C73F3887-C609-F80A-D545-8DB9AE163908}" dt="2021-03-22T11:25:33.683" v="283" actId="14100"/>
          <ac:picMkLst>
            <pc:docMk/>
            <pc:sldMk cId="2083571318" sldId="263"/>
            <ac:picMk id="18" creationId="{C034D90C-FCEB-42EB-A969-C232DBDCDF34}"/>
          </ac:picMkLst>
        </pc:picChg>
      </pc:sldChg>
      <pc:sldChg chg="addSp modSp new ord">
        <pc:chgData name="Nilfa Khatun (1910272)" userId="S::1910272@student.uwtsd.ac.uk::32ec2f03-e71a-442c-8108-aa3668fdd772" providerId="AD" clId="Web-{C73F3887-C609-F80A-D545-8DB9AE163908}" dt="2021-03-22T11:35:28.839" v="368" actId="20577"/>
        <pc:sldMkLst>
          <pc:docMk/>
          <pc:sldMk cId="330719515" sldId="264"/>
        </pc:sldMkLst>
        <pc:spChg chg="add mod">
          <ac:chgData name="Nilfa Khatun (1910272)" userId="S::1910272@student.uwtsd.ac.uk::32ec2f03-e71a-442c-8108-aa3668fdd772" providerId="AD" clId="Web-{C73F3887-C609-F80A-D545-8DB9AE163908}" dt="2021-03-22T11:35:28.839" v="368" actId="20577"/>
          <ac:spMkLst>
            <pc:docMk/>
            <pc:sldMk cId="330719515" sldId="264"/>
            <ac:spMk id="2" creationId="{1A3865A7-EF54-4F46-BDF2-B7C900CE602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1"/>
            <a:ext cx="742756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7532089" y="762001"/>
            <a:ext cx="2376821"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69252" y="1298448"/>
            <a:ext cx="5943600" cy="3255264"/>
          </a:xfrm>
        </p:spPr>
        <p:txBody>
          <a:bodyPr anchor="b">
            <a:normAutofit/>
          </a:bodyPr>
          <a:lstStyle>
            <a:lvl1pPr algn="l">
              <a:defRPr sz="7800" spc="-144"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893762" y="4670246"/>
            <a:ext cx="5943600" cy="914400"/>
          </a:xfrm>
        </p:spPr>
        <p:txBody>
          <a:bodyPr anchor="t">
            <a:normAutofit/>
          </a:bodyPr>
          <a:lstStyle>
            <a:lvl1pPr marL="0" indent="0" algn="l">
              <a:buNone/>
              <a:defRPr sz="2889" cap="none" spc="0" baseline="0">
                <a:solidFill>
                  <a:schemeClr val="accent1">
                    <a:lumMod val="20000"/>
                    <a:lumOff val="80000"/>
                  </a:schemeClr>
                </a:solidFill>
              </a:defRPr>
            </a:lvl1pPr>
            <a:lvl2pPr marL="660380" indent="0" algn="ctr">
              <a:buNone/>
              <a:defRPr sz="2889"/>
            </a:lvl2pPr>
            <a:lvl3pPr marL="1320759" indent="0" algn="ctr">
              <a:buNone/>
              <a:defRPr sz="2889"/>
            </a:lvl3pPr>
            <a:lvl4pPr marL="1981139" indent="0" algn="ctr">
              <a:buNone/>
              <a:defRPr sz="2889"/>
            </a:lvl4pPr>
            <a:lvl5pPr marL="2641519" indent="0" algn="ctr">
              <a:buNone/>
              <a:defRPr sz="2889"/>
            </a:lvl5pPr>
            <a:lvl6pPr marL="3301898" indent="0" algn="ctr">
              <a:buNone/>
              <a:defRPr sz="2889"/>
            </a:lvl6pPr>
            <a:lvl7pPr marL="3962278" indent="0" algn="ctr">
              <a:buNone/>
              <a:defRPr sz="2889"/>
            </a:lvl7pPr>
            <a:lvl8pPr marL="4622658" indent="0" algn="ctr">
              <a:buNone/>
              <a:defRPr sz="2889"/>
            </a:lvl8pPr>
            <a:lvl9pPr marL="5283037" indent="0" algn="ctr">
              <a:buNone/>
              <a:defRPr sz="2889"/>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3/25/2021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938778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3/25/2021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743886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142679" y="1298448"/>
            <a:ext cx="5943600" cy="3255264"/>
          </a:xfrm>
        </p:spPr>
        <p:txBody>
          <a:bodyPr anchor="b">
            <a:normAutofit/>
          </a:bodyPr>
          <a:lstStyle>
            <a:lvl1pPr>
              <a:defRPr sz="7800" b="0" spc="-144"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157538" y="4672584"/>
            <a:ext cx="5943600" cy="914400"/>
          </a:xfrm>
        </p:spPr>
        <p:txBody>
          <a:bodyPr anchor="t">
            <a:normAutofit/>
          </a:bodyPr>
          <a:lstStyle>
            <a:lvl1pPr marL="0" indent="0">
              <a:buNone/>
              <a:defRPr sz="2889" cap="none" spc="0" baseline="0">
                <a:solidFill>
                  <a:schemeClr val="tx1">
                    <a:lumMod val="65000"/>
                    <a:lumOff val="35000"/>
                  </a:schemeClr>
                </a:solidFill>
              </a:defRPr>
            </a:lvl1pPr>
            <a:lvl2pPr marL="660380" indent="0">
              <a:buNone/>
              <a:defRPr sz="2600">
                <a:solidFill>
                  <a:schemeClr val="tx1">
                    <a:tint val="75000"/>
                  </a:schemeClr>
                </a:solidFill>
              </a:defRPr>
            </a:lvl2pPr>
            <a:lvl3pPr marL="1320759" indent="0">
              <a:buNone/>
              <a:defRPr sz="2311">
                <a:solidFill>
                  <a:schemeClr val="tx1">
                    <a:tint val="75000"/>
                  </a:schemeClr>
                </a:solidFill>
              </a:defRPr>
            </a:lvl3pPr>
            <a:lvl4pPr marL="1981139" indent="0">
              <a:buNone/>
              <a:defRPr sz="2022">
                <a:solidFill>
                  <a:schemeClr val="tx1">
                    <a:tint val="75000"/>
                  </a:schemeClr>
                </a:solidFill>
              </a:defRPr>
            </a:lvl4pPr>
            <a:lvl5pPr marL="2641519" indent="0">
              <a:buNone/>
              <a:defRPr sz="2022">
                <a:solidFill>
                  <a:schemeClr val="tx1">
                    <a:tint val="75000"/>
                  </a:schemeClr>
                </a:solidFill>
              </a:defRPr>
            </a:lvl5pPr>
            <a:lvl6pPr marL="3301898" indent="0">
              <a:buNone/>
              <a:defRPr sz="2022">
                <a:solidFill>
                  <a:schemeClr val="tx1">
                    <a:tint val="75000"/>
                  </a:schemeClr>
                </a:solidFill>
              </a:defRPr>
            </a:lvl6pPr>
            <a:lvl7pPr marL="3962278" indent="0">
              <a:buNone/>
              <a:defRPr sz="2022">
                <a:solidFill>
                  <a:schemeClr val="tx1">
                    <a:tint val="75000"/>
                  </a:schemeClr>
                </a:solidFill>
              </a:defRPr>
            </a:lvl7pPr>
            <a:lvl8pPr marL="4622658" indent="0">
              <a:buNone/>
              <a:defRPr sz="2022">
                <a:solidFill>
                  <a:schemeClr val="tx1">
                    <a:tint val="75000"/>
                  </a:schemeClr>
                </a:solidFill>
              </a:defRPr>
            </a:lvl8pPr>
            <a:lvl9pPr marL="5283037" indent="0">
              <a:buNone/>
              <a:defRPr sz="202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328859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142679" y="868680"/>
            <a:ext cx="2823210" cy="5120640"/>
          </a:xfrm>
        </p:spPr>
        <p:txBody>
          <a:bodyPr/>
          <a:lstStyle>
            <a:lvl1pPr>
              <a:defRPr sz="2744"/>
            </a:lvl1pPr>
            <a:lvl2pPr>
              <a:defRPr sz="2455"/>
            </a:lvl2pPr>
            <a:lvl3pPr>
              <a:defRPr sz="2167"/>
            </a:lvl3pPr>
            <a:lvl4pPr>
              <a:defRPr sz="1878"/>
            </a:lvl4pPr>
            <a:lvl5pPr>
              <a:defRPr sz="1878"/>
            </a:lvl5pPr>
            <a:lvl6pPr>
              <a:defRPr sz="1878"/>
            </a:lvl6pPr>
            <a:lvl7pPr>
              <a:defRPr sz="1878"/>
            </a:lvl7pPr>
            <a:lvl8pPr>
              <a:defRPr sz="1878"/>
            </a:lvl8pPr>
            <a:lvl9pPr>
              <a:defRPr sz="187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52222" y="868680"/>
            <a:ext cx="2823210" cy="5120640"/>
          </a:xfrm>
        </p:spPr>
        <p:txBody>
          <a:bodyPr/>
          <a:lstStyle>
            <a:lvl1pPr>
              <a:defRPr sz="2744"/>
            </a:lvl1pPr>
            <a:lvl2pPr>
              <a:defRPr sz="2455"/>
            </a:lvl2pPr>
            <a:lvl3pPr>
              <a:defRPr sz="2167"/>
            </a:lvl3pPr>
            <a:lvl4pPr>
              <a:defRPr sz="1878"/>
            </a:lvl4pPr>
            <a:lvl5pPr>
              <a:defRPr sz="1878"/>
            </a:lvl5pPr>
            <a:lvl6pPr>
              <a:defRPr sz="1878"/>
            </a:lvl6pPr>
            <a:lvl7pPr>
              <a:defRPr sz="1878"/>
            </a:lvl7pPr>
            <a:lvl8pPr>
              <a:defRPr sz="1878"/>
            </a:lvl8pPr>
            <a:lvl9pPr>
              <a:defRPr sz="187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3/25/2021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96775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142679" y="1023586"/>
            <a:ext cx="2823210" cy="807720"/>
          </a:xfrm>
        </p:spPr>
        <p:txBody>
          <a:bodyPr anchor="b">
            <a:normAutofit/>
          </a:bodyPr>
          <a:lstStyle>
            <a:lvl1pPr marL="0" indent="0">
              <a:spcBef>
                <a:spcPts val="0"/>
              </a:spcBef>
              <a:buNone/>
              <a:defRPr sz="2744" b="1">
                <a:solidFill>
                  <a:schemeClr val="tx1">
                    <a:lumMod val="65000"/>
                    <a:lumOff val="35000"/>
                  </a:schemeClr>
                </a:solidFill>
              </a:defRPr>
            </a:lvl1pPr>
            <a:lvl2pPr marL="660380" indent="0">
              <a:buNone/>
              <a:defRPr sz="2744" b="1"/>
            </a:lvl2pPr>
            <a:lvl3pPr marL="1320759" indent="0">
              <a:buNone/>
              <a:defRPr sz="2600" b="1"/>
            </a:lvl3pPr>
            <a:lvl4pPr marL="1981139" indent="0">
              <a:buNone/>
              <a:defRPr sz="2311" b="1"/>
            </a:lvl4pPr>
            <a:lvl5pPr marL="2641519" indent="0">
              <a:buNone/>
              <a:defRPr sz="2311" b="1"/>
            </a:lvl5pPr>
            <a:lvl6pPr marL="3301898" indent="0">
              <a:buNone/>
              <a:defRPr sz="2311" b="1"/>
            </a:lvl6pPr>
            <a:lvl7pPr marL="3962278" indent="0">
              <a:buNone/>
              <a:defRPr sz="2311" b="1"/>
            </a:lvl7pPr>
            <a:lvl8pPr marL="4622658" indent="0">
              <a:buNone/>
              <a:defRPr sz="2311" b="1"/>
            </a:lvl8pPr>
            <a:lvl9pPr marL="5283037" indent="0">
              <a:buNone/>
              <a:defRPr sz="2311" b="1"/>
            </a:lvl9pPr>
          </a:lstStyle>
          <a:p>
            <a:pPr lvl="0"/>
            <a:r>
              <a:rPr lang="en-US" dirty="0"/>
              <a:t>Click to edit Master text styles</a:t>
            </a:r>
          </a:p>
        </p:txBody>
      </p:sp>
      <p:sp>
        <p:nvSpPr>
          <p:cNvPr id="4" name="Content Placeholder 3"/>
          <p:cNvSpPr>
            <a:spLocks noGrp="1"/>
          </p:cNvSpPr>
          <p:nvPr>
            <p:ph sz="half" idx="2"/>
          </p:nvPr>
        </p:nvSpPr>
        <p:spPr>
          <a:xfrm>
            <a:off x="3142679" y="1930936"/>
            <a:ext cx="2823210" cy="4023360"/>
          </a:xfrm>
        </p:spPr>
        <p:txBody>
          <a:bodyPr/>
          <a:lstStyle>
            <a:lvl1pPr>
              <a:defRPr sz="2744"/>
            </a:lvl1pPr>
            <a:lvl2pPr>
              <a:defRPr sz="2455"/>
            </a:lvl2pPr>
            <a:lvl3pPr>
              <a:defRPr sz="2167"/>
            </a:lvl3pPr>
            <a:lvl4pPr>
              <a:defRPr sz="1878"/>
            </a:lvl4pPr>
            <a:lvl5pPr>
              <a:defRPr sz="1878"/>
            </a:lvl5pPr>
            <a:lvl6pPr>
              <a:defRPr sz="1878"/>
            </a:lvl6pPr>
            <a:lvl7pPr>
              <a:defRPr sz="1878"/>
            </a:lvl7pPr>
            <a:lvl8pPr>
              <a:defRPr sz="1878"/>
            </a:lvl8pPr>
            <a:lvl9pPr>
              <a:defRPr sz="187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52501" y="1023588"/>
            <a:ext cx="2823210" cy="813171"/>
          </a:xfrm>
        </p:spPr>
        <p:txBody>
          <a:bodyPr anchor="b">
            <a:normAutofit/>
          </a:bodyPr>
          <a:lstStyle>
            <a:lvl1pPr marL="0" indent="0">
              <a:spcBef>
                <a:spcPts val="0"/>
              </a:spcBef>
              <a:buNone/>
              <a:defRPr sz="2744" b="1">
                <a:solidFill>
                  <a:schemeClr val="tx1">
                    <a:lumMod val="65000"/>
                    <a:lumOff val="35000"/>
                  </a:schemeClr>
                </a:solidFill>
              </a:defRPr>
            </a:lvl1pPr>
            <a:lvl2pPr marL="660380" indent="0">
              <a:buNone/>
              <a:defRPr sz="2744" b="1"/>
            </a:lvl2pPr>
            <a:lvl3pPr marL="1320759" indent="0">
              <a:buNone/>
              <a:defRPr sz="2600" b="1"/>
            </a:lvl3pPr>
            <a:lvl4pPr marL="1981139" indent="0">
              <a:buNone/>
              <a:defRPr sz="2311" b="1"/>
            </a:lvl4pPr>
            <a:lvl5pPr marL="2641519" indent="0">
              <a:buNone/>
              <a:defRPr sz="2311" b="1"/>
            </a:lvl5pPr>
            <a:lvl6pPr marL="3301898" indent="0">
              <a:buNone/>
              <a:defRPr sz="2311" b="1"/>
            </a:lvl6pPr>
            <a:lvl7pPr marL="3962278" indent="0">
              <a:buNone/>
              <a:defRPr sz="2311" b="1"/>
            </a:lvl7pPr>
            <a:lvl8pPr marL="4622658" indent="0">
              <a:buNone/>
              <a:defRPr sz="2311" b="1"/>
            </a:lvl8pPr>
            <a:lvl9pPr marL="5283037" indent="0">
              <a:buNone/>
              <a:defRPr sz="2311" b="1"/>
            </a:lvl9pPr>
          </a:lstStyle>
          <a:p>
            <a:pPr lvl="0"/>
            <a:r>
              <a:rPr lang="en-US" dirty="0"/>
              <a:t>Click to edit Master text styles</a:t>
            </a:r>
          </a:p>
        </p:txBody>
      </p:sp>
      <p:sp>
        <p:nvSpPr>
          <p:cNvPr id="6" name="Content Placeholder 5"/>
          <p:cNvSpPr>
            <a:spLocks noGrp="1"/>
          </p:cNvSpPr>
          <p:nvPr>
            <p:ph sz="quarter" idx="4"/>
          </p:nvPr>
        </p:nvSpPr>
        <p:spPr>
          <a:xfrm>
            <a:off x="6352501" y="1930936"/>
            <a:ext cx="2823210" cy="4023360"/>
          </a:xfrm>
        </p:spPr>
        <p:txBody>
          <a:bodyPr/>
          <a:lstStyle>
            <a:lvl1pPr>
              <a:defRPr sz="2744"/>
            </a:lvl1pPr>
            <a:lvl2pPr>
              <a:defRPr sz="2455"/>
            </a:lvl2pPr>
            <a:lvl3pPr>
              <a:defRPr sz="2167"/>
            </a:lvl3pPr>
            <a:lvl4pPr>
              <a:defRPr sz="1878"/>
            </a:lvl4pPr>
            <a:lvl5pPr>
              <a:defRPr sz="1878"/>
            </a:lvl5pPr>
            <a:lvl6pPr>
              <a:defRPr sz="1878"/>
            </a:lvl6pPr>
            <a:lvl7pPr>
              <a:defRPr sz="1878"/>
            </a:lvl7pPr>
            <a:lvl8pPr>
              <a:defRPr sz="1878"/>
            </a:lvl8pPr>
            <a:lvl9pPr>
              <a:defRPr sz="187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3/25/2021</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27825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3/25/2021</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90829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3/25/2021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114504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026" y="1143000"/>
            <a:ext cx="2303145" cy="2194560"/>
          </a:xfrm>
        </p:spPr>
        <p:txBody>
          <a:bodyPr anchor="b">
            <a:normAutofit/>
          </a:bodyPr>
          <a:lstStyle>
            <a:lvl1pPr>
              <a:defRPr sz="4044" b="0" baseline="0"/>
            </a:lvl1pPr>
          </a:lstStyle>
          <a:p>
            <a:r>
              <a:rPr lang="en-US" dirty="0"/>
              <a:t>Click to edit Master title style</a:t>
            </a:r>
          </a:p>
        </p:txBody>
      </p:sp>
      <p:sp>
        <p:nvSpPr>
          <p:cNvPr id="3" name="Content Placeholder 2"/>
          <p:cNvSpPr>
            <a:spLocks noGrp="1"/>
          </p:cNvSpPr>
          <p:nvPr>
            <p:ph idx="1"/>
          </p:nvPr>
        </p:nvSpPr>
        <p:spPr>
          <a:xfrm>
            <a:off x="3142679" y="868680"/>
            <a:ext cx="5943600" cy="5120640"/>
          </a:xfrm>
        </p:spPr>
        <p:txBody>
          <a:bodyPr/>
          <a:lstStyle>
            <a:lvl1pPr>
              <a:defRPr sz="2889"/>
            </a:lvl1pPr>
            <a:lvl2pPr>
              <a:defRPr sz="2600"/>
            </a:lvl2pPr>
            <a:lvl3pPr>
              <a:defRPr sz="2311"/>
            </a:lvl3pPr>
            <a:lvl4pPr>
              <a:defRPr sz="2022"/>
            </a:lvl4pPr>
            <a:lvl5pPr>
              <a:defRPr sz="2022"/>
            </a:lvl5pPr>
            <a:lvl6pPr>
              <a:defRPr sz="2022"/>
            </a:lvl6pPr>
            <a:lvl7pPr>
              <a:defRPr sz="2022"/>
            </a:lvl7pPr>
            <a:lvl8pPr>
              <a:defRPr sz="2022"/>
            </a:lvl8pPr>
            <a:lvl9pPr>
              <a:defRPr sz="2022"/>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08026" y="3337560"/>
            <a:ext cx="2303145" cy="2560320"/>
          </a:xfrm>
        </p:spPr>
        <p:txBody>
          <a:bodyPr anchor="t">
            <a:normAutofit/>
          </a:bodyPr>
          <a:lstStyle>
            <a:lvl1pPr marL="0" indent="0">
              <a:lnSpc>
                <a:spcPct val="100000"/>
              </a:lnSpc>
              <a:spcBef>
                <a:spcPts val="1156"/>
              </a:spcBef>
              <a:buNone/>
              <a:defRPr sz="1806">
                <a:solidFill>
                  <a:srgbClr val="FFFFFF"/>
                </a:solidFill>
              </a:defRPr>
            </a:lvl1pPr>
            <a:lvl2pPr marL="660380" indent="0">
              <a:buNone/>
              <a:defRPr sz="1733"/>
            </a:lvl2pPr>
            <a:lvl3pPr marL="1320759" indent="0">
              <a:buNone/>
              <a:defRPr sz="1444"/>
            </a:lvl3pPr>
            <a:lvl4pPr marL="1981139" indent="0">
              <a:buNone/>
              <a:defRPr sz="1300"/>
            </a:lvl4pPr>
            <a:lvl5pPr marL="2641519" indent="0">
              <a:buNone/>
              <a:defRPr sz="1300"/>
            </a:lvl5pPr>
            <a:lvl6pPr marL="3301898" indent="0">
              <a:buNone/>
              <a:defRPr sz="1300"/>
            </a:lvl6pPr>
            <a:lvl7pPr marL="3962278" indent="0">
              <a:buNone/>
              <a:defRPr sz="1300"/>
            </a:lvl7pPr>
            <a:lvl8pPr marL="4622658" indent="0">
              <a:buNone/>
              <a:defRPr sz="1300"/>
            </a:lvl8pPr>
            <a:lvl9pPr marL="5283037" indent="0">
              <a:buNone/>
              <a:defRPr sz="13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3/25/2021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965763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026" y="1143000"/>
            <a:ext cx="2303145" cy="2194560"/>
          </a:xfrm>
        </p:spPr>
        <p:txBody>
          <a:bodyPr anchor="b">
            <a:normAutofit/>
          </a:bodyPr>
          <a:lstStyle>
            <a:lvl1pPr>
              <a:defRPr sz="4044" b="0"/>
            </a:lvl1pPr>
          </a:lstStyle>
          <a:p>
            <a:r>
              <a:rPr lang="en-US" dirty="0"/>
              <a:t>Click to edit Master title style</a:t>
            </a:r>
          </a:p>
        </p:txBody>
      </p:sp>
      <p:sp>
        <p:nvSpPr>
          <p:cNvPr id="3" name="Picture Placeholder 2"/>
          <p:cNvSpPr>
            <a:spLocks noGrp="1" noChangeAspect="1"/>
          </p:cNvSpPr>
          <p:nvPr>
            <p:ph type="pic" idx="1"/>
          </p:nvPr>
        </p:nvSpPr>
        <p:spPr>
          <a:xfrm>
            <a:off x="2901149" y="767419"/>
            <a:ext cx="6593625" cy="5330952"/>
          </a:xfrm>
          <a:solidFill>
            <a:schemeClr val="bg1">
              <a:lumMod val="75000"/>
            </a:schemeClr>
          </a:solidFill>
        </p:spPr>
        <p:txBody>
          <a:bodyPr anchor="t"/>
          <a:lstStyle>
            <a:lvl1pPr marL="0" indent="0">
              <a:buNone/>
              <a:defRPr sz="4622"/>
            </a:lvl1pPr>
            <a:lvl2pPr marL="660380" indent="0">
              <a:buNone/>
              <a:defRPr sz="4044"/>
            </a:lvl2pPr>
            <a:lvl3pPr marL="1320759" indent="0">
              <a:buNone/>
              <a:defRPr sz="3467"/>
            </a:lvl3pPr>
            <a:lvl4pPr marL="1981139" indent="0">
              <a:buNone/>
              <a:defRPr sz="2889"/>
            </a:lvl4pPr>
            <a:lvl5pPr marL="2641519" indent="0">
              <a:buNone/>
              <a:defRPr sz="2889"/>
            </a:lvl5pPr>
            <a:lvl6pPr marL="3301898" indent="0">
              <a:buNone/>
              <a:defRPr sz="2889"/>
            </a:lvl6pPr>
            <a:lvl7pPr marL="3962278" indent="0">
              <a:buNone/>
              <a:defRPr sz="2889"/>
            </a:lvl7pPr>
            <a:lvl8pPr marL="4622658" indent="0">
              <a:buNone/>
              <a:defRPr sz="2889"/>
            </a:lvl8pPr>
            <a:lvl9pPr marL="5283037" indent="0">
              <a:buNone/>
              <a:defRPr sz="2889"/>
            </a:lvl9pPr>
          </a:lstStyle>
          <a:p>
            <a:endParaRPr lang="en-US" dirty="0"/>
          </a:p>
        </p:txBody>
      </p:sp>
      <p:sp>
        <p:nvSpPr>
          <p:cNvPr id="4" name="Text Placeholder 3"/>
          <p:cNvSpPr>
            <a:spLocks noGrp="1"/>
          </p:cNvSpPr>
          <p:nvPr>
            <p:ph type="body" sz="half" idx="2"/>
          </p:nvPr>
        </p:nvSpPr>
        <p:spPr>
          <a:xfrm>
            <a:off x="208026" y="3340602"/>
            <a:ext cx="2303145" cy="2560320"/>
          </a:xfrm>
        </p:spPr>
        <p:txBody>
          <a:bodyPr anchor="t">
            <a:normAutofit/>
          </a:bodyPr>
          <a:lstStyle>
            <a:lvl1pPr marL="0" indent="0">
              <a:lnSpc>
                <a:spcPct val="100000"/>
              </a:lnSpc>
              <a:spcBef>
                <a:spcPts val="1156"/>
              </a:spcBef>
              <a:buNone/>
              <a:defRPr sz="1806">
                <a:solidFill>
                  <a:srgbClr val="FFFFFF"/>
                </a:solidFill>
              </a:defRPr>
            </a:lvl1pPr>
            <a:lvl2pPr marL="660380" indent="0">
              <a:buNone/>
              <a:defRPr sz="1733"/>
            </a:lvl2pPr>
            <a:lvl3pPr marL="1320759" indent="0">
              <a:buNone/>
              <a:defRPr sz="1444"/>
            </a:lvl3pPr>
            <a:lvl4pPr marL="1981139" indent="0">
              <a:buNone/>
              <a:defRPr sz="1300"/>
            </a:lvl4pPr>
            <a:lvl5pPr marL="2641519" indent="0">
              <a:buNone/>
              <a:defRPr sz="1300"/>
            </a:lvl5pPr>
            <a:lvl6pPr marL="3301898" indent="0">
              <a:buNone/>
              <a:defRPr sz="1300"/>
            </a:lvl6pPr>
            <a:lvl7pPr marL="3962278" indent="0">
              <a:buNone/>
              <a:defRPr sz="1300"/>
            </a:lvl7pPr>
            <a:lvl8pPr marL="4622658" indent="0">
              <a:buNone/>
              <a:defRPr sz="1300"/>
            </a:lvl8pPr>
            <a:lvl9pPr marL="5283037" indent="0">
              <a:buNone/>
              <a:defRPr sz="13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3/25/2021</a:t>
            </a:fld>
            <a:endParaRPr lang="en-US" dirty="0"/>
          </a:p>
        </p:txBody>
      </p:sp>
      <p:sp>
        <p:nvSpPr>
          <p:cNvPr id="9" name="Footer Placeholder 8"/>
          <p:cNvSpPr>
            <a:spLocks noGrp="1"/>
          </p:cNvSpPr>
          <p:nvPr>
            <p:ph type="ftr" sz="quarter" idx="11"/>
          </p:nvPr>
        </p:nvSpPr>
        <p:spPr>
          <a:xfrm>
            <a:off x="2843020" y="6356352"/>
            <a:ext cx="4803108"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993002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3/25/2021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03209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9562" y="990600"/>
            <a:ext cx="2290763"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142679" y="868680"/>
            <a:ext cx="59436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3/25/2021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528272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2" y="758952"/>
            <a:ext cx="2797917"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05496" y="1123839"/>
            <a:ext cx="2394830"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9600390" y="758952"/>
            <a:ext cx="312039"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143780" y="864108"/>
            <a:ext cx="59436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13253" y="6356352"/>
            <a:ext cx="2228850" cy="365125"/>
          </a:xfrm>
          <a:prstGeom prst="rect">
            <a:avLst/>
          </a:prstGeom>
        </p:spPr>
        <p:txBody>
          <a:bodyPr vert="horz" lIns="91440" tIns="45720" rIns="91440" bIns="45720" rtlCol="0" anchor="ctr"/>
          <a:lstStyle>
            <a:lvl1pPr algn="l">
              <a:defRPr sz="1444">
                <a:solidFill>
                  <a:schemeClr val="tx1">
                    <a:lumMod val="50000"/>
                    <a:lumOff val="50000"/>
                  </a:schemeClr>
                </a:solidFill>
              </a:defRPr>
            </a:lvl1pPr>
          </a:lstStyle>
          <a:p>
            <a:fld id="{5586B75A-687E-405C-8A0B-8D00578BA2C3}" type="datetimeFigureOut">
              <a:rPr lang="en-US" dirty="0"/>
              <a:pPr/>
              <a:t>3/25/2021</a:t>
            </a:fld>
            <a:endParaRPr lang="en-US" dirty="0"/>
          </a:p>
        </p:txBody>
      </p:sp>
      <p:sp>
        <p:nvSpPr>
          <p:cNvPr id="5" name="Footer Placeholder 4"/>
          <p:cNvSpPr>
            <a:spLocks noGrp="1"/>
          </p:cNvSpPr>
          <p:nvPr>
            <p:ph type="ftr" sz="quarter" idx="3"/>
          </p:nvPr>
        </p:nvSpPr>
        <p:spPr>
          <a:xfrm>
            <a:off x="3143780" y="6356352"/>
            <a:ext cx="4803108" cy="365125"/>
          </a:xfrm>
          <a:prstGeom prst="rect">
            <a:avLst/>
          </a:prstGeom>
        </p:spPr>
        <p:txBody>
          <a:bodyPr vert="horz" lIns="91440" tIns="45720" rIns="91440" bIns="45720" rtlCol="0" anchor="ctr"/>
          <a:lstStyle>
            <a:lvl1pPr algn="l">
              <a:defRPr sz="1444">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8640236" y="6356352"/>
            <a:ext cx="1243878" cy="365125"/>
          </a:xfrm>
          <a:prstGeom prst="rect">
            <a:avLst/>
          </a:prstGeom>
        </p:spPr>
        <p:txBody>
          <a:bodyPr vert="horz" lIns="91440" tIns="45720" rIns="91440" bIns="45720" rtlCol="0" anchor="ctr"/>
          <a:lstStyle>
            <a:lvl1pPr algn="r">
              <a:defRPr sz="1589"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2049019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3865A7-EF54-4F46-BDF2-B7C900CE6022}"/>
              </a:ext>
            </a:extLst>
          </p:cNvPr>
          <p:cNvSpPr txBox="1"/>
          <p:nvPr/>
        </p:nvSpPr>
        <p:spPr>
          <a:xfrm>
            <a:off x="460505" y="3081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3" name="TextBox 2">
            <a:extLst>
              <a:ext uri="{FF2B5EF4-FFF2-40B4-BE49-F238E27FC236}">
                <a16:creationId xmlns:a16="http://schemas.microsoft.com/office/drawing/2014/main" id="{5D5D7FB6-3151-43F2-8C6E-9FFE317A3772}"/>
              </a:ext>
            </a:extLst>
          </p:cNvPr>
          <p:cNvSpPr txBox="1"/>
          <p:nvPr/>
        </p:nvSpPr>
        <p:spPr>
          <a:xfrm>
            <a:off x="460505" y="295539"/>
            <a:ext cx="5864095" cy="37087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rial"/>
                <a:cs typeface="Segoe UI"/>
              </a:rPr>
              <a:t>Name: </a:t>
            </a:r>
            <a:r>
              <a:rPr lang="en-GB" sz="2800" b="1" dirty="0" err="1">
                <a:latin typeface="Arial"/>
                <a:cs typeface="Segoe UI"/>
              </a:rPr>
              <a:t>Nilfa</a:t>
            </a:r>
            <a:r>
              <a:rPr lang="en-GB" sz="2800" b="1" dirty="0">
                <a:latin typeface="Arial"/>
                <a:cs typeface="Segoe UI"/>
              </a:rPr>
              <a:t> Khatun 1910272</a:t>
            </a:r>
            <a:r>
              <a:rPr lang="en-GB" sz="2800" dirty="0">
                <a:latin typeface="Arial"/>
                <a:cs typeface="Arial"/>
              </a:rPr>
              <a:t> </a:t>
            </a:r>
          </a:p>
          <a:p>
            <a:endParaRPr lang="en-GB" sz="2800" dirty="0">
              <a:latin typeface="Arial"/>
              <a:cs typeface="Arial"/>
            </a:endParaRPr>
          </a:p>
          <a:p>
            <a:r>
              <a:rPr lang="en-GB" sz="2800" b="1" dirty="0">
                <a:latin typeface="Arial"/>
                <a:cs typeface="Segoe UI"/>
              </a:rPr>
              <a:t>Module Code: BMHP5014</a:t>
            </a:r>
            <a:r>
              <a:rPr lang="en-GB" sz="2800" dirty="0">
                <a:latin typeface="Arial"/>
                <a:cs typeface="Arial"/>
              </a:rPr>
              <a:t> </a:t>
            </a:r>
          </a:p>
          <a:p>
            <a:endParaRPr lang="en-GB" sz="2800" dirty="0">
              <a:latin typeface="Arial"/>
              <a:cs typeface="Arial"/>
            </a:endParaRPr>
          </a:p>
          <a:p>
            <a:r>
              <a:rPr lang="en-GB" sz="2800" b="1" dirty="0">
                <a:latin typeface="Arial"/>
                <a:cs typeface="Segoe UI"/>
              </a:rPr>
              <a:t>Title:  E-Portfolio Evidence Of  Learning</a:t>
            </a:r>
            <a:r>
              <a:rPr lang="en-GB" sz="2800" dirty="0">
                <a:latin typeface="Arial"/>
                <a:cs typeface="Arial"/>
              </a:rPr>
              <a:t> </a:t>
            </a:r>
            <a:r>
              <a:rPr lang="en-GB" sz="2800" b="1" dirty="0">
                <a:latin typeface="Arial"/>
                <a:cs typeface="Arial"/>
              </a:rPr>
              <a:t>Task 3 &amp; 4</a:t>
            </a:r>
          </a:p>
          <a:p>
            <a:endParaRPr lang="en-GB" sz="2800" b="1" dirty="0">
              <a:latin typeface="Arial"/>
              <a:cs typeface="Arial"/>
            </a:endParaRPr>
          </a:p>
          <a:p>
            <a:r>
              <a:rPr lang="en-GB" sz="2800" b="1" dirty="0">
                <a:latin typeface="Arial"/>
                <a:cs typeface="Segoe UI"/>
              </a:rPr>
              <a:t>Module Leader:  Dr Azora Hurd</a:t>
            </a:r>
            <a:r>
              <a:rPr lang="en-GB" sz="2800" dirty="0">
                <a:latin typeface="Arial"/>
                <a:cs typeface="Arial"/>
              </a:rPr>
              <a:t> </a:t>
            </a:r>
          </a:p>
          <a:p>
            <a:endParaRPr lang="en-GB" sz="1100">
              <a:latin typeface="Calibri"/>
              <a:cs typeface="Calibri"/>
            </a:endParaRPr>
          </a:p>
        </p:txBody>
      </p:sp>
    </p:spTree>
    <p:extLst>
      <p:ext uri="{BB962C8B-B14F-4D97-AF65-F5344CB8AC3E}">
        <p14:creationId xmlns:p14="http://schemas.microsoft.com/office/powerpoint/2010/main" val="330719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90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86110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F3C5236A-72DD-41B6-9B37-F8AA9FF48A47}"/>
              </a:ext>
            </a:extLst>
          </p:cNvPr>
          <p:cNvSpPr>
            <a:spLocks noGrp="1"/>
          </p:cNvSpPr>
          <p:nvPr>
            <p:ph type="title"/>
          </p:nvPr>
        </p:nvSpPr>
        <p:spPr>
          <a:xfrm>
            <a:off x="1300612" y="1087374"/>
            <a:ext cx="7299085" cy="1000978"/>
          </a:xfrm>
        </p:spPr>
        <p:txBody>
          <a:bodyPr>
            <a:normAutofit/>
          </a:bodyPr>
          <a:lstStyle/>
          <a:p>
            <a:r>
              <a:rPr lang="en-GB" b="1" dirty="0">
                <a:cs typeface="Calibri Light"/>
              </a:rPr>
              <a:t>Introduction</a:t>
            </a:r>
            <a:endParaRPr lang="en-GB" b="1" dirty="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9308" y="758952"/>
            <a:ext cx="963120"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 y="2526526"/>
            <a:ext cx="950383"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02" y="2526526"/>
            <a:ext cx="8873226"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8C3EF92A-83A5-4C9E-A689-CF9B73B399B0}"/>
              </a:ext>
            </a:extLst>
          </p:cNvPr>
          <p:cNvSpPr>
            <a:spLocks noGrp="1"/>
          </p:cNvSpPr>
          <p:nvPr>
            <p:ph idx="1"/>
          </p:nvPr>
        </p:nvSpPr>
        <p:spPr>
          <a:xfrm>
            <a:off x="1300611" y="2535446"/>
            <a:ext cx="7299085" cy="3554457"/>
          </a:xfrm>
        </p:spPr>
        <p:txBody>
          <a:bodyPr vert="horz" lIns="91440" tIns="45720" rIns="91440" bIns="45720" rtlCol="0">
            <a:normAutofit/>
          </a:bodyPr>
          <a:lstStyle/>
          <a:p>
            <a:pPr marL="0" indent="0">
              <a:buNone/>
            </a:pPr>
            <a:r>
              <a:rPr lang="en-GB" b="1">
                <a:solidFill>
                  <a:schemeClr val="tx1"/>
                </a:solidFill>
                <a:cs typeface="Calibri"/>
              </a:rPr>
              <a:t>I will be presenting a pitch and leaflet on men who suffer from domestic violence.  It is based on the opening of a new shelter for men who may need shelter or support and who are vicitims of domestic violence.</a:t>
            </a:r>
          </a:p>
        </p:txBody>
      </p:sp>
    </p:spTree>
    <p:extLst>
      <p:ext uri="{BB962C8B-B14F-4D97-AF65-F5344CB8AC3E}">
        <p14:creationId xmlns:p14="http://schemas.microsoft.com/office/powerpoint/2010/main" val="3131264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03F367-9FB8-4518-8831-F71DCDC69C28}"/>
              </a:ext>
            </a:extLst>
          </p:cNvPr>
          <p:cNvSpPr txBox="1"/>
          <p:nvPr/>
        </p:nvSpPr>
        <p:spPr>
          <a:xfrm>
            <a:off x="1108494" y="641230"/>
            <a:ext cx="8494143" cy="81253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I would like to opportunity to present the opening of Sunrise Shelter for men who may be suffering from domestic violence.  We opened this shelter because we as an organisation believe there is a lack of resources for male victims of domestic abuse, due to this men who a fleeing domestic violence often find themselves homeless, as there is a lack of refuge or shelter for men who are experiencing domestic abuse available. We have 40 self-contained flats including family sized flats available.  We hope to see more refuges or shelters being provided for male victims of abuse in the future.  We are currently working on bringing more awareness within the local communities and nationally that there needs to be more resources available to male victims of abuse.  We provide information and support including accommodation, we signpost services to men and counselling is available for men suffering from domestic abuse.  Our helpline is available 24 hours we have out of hours service and all calls are kept confidential.</a:t>
            </a:r>
            <a:endParaRPr lang="en-US" dirty="0"/>
          </a:p>
          <a:p>
            <a:endParaRPr lang="en-GB" b="1" dirty="0"/>
          </a:p>
          <a:p>
            <a:r>
              <a:rPr lang="en-GB" b="1" dirty="0"/>
              <a:t>Domestic violence often targets women, but men may also be abused too.  This can range from physical violence or object throwing to abuse such as constant bullying or insults.  Although the suffering of domestic abuse is a general belief that women experience alone, domestic abuse against men is widespread than is often seen.</a:t>
            </a:r>
          </a:p>
          <a:p>
            <a:endParaRPr lang="en-GB" b="1" dirty="0"/>
          </a:p>
          <a:p>
            <a:r>
              <a:rPr lang="en-GB" b="1" dirty="0"/>
              <a:t>Official figures and studies show a shocking high percentage of women inflict physical harm as well as emotional, psychological and coercive control over their male partner.  It is important to remember that you are not alone, we are here to support you and to offer emergency accommodation as of when needed, or it could be someone you know might be experiencing domestic abuse.  Please do contact us if it's you or someone you know who may be experiencing domestic abuse we are here to help. </a:t>
            </a:r>
          </a:p>
          <a:p>
            <a:endParaRPr lang="en-GB" b="1" dirty="0"/>
          </a:p>
          <a:p>
            <a:endParaRPr lang="en-GB" b="1" dirty="0"/>
          </a:p>
          <a:p>
            <a:endParaRPr lang="en-GB" b="1" dirty="0"/>
          </a:p>
        </p:txBody>
      </p:sp>
    </p:spTree>
    <p:extLst>
      <p:ext uri="{BB962C8B-B14F-4D97-AF65-F5344CB8AC3E}">
        <p14:creationId xmlns:p14="http://schemas.microsoft.com/office/powerpoint/2010/main" val="50990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8A4AE74-C204-4A70-BB2F-2F156A4C0018}"/>
              </a:ext>
            </a:extLst>
          </p:cNvPr>
          <p:cNvSpPr/>
          <p:nvPr/>
        </p:nvSpPr>
        <p:spPr>
          <a:xfrm>
            <a:off x="-4313" y="10064"/>
            <a:ext cx="3479319" cy="55784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07048AC4-5CE7-452B-90AA-A09DABA06CAA}"/>
              </a:ext>
            </a:extLst>
          </p:cNvPr>
          <p:cNvSpPr txBox="1"/>
          <p:nvPr/>
        </p:nvSpPr>
        <p:spPr>
          <a:xfrm>
            <a:off x="231476" y="166777"/>
            <a:ext cx="3030747"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What is domestic abuse?</a:t>
            </a:r>
          </a:p>
          <a:p>
            <a:r>
              <a:rPr lang="en-GB" b="1" dirty="0">
                <a:cs typeface="Calibri"/>
              </a:rPr>
              <a:t>Domestic abuse can take many forms.  Learn to spot the signs.</a:t>
            </a:r>
          </a:p>
          <a:p>
            <a:endParaRPr lang="en-GB" b="1" dirty="0">
              <a:cs typeface="Calibri"/>
            </a:endParaRPr>
          </a:p>
          <a:p>
            <a:r>
              <a:rPr lang="en-GB" b="1" dirty="0">
                <a:cs typeface="Calibri"/>
              </a:rPr>
              <a:t>Your rights and options?</a:t>
            </a:r>
          </a:p>
          <a:p>
            <a:r>
              <a:rPr lang="en-GB" b="1" dirty="0">
                <a:cs typeface="Calibri"/>
              </a:rPr>
              <a:t>Find out more about what support is available.</a:t>
            </a:r>
          </a:p>
          <a:p>
            <a:endParaRPr lang="en-GB" b="1" dirty="0">
              <a:cs typeface="Calibri"/>
            </a:endParaRPr>
          </a:p>
          <a:p>
            <a:r>
              <a:rPr lang="en-GB" b="1" dirty="0">
                <a:cs typeface="Calibri"/>
              </a:rPr>
              <a:t>Supporting a survivor.</a:t>
            </a:r>
          </a:p>
          <a:p>
            <a:r>
              <a:rPr lang="en-GB" b="1" dirty="0">
                <a:cs typeface="Calibri"/>
              </a:rPr>
              <a:t>If you're worried about someone you care about, learn more about how you can support them.</a:t>
            </a:r>
          </a:p>
        </p:txBody>
      </p:sp>
      <p:sp>
        <p:nvSpPr>
          <p:cNvPr id="4" name="Rectangle 3">
            <a:extLst>
              <a:ext uri="{FF2B5EF4-FFF2-40B4-BE49-F238E27FC236}">
                <a16:creationId xmlns:a16="http://schemas.microsoft.com/office/drawing/2014/main" id="{1E67BDE2-C5A7-4C1B-AE51-7FF1833F98BB}"/>
              </a:ext>
            </a:extLst>
          </p:cNvPr>
          <p:cNvSpPr/>
          <p:nvPr/>
        </p:nvSpPr>
        <p:spPr>
          <a:xfrm>
            <a:off x="3475006" y="10063"/>
            <a:ext cx="3479320" cy="557841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dirty="0">
              <a:cs typeface="Calibri"/>
            </a:endParaRPr>
          </a:p>
        </p:txBody>
      </p:sp>
      <p:sp>
        <p:nvSpPr>
          <p:cNvPr id="5" name="Rectangle 4">
            <a:extLst>
              <a:ext uri="{FF2B5EF4-FFF2-40B4-BE49-F238E27FC236}">
                <a16:creationId xmlns:a16="http://schemas.microsoft.com/office/drawing/2014/main" id="{9E2F69E2-8AC0-4ED0-9780-8078A203B06E}"/>
              </a:ext>
            </a:extLst>
          </p:cNvPr>
          <p:cNvSpPr/>
          <p:nvPr/>
        </p:nvSpPr>
        <p:spPr>
          <a:xfrm>
            <a:off x="6709911" y="10062"/>
            <a:ext cx="3191773" cy="55784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Triangle 5">
            <a:extLst>
              <a:ext uri="{FF2B5EF4-FFF2-40B4-BE49-F238E27FC236}">
                <a16:creationId xmlns:a16="http://schemas.microsoft.com/office/drawing/2014/main" id="{41DD0456-0A35-49CD-91E1-D71409B8C097}"/>
              </a:ext>
            </a:extLst>
          </p:cNvPr>
          <p:cNvSpPr/>
          <p:nvPr/>
        </p:nvSpPr>
        <p:spPr>
          <a:xfrm>
            <a:off x="-5212" y="3948563"/>
            <a:ext cx="3249281" cy="1624640"/>
          </a:xfrm>
          <a:prstGeom prst="rtTriangle">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6F41AD19-AD8D-4ACC-B0AE-8C14370D58EE}"/>
              </a:ext>
            </a:extLst>
          </p:cNvPr>
          <p:cNvSpPr txBox="1"/>
          <p:nvPr/>
        </p:nvSpPr>
        <p:spPr>
          <a:xfrm>
            <a:off x="6845060" y="179141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dirty="0">
              <a:cs typeface="Calibri"/>
            </a:endParaRPr>
          </a:p>
        </p:txBody>
      </p:sp>
      <p:sp>
        <p:nvSpPr>
          <p:cNvPr id="10" name="TextBox 9">
            <a:extLst>
              <a:ext uri="{FF2B5EF4-FFF2-40B4-BE49-F238E27FC236}">
                <a16:creationId xmlns:a16="http://schemas.microsoft.com/office/drawing/2014/main" id="{2C96FB58-F1A3-4026-BAFD-039517C11EEE}"/>
              </a:ext>
            </a:extLst>
          </p:cNvPr>
          <p:cNvSpPr txBox="1"/>
          <p:nvPr/>
        </p:nvSpPr>
        <p:spPr>
          <a:xfrm>
            <a:off x="6842365" y="2421327"/>
            <a:ext cx="2743200" cy="32008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If you or someone you know is in danger help is available, no appointment necessary.</a:t>
            </a:r>
          </a:p>
          <a:p>
            <a:endParaRPr lang="en-GB" b="1" dirty="0">
              <a:cs typeface="Calibri"/>
            </a:endParaRPr>
          </a:p>
          <a:p>
            <a:r>
              <a:rPr lang="en-GB" sz="1600" b="1" dirty="0">
                <a:latin typeface="Cooper Black"/>
                <a:cs typeface="Calibri"/>
              </a:rPr>
              <a:t>Are you safe?</a:t>
            </a:r>
          </a:p>
          <a:p>
            <a:r>
              <a:rPr lang="en-GB" sz="1600" b="1" dirty="0">
                <a:latin typeface="Cooper Black"/>
                <a:cs typeface="Calibri"/>
              </a:rPr>
              <a:t>For shelter and support for male victims of violence call – 01384569282.</a:t>
            </a:r>
          </a:p>
          <a:p>
            <a:r>
              <a:rPr lang="en-GB" sz="1600" b="1" dirty="0">
                <a:latin typeface="Cooper Black"/>
                <a:cs typeface="Calibri"/>
              </a:rPr>
              <a:t>Please remember you can still call 999.</a:t>
            </a:r>
          </a:p>
        </p:txBody>
      </p:sp>
      <p:pic>
        <p:nvPicPr>
          <p:cNvPr id="16" name="Picture 16" descr="A picture containing text, person, person&#10;&#10;Description automatically generated">
            <a:extLst>
              <a:ext uri="{FF2B5EF4-FFF2-40B4-BE49-F238E27FC236}">
                <a16:creationId xmlns:a16="http://schemas.microsoft.com/office/drawing/2014/main" id="{7D1993B4-B435-48BE-9CE8-2DDB42BC4A03}"/>
              </a:ext>
            </a:extLst>
          </p:cNvPr>
          <p:cNvPicPr>
            <a:picLocks noChangeAspect="1"/>
          </p:cNvPicPr>
          <p:nvPr/>
        </p:nvPicPr>
        <p:blipFill>
          <a:blip r:embed="rId2"/>
          <a:stretch>
            <a:fillRect/>
          </a:stretch>
        </p:blipFill>
        <p:spPr>
          <a:xfrm>
            <a:off x="3643313" y="170821"/>
            <a:ext cx="2619375" cy="1743075"/>
          </a:xfrm>
          <a:prstGeom prst="rect">
            <a:avLst/>
          </a:prstGeom>
        </p:spPr>
      </p:pic>
      <p:sp>
        <p:nvSpPr>
          <p:cNvPr id="17" name="TextBox 16">
            <a:extLst>
              <a:ext uri="{FF2B5EF4-FFF2-40B4-BE49-F238E27FC236}">
                <a16:creationId xmlns:a16="http://schemas.microsoft.com/office/drawing/2014/main" id="{8935D947-A0FB-41BC-9C0C-07A485DF0C8C}"/>
              </a:ext>
            </a:extLst>
          </p:cNvPr>
          <p:cNvSpPr txBox="1"/>
          <p:nvPr/>
        </p:nvSpPr>
        <p:spPr>
          <a:xfrm>
            <a:off x="3523891" y="19639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a:t>
            </a:r>
            <a:r>
              <a:rPr lang="en-US" b="1" dirty="0" err="1"/>
              <a:t>Linham</a:t>
            </a:r>
            <a:r>
              <a:rPr lang="en-US" b="1" dirty="0"/>
              <a:t>, 2017)</a:t>
            </a:r>
          </a:p>
        </p:txBody>
      </p:sp>
      <p:pic>
        <p:nvPicPr>
          <p:cNvPr id="18" name="Picture 18" descr="A picture containing text&#10;&#10;Description automatically generated">
            <a:extLst>
              <a:ext uri="{FF2B5EF4-FFF2-40B4-BE49-F238E27FC236}">
                <a16:creationId xmlns:a16="http://schemas.microsoft.com/office/drawing/2014/main" id="{75E584BA-241B-4F46-A014-A51CCC1288B6}"/>
              </a:ext>
            </a:extLst>
          </p:cNvPr>
          <p:cNvPicPr>
            <a:picLocks noChangeAspect="1"/>
          </p:cNvPicPr>
          <p:nvPr/>
        </p:nvPicPr>
        <p:blipFill>
          <a:blip r:embed="rId3"/>
          <a:stretch>
            <a:fillRect/>
          </a:stretch>
        </p:blipFill>
        <p:spPr>
          <a:xfrm flipV="1">
            <a:off x="3650052" y="2330930"/>
            <a:ext cx="1096274" cy="1089084"/>
          </a:xfrm>
          <a:prstGeom prst="rect">
            <a:avLst/>
          </a:prstGeom>
        </p:spPr>
      </p:pic>
      <p:sp>
        <p:nvSpPr>
          <p:cNvPr id="19" name="TextBox 18">
            <a:extLst>
              <a:ext uri="{FF2B5EF4-FFF2-40B4-BE49-F238E27FC236}">
                <a16:creationId xmlns:a16="http://schemas.microsoft.com/office/drawing/2014/main" id="{1F70115F-FDC4-41A6-BD53-CCE6C9F1A31B}"/>
              </a:ext>
            </a:extLst>
          </p:cNvPr>
          <p:cNvSpPr txBox="1"/>
          <p:nvPr/>
        </p:nvSpPr>
        <p:spPr>
          <a:xfrm>
            <a:off x="3649693" y="3426843"/>
            <a:ext cx="304512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(Reynolds, 2014)</a:t>
            </a:r>
            <a:endParaRPr lang="en-GB" b="1">
              <a:ea typeface="+mn-lt"/>
              <a:cs typeface="+mn-lt"/>
            </a:endParaRPr>
          </a:p>
          <a:p>
            <a:endParaRPr lang="en-GB" sz="1200" b="1" dirty="0">
              <a:cs typeface="Calibri"/>
            </a:endParaRPr>
          </a:p>
          <a:p>
            <a:r>
              <a:rPr lang="en-GB" sz="1200" b="1" dirty="0">
                <a:cs typeface="Calibri"/>
              </a:rPr>
              <a:t>Other useful contact numbers:</a:t>
            </a:r>
          </a:p>
          <a:p>
            <a:r>
              <a:rPr lang="en-GB" sz="1200" b="1" dirty="0">
                <a:cs typeface="Calibri"/>
              </a:rPr>
              <a:t>National DV helpline (24hr) 08082000247</a:t>
            </a:r>
          </a:p>
          <a:p>
            <a:endParaRPr lang="en-GB" sz="1200" b="1" dirty="0">
              <a:cs typeface="Calibri"/>
            </a:endParaRPr>
          </a:p>
          <a:p>
            <a:r>
              <a:rPr lang="en-GB" sz="1200" b="1" dirty="0">
                <a:cs typeface="Calibri"/>
              </a:rPr>
              <a:t>Mens advice line 08088010327</a:t>
            </a:r>
          </a:p>
          <a:p>
            <a:endParaRPr lang="en-GB" sz="1200" b="1" dirty="0">
              <a:cs typeface="Calibri"/>
            </a:endParaRPr>
          </a:p>
          <a:p>
            <a:r>
              <a:rPr lang="en-GB" sz="1200" b="1" dirty="0">
                <a:cs typeface="Calibri"/>
              </a:rPr>
              <a:t>Childline 08001111</a:t>
            </a:r>
          </a:p>
          <a:p>
            <a:endParaRPr lang="en-GB" sz="1200" b="1" dirty="0">
              <a:cs typeface="Calibri"/>
            </a:endParaRPr>
          </a:p>
          <a:p>
            <a:r>
              <a:rPr lang="en-GB" sz="1200" b="1" dirty="0">
                <a:cs typeface="Calibri"/>
              </a:rPr>
              <a:t>Victim support 08453899528</a:t>
            </a:r>
          </a:p>
        </p:txBody>
      </p:sp>
      <p:pic>
        <p:nvPicPr>
          <p:cNvPr id="21" name="Picture 21" descr="A picture containing diagram&#10;&#10;Description automatically generated">
            <a:extLst>
              <a:ext uri="{FF2B5EF4-FFF2-40B4-BE49-F238E27FC236}">
                <a16:creationId xmlns:a16="http://schemas.microsoft.com/office/drawing/2014/main" id="{E1A4C312-904A-4F40-BE70-BB847591AFD1}"/>
              </a:ext>
            </a:extLst>
          </p:cNvPr>
          <p:cNvPicPr>
            <a:picLocks noChangeAspect="1"/>
          </p:cNvPicPr>
          <p:nvPr/>
        </p:nvPicPr>
        <p:blipFill>
          <a:blip r:embed="rId4"/>
          <a:stretch>
            <a:fillRect/>
          </a:stretch>
        </p:blipFill>
        <p:spPr>
          <a:xfrm>
            <a:off x="7006985" y="171270"/>
            <a:ext cx="2419350" cy="1885950"/>
          </a:xfrm>
          <a:prstGeom prst="rect">
            <a:avLst/>
          </a:prstGeom>
        </p:spPr>
      </p:pic>
      <p:sp>
        <p:nvSpPr>
          <p:cNvPr id="22" name="TextBox 21">
            <a:extLst>
              <a:ext uri="{FF2B5EF4-FFF2-40B4-BE49-F238E27FC236}">
                <a16:creationId xmlns:a16="http://schemas.microsoft.com/office/drawing/2014/main" id="{ABD2643D-AEEB-454E-A96B-EA4EFA44D3E2}"/>
              </a:ext>
            </a:extLst>
          </p:cNvPr>
          <p:cNvSpPr txBox="1"/>
          <p:nvPr/>
        </p:nvSpPr>
        <p:spPr>
          <a:xfrm>
            <a:off x="7084983" y="24854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Sunrise Shelter</a:t>
            </a:r>
          </a:p>
        </p:txBody>
      </p:sp>
    </p:spTree>
    <p:extLst>
      <p:ext uri="{BB962C8B-B14F-4D97-AF65-F5344CB8AC3E}">
        <p14:creationId xmlns:p14="http://schemas.microsoft.com/office/powerpoint/2010/main" val="599592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7EC2D00-90F5-4986-8D80-708DD939E595}"/>
              </a:ext>
            </a:extLst>
          </p:cNvPr>
          <p:cNvSpPr/>
          <p:nvPr/>
        </p:nvSpPr>
        <p:spPr>
          <a:xfrm>
            <a:off x="6651560" y="11683"/>
            <a:ext cx="3310033" cy="556975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80B25E9-F509-4315-B003-2B8B185994A5}"/>
              </a:ext>
            </a:extLst>
          </p:cNvPr>
          <p:cNvSpPr/>
          <p:nvPr/>
        </p:nvSpPr>
        <p:spPr>
          <a:xfrm>
            <a:off x="-3305" y="15629"/>
            <a:ext cx="3310035" cy="556975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cs typeface="Calibri"/>
            </a:endParaRPr>
          </a:p>
        </p:txBody>
      </p:sp>
      <p:sp>
        <p:nvSpPr>
          <p:cNvPr id="8" name="Rectangle 7">
            <a:extLst>
              <a:ext uri="{FF2B5EF4-FFF2-40B4-BE49-F238E27FC236}">
                <a16:creationId xmlns:a16="http://schemas.microsoft.com/office/drawing/2014/main" id="{880B25E9-F509-4315-B003-2B8B185994A5}"/>
              </a:ext>
            </a:extLst>
          </p:cNvPr>
          <p:cNvSpPr/>
          <p:nvPr/>
        </p:nvSpPr>
        <p:spPr>
          <a:xfrm>
            <a:off x="3325383" y="21323"/>
            <a:ext cx="3310035" cy="55553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12" name="TextBox 11">
            <a:extLst>
              <a:ext uri="{FF2B5EF4-FFF2-40B4-BE49-F238E27FC236}">
                <a16:creationId xmlns:a16="http://schemas.microsoft.com/office/drawing/2014/main" id="{1E4D8BA8-8D14-44ED-AAA2-5DB3B48FA6D4}"/>
              </a:ext>
            </a:extLst>
          </p:cNvPr>
          <p:cNvSpPr txBox="1"/>
          <p:nvPr/>
        </p:nvSpPr>
        <p:spPr>
          <a:xfrm>
            <a:off x="3466381" y="224287"/>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Counselling service.</a:t>
            </a:r>
          </a:p>
          <a:p>
            <a:r>
              <a:rPr lang="en-GB" b="1" dirty="0">
                <a:cs typeface="Calibri"/>
              </a:rPr>
              <a:t>We offer counselling services and shelter for male victims and can offer you a wide range of support and work alongside multi agencies.</a:t>
            </a:r>
          </a:p>
        </p:txBody>
      </p:sp>
      <p:sp>
        <p:nvSpPr>
          <p:cNvPr id="13" name="TextBox 12">
            <a:extLst>
              <a:ext uri="{FF2B5EF4-FFF2-40B4-BE49-F238E27FC236}">
                <a16:creationId xmlns:a16="http://schemas.microsoft.com/office/drawing/2014/main" id="{65D3B2A2-D103-49A2-BDEF-EE935B83180C}"/>
              </a:ext>
            </a:extLst>
          </p:cNvPr>
          <p:cNvSpPr txBox="1"/>
          <p:nvPr/>
        </p:nvSpPr>
        <p:spPr>
          <a:xfrm>
            <a:off x="86803" y="137124"/>
            <a:ext cx="274320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Domestic violence is a major global problem in public health.  While it is recognised that all genders may be victims of domestic abuse, it is ushered in a broad range of studies and policies focused on female victims of domestic abuse from male to female perspective.  However, there is proof that large numbers of men are women's victim. </a:t>
            </a:r>
          </a:p>
          <a:p>
            <a:r>
              <a:rPr lang="en-GB" b="1" dirty="0">
                <a:ea typeface="+mn-lt"/>
                <a:cs typeface="+mn-lt"/>
              </a:rPr>
              <a:t>(Perryman and Appleton, 2016)</a:t>
            </a:r>
            <a:endParaRPr lang="en-GB" b="1" dirty="0"/>
          </a:p>
        </p:txBody>
      </p:sp>
      <p:pic>
        <p:nvPicPr>
          <p:cNvPr id="14" name="Picture 14" descr="A picture containing text&#10;&#10;Description automatically generated">
            <a:extLst>
              <a:ext uri="{FF2B5EF4-FFF2-40B4-BE49-F238E27FC236}">
                <a16:creationId xmlns:a16="http://schemas.microsoft.com/office/drawing/2014/main" id="{026EBD4F-4A5B-4D41-8927-4D5B008E2E0D}"/>
              </a:ext>
            </a:extLst>
          </p:cNvPr>
          <p:cNvPicPr>
            <a:picLocks noChangeAspect="1"/>
          </p:cNvPicPr>
          <p:nvPr/>
        </p:nvPicPr>
        <p:blipFill>
          <a:blip r:embed="rId2"/>
          <a:stretch>
            <a:fillRect/>
          </a:stretch>
        </p:blipFill>
        <p:spPr>
          <a:xfrm>
            <a:off x="3581400" y="2771954"/>
            <a:ext cx="2829464" cy="1385978"/>
          </a:xfrm>
          <a:prstGeom prst="rect">
            <a:avLst/>
          </a:prstGeom>
        </p:spPr>
      </p:pic>
      <p:sp>
        <p:nvSpPr>
          <p:cNvPr id="15" name="TextBox 14">
            <a:extLst>
              <a:ext uri="{FF2B5EF4-FFF2-40B4-BE49-F238E27FC236}">
                <a16:creationId xmlns:a16="http://schemas.microsoft.com/office/drawing/2014/main" id="{DA024AF4-8B04-4CD1-9E1C-F5D5D45E08F6}"/>
              </a:ext>
            </a:extLst>
          </p:cNvPr>
          <p:cNvSpPr txBox="1"/>
          <p:nvPr/>
        </p:nvSpPr>
        <p:spPr>
          <a:xfrm>
            <a:off x="3622735" y="4147508"/>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(Council, n.d.)</a:t>
            </a:r>
          </a:p>
          <a:p>
            <a:endParaRPr lang="en-GB" dirty="0">
              <a:cs typeface="Calibri"/>
            </a:endParaRPr>
          </a:p>
          <a:p>
            <a:endParaRPr lang="en-GB" dirty="0">
              <a:cs typeface="Calibri"/>
            </a:endParaRPr>
          </a:p>
        </p:txBody>
      </p:sp>
      <p:sp>
        <p:nvSpPr>
          <p:cNvPr id="2" name="TextBox 1">
            <a:extLst>
              <a:ext uri="{FF2B5EF4-FFF2-40B4-BE49-F238E27FC236}">
                <a16:creationId xmlns:a16="http://schemas.microsoft.com/office/drawing/2014/main" id="{0B77D09A-844C-4B40-A482-5220CE06AB48}"/>
              </a:ext>
            </a:extLst>
          </p:cNvPr>
          <p:cNvSpPr txBox="1"/>
          <p:nvPr/>
        </p:nvSpPr>
        <p:spPr>
          <a:xfrm>
            <a:off x="7218872" y="368060"/>
            <a:ext cx="274320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If you feel the need to flee domestic violence, it is always best to plan ahead.  Have with you:</a:t>
            </a:r>
          </a:p>
          <a:p>
            <a:pPr marL="285750" indent="-285750">
              <a:buFont typeface="Arial"/>
              <a:buChar char="•"/>
            </a:pPr>
            <a:r>
              <a:rPr lang="en-GB" b="1" dirty="0">
                <a:cs typeface="Calibri"/>
              </a:rPr>
              <a:t>Important documents for example passport,  birth certificate, bank details, tenancy agreement, driving license etc.</a:t>
            </a:r>
          </a:p>
          <a:p>
            <a:pPr marL="285750" indent="-285750">
              <a:buFont typeface="Arial"/>
              <a:buChar char="•"/>
            </a:pPr>
            <a:r>
              <a:rPr lang="en-GB" b="1" dirty="0">
                <a:cs typeface="Calibri"/>
              </a:rPr>
              <a:t>A list of contact numbers.</a:t>
            </a:r>
          </a:p>
          <a:p>
            <a:pPr marL="285750" indent="-285750">
              <a:buFont typeface="Arial"/>
              <a:buChar char="•"/>
            </a:pPr>
            <a:r>
              <a:rPr lang="en-GB" b="1" dirty="0">
                <a:cs typeface="Calibri"/>
              </a:rPr>
              <a:t>Any medication or prescriptions.</a:t>
            </a:r>
            <a:endParaRPr lang="en-GB" dirty="0">
              <a:cs typeface="Calibri"/>
            </a:endParaRPr>
          </a:p>
          <a:p>
            <a:pPr marL="285750" indent="-285750">
              <a:buFont typeface="Arial"/>
              <a:buChar char="•"/>
            </a:pPr>
            <a:r>
              <a:rPr lang="en-GB" b="1" dirty="0">
                <a:cs typeface="Calibri"/>
              </a:rPr>
              <a:t>Change of clothes.</a:t>
            </a:r>
          </a:p>
          <a:p>
            <a:pPr marL="285750" indent="-285750">
              <a:buFont typeface="Arial"/>
              <a:buChar char="•"/>
            </a:pPr>
            <a:r>
              <a:rPr lang="en-GB" b="1" dirty="0">
                <a:cs typeface="Calibri"/>
              </a:rPr>
              <a:t>Items of sentimental value.</a:t>
            </a:r>
          </a:p>
        </p:txBody>
      </p:sp>
    </p:spTree>
    <p:extLst>
      <p:ext uri="{BB962C8B-B14F-4D97-AF65-F5344CB8AC3E}">
        <p14:creationId xmlns:p14="http://schemas.microsoft.com/office/powerpoint/2010/main" val="11036822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0DCEEEA-6FE7-4541-9EB2-EF754066E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2797917"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03A72D00-0CA4-4A88-86CE-B1FB393C5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0389" y="758952"/>
            <a:ext cx="312039"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9" name="Rectangle 18">
            <a:extLst>
              <a:ext uri="{FF2B5EF4-FFF2-40B4-BE49-F238E27FC236}">
                <a16:creationId xmlns:a16="http://schemas.microsoft.com/office/drawing/2014/main" id="{6B086509-1281-468A-AAAC-1BBEDAE75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905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EA73850-2107-4E65-85FE-EDD3F45FC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3293489" cy="5334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33C5F8A3-863F-433C-AE09-C79344F87462}"/>
              </a:ext>
            </a:extLst>
          </p:cNvPr>
          <p:cNvSpPr txBox="1"/>
          <p:nvPr/>
        </p:nvSpPr>
        <p:spPr>
          <a:xfrm>
            <a:off x="205497" y="2597864"/>
            <a:ext cx="2938283" cy="338688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182880">
              <a:lnSpc>
                <a:spcPct val="90000"/>
              </a:lnSpc>
              <a:spcAft>
                <a:spcPts val="600"/>
              </a:spcAft>
              <a:buClr>
                <a:schemeClr val="accent1"/>
              </a:buClr>
              <a:buFont typeface="Wingdings 2" pitchFamily="18" charset="2"/>
              <a:buChar char=""/>
            </a:pPr>
            <a:endParaRPr lang="en-US" sz="1400" dirty="0">
              <a:solidFill>
                <a:srgbClr val="FFFFFF"/>
              </a:solidFill>
            </a:endParaRPr>
          </a:p>
        </p:txBody>
      </p:sp>
      <p:pic>
        <p:nvPicPr>
          <p:cNvPr id="10" name="Picture 10">
            <a:extLst>
              <a:ext uri="{FF2B5EF4-FFF2-40B4-BE49-F238E27FC236}">
                <a16:creationId xmlns:a16="http://schemas.microsoft.com/office/drawing/2014/main" id="{F141836B-5CF8-45F6-B01A-3268BB4014DF}"/>
              </a:ext>
            </a:extLst>
          </p:cNvPr>
          <p:cNvPicPr>
            <a:picLocks noChangeAspect="1"/>
          </p:cNvPicPr>
          <p:nvPr/>
        </p:nvPicPr>
        <p:blipFill>
          <a:blip r:embed="rId2"/>
          <a:stretch>
            <a:fillRect/>
          </a:stretch>
        </p:blipFill>
        <p:spPr>
          <a:xfrm>
            <a:off x="3668755" y="1337821"/>
            <a:ext cx="2791724" cy="4182358"/>
          </a:xfrm>
          <a:prstGeom prst="rect">
            <a:avLst/>
          </a:prstGeom>
        </p:spPr>
      </p:pic>
      <p:pic>
        <p:nvPicPr>
          <p:cNvPr id="2" name="Picture 2">
            <a:extLst>
              <a:ext uri="{FF2B5EF4-FFF2-40B4-BE49-F238E27FC236}">
                <a16:creationId xmlns:a16="http://schemas.microsoft.com/office/drawing/2014/main" id="{423D7D86-0272-4CF5-AED5-2FC657D07622}"/>
              </a:ext>
            </a:extLst>
          </p:cNvPr>
          <p:cNvPicPr>
            <a:picLocks noChangeAspect="1"/>
          </p:cNvPicPr>
          <p:nvPr/>
        </p:nvPicPr>
        <p:blipFill rotWithShape="1">
          <a:blip r:embed="rId3"/>
          <a:srcRect l="14195" r="7002"/>
          <a:stretch/>
        </p:blipFill>
        <p:spPr>
          <a:xfrm>
            <a:off x="6720511" y="991973"/>
            <a:ext cx="2791725" cy="2276161"/>
          </a:xfrm>
          <a:prstGeom prst="rect">
            <a:avLst/>
          </a:prstGeom>
        </p:spPr>
      </p:pic>
      <p:pic>
        <p:nvPicPr>
          <p:cNvPr id="3" name="Picture 21" descr="A picture containing diagram&#10;&#10;Description automatically generated">
            <a:extLst>
              <a:ext uri="{FF2B5EF4-FFF2-40B4-BE49-F238E27FC236}">
                <a16:creationId xmlns:a16="http://schemas.microsoft.com/office/drawing/2014/main" id="{97229D30-5223-4E0D-A45A-347D68082DAF}"/>
              </a:ext>
            </a:extLst>
          </p:cNvPr>
          <p:cNvPicPr>
            <a:picLocks noChangeAspect="1"/>
          </p:cNvPicPr>
          <p:nvPr/>
        </p:nvPicPr>
        <p:blipFill>
          <a:blip r:embed="rId4"/>
          <a:stretch>
            <a:fillRect/>
          </a:stretch>
        </p:blipFill>
        <p:spPr>
          <a:xfrm>
            <a:off x="6720511" y="3589868"/>
            <a:ext cx="2791724" cy="2176225"/>
          </a:xfrm>
          <a:prstGeom prst="rect">
            <a:avLst/>
          </a:prstGeom>
        </p:spPr>
      </p:pic>
      <p:sp>
        <p:nvSpPr>
          <p:cNvPr id="6" name="TextBox 5">
            <a:extLst>
              <a:ext uri="{FF2B5EF4-FFF2-40B4-BE49-F238E27FC236}">
                <a16:creationId xmlns:a16="http://schemas.microsoft.com/office/drawing/2014/main" id="{78B03A19-821F-434C-815B-BB119D45E6BB}"/>
              </a:ext>
            </a:extLst>
          </p:cNvPr>
          <p:cNvSpPr txBox="1"/>
          <p:nvPr/>
        </p:nvSpPr>
        <p:spPr>
          <a:xfrm>
            <a:off x="296247" y="1141737"/>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latin typeface="Cooper Black"/>
              </a:rPr>
              <a:t>If your frightened call us on </a:t>
            </a:r>
            <a:r>
              <a:rPr lang="en-GB" b="1">
                <a:latin typeface="Cooper Black"/>
              </a:rPr>
              <a:t>01384569282.</a:t>
            </a:r>
            <a:r>
              <a:rPr lang="en-GB">
                <a:latin typeface="Cooper Black"/>
              </a:rPr>
              <a:t>​</a:t>
            </a:r>
            <a:endParaRPr lang="en-GB"/>
          </a:p>
        </p:txBody>
      </p:sp>
      <p:sp>
        <p:nvSpPr>
          <p:cNvPr id="8" name="TextBox 7">
            <a:extLst>
              <a:ext uri="{FF2B5EF4-FFF2-40B4-BE49-F238E27FC236}">
                <a16:creationId xmlns:a16="http://schemas.microsoft.com/office/drawing/2014/main" id="{B36B288E-8376-4373-B730-EA8AB3618DA3}"/>
              </a:ext>
            </a:extLst>
          </p:cNvPr>
          <p:cNvSpPr txBox="1"/>
          <p:nvPr/>
        </p:nvSpPr>
        <p:spPr>
          <a:xfrm>
            <a:off x="3278155" y="38394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b="1" dirty="0"/>
              <a:t>            </a:t>
            </a:r>
            <a:endParaRPr lang="en-GB" sz="1200" b="1">
              <a:latin typeface="Cooper Black"/>
            </a:endParaRPr>
          </a:p>
        </p:txBody>
      </p:sp>
      <p:sp>
        <p:nvSpPr>
          <p:cNvPr id="11" name="TextBox 10">
            <a:extLst>
              <a:ext uri="{FF2B5EF4-FFF2-40B4-BE49-F238E27FC236}">
                <a16:creationId xmlns:a16="http://schemas.microsoft.com/office/drawing/2014/main" id="{E1CD7C52-A4DB-48B1-BE29-4E7C22261AC2}"/>
              </a:ext>
            </a:extLst>
          </p:cNvPr>
          <p:cNvSpPr txBox="1"/>
          <p:nvPr/>
        </p:nvSpPr>
        <p:spPr>
          <a:xfrm>
            <a:off x="7258244" y="520854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Sunrise Shelter</a:t>
            </a:r>
            <a:endParaRPr lang="en-US"/>
          </a:p>
        </p:txBody>
      </p:sp>
      <p:sp>
        <p:nvSpPr>
          <p:cNvPr id="12" name="TextBox 11">
            <a:extLst>
              <a:ext uri="{FF2B5EF4-FFF2-40B4-BE49-F238E27FC236}">
                <a16:creationId xmlns:a16="http://schemas.microsoft.com/office/drawing/2014/main" id="{037EB227-21A3-49FC-B08B-6E688668A0DE}"/>
              </a:ext>
            </a:extLst>
          </p:cNvPr>
          <p:cNvSpPr txBox="1"/>
          <p:nvPr/>
        </p:nvSpPr>
        <p:spPr>
          <a:xfrm>
            <a:off x="3581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13" name="TextBox 12">
            <a:extLst>
              <a:ext uri="{FF2B5EF4-FFF2-40B4-BE49-F238E27FC236}">
                <a16:creationId xmlns:a16="http://schemas.microsoft.com/office/drawing/2014/main" id="{1D7E7093-56D1-4783-B330-C8EF951A5A93}"/>
              </a:ext>
            </a:extLst>
          </p:cNvPr>
          <p:cNvSpPr txBox="1"/>
          <p:nvPr/>
        </p:nvSpPr>
        <p:spPr>
          <a:xfrm>
            <a:off x="274864" y="2598115"/>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ooper Black"/>
              </a:rPr>
              <a:t>We can support and provide accommodation.</a:t>
            </a:r>
          </a:p>
        </p:txBody>
      </p:sp>
      <p:sp>
        <p:nvSpPr>
          <p:cNvPr id="14" name="TextBox 13">
            <a:extLst>
              <a:ext uri="{FF2B5EF4-FFF2-40B4-BE49-F238E27FC236}">
                <a16:creationId xmlns:a16="http://schemas.microsoft.com/office/drawing/2014/main" id="{E2B97B74-3B3D-4A5F-9035-87E35397DAEB}"/>
              </a:ext>
            </a:extLst>
          </p:cNvPr>
          <p:cNvSpPr txBox="1"/>
          <p:nvPr/>
        </p:nvSpPr>
        <p:spPr>
          <a:xfrm>
            <a:off x="291387" y="21347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ooper Black"/>
              </a:rPr>
              <a:t>We are open 24 hours.</a:t>
            </a:r>
          </a:p>
        </p:txBody>
      </p:sp>
      <p:sp>
        <p:nvSpPr>
          <p:cNvPr id="16" name="TextBox 15">
            <a:extLst>
              <a:ext uri="{FF2B5EF4-FFF2-40B4-BE49-F238E27FC236}">
                <a16:creationId xmlns:a16="http://schemas.microsoft.com/office/drawing/2014/main" id="{F59EAB71-FD59-459B-AD23-27094E8DB78D}"/>
              </a:ext>
            </a:extLst>
          </p:cNvPr>
          <p:cNvSpPr txBox="1"/>
          <p:nvPr/>
        </p:nvSpPr>
        <p:spPr>
          <a:xfrm>
            <a:off x="3707752" y="552429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(Pinimg.com, 2021)</a:t>
            </a:r>
          </a:p>
        </p:txBody>
      </p:sp>
      <p:pic>
        <p:nvPicPr>
          <p:cNvPr id="18" name="Picture 19" descr="A picture containing building, house, apartment building&#10;&#10;Description automatically generated">
            <a:extLst>
              <a:ext uri="{FF2B5EF4-FFF2-40B4-BE49-F238E27FC236}">
                <a16:creationId xmlns:a16="http://schemas.microsoft.com/office/drawing/2014/main" id="{C034D90C-FCEB-42EB-A969-C232DBDCDF34}"/>
              </a:ext>
            </a:extLst>
          </p:cNvPr>
          <p:cNvPicPr>
            <a:picLocks noChangeAspect="1"/>
          </p:cNvPicPr>
          <p:nvPr/>
        </p:nvPicPr>
        <p:blipFill>
          <a:blip r:embed="rId5"/>
          <a:stretch>
            <a:fillRect/>
          </a:stretch>
        </p:blipFill>
        <p:spPr>
          <a:xfrm>
            <a:off x="297770" y="3663323"/>
            <a:ext cx="2744366" cy="2044691"/>
          </a:xfrm>
          <a:prstGeom prst="rect">
            <a:avLst/>
          </a:prstGeom>
        </p:spPr>
      </p:pic>
      <p:sp>
        <p:nvSpPr>
          <p:cNvPr id="20" name="TextBox 19">
            <a:extLst>
              <a:ext uri="{FF2B5EF4-FFF2-40B4-BE49-F238E27FC236}">
                <a16:creationId xmlns:a16="http://schemas.microsoft.com/office/drawing/2014/main" id="{8D75E03A-F8A8-40B2-B1D9-D59DF61B8B84}"/>
              </a:ext>
            </a:extLst>
          </p:cNvPr>
          <p:cNvSpPr txBox="1"/>
          <p:nvPr/>
        </p:nvSpPr>
        <p:spPr>
          <a:xfrm>
            <a:off x="207800" y="546114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(RBH Properties, n.d.)</a:t>
            </a:r>
          </a:p>
        </p:txBody>
      </p:sp>
    </p:spTree>
    <p:extLst>
      <p:ext uri="{BB962C8B-B14F-4D97-AF65-F5344CB8AC3E}">
        <p14:creationId xmlns:p14="http://schemas.microsoft.com/office/powerpoint/2010/main" val="2083571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12F6D5-4BB5-4F6C-9586-BE7654543AD6}"/>
              </a:ext>
            </a:extLst>
          </p:cNvPr>
          <p:cNvSpPr txBox="1"/>
          <p:nvPr/>
        </p:nvSpPr>
        <p:spPr>
          <a:xfrm>
            <a:off x="448878" y="828374"/>
            <a:ext cx="804844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Perryman, S.M. and Appleton, J. (2016). Male victims of domestic abuse: implications for health visiting practice. </a:t>
            </a:r>
            <a:r>
              <a:rPr lang="en-US" sz="1200" i="1">
                <a:latin typeface="Times New Roman"/>
                <a:cs typeface="Times New Roman"/>
              </a:rPr>
              <a:t>Journal of Research in Nursing</a:t>
            </a:r>
            <a:r>
              <a:rPr lang="en-US" sz="1200">
                <a:latin typeface="Times New Roman"/>
                <a:cs typeface="Times New Roman"/>
              </a:rPr>
              <a:t>, 21(5-6), pp.386–414.</a:t>
            </a:r>
          </a:p>
        </p:txBody>
      </p:sp>
      <p:sp>
        <p:nvSpPr>
          <p:cNvPr id="3" name="TextBox 2">
            <a:extLst>
              <a:ext uri="{FF2B5EF4-FFF2-40B4-BE49-F238E27FC236}">
                <a16:creationId xmlns:a16="http://schemas.microsoft.com/office/drawing/2014/main" id="{978778B7-64F3-4106-A129-8F844A5EEF45}"/>
              </a:ext>
            </a:extLst>
          </p:cNvPr>
          <p:cNvSpPr txBox="1"/>
          <p:nvPr/>
        </p:nvSpPr>
        <p:spPr>
          <a:xfrm>
            <a:off x="436243" y="3620282"/>
            <a:ext cx="840787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Reynolds, L. (2014). </a:t>
            </a:r>
            <a:r>
              <a:rPr lang="en-US" sz="1200" i="1">
                <a:latin typeface="Times New Roman"/>
                <a:cs typeface="Times New Roman"/>
              </a:rPr>
              <a:t>NORFOLK SAYS NO</a:t>
            </a:r>
            <a:r>
              <a:rPr lang="en-US" sz="1200">
                <a:latin typeface="Times New Roman"/>
                <a:cs typeface="Times New Roman"/>
              </a:rPr>
              <a:t>. [online] Flickr. Available at: https://www.flickr.com/photos/lwr/15847787151/ [Accessed 16 Mar. 2021].</a:t>
            </a:r>
          </a:p>
        </p:txBody>
      </p:sp>
      <p:sp>
        <p:nvSpPr>
          <p:cNvPr id="4" name="TextBox 3">
            <a:extLst>
              <a:ext uri="{FF2B5EF4-FFF2-40B4-BE49-F238E27FC236}">
                <a16:creationId xmlns:a16="http://schemas.microsoft.com/office/drawing/2014/main" id="{59FCFCDA-3F87-4653-9F63-E394360FE4F5}"/>
              </a:ext>
            </a:extLst>
          </p:cNvPr>
          <p:cNvSpPr txBox="1"/>
          <p:nvPr/>
        </p:nvSpPr>
        <p:spPr>
          <a:xfrm>
            <a:off x="448878" y="2128532"/>
            <a:ext cx="840787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Linham, L. (2017). </a:t>
            </a:r>
            <a:r>
              <a:rPr lang="en-US" sz="1200" i="1">
                <a:latin typeface="Times New Roman"/>
                <a:cs typeface="Times New Roman"/>
              </a:rPr>
              <a:t>Domestic violence against men in Somerset soars to record levels</a:t>
            </a:r>
            <a:r>
              <a:rPr lang="en-US" sz="1200">
                <a:latin typeface="Times New Roman"/>
                <a:cs typeface="Times New Roman"/>
              </a:rPr>
              <a:t>. [online] SomersetLive. Available at: https://www.somersetlive.co.uk/news/somerset-news/domestic-violence-against-men-somerset-100092 [Accessed 16 Mar. 2021].</a:t>
            </a:r>
          </a:p>
        </p:txBody>
      </p:sp>
      <p:sp>
        <p:nvSpPr>
          <p:cNvPr id="5" name="TextBox 4">
            <a:extLst>
              <a:ext uri="{FF2B5EF4-FFF2-40B4-BE49-F238E27FC236}">
                <a16:creationId xmlns:a16="http://schemas.microsoft.com/office/drawing/2014/main" id="{FA55CEDE-907E-4FAC-84C3-0AA3D3C8F686}"/>
              </a:ext>
            </a:extLst>
          </p:cNvPr>
          <p:cNvSpPr txBox="1"/>
          <p:nvPr/>
        </p:nvSpPr>
        <p:spPr>
          <a:xfrm>
            <a:off x="373067" y="3704482"/>
            <a:ext cx="826410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dirty="0">
              <a:latin typeface="Times New Roman"/>
              <a:cs typeface="Times New Roman"/>
            </a:endParaRPr>
          </a:p>
        </p:txBody>
      </p:sp>
      <p:sp>
        <p:nvSpPr>
          <p:cNvPr id="6" name="TextBox 5">
            <a:extLst>
              <a:ext uri="{FF2B5EF4-FFF2-40B4-BE49-F238E27FC236}">
                <a16:creationId xmlns:a16="http://schemas.microsoft.com/office/drawing/2014/main" id="{9527CB9C-4CB5-417E-A193-00A6421B5285}"/>
              </a:ext>
            </a:extLst>
          </p:cNvPr>
          <p:cNvSpPr txBox="1"/>
          <p:nvPr/>
        </p:nvSpPr>
        <p:spPr>
          <a:xfrm>
            <a:off x="435236" y="1482743"/>
            <a:ext cx="80499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Pinimg.com. (2021). [online] Available at: https://i.pinimg.com/736x/ca/66/cf/ca66cf771e415deaa51430318a56f9b9.jpg [Accessed 22 Mar. 2021].</a:t>
            </a:r>
          </a:p>
        </p:txBody>
      </p:sp>
      <p:sp>
        <p:nvSpPr>
          <p:cNvPr id="7" name="TextBox 6">
            <a:extLst>
              <a:ext uri="{FF2B5EF4-FFF2-40B4-BE49-F238E27FC236}">
                <a16:creationId xmlns:a16="http://schemas.microsoft.com/office/drawing/2014/main" id="{0C0019F9-ADCD-4A00-AE6F-2A8AAEA2851B}"/>
              </a:ext>
            </a:extLst>
          </p:cNvPr>
          <p:cNvSpPr txBox="1"/>
          <p:nvPr/>
        </p:nvSpPr>
        <p:spPr>
          <a:xfrm>
            <a:off x="435235" y="2846764"/>
            <a:ext cx="813843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RBH Properties. (n.d.). </a:t>
            </a:r>
            <a:r>
              <a:rPr lang="en-US" sz="1200" i="1">
                <a:latin typeface="Times New Roman"/>
                <a:cs typeface="Times New Roman"/>
              </a:rPr>
              <a:t>The Heights</a:t>
            </a:r>
            <a:r>
              <a:rPr lang="en-US" sz="1200">
                <a:latin typeface="Times New Roman"/>
                <a:cs typeface="Times New Roman"/>
              </a:rPr>
              <a:t>. [online] Available at: https://rbhproperties.co.uk/property/the-heights/ [Accessed 22 Mar. 2021].</a:t>
            </a:r>
          </a:p>
        </p:txBody>
      </p:sp>
      <p:sp>
        <p:nvSpPr>
          <p:cNvPr id="8" name="TextBox 7">
            <a:extLst>
              <a:ext uri="{FF2B5EF4-FFF2-40B4-BE49-F238E27FC236}">
                <a16:creationId xmlns:a16="http://schemas.microsoft.com/office/drawing/2014/main" id="{71603DA5-A4F9-4D13-A466-DCB023C9172A}"/>
              </a:ext>
            </a:extLst>
          </p:cNvPr>
          <p:cNvSpPr txBox="1"/>
          <p:nvPr/>
        </p:nvSpPr>
        <p:spPr>
          <a:xfrm>
            <a:off x="447870" y="55571"/>
            <a:ext cx="92756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rPr>
              <a:t>Council, W.M.D. (n.d.). </a:t>
            </a:r>
            <a:r>
              <a:rPr lang="en-US" sz="1200" i="1" dirty="0">
                <a:latin typeface="Times New Roman"/>
              </a:rPr>
              <a:t>Domestic abuse - here to help</a:t>
            </a:r>
            <a:r>
              <a:rPr lang="en-US" sz="1200" dirty="0">
                <a:latin typeface="Times New Roman"/>
              </a:rPr>
              <a:t>. [online] www.wakefield.gov.uk. Available at: https://www.wakefield.gov.uk/health-care-and-advice/adults-and-older-people-services/domestic-abuse [Accessed 16 Mar. 2021].</a:t>
            </a:r>
            <a:r>
              <a:rPr lang="en-GB" sz="1200" dirty="0">
                <a:latin typeface="Times New Roman"/>
                <a:cs typeface="Times New Roman"/>
              </a:rPr>
              <a:t>​</a:t>
            </a:r>
            <a:endParaRPr lang="en-GB" sz="1200"/>
          </a:p>
        </p:txBody>
      </p:sp>
    </p:spTree>
    <p:extLst>
      <p:ext uri="{BB962C8B-B14F-4D97-AF65-F5344CB8AC3E}">
        <p14:creationId xmlns:p14="http://schemas.microsoft.com/office/powerpoint/2010/main" val="231391557"/>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A4 Paper (210x297 mm)</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Frame</vt:lpstr>
      <vt:lpstr>PowerPoint Presentation</vt:lpstr>
      <vt:lpstr>Introduction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719</cp:revision>
  <dcterms:created xsi:type="dcterms:W3CDTF">2021-03-16T10:46:53Z</dcterms:created>
  <dcterms:modified xsi:type="dcterms:W3CDTF">2021-03-25T09:54:26Z</dcterms:modified>
</cp:coreProperties>
</file>